
<file path=[Content_Types].xml><?xml version="1.0" encoding="utf-8"?>
<Types xmlns="http://schemas.openxmlformats.org/package/2006/content-types">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7.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705" r:id="rId3"/>
    <p:sldMasterId id="2147483724" r:id="rId4"/>
    <p:sldMasterId id="2147483730" r:id="rId5"/>
    <p:sldMasterId id="2147483739" r:id="rId6"/>
    <p:sldMasterId id="2147483751" r:id="rId7"/>
    <p:sldMasterId id="2147483781" r:id="rId8"/>
  </p:sldMasterIdLst>
  <p:notesMasterIdLst>
    <p:notesMasterId r:id="rId58"/>
  </p:notesMasterIdLst>
  <p:sldIdLst>
    <p:sldId id="257" r:id="rId9"/>
    <p:sldId id="258" r:id="rId10"/>
    <p:sldId id="2007578423" r:id="rId11"/>
    <p:sldId id="2007578114" r:id="rId12"/>
    <p:sldId id="2007578420" r:id="rId13"/>
    <p:sldId id="2007578421" r:id="rId14"/>
    <p:sldId id="265" r:id="rId15"/>
    <p:sldId id="2007578390" r:id="rId16"/>
    <p:sldId id="2007579523" r:id="rId17"/>
    <p:sldId id="2007579521" r:id="rId18"/>
    <p:sldId id="2007579527" r:id="rId19"/>
    <p:sldId id="2007578426" r:id="rId20"/>
    <p:sldId id="2007579526" r:id="rId21"/>
    <p:sldId id="2007579524" r:id="rId22"/>
    <p:sldId id="2007579525" r:id="rId23"/>
    <p:sldId id="2007578424" r:id="rId24"/>
    <p:sldId id="2007578115" r:id="rId25"/>
    <p:sldId id="2007578425" r:id="rId26"/>
    <p:sldId id="2007579368" r:id="rId27"/>
    <p:sldId id="2007578552" r:id="rId28"/>
    <p:sldId id="2007579530" r:id="rId29"/>
    <p:sldId id="2007579529" r:id="rId30"/>
    <p:sldId id="2007579533" r:id="rId31"/>
    <p:sldId id="2007579531" r:id="rId32"/>
    <p:sldId id="2007579528" r:id="rId33"/>
    <p:sldId id="2007578389" r:id="rId34"/>
    <p:sldId id="2007579534" r:id="rId35"/>
    <p:sldId id="2007579417" r:id="rId36"/>
    <p:sldId id="2007579535" r:id="rId37"/>
    <p:sldId id="2007579536" r:id="rId38"/>
    <p:sldId id="2007579540" r:id="rId39"/>
    <p:sldId id="2007579541" r:id="rId40"/>
    <p:sldId id="2007579542" r:id="rId41"/>
    <p:sldId id="259" r:id="rId42"/>
    <p:sldId id="260" r:id="rId43"/>
    <p:sldId id="2007579128" r:id="rId44"/>
    <p:sldId id="2007579129" r:id="rId45"/>
    <p:sldId id="2007579130" r:id="rId46"/>
    <p:sldId id="2007579133" r:id="rId47"/>
    <p:sldId id="2007579131" r:id="rId48"/>
    <p:sldId id="2007579132" r:id="rId49"/>
    <p:sldId id="2007579135" r:id="rId50"/>
    <p:sldId id="2007579136" r:id="rId51"/>
    <p:sldId id="2007579138" r:id="rId52"/>
    <p:sldId id="2007579139" r:id="rId53"/>
    <p:sldId id="2007579141" r:id="rId54"/>
    <p:sldId id="2007579140" r:id="rId55"/>
    <p:sldId id="2007579543" r:id="rId56"/>
    <p:sldId id="2007579544"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1DE"/>
    <a:srgbClr val="D6E9EA"/>
    <a:srgbClr val="FFF5ED"/>
    <a:srgbClr val="EECF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4" d="100"/>
          <a:sy n="74" d="100"/>
        </p:scale>
        <p:origin x="57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61"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3FE951-F9B5-4110-BEA8-B3AE44E2BDA1}" type="datetimeFigureOut">
              <a:rPr lang="en-SG" smtClean="0"/>
              <a:t>4/4/2025</a:t>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9A134F-8B22-4E11-9393-8DEF28D8399B}" type="slidenum">
              <a:rPr lang="en-SG" smtClean="0"/>
              <a:t>‹#›</a:t>
            </a:fld>
            <a:endParaRPr lang="en-SG"/>
          </a:p>
        </p:txBody>
      </p:sp>
    </p:spTree>
    <p:extLst>
      <p:ext uri="{BB962C8B-B14F-4D97-AF65-F5344CB8AC3E}">
        <p14:creationId xmlns:p14="http://schemas.microsoft.com/office/powerpoint/2010/main" val="569804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02BEB9-F123-4F18-828B-50DE46269EC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AB9B-4049-3F97-A832-3816151A4C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AFCC3A-CDB4-25EB-C803-9B43B979D4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4A156B-02D3-4703-EB19-28DD5825C0FD}"/>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23EBEECC-34E6-5BA0-2BF7-F36C75BACC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EB3C9-0898-413D-ADFC-DEACD32851B4}"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83875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82898-F307-B3EB-6C57-0AEF6B1E6CB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424C43A-3C00-9807-35E8-55DF991CA5E2}"/>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5A664329-EDEE-5410-4647-EAEAE04976EC}"/>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4B381B4C-44E2-83A7-A0D0-8DFF03E30EC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02BEB9-F123-4F18-828B-50DE46269EC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292625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a:p>
        </p:txBody>
      </p:sp>
      <p:sp>
        <p:nvSpPr>
          <p:cNvPr id="4" name="Slide Number Placeholder 3"/>
          <p:cNvSpPr>
            <a:spLocks noGrp="1"/>
          </p:cNvSpPr>
          <p:nvPr>
            <p:ph type="sldNum" sz="quarter" idx="5"/>
          </p:nvPr>
        </p:nvSpPr>
        <p:spPr/>
        <p:txBody>
          <a:bodyPr/>
          <a:lstStyle/>
          <a:p>
            <a:fld id="{239A134F-8B22-4E11-9393-8DEF28D8399B}" type="slidenum">
              <a:rPr lang="en-SG" smtClean="0"/>
              <a:t>17</a:t>
            </a:fld>
            <a:endParaRPr lang="en-SG"/>
          </a:p>
        </p:txBody>
      </p:sp>
    </p:spTree>
    <p:extLst>
      <p:ext uri="{BB962C8B-B14F-4D97-AF65-F5344CB8AC3E}">
        <p14:creationId xmlns:p14="http://schemas.microsoft.com/office/powerpoint/2010/main" val="3383893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DCD53-8999-87A9-A868-DEDA4073D1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680BE5-D2DF-9292-F482-12E5F33091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35EF19-C38D-C9E4-1E55-E589CADA2B6A}"/>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826492B1-8803-5F05-AAF3-38FC4DF731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EB3C9-0898-413D-ADFC-DEACD32851B4}"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341092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FB0FED-2BF2-427E-AA5D-24C3CAACD6D5}"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Arial"/>
              <a:sym typeface="Arial"/>
            </a:endParaRPr>
          </a:p>
        </p:txBody>
      </p:sp>
    </p:spTree>
    <p:extLst>
      <p:ext uri="{BB962C8B-B14F-4D97-AF65-F5344CB8AC3E}">
        <p14:creationId xmlns:p14="http://schemas.microsoft.com/office/powerpoint/2010/main" val="14426751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E3532-9A12-8888-CE29-7A0400C277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E87096-83BB-3A28-AC35-EBD558456E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45BD44-9B3A-9915-48D0-E984B87B3431}"/>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39FE180A-DD88-59C7-0A44-CBF78461AB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EB3C9-0898-413D-ADFC-DEACD32851B4}"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5056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5F2BE-C6F3-2A3D-E263-7C8ADE431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88ACC4-0073-6F8E-BCF2-FE1EEA0C4B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AEA762-C0C5-396D-362F-2315F8CC6023}"/>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3BF0D698-1FED-D074-26D7-F8EBEBCE06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EB3C9-0898-413D-ADFC-DEACD32851B4}"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36545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3DE41-AFA8-3700-7A87-987D579047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AFE8A5-EFE6-5D48-E700-251005BF48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36AE6F-E5BE-EA91-363F-B019117D15C3}"/>
              </a:ext>
            </a:extLst>
          </p:cNvPr>
          <p:cNvSpPr>
            <a:spLocks noGrp="1"/>
          </p:cNvSpPr>
          <p:nvPr>
            <p:ph type="body" idx="1"/>
          </p:nvPr>
        </p:nvSpPr>
        <p:spPr/>
        <p:txBody>
          <a:bodyPr/>
          <a:lstStyle/>
          <a:p>
            <a:endParaRPr lang="en-SG"/>
          </a:p>
        </p:txBody>
      </p:sp>
      <p:sp>
        <p:nvSpPr>
          <p:cNvPr id="4" name="Slide Number Placeholder 3">
            <a:extLst>
              <a:ext uri="{FF2B5EF4-FFF2-40B4-BE49-F238E27FC236}">
                <a16:creationId xmlns:a16="http://schemas.microsoft.com/office/drawing/2014/main" id="{C89607E3-4F87-00A0-9E25-B86A51CA9BC2}"/>
              </a:ext>
            </a:extLst>
          </p:cNvPr>
          <p:cNvSpPr>
            <a:spLocks noGrp="1"/>
          </p:cNvSpPr>
          <p:nvPr>
            <p:ph type="sldNum" sz="quarter" idx="5"/>
          </p:nvPr>
        </p:nvSpPr>
        <p:spPr/>
        <p:txBody>
          <a:bodyPr/>
          <a:lstStyle/>
          <a:p>
            <a:fld id="{239A134F-8B22-4E11-9393-8DEF28D8399B}" type="slidenum">
              <a:rPr lang="en-SG" smtClean="0"/>
              <a:t>25</a:t>
            </a:fld>
            <a:endParaRPr lang="en-SG"/>
          </a:p>
        </p:txBody>
      </p:sp>
    </p:spTree>
    <p:extLst>
      <p:ext uri="{BB962C8B-B14F-4D97-AF65-F5344CB8AC3E}">
        <p14:creationId xmlns:p14="http://schemas.microsoft.com/office/powerpoint/2010/main" val="15447295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Giáo</a:t>
            </a:r>
            <a:r>
              <a:rPr lang="en-US" sz="1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án</a:t>
            </a:r>
            <a:r>
              <a:rPr lang="en-US" sz="1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sz="1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Nhâm</a:t>
            </a:r>
            <a:r>
              <a:rPr lang="en-US" sz="1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Zalo</a:t>
            </a:r>
            <a:r>
              <a:rPr lang="en-US" sz="1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0981.713.891</a:t>
            </a:r>
          </a:p>
          <a:p>
            <a:endParaRPr lang="en-S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EB3C9-0898-413D-ADFC-DEACD32851B4}"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177157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7F1B8-D5E7-CD3D-2BF0-C6E754D028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568B89-536F-94F3-6974-CDFA01D78A6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9DE61A8-A54C-AEA8-A985-3DBDE3F09A9C}"/>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47DF2FB2-F041-6BC6-281C-D27AA21298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8CBB8D-98D8-4480-857E-3707D77B7FE5}"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Arial"/>
              <a:sym typeface="Arial"/>
            </a:endParaRPr>
          </a:p>
        </p:txBody>
      </p:sp>
    </p:spTree>
    <p:extLst>
      <p:ext uri="{BB962C8B-B14F-4D97-AF65-F5344CB8AC3E}">
        <p14:creationId xmlns:p14="http://schemas.microsoft.com/office/powerpoint/2010/main" val="403484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02BEB9-F123-4F18-828B-50DE46269EC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F5C1E-D7AE-EA39-A841-3E6E6829F0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7B895D-A40A-91D9-BA6C-5EB82C30A3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75F22F-6951-4749-55D4-57AFF298ECF6}"/>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F6249E21-F7A6-2220-D38F-857115574D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EB3C9-0898-413D-ADFC-DEACD32851B4}"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44953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93069-A579-229E-59A7-B395FD1B9E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5317B-024D-2C61-0BB4-B16C7E7117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DCDD87-96BC-2649-A349-452135ADB8E6}"/>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801679A3-9288-B5C2-82F4-0C7C72F52F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EB3C9-0898-413D-ADFC-DEACD32851B4}"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592978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2C09B-777E-3C28-3270-E421C91762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F25653-57F9-4AE7-2893-87D4F2FC2C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006C4C-9EE0-FD94-4315-7F2E57D03F24}"/>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C4A57335-2658-5D10-B4F3-544C207FD7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EB3C9-0898-413D-ADFC-DEACD32851B4}"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488619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077C5-79D7-3DE4-BA6D-760798FA3E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06159F-9838-A868-4490-6C90E54C74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C4505C-CC8B-3BC7-C48D-D384F0C43716}"/>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Giáo</a:t>
            </a:r>
            <a:r>
              <a:rPr lang="en-US" sz="1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án</a:t>
            </a:r>
            <a:r>
              <a:rPr lang="en-US" sz="1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sz="1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Nhâm</a:t>
            </a:r>
            <a:r>
              <a:rPr lang="en-US" sz="1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Zalo</a:t>
            </a:r>
            <a:r>
              <a:rPr lang="en-US" sz="1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0981.713.891</a:t>
            </a:r>
          </a:p>
          <a:p>
            <a:endParaRPr lang="en-SG" dirty="0"/>
          </a:p>
        </p:txBody>
      </p:sp>
      <p:sp>
        <p:nvSpPr>
          <p:cNvPr id="4" name="Slide Number Placeholder 3">
            <a:extLst>
              <a:ext uri="{FF2B5EF4-FFF2-40B4-BE49-F238E27FC236}">
                <a16:creationId xmlns:a16="http://schemas.microsoft.com/office/drawing/2014/main" id="{54A917AC-633F-5561-4FE3-2A1B6845A6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EB3C9-0898-413D-ADFC-DEACD32851B4}"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556756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7BD5C-B7B3-3D2C-6208-5479C78F3BD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A52B464-BC70-5686-3585-2CD64B80C92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CAA80869-B523-15CA-CD20-14FC442F67F0}"/>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B8475370-9786-AB69-7C65-AFAFF0FCEBA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02BEB9-F123-4F18-828B-50DE46269EC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53946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BBEEE-A902-08B8-84C4-D1DCA091F53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DC00ECC-8CE2-8323-A844-8E4EBFD51407}"/>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6103A40-1F54-BAC9-8C87-BC4DE937FF02}"/>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BA521ED4-8A7D-6A7F-5C89-327A97EAD74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02BEB9-F123-4F18-828B-50DE46269EC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891940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825DA-CD2D-023E-FAB6-71589D932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238AD9-75F4-A7C4-D1AF-31DFBDE2BA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D9CC2-1D9F-5D10-3A53-7B63F8C08745}"/>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C559F555-6314-9A87-A00A-1154B22BEA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EB3C9-0898-413D-ADFC-DEACD32851B4}"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5736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EB3C9-0898-413D-ADFC-DEACD32851B4}"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38974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E1D9B-4728-A948-CD89-0EDBF22B249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66D0E85-B876-A496-4624-5BEA3238F737}"/>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8107936A-4618-7D12-EE19-C954FF9D267B}"/>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EAE402BC-F4ED-3607-D606-6D11B686E42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02BEB9-F123-4F18-828B-50DE46269EC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64804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02BEB9-F123-4F18-828B-50DE46269EC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EB3C9-0898-413D-ADFC-DEACD32851B4}"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69699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70FAD-86EF-5C8B-2F44-2B72FDE9AE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BC615D-0D08-1C98-689B-10A311B59E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BE21FF-7B69-D373-272B-C8E222481D5A}"/>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CAACFD03-22C4-E87D-F497-9CBC40DF9C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EB3C9-0898-413D-ADFC-DEACD32851B4}"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99589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F0068-CEB5-9591-FD4B-896320E63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8178F8-ECA5-95A6-E36F-62C77035EA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1DC4B3-F4F4-8826-92D8-0ADD639AFC7E}"/>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B2D14525-DE9D-E3DC-5F6B-18C85C90B0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EB3C9-0898-413D-ADFC-DEACD32851B4}"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0364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092F5-273C-60D7-99E0-9C5A527A1E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FEA53-20B7-2BD2-6648-321805613E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2B10B9-C817-FB6E-E47B-5BFE47D4D234}"/>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0F59FE45-26D9-8BDC-5E7B-7A3F589B2E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EB3C9-0898-413D-ADFC-DEACD32851B4}" type="slidenum">
              <a:rPr kumimoji="0" lang="en-SG"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SG"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419909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2.xml"/><Relationship Id="rId5" Type="http://schemas.openxmlformats.org/officeDocument/2006/relationships/tags" Target="../tags/tag11.xml"/><Relationship Id="rId4" Type="http://schemas.openxmlformats.org/officeDocument/2006/relationships/tags" Target="../tags/tag10.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2.xml"/><Relationship Id="rId5" Type="http://schemas.openxmlformats.org/officeDocument/2006/relationships/tags" Target="../tags/tag16.xml"/><Relationship Id="rId4"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2.xml"/><Relationship Id="rId5" Type="http://schemas.openxmlformats.org/officeDocument/2006/relationships/tags" Target="../tags/tag21.xml"/><Relationship Id="rId4" Type="http://schemas.openxmlformats.org/officeDocument/2006/relationships/tags" Target="../tags/tag20.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2.xml"/><Relationship Id="rId4" Type="http://schemas.openxmlformats.org/officeDocument/2006/relationships/tags" Target="../tags/tag39.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2.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2.xml"/><Relationship Id="rId5" Type="http://schemas.openxmlformats.org/officeDocument/2006/relationships/tags" Target="../tags/tag53.xml"/><Relationship Id="rId4" Type="http://schemas.openxmlformats.org/officeDocument/2006/relationships/tags" Target="../tags/tag5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2.xml"/><Relationship Id="rId4" Type="http://schemas.openxmlformats.org/officeDocument/2006/relationships/tags" Target="../tags/tag57.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2.xml"/><Relationship Id="rId5" Type="http://schemas.openxmlformats.org/officeDocument/2006/relationships/tags" Target="../tags/tag62.xml"/><Relationship Id="rId4" Type="http://schemas.openxmlformats.org/officeDocument/2006/relationships/tags" Target="../tags/tag6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Master" Target="../slideMasters/slideMaster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17.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0A2018-60ED-0D62-E180-00088E1F4737}"/>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7" name="矩形 6"/>
          <p:cNvSpPr/>
          <p:nvPr userDrawn="1"/>
        </p:nvSpPr>
        <p:spPr>
          <a:xfrm>
            <a:off x="2680492" y="363071"/>
            <a:ext cx="6831016" cy="6881791"/>
          </a:xfrm>
          <a:prstGeom prst="rect">
            <a:avLst/>
          </a:prstGeom>
          <a:solidFill>
            <a:schemeClr val="bg1"/>
          </a:solidFill>
          <a:ln>
            <a:noFill/>
          </a:ln>
          <a:effectLst>
            <a:outerShdw blurRad="381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86">
            <a:extLst>
              <a:ext uri="{FF2B5EF4-FFF2-40B4-BE49-F238E27FC236}">
                <a16:creationId xmlns:a16="http://schemas.microsoft.com/office/drawing/2014/main" id="{081B0E26-EF63-6DCB-9198-48E4A9D6A41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38154" y="27390"/>
            <a:ext cx="4279748" cy="2445988"/>
          </a:xfrm>
          <a:prstGeom prst="rect">
            <a:avLst/>
          </a:prstGeom>
        </p:spPr>
      </p:pic>
      <p:pic>
        <p:nvPicPr>
          <p:cNvPr id="90" name="图片 8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5629" y="705766"/>
            <a:ext cx="12392798" cy="6196399"/>
          </a:xfrm>
          <a:prstGeom prst="rect">
            <a:avLst/>
          </a:prstGeom>
        </p:spPr>
      </p:pic>
      <p:sp>
        <p:nvSpPr>
          <p:cNvPr id="8" name="矩形 7"/>
          <p:cNvSpPr/>
          <p:nvPr userDrawn="1"/>
        </p:nvSpPr>
        <p:spPr>
          <a:xfrm rot="16200000">
            <a:off x="4481022" y="-1552870"/>
            <a:ext cx="3246633" cy="9703631"/>
          </a:xfrm>
          <a:prstGeom prst="rect">
            <a:avLst/>
          </a:prstGeom>
          <a:solidFill>
            <a:srgbClr val="A87D53"/>
          </a:solidFill>
          <a:ln>
            <a:noFill/>
          </a:ln>
          <a:effectLst>
            <a:outerShdw blurRad="5080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350"/>
          </a:p>
        </p:txBody>
      </p:sp>
      <p:pic>
        <p:nvPicPr>
          <p:cNvPr id="98" name="图片 97"/>
          <p:cNvPicPr>
            <a:picLocks noChangeAspect="1"/>
          </p:cNvPicPr>
          <p:nvPr userDrawn="1"/>
        </p:nvPicPr>
        <p:blipFill>
          <a:blip r:embed="rId5" cstate="print">
            <a:lum bright="70000" contrast="-70000"/>
            <a:extLst>
              <a:ext uri="{28A0092B-C50C-407E-A947-70E740481C1C}">
                <a14:useLocalDpi xmlns:a14="http://schemas.microsoft.com/office/drawing/2010/main" val="0"/>
              </a:ext>
            </a:extLst>
          </a:blip>
          <a:stretch>
            <a:fillRect/>
          </a:stretch>
        </p:blipFill>
        <p:spPr>
          <a:xfrm>
            <a:off x="1244184" y="1687490"/>
            <a:ext cx="9703632" cy="3189005"/>
          </a:xfrm>
          <a:prstGeom prst="rect">
            <a:avLst/>
          </a:prstGeom>
        </p:spPr>
      </p:pic>
      <p:pic>
        <p:nvPicPr>
          <p:cNvPr id="4" name="图片 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21474" y="4005708"/>
            <a:ext cx="1981204" cy="914402"/>
          </a:xfrm>
          <a:prstGeom prst="rect">
            <a:avLst/>
          </a:prstGeom>
        </p:spPr>
      </p:pic>
    </p:spTree>
    <p:extLst>
      <p:ext uri="{BB962C8B-B14F-4D97-AF65-F5344CB8AC3E}">
        <p14:creationId xmlns:p14="http://schemas.microsoft.com/office/powerpoint/2010/main" val="258525037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40ED0B7-2F12-4175-AD68-15549A81C83B}" type="datetimeFigureOut">
              <a:rPr lang="zh-CN" altLang="en-US" smtClean="0"/>
              <a:t>2025/4/4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0C735626-81AA-4B86-80E7-F06F3493C5A0}" type="slidenum">
              <a:rPr lang="zh-CN" altLang="en-US" smtClean="0"/>
              <a:t>‹#›</a:t>
            </a:fld>
            <a:endParaRPr lang="zh-CN" altLang="en-US"/>
          </a:p>
        </p:txBody>
      </p:sp>
    </p:spTree>
    <p:extLst>
      <p:ext uri="{BB962C8B-B14F-4D97-AF65-F5344CB8AC3E}">
        <p14:creationId xmlns:p14="http://schemas.microsoft.com/office/powerpoint/2010/main" val="1110663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t" anchorCtr="0">
            <a:normAutofit/>
          </a:bodyPr>
          <a:lstStyle>
            <a:lvl1pPr algn="ctr">
              <a:defRPr sz="6000"/>
            </a:lvl1pPr>
          </a:lstStyle>
          <a:p>
            <a:r>
              <a:rPr lang="en-US" altLang="en-US"/>
              <a:t>Click here to edit title</a:t>
            </a:r>
            <a:endParaRPr lang="zh-CN" altLang="en-US"/>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en-US"/>
              <a:t>Click here to edit subtitle</a:t>
            </a:r>
            <a:endParaRPr lang="zh-CN" altLang="en-US"/>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2025/4/4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83539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t" anchorCtr="0">
            <a:normAutofit/>
          </a:bodyPr>
          <a:lstStyle/>
          <a:p>
            <a:pPr lvl="0"/>
            <a:r>
              <a:rPr lang="en-US" altLang="en-US"/>
              <a:t>Click here to edit master header styles</a:t>
            </a:r>
            <a:endParaRPr lang="zh-CN" altLang="en-US"/>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en-US" altLang="en-US"/>
              <a:t>Click here to edit master text styles</a:t>
            </a:r>
            <a:endParaRPr lang="zh-CN" altLang="en-US"/>
          </a:p>
          <a:p>
            <a:pPr lvl="1"/>
            <a:r>
              <a:rPr lang="en-US" altLang="en-US"/>
              <a:t>Second level</a:t>
            </a:r>
            <a:endParaRPr lang="zh-CN" altLang="en-US"/>
          </a:p>
          <a:p>
            <a:pPr lvl="2"/>
            <a:r>
              <a:rPr lang="en-US" altLang="en-US"/>
              <a:t>Third level</a:t>
            </a:r>
            <a:endParaRPr lang="zh-CN" altLang="en-US"/>
          </a:p>
          <a:p>
            <a:pPr lvl="3"/>
            <a:r>
              <a:rPr lang="en-US" altLang="en-US"/>
              <a:t>Fourth level</a:t>
            </a:r>
            <a:endParaRPr lang="zh-CN" altLang="en-US"/>
          </a:p>
          <a:p>
            <a:pPr lvl="4"/>
            <a:r>
              <a:rPr lang="en-US" altLang="en-US"/>
              <a:t>Fifth level</a:t>
            </a:r>
            <a:endParaRPr lang="zh-CN" altLang="en-US"/>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2025/4/4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3190192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t" anchorCtr="0">
            <a:normAutofit/>
          </a:bodyPr>
          <a:lstStyle>
            <a:lvl1pPr>
              <a:defRPr sz="4400"/>
            </a:lvl1pPr>
          </a:lstStyle>
          <a:p>
            <a:r>
              <a:rPr lang="en-US" altLang="en-US"/>
              <a:t>Click here to edit title</a:t>
            </a:r>
            <a:endParaRPr lang="zh-CN" altLang="en-US"/>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en-US"/>
              <a:t>Click here to edit text</a:t>
            </a:r>
            <a:endParaRPr lang="zh-CN" altLang="en-US"/>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2025/4/4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454641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t" anchorCtr="0">
            <a:normAutofit/>
          </a:bodyPr>
          <a:lstStyle/>
          <a:p>
            <a:pPr lvl="0"/>
            <a:r>
              <a:rPr lang="en-US" altLang="en-US"/>
              <a:t>Click here to edit master header styles</a:t>
            </a:r>
            <a:endParaRPr lang="zh-CN" altLang="en-US"/>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en-US" altLang="en-US"/>
              <a:t>Click here to edit master</a:t>
            </a:r>
            <a:endParaRPr lang="zh-CN" altLang="en-US"/>
          </a:p>
          <a:p>
            <a:pPr lvl="1"/>
            <a:r>
              <a:rPr lang="en-US" altLang="en-US"/>
              <a:t>Second level</a:t>
            </a:r>
            <a:endParaRPr lang="zh-CN" altLang="en-US"/>
          </a:p>
          <a:p>
            <a:pPr lvl="2"/>
            <a:r>
              <a:rPr lang="en-US" altLang="en-US"/>
              <a:t>Third level</a:t>
            </a:r>
            <a:endParaRPr lang="zh-CN" altLang="en-US"/>
          </a:p>
          <a:p>
            <a:pPr lvl="3"/>
            <a:r>
              <a:rPr lang="en-US" altLang="en-US"/>
              <a:t>Fourth level</a:t>
            </a:r>
            <a:endParaRPr lang="zh-CN" altLang="en-US"/>
          </a:p>
          <a:p>
            <a:pPr lvl="4"/>
            <a:r>
              <a:rPr lang="en-US" altLang="en-US"/>
              <a:t>Fifth level</a:t>
            </a:r>
            <a:endParaRPr lang="zh-CN" altLang="en-US"/>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en-US" altLang="en-US"/>
              <a:t>Click here to edit master</a:t>
            </a:r>
            <a:endParaRPr lang="zh-CN" altLang="en-US"/>
          </a:p>
          <a:p>
            <a:pPr lvl="1"/>
            <a:r>
              <a:rPr lang="en-US" altLang="en-US"/>
              <a:t>Second level</a:t>
            </a:r>
            <a:endParaRPr lang="zh-CN" altLang="en-US"/>
          </a:p>
          <a:p>
            <a:pPr lvl="2"/>
            <a:r>
              <a:rPr lang="en-US" altLang="en-US"/>
              <a:t>Third level</a:t>
            </a:r>
            <a:endParaRPr lang="zh-CN" altLang="en-US"/>
          </a:p>
          <a:p>
            <a:pPr lvl="3"/>
            <a:r>
              <a:rPr lang="en-US" altLang="en-US"/>
              <a:t>Fourth level</a:t>
            </a:r>
            <a:endParaRPr lang="zh-CN" altLang="en-US"/>
          </a:p>
          <a:p>
            <a:pPr lvl="4"/>
            <a:r>
              <a:rPr lang="en-US" altLang="en-US"/>
              <a:t>Fifth level</a:t>
            </a:r>
            <a:endParaRPr lang="zh-CN" altLang="en-US"/>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2025/4/4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835345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t" anchorCtr="0">
            <a:normAutofit/>
          </a:bodyPr>
          <a:lstStyle/>
          <a:p>
            <a:pPr lvl="0"/>
            <a:r>
              <a:rPr lang="en-US" altLang="en-US"/>
              <a:t>Click here to edit master header styles</a:t>
            </a:r>
            <a:endParaRPr lang="zh-CN" altLang="en-US"/>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en-US"/>
              <a:t>Click here to edit text</a:t>
            </a:r>
            <a:endParaRPr lang="zh-CN" altLang="en-US"/>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en-US" altLang="en-US"/>
              <a:t>Click here to edit master</a:t>
            </a:r>
            <a:endParaRPr lang="zh-CN" altLang="en-US"/>
          </a:p>
          <a:p>
            <a:pPr lvl="1"/>
            <a:r>
              <a:rPr lang="en-US" altLang="en-US"/>
              <a:t>Second level</a:t>
            </a:r>
            <a:endParaRPr lang="zh-CN" altLang="en-US"/>
          </a:p>
          <a:p>
            <a:pPr lvl="2"/>
            <a:r>
              <a:rPr lang="en-US" altLang="en-US"/>
              <a:t>Third level</a:t>
            </a:r>
            <a:endParaRPr lang="zh-CN" altLang="en-US"/>
          </a:p>
          <a:p>
            <a:pPr lvl="3"/>
            <a:r>
              <a:rPr lang="en-US" altLang="en-US"/>
              <a:t>Fourth level</a:t>
            </a:r>
            <a:endParaRPr lang="zh-CN" altLang="en-US"/>
          </a:p>
          <a:p>
            <a:pPr lvl="4"/>
            <a:r>
              <a:rPr lang="en-US" altLang="en-US"/>
              <a:t>Fifth level</a:t>
            </a:r>
            <a:endParaRPr lang="zh-CN" altLang="en-US"/>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en-US"/>
              <a:t>Click here to edit text</a:t>
            </a:r>
            <a:endParaRPr lang="zh-CN" altLang="en-US"/>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en-US" altLang="en-US"/>
              <a:t>Click here to edit master</a:t>
            </a:r>
            <a:endParaRPr lang="zh-CN" altLang="en-US"/>
          </a:p>
          <a:p>
            <a:pPr lvl="1"/>
            <a:r>
              <a:rPr lang="en-US" altLang="en-US"/>
              <a:t>Second level</a:t>
            </a:r>
            <a:endParaRPr lang="zh-CN" altLang="en-US"/>
          </a:p>
          <a:p>
            <a:pPr lvl="2"/>
            <a:r>
              <a:rPr lang="en-US" altLang="en-US"/>
              <a:t>Third level</a:t>
            </a:r>
            <a:endParaRPr lang="zh-CN" altLang="en-US"/>
          </a:p>
          <a:p>
            <a:pPr lvl="3"/>
            <a:r>
              <a:rPr lang="en-US" altLang="en-US"/>
              <a:t>Fourth level</a:t>
            </a:r>
            <a:endParaRPr lang="zh-CN" altLang="en-US"/>
          </a:p>
          <a:p>
            <a:pPr lvl="4"/>
            <a:r>
              <a:rPr lang="en-US" altLang="en-US"/>
              <a:t>Fifth level</a:t>
            </a:r>
            <a:endParaRPr lang="zh-CN" altLang="en-US"/>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2025/4/4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4069959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t" anchorCtr="0">
            <a:normAutofit/>
          </a:bodyPr>
          <a:lstStyle/>
          <a:p>
            <a:pPr lvl="0"/>
            <a:r>
              <a:rPr lang="en-US" altLang="en-US"/>
              <a:t>Click here to edit master header styles</a:t>
            </a:r>
            <a:endParaRPr lang="zh-CN" altLang="en-US"/>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2025/4/4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7864732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2025/4/4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1192029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330" y="1555115"/>
            <a:ext cx="5233035" cy="4608195"/>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en-US" altLang="en-US"/>
              <a:t>Click here to edit master</a:t>
            </a:r>
            <a:endParaRPr lang="zh-CN" altLang="en-US"/>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2025/4/4</a:t>
            </a:fld>
            <a:endParaRPr lang="zh-CN" altLang="en-US"/>
          </a:p>
        </p:txBody>
      </p:sp>
      <p:sp>
        <p:nvSpPr>
          <p:cNvPr id="6" name="页脚占位符 5"/>
          <p:cNvSpPr>
            <a:spLocks noGrp="1"/>
          </p:cNvSpPr>
          <p:nvPr>
            <p:ph type="ftr" sz="quarter" idx="11"/>
            <p:custDataLst>
              <p:tags r:id="rId4"/>
            </p:custDataLst>
          </p:nvPr>
        </p:nvSpPr>
        <p:spPr/>
        <p:txBody>
          <a:bodyPr/>
          <a:lstStyle/>
          <a:p>
            <a:endParaRPr lang="zh-CN" altLang="en-US"/>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normAutofit/>
          </a:bodyPr>
          <a:lstStyle/>
          <a:p>
            <a:r>
              <a:rPr lang="en-US" altLang="en-US"/>
              <a:t>Click here to edit master header styles</a:t>
            </a:r>
            <a:endParaRPr lang="zh-CN" altLang="en-US"/>
          </a:p>
        </p:txBody>
      </p:sp>
    </p:spTree>
    <p:extLst>
      <p:ext uri="{BB962C8B-B14F-4D97-AF65-F5344CB8AC3E}">
        <p14:creationId xmlns:p14="http://schemas.microsoft.com/office/powerpoint/2010/main" val="26671343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vert" lIns="90000" tIns="46800" rIns="90000" bIns="46800" rtlCol="0" anchor="ctr" anchorCtr="0">
            <a:normAutofit/>
          </a:bodyPr>
          <a:lstStyle>
            <a:lvl1pPr>
              <a:buNone/>
              <a:defRPr sz="2800"/>
            </a:lvl1pPr>
          </a:lstStyle>
          <a:p>
            <a:pPr lvl="0"/>
            <a:r>
              <a:rPr lang="en-US" altLang="en-US"/>
              <a:t>Click here to</a:t>
            </a:r>
            <a:endParaRPr lang="zh-CN" altLang="en-US"/>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vert" lIns="46800" tIns="46800" rIns="46800" bIns="46800">
            <a:normAutofit/>
          </a:bodyPr>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en-US" altLang="en-US"/>
              <a:t>Click here to edit master text</a:t>
            </a:r>
            <a:endParaRPr lang="zh-CN" altLang="en-US"/>
          </a:p>
          <a:p>
            <a:pPr lvl="1"/>
            <a:r>
              <a:rPr lang="en-US" altLang="en-US"/>
              <a:t>Second level</a:t>
            </a:r>
            <a:endParaRPr lang="zh-CN" altLang="en-US"/>
          </a:p>
          <a:p>
            <a:pPr lvl="2"/>
            <a:r>
              <a:rPr lang="en-US" altLang="en-US"/>
              <a:t>Third level</a:t>
            </a:r>
            <a:endParaRPr lang="zh-CN" altLang="en-US"/>
          </a:p>
          <a:p>
            <a:pPr lvl="3"/>
            <a:r>
              <a:rPr lang="en-US" altLang="en-US"/>
              <a:t>Fourth level</a:t>
            </a:r>
            <a:endParaRPr lang="zh-CN" altLang="en-US"/>
          </a:p>
          <a:p>
            <a:pPr lvl="4"/>
            <a:r>
              <a:rPr lang="en-US" altLang="en-US"/>
              <a:t>Fifth level</a:t>
            </a:r>
            <a:endParaRPr lang="zh-CN" altLang="en-US"/>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2025/4/4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7473344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847244" y="2610417"/>
            <a:ext cx="2941209" cy="1470605"/>
          </a:xfrm>
          <a:prstGeom prst="rect">
            <a:avLst/>
          </a:prstGeom>
        </p:spPr>
      </p:pic>
    </p:spTree>
    <p:extLst>
      <p:ext uri="{BB962C8B-B14F-4D97-AF65-F5344CB8AC3E}">
        <p14:creationId xmlns:p14="http://schemas.microsoft.com/office/powerpoint/2010/main" val="213016031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2025/4/4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normAutofit/>
          </a:bodyPr>
          <a:lstStyle/>
          <a:p>
            <a:pPr lvl="0"/>
            <a:r>
              <a:rPr lang="en-US" altLang="en-US"/>
              <a:t>Click here to edit master text styles</a:t>
            </a:r>
            <a:endParaRPr lang="zh-CN" altLang="en-US"/>
          </a:p>
          <a:p>
            <a:pPr lvl="1"/>
            <a:r>
              <a:rPr lang="en-US" altLang="en-US"/>
              <a:t>Second level</a:t>
            </a:r>
            <a:endParaRPr lang="zh-CN" altLang="en-US"/>
          </a:p>
          <a:p>
            <a:pPr lvl="2"/>
            <a:r>
              <a:rPr lang="en-US" altLang="en-US"/>
              <a:t>Third level</a:t>
            </a:r>
            <a:endParaRPr lang="zh-CN" altLang="en-US"/>
          </a:p>
          <a:p>
            <a:pPr lvl="3"/>
            <a:r>
              <a:rPr lang="en-US" altLang="en-US"/>
              <a:t>Fourth level</a:t>
            </a:r>
            <a:endParaRPr lang="zh-CN" altLang="en-US"/>
          </a:p>
          <a:p>
            <a:pPr lvl="4"/>
            <a:r>
              <a:rPr lang="en-US" altLang="en-US"/>
              <a:t>Fifth level</a:t>
            </a:r>
            <a:endParaRPr lang="zh-CN" altLang="en-US"/>
          </a:p>
        </p:txBody>
      </p:sp>
    </p:spTree>
    <p:extLst>
      <p:ext uri="{BB962C8B-B14F-4D97-AF65-F5344CB8AC3E}">
        <p14:creationId xmlns:p14="http://schemas.microsoft.com/office/powerpoint/2010/main" val="5535521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2025/4/4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en-US" altLang="en-US"/>
              <a:t>Click here to edit title</a:t>
            </a:r>
            <a:endParaRPr lang="zh-CN" altLang="en-US"/>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fontScale="97500" lnSpcReduction="10000"/>
          </a:bodyPr>
          <a:lstStyle>
            <a:lvl1pPr algn="ctr">
              <a:lnSpc>
                <a:spcPct val="110000"/>
              </a:lnSpc>
              <a:buNone/>
              <a:defRPr sz="2400" spc="200"/>
            </a:lvl1pPr>
          </a:lstStyle>
          <a:p>
            <a:pPr lvl="0"/>
            <a:r>
              <a:rPr lang="en-US" altLang="en-US"/>
              <a:t>Click here to edit master text styles</a:t>
            </a:r>
            <a:endParaRPr lang="zh-CN" altLang="en-US"/>
          </a:p>
        </p:txBody>
      </p:sp>
    </p:spTree>
    <p:extLst>
      <p:ext uri="{BB962C8B-B14F-4D97-AF65-F5344CB8AC3E}">
        <p14:creationId xmlns:p14="http://schemas.microsoft.com/office/powerpoint/2010/main" val="24335214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66100" y="6033"/>
            <a:ext cx="12338000" cy="6852000"/>
            <a:chOff x="-49575" y="4525"/>
            <a:chExt cx="9253500" cy="5139000"/>
          </a:xfrm>
        </p:grpSpPr>
        <p:grpSp>
          <p:nvGrpSpPr>
            <p:cNvPr id="10" name="Google Shape;10;p2"/>
            <p:cNvGrpSpPr/>
            <p:nvPr/>
          </p:nvGrpSpPr>
          <p:grpSpPr>
            <a:xfrm>
              <a:off x="-49575" y="4525"/>
              <a:ext cx="9253500" cy="5139000"/>
              <a:chOff x="-49575" y="4525"/>
              <a:chExt cx="9253500" cy="5139000"/>
            </a:xfrm>
          </p:grpSpPr>
          <p:cxnSp>
            <p:nvCxnSpPr>
              <p:cNvPr id="11" name="Google Shape;11;p2"/>
              <p:cNvCxnSpPr/>
              <p:nvPr/>
            </p:nvCxnSpPr>
            <p:spPr>
              <a:xfrm>
                <a:off x="135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2" name="Google Shape;12;p2"/>
              <p:cNvCxnSpPr/>
              <p:nvPr/>
            </p:nvCxnSpPr>
            <p:spPr>
              <a:xfrm>
                <a:off x="294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3" name="Google Shape;13;p2"/>
              <p:cNvCxnSpPr/>
              <p:nvPr/>
            </p:nvCxnSpPr>
            <p:spPr>
              <a:xfrm>
                <a:off x="453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4" name="Google Shape;14;p2"/>
              <p:cNvCxnSpPr/>
              <p:nvPr/>
            </p:nvCxnSpPr>
            <p:spPr>
              <a:xfrm>
                <a:off x="611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5" name="Google Shape;15;p2"/>
              <p:cNvCxnSpPr/>
              <p:nvPr/>
            </p:nvCxnSpPr>
            <p:spPr>
              <a:xfrm>
                <a:off x="770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6" name="Google Shape;16;p2"/>
              <p:cNvCxnSpPr/>
              <p:nvPr/>
            </p:nvCxnSpPr>
            <p:spPr>
              <a:xfrm>
                <a:off x="928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 name="Google Shape;17;p2"/>
              <p:cNvCxnSpPr/>
              <p:nvPr/>
            </p:nvCxnSpPr>
            <p:spPr>
              <a:xfrm>
                <a:off x="1087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 name="Google Shape;18;p2"/>
              <p:cNvCxnSpPr/>
              <p:nvPr/>
            </p:nvCxnSpPr>
            <p:spPr>
              <a:xfrm>
                <a:off x="1246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9" name="Google Shape;19;p2"/>
              <p:cNvCxnSpPr/>
              <p:nvPr/>
            </p:nvCxnSpPr>
            <p:spPr>
              <a:xfrm>
                <a:off x="1404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0" name="Google Shape;20;p2"/>
              <p:cNvCxnSpPr/>
              <p:nvPr/>
            </p:nvCxnSpPr>
            <p:spPr>
              <a:xfrm>
                <a:off x="1563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1" name="Google Shape;21;p2"/>
              <p:cNvCxnSpPr/>
              <p:nvPr/>
            </p:nvCxnSpPr>
            <p:spPr>
              <a:xfrm>
                <a:off x="1721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2" name="Google Shape;22;p2"/>
              <p:cNvCxnSpPr/>
              <p:nvPr/>
            </p:nvCxnSpPr>
            <p:spPr>
              <a:xfrm>
                <a:off x="1880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3" name="Google Shape;23;p2"/>
              <p:cNvCxnSpPr/>
              <p:nvPr/>
            </p:nvCxnSpPr>
            <p:spPr>
              <a:xfrm>
                <a:off x="2039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4" name="Google Shape;24;p2"/>
              <p:cNvCxnSpPr/>
              <p:nvPr/>
            </p:nvCxnSpPr>
            <p:spPr>
              <a:xfrm>
                <a:off x="2197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5" name="Google Shape;25;p2"/>
              <p:cNvCxnSpPr/>
              <p:nvPr/>
            </p:nvCxnSpPr>
            <p:spPr>
              <a:xfrm>
                <a:off x="2356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6" name="Google Shape;26;p2"/>
              <p:cNvCxnSpPr/>
              <p:nvPr/>
            </p:nvCxnSpPr>
            <p:spPr>
              <a:xfrm>
                <a:off x="2514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7" name="Google Shape;27;p2"/>
              <p:cNvCxnSpPr/>
              <p:nvPr/>
            </p:nvCxnSpPr>
            <p:spPr>
              <a:xfrm>
                <a:off x="2673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8" name="Google Shape;28;p2"/>
              <p:cNvCxnSpPr/>
              <p:nvPr/>
            </p:nvCxnSpPr>
            <p:spPr>
              <a:xfrm>
                <a:off x="2832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9" name="Google Shape;29;p2"/>
              <p:cNvCxnSpPr/>
              <p:nvPr/>
            </p:nvCxnSpPr>
            <p:spPr>
              <a:xfrm>
                <a:off x="2990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30" name="Google Shape;30;p2"/>
              <p:cNvCxnSpPr/>
              <p:nvPr/>
            </p:nvCxnSpPr>
            <p:spPr>
              <a:xfrm>
                <a:off x="3149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31" name="Google Shape;31;p2"/>
              <p:cNvCxnSpPr/>
              <p:nvPr/>
            </p:nvCxnSpPr>
            <p:spPr>
              <a:xfrm>
                <a:off x="3307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32" name="Google Shape;32;p2"/>
              <p:cNvCxnSpPr/>
              <p:nvPr/>
            </p:nvCxnSpPr>
            <p:spPr>
              <a:xfrm>
                <a:off x="3466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33" name="Google Shape;33;p2"/>
              <p:cNvCxnSpPr/>
              <p:nvPr/>
            </p:nvCxnSpPr>
            <p:spPr>
              <a:xfrm>
                <a:off x="3625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34" name="Google Shape;34;p2"/>
              <p:cNvCxnSpPr/>
              <p:nvPr/>
            </p:nvCxnSpPr>
            <p:spPr>
              <a:xfrm>
                <a:off x="3783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35" name="Google Shape;35;p2"/>
              <p:cNvCxnSpPr/>
              <p:nvPr/>
            </p:nvCxnSpPr>
            <p:spPr>
              <a:xfrm>
                <a:off x="3942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36" name="Google Shape;36;p2"/>
              <p:cNvCxnSpPr/>
              <p:nvPr/>
            </p:nvCxnSpPr>
            <p:spPr>
              <a:xfrm>
                <a:off x="4100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37" name="Google Shape;37;p2"/>
              <p:cNvCxnSpPr/>
              <p:nvPr/>
            </p:nvCxnSpPr>
            <p:spPr>
              <a:xfrm>
                <a:off x="4259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38" name="Google Shape;38;p2"/>
              <p:cNvCxnSpPr/>
              <p:nvPr/>
            </p:nvCxnSpPr>
            <p:spPr>
              <a:xfrm>
                <a:off x="4418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39" name="Google Shape;39;p2"/>
              <p:cNvCxnSpPr/>
              <p:nvPr/>
            </p:nvCxnSpPr>
            <p:spPr>
              <a:xfrm>
                <a:off x="4576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0" name="Google Shape;40;p2"/>
              <p:cNvCxnSpPr/>
              <p:nvPr/>
            </p:nvCxnSpPr>
            <p:spPr>
              <a:xfrm>
                <a:off x="4735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 name="Google Shape;41;p2"/>
              <p:cNvCxnSpPr/>
              <p:nvPr/>
            </p:nvCxnSpPr>
            <p:spPr>
              <a:xfrm>
                <a:off x="4893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 name="Google Shape;42;p2"/>
              <p:cNvCxnSpPr/>
              <p:nvPr/>
            </p:nvCxnSpPr>
            <p:spPr>
              <a:xfrm>
                <a:off x="5052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3" name="Google Shape;43;p2"/>
              <p:cNvCxnSpPr/>
              <p:nvPr/>
            </p:nvCxnSpPr>
            <p:spPr>
              <a:xfrm>
                <a:off x="5211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4" name="Google Shape;44;p2"/>
              <p:cNvCxnSpPr/>
              <p:nvPr/>
            </p:nvCxnSpPr>
            <p:spPr>
              <a:xfrm>
                <a:off x="5369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5" name="Google Shape;45;p2"/>
              <p:cNvCxnSpPr/>
              <p:nvPr/>
            </p:nvCxnSpPr>
            <p:spPr>
              <a:xfrm>
                <a:off x="5528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6" name="Google Shape;46;p2"/>
              <p:cNvCxnSpPr/>
              <p:nvPr/>
            </p:nvCxnSpPr>
            <p:spPr>
              <a:xfrm>
                <a:off x="5686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7" name="Google Shape;47;p2"/>
              <p:cNvCxnSpPr/>
              <p:nvPr/>
            </p:nvCxnSpPr>
            <p:spPr>
              <a:xfrm>
                <a:off x="5845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8" name="Google Shape;48;p2"/>
              <p:cNvCxnSpPr/>
              <p:nvPr/>
            </p:nvCxnSpPr>
            <p:spPr>
              <a:xfrm>
                <a:off x="6004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9" name="Google Shape;49;p2"/>
              <p:cNvCxnSpPr/>
              <p:nvPr/>
            </p:nvCxnSpPr>
            <p:spPr>
              <a:xfrm>
                <a:off x="6162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50" name="Google Shape;50;p2"/>
              <p:cNvCxnSpPr/>
              <p:nvPr/>
            </p:nvCxnSpPr>
            <p:spPr>
              <a:xfrm>
                <a:off x="6321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51" name="Google Shape;51;p2"/>
              <p:cNvCxnSpPr/>
              <p:nvPr/>
            </p:nvCxnSpPr>
            <p:spPr>
              <a:xfrm>
                <a:off x="6479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52" name="Google Shape;52;p2"/>
              <p:cNvCxnSpPr/>
              <p:nvPr/>
            </p:nvCxnSpPr>
            <p:spPr>
              <a:xfrm>
                <a:off x="6638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53" name="Google Shape;53;p2"/>
              <p:cNvCxnSpPr/>
              <p:nvPr/>
            </p:nvCxnSpPr>
            <p:spPr>
              <a:xfrm>
                <a:off x="6797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54" name="Google Shape;54;p2"/>
              <p:cNvCxnSpPr/>
              <p:nvPr/>
            </p:nvCxnSpPr>
            <p:spPr>
              <a:xfrm>
                <a:off x="6955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55" name="Google Shape;55;p2"/>
              <p:cNvCxnSpPr/>
              <p:nvPr/>
            </p:nvCxnSpPr>
            <p:spPr>
              <a:xfrm>
                <a:off x="7114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56" name="Google Shape;56;p2"/>
              <p:cNvCxnSpPr/>
              <p:nvPr/>
            </p:nvCxnSpPr>
            <p:spPr>
              <a:xfrm>
                <a:off x="7272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57" name="Google Shape;57;p2"/>
              <p:cNvCxnSpPr/>
              <p:nvPr/>
            </p:nvCxnSpPr>
            <p:spPr>
              <a:xfrm>
                <a:off x="7431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58" name="Google Shape;58;p2"/>
              <p:cNvCxnSpPr/>
              <p:nvPr/>
            </p:nvCxnSpPr>
            <p:spPr>
              <a:xfrm>
                <a:off x="7590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59" name="Google Shape;59;p2"/>
              <p:cNvCxnSpPr/>
              <p:nvPr/>
            </p:nvCxnSpPr>
            <p:spPr>
              <a:xfrm>
                <a:off x="7748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60" name="Google Shape;60;p2"/>
              <p:cNvCxnSpPr/>
              <p:nvPr/>
            </p:nvCxnSpPr>
            <p:spPr>
              <a:xfrm>
                <a:off x="7907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61" name="Google Shape;61;p2"/>
              <p:cNvCxnSpPr/>
              <p:nvPr/>
            </p:nvCxnSpPr>
            <p:spPr>
              <a:xfrm>
                <a:off x="8065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62" name="Google Shape;62;p2"/>
              <p:cNvCxnSpPr/>
              <p:nvPr/>
            </p:nvCxnSpPr>
            <p:spPr>
              <a:xfrm>
                <a:off x="8224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63" name="Google Shape;63;p2"/>
              <p:cNvCxnSpPr/>
              <p:nvPr/>
            </p:nvCxnSpPr>
            <p:spPr>
              <a:xfrm>
                <a:off x="8383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64" name="Google Shape;64;p2"/>
              <p:cNvCxnSpPr/>
              <p:nvPr/>
            </p:nvCxnSpPr>
            <p:spPr>
              <a:xfrm>
                <a:off x="8541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65" name="Google Shape;65;p2"/>
              <p:cNvCxnSpPr/>
              <p:nvPr/>
            </p:nvCxnSpPr>
            <p:spPr>
              <a:xfrm>
                <a:off x="8700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66" name="Google Shape;66;p2"/>
              <p:cNvCxnSpPr/>
              <p:nvPr/>
            </p:nvCxnSpPr>
            <p:spPr>
              <a:xfrm>
                <a:off x="8858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67" name="Google Shape;67;p2"/>
              <p:cNvCxnSpPr/>
              <p:nvPr/>
            </p:nvCxnSpPr>
            <p:spPr>
              <a:xfrm>
                <a:off x="9017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68" name="Google Shape;68;p2"/>
              <p:cNvCxnSpPr/>
              <p:nvPr/>
            </p:nvCxnSpPr>
            <p:spPr>
              <a:xfrm rot="10800000">
                <a:off x="-49575" y="170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69" name="Google Shape;69;p2"/>
              <p:cNvCxnSpPr/>
              <p:nvPr/>
            </p:nvCxnSpPr>
            <p:spPr>
              <a:xfrm rot="10800000">
                <a:off x="-49575" y="329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70" name="Google Shape;70;p2"/>
              <p:cNvCxnSpPr/>
              <p:nvPr/>
            </p:nvCxnSpPr>
            <p:spPr>
              <a:xfrm rot="10800000">
                <a:off x="-49575" y="4879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71" name="Google Shape;71;p2"/>
              <p:cNvCxnSpPr/>
              <p:nvPr/>
            </p:nvCxnSpPr>
            <p:spPr>
              <a:xfrm rot="10800000">
                <a:off x="-49575" y="646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72" name="Google Shape;72;p2"/>
              <p:cNvCxnSpPr/>
              <p:nvPr/>
            </p:nvCxnSpPr>
            <p:spPr>
              <a:xfrm rot="10800000">
                <a:off x="-49575" y="805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73" name="Google Shape;73;p2"/>
              <p:cNvCxnSpPr/>
              <p:nvPr/>
            </p:nvCxnSpPr>
            <p:spPr>
              <a:xfrm rot="10800000">
                <a:off x="-49575" y="963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74" name="Google Shape;74;p2"/>
              <p:cNvCxnSpPr/>
              <p:nvPr/>
            </p:nvCxnSpPr>
            <p:spPr>
              <a:xfrm rot="10800000">
                <a:off x="-49575" y="1122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75" name="Google Shape;75;p2"/>
              <p:cNvCxnSpPr/>
              <p:nvPr/>
            </p:nvCxnSpPr>
            <p:spPr>
              <a:xfrm rot="10800000">
                <a:off x="-49575" y="12810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76" name="Google Shape;76;p2"/>
              <p:cNvCxnSpPr/>
              <p:nvPr/>
            </p:nvCxnSpPr>
            <p:spPr>
              <a:xfrm rot="10800000">
                <a:off x="-49575" y="1439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77" name="Google Shape;77;p2"/>
              <p:cNvCxnSpPr/>
              <p:nvPr/>
            </p:nvCxnSpPr>
            <p:spPr>
              <a:xfrm rot="10800000">
                <a:off x="-49575" y="1598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78" name="Google Shape;78;p2"/>
              <p:cNvCxnSpPr/>
              <p:nvPr/>
            </p:nvCxnSpPr>
            <p:spPr>
              <a:xfrm rot="10800000">
                <a:off x="-49575" y="17569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79" name="Google Shape;79;p2"/>
              <p:cNvCxnSpPr/>
              <p:nvPr/>
            </p:nvCxnSpPr>
            <p:spPr>
              <a:xfrm rot="10800000">
                <a:off x="-49575" y="1915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80" name="Google Shape;80;p2"/>
              <p:cNvCxnSpPr/>
              <p:nvPr/>
            </p:nvCxnSpPr>
            <p:spPr>
              <a:xfrm rot="10800000">
                <a:off x="-49575" y="2074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81" name="Google Shape;81;p2"/>
              <p:cNvCxnSpPr/>
              <p:nvPr/>
            </p:nvCxnSpPr>
            <p:spPr>
              <a:xfrm rot="10800000">
                <a:off x="-49575" y="2232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82" name="Google Shape;82;p2"/>
              <p:cNvCxnSpPr/>
              <p:nvPr/>
            </p:nvCxnSpPr>
            <p:spPr>
              <a:xfrm rot="10800000">
                <a:off x="-49575" y="2391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83" name="Google Shape;83;p2"/>
              <p:cNvCxnSpPr/>
              <p:nvPr/>
            </p:nvCxnSpPr>
            <p:spPr>
              <a:xfrm rot="10800000">
                <a:off x="-49575" y="25500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84" name="Google Shape;84;p2"/>
              <p:cNvCxnSpPr/>
              <p:nvPr/>
            </p:nvCxnSpPr>
            <p:spPr>
              <a:xfrm rot="10800000">
                <a:off x="-49575" y="2708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85" name="Google Shape;85;p2"/>
              <p:cNvCxnSpPr/>
              <p:nvPr/>
            </p:nvCxnSpPr>
            <p:spPr>
              <a:xfrm rot="10800000">
                <a:off x="-49575" y="2867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86" name="Google Shape;86;p2"/>
              <p:cNvCxnSpPr/>
              <p:nvPr/>
            </p:nvCxnSpPr>
            <p:spPr>
              <a:xfrm rot="10800000">
                <a:off x="-49575" y="30259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87" name="Google Shape;87;p2"/>
              <p:cNvCxnSpPr/>
              <p:nvPr/>
            </p:nvCxnSpPr>
            <p:spPr>
              <a:xfrm rot="10800000">
                <a:off x="-49575" y="3184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88" name="Google Shape;88;p2"/>
              <p:cNvCxnSpPr/>
              <p:nvPr/>
            </p:nvCxnSpPr>
            <p:spPr>
              <a:xfrm rot="10800000">
                <a:off x="-49575" y="3343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89" name="Google Shape;89;p2"/>
              <p:cNvCxnSpPr/>
              <p:nvPr/>
            </p:nvCxnSpPr>
            <p:spPr>
              <a:xfrm rot="10800000">
                <a:off x="-49575" y="3501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90" name="Google Shape;90;p2"/>
              <p:cNvCxnSpPr/>
              <p:nvPr/>
            </p:nvCxnSpPr>
            <p:spPr>
              <a:xfrm rot="10800000">
                <a:off x="-49575" y="3660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91" name="Google Shape;91;p2"/>
              <p:cNvCxnSpPr/>
              <p:nvPr/>
            </p:nvCxnSpPr>
            <p:spPr>
              <a:xfrm rot="10800000">
                <a:off x="-49575" y="38190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92" name="Google Shape;92;p2"/>
              <p:cNvCxnSpPr/>
              <p:nvPr/>
            </p:nvCxnSpPr>
            <p:spPr>
              <a:xfrm rot="10800000">
                <a:off x="-49575" y="3977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93" name="Google Shape;93;p2"/>
              <p:cNvCxnSpPr/>
              <p:nvPr/>
            </p:nvCxnSpPr>
            <p:spPr>
              <a:xfrm rot="10800000">
                <a:off x="-49575" y="4136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94" name="Google Shape;94;p2"/>
              <p:cNvCxnSpPr/>
              <p:nvPr/>
            </p:nvCxnSpPr>
            <p:spPr>
              <a:xfrm rot="10800000">
                <a:off x="-49575" y="4294900"/>
                <a:ext cx="9253500" cy="0"/>
              </a:xfrm>
              <a:prstGeom prst="straightConnector1">
                <a:avLst/>
              </a:prstGeom>
              <a:noFill/>
              <a:ln w="9525" cap="flat" cmpd="sng">
                <a:solidFill>
                  <a:srgbClr val="E3EAFF"/>
                </a:solidFill>
                <a:prstDash val="solid"/>
                <a:round/>
                <a:headEnd type="none" w="med" len="med"/>
                <a:tailEnd type="none" w="med" len="med"/>
              </a:ln>
            </p:spPr>
          </p:cxnSp>
        </p:grpSp>
        <p:cxnSp>
          <p:nvCxnSpPr>
            <p:cNvPr id="95" name="Google Shape;95;p2"/>
            <p:cNvCxnSpPr/>
            <p:nvPr/>
          </p:nvCxnSpPr>
          <p:spPr>
            <a:xfrm rot="10800000">
              <a:off x="-49575" y="4453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96" name="Google Shape;96;p2"/>
            <p:cNvCxnSpPr/>
            <p:nvPr/>
          </p:nvCxnSpPr>
          <p:spPr>
            <a:xfrm rot="10800000">
              <a:off x="-49575" y="4612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97" name="Google Shape;97;p2"/>
            <p:cNvCxnSpPr/>
            <p:nvPr/>
          </p:nvCxnSpPr>
          <p:spPr>
            <a:xfrm rot="10800000">
              <a:off x="-49575" y="4770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98" name="Google Shape;98;p2"/>
            <p:cNvCxnSpPr/>
            <p:nvPr/>
          </p:nvCxnSpPr>
          <p:spPr>
            <a:xfrm rot="10800000">
              <a:off x="-49575" y="4929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99" name="Google Shape;99;p2"/>
            <p:cNvCxnSpPr/>
            <p:nvPr/>
          </p:nvCxnSpPr>
          <p:spPr>
            <a:xfrm rot="10800000">
              <a:off x="-49575" y="5088025"/>
              <a:ext cx="9253500" cy="0"/>
            </a:xfrm>
            <a:prstGeom prst="straightConnector1">
              <a:avLst/>
            </a:prstGeom>
            <a:noFill/>
            <a:ln w="9525" cap="flat" cmpd="sng">
              <a:solidFill>
                <a:srgbClr val="E3EAFF"/>
              </a:solidFill>
              <a:prstDash val="solid"/>
              <a:round/>
              <a:headEnd type="none" w="med" len="med"/>
              <a:tailEnd type="none" w="med" len="med"/>
            </a:ln>
          </p:spPr>
        </p:cxnSp>
      </p:grpSp>
      <p:grpSp>
        <p:nvGrpSpPr>
          <p:cNvPr id="100" name="Google Shape;100;p2"/>
          <p:cNvGrpSpPr/>
          <p:nvPr/>
        </p:nvGrpSpPr>
        <p:grpSpPr>
          <a:xfrm>
            <a:off x="297668" y="229631"/>
            <a:ext cx="11664133" cy="6362700"/>
            <a:chOff x="223250" y="172221"/>
            <a:chExt cx="8748100" cy="4772025"/>
          </a:xfrm>
        </p:grpSpPr>
        <p:sp>
          <p:nvSpPr>
            <p:cNvPr id="101" name="Google Shape;101;p2"/>
            <p:cNvSpPr/>
            <p:nvPr/>
          </p:nvSpPr>
          <p:spPr>
            <a:xfrm>
              <a:off x="848050" y="707200"/>
              <a:ext cx="7436055" cy="3660214"/>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3072938" y="245850"/>
              <a:ext cx="113100" cy="1131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223250" y="4084331"/>
              <a:ext cx="195900" cy="1959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287300" y="840833"/>
              <a:ext cx="73500" cy="73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4783063" y="4571746"/>
              <a:ext cx="73500" cy="73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8661613" y="3211025"/>
              <a:ext cx="113100" cy="1131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2"/>
            <p:cNvSpPr/>
            <p:nvPr/>
          </p:nvSpPr>
          <p:spPr>
            <a:xfrm>
              <a:off x="6899575" y="172221"/>
              <a:ext cx="73500" cy="73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2"/>
            <p:cNvSpPr/>
            <p:nvPr/>
          </p:nvSpPr>
          <p:spPr>
            <a:xfrm>
              <a:off x="8465375" y="265646"/>
              <a:ext cx="73500" cy="73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664275" y="3839112"/>
              <a:ext cx="523800" cy="5238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8231800" y="535001"/>
              <a:ext cx="394200" cy="3942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8801850" y="365499"/>
              <a:ext cx="169500" cy="169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2026738" y="4870746"/>
              <a:ext cx="73500" cy="73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466638" y="4562871"/>
              <a:ext cx="73500" cy="73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 name="Google Shape;114;p2"/>
          <p:cNvSpPr txBox="1">
            <a:spLocks noGrp="1"/>
          </p:cNvSpPr>
          <p:nvPr>
            <p:ph type="ctrTitle"/>
          </p:nvPr>
        </p:nvSpPr>
        <p:spPr>
          <a:xfrm>
            <a:off x="1385600" y="1579800"/>
            <a:ext cx="9420800" cy="29072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rgbClr val="191919"/>
              </a:buClr>
              <a:buSzPts val="5200"/>
              <a:buNone/>
              <a:defRPr sz="11333">
                <a:solidFill>
                  <a:srgbClr val="191919"/>
                </a:solidFill>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15" name="Google Shape;115;p2"/>
          <p:cNvSpPr txBox="1">
            <a:spLocks noGrp="1"/>
          </p:cNvSpPr>
          <p:nvPr>
            <p:ph type="subTitle" idx="1"/>
          </p:nvPr>
        </p:nvSpPr>
        <p:spPr>
          <a:xfrm>
            <a:off x="3190100" y="4816689"/>
            <a:ext cx="5812000" cy="2200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2133"/>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16" name="Google Shape;116;p2"/>
          <p:cNvSpPr/>
          <p:nvPr/>
        </p:nvSpPr>
        <p:spPr>
          <a:xfrm>
            <a:off x="3481544" y="1573581"/>
            <a:ext cx="5812181" cy="619593"/>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7" name="Google Shape;117;p2"/>
          <p:cNvGrpSpPr/>
          <p:nvPr/>
        </p:nvGrpSpPr>
        <p:grpSpPr>
          <a:xfrm rot="-564852">
            <a:off x="550971" y="4633852"/>
            <a:ext cx="240444" cy="360157"/>
            <a:chOff x="1459800" y="1512500"/>
            <a:chExt cx="131625" cy="197100"/>
          </a:xfrm>
        </p:grpSpPr>
        <p:sp>
          <p:nvSpPr>
            <p:cNvPr id="118" name="Google Shape;118;p2"/>
            <p:cNvSpPr/>
            <p:nvPr/>
          </p:nvSpPr>
          <p:spPr>
            <a:xfrm>
              <a:off x="1533625" y="1599050"/>
              <a:ext cx="600" cy="2450"/>
            </a:xfrm>
            <a:custGeom>
              <a:avLst/>
              <a:gdLst/>
              <a:ahLst/>
              <a:cxnLst/>
              <a:rect l="l" t="t" r="r" b="b"/>
              <a:pathLst>
                <a:path w="24" h="98" extrusionOk="0">
                  <a:moveTo>
                    <a:pt x="0" y="1"/>
                  </a:moveTo>
                  <a:cubicBezTo>
                    <a:pt x="2" y="11"/>
                    <a:pt x="5" y="21"/>
                    <a:pt x="7" y="30"/>
                  </a:cubicBezTo>
                  <a:lnTo>
                    <a:pt x="7" y="30"/>
                  </a:lnTo>
                  <a:cubicBezTo>
                    <a:pt x="7" y="19"/>
                    <a:pt x="3" y="9"/>
                    <a:pt x="0" y="1"/>
                  </a:cubicBezTo>
                  <a:close/>
                  <a:moveTo>
                    <a:pt x="7" y="30"/>
                  </a:moveTo>
                  <a:lnTo>
                    <a:pt x="7" y="30"/>
                  </a:lnTo>
                  <a:cubicBezTo>
                    <a:pt x="7" y="32"/>
                    <a:pt x="7" y="33"/>
                    <a:pt x="7" y="34"/>
                  </a:cubicBezTo>
                  <a:cubicBezTo>
                    <a:pt x="11" y="47"/>
                    <a:pt x="14" y="64"/>
                    <a:pt x="17" y="81"/>
                  </a:cubicBezTo>
                  <a:lnTo>
                    <a:pt x="23" y="98"/>
                  </a:lnTo>
                  <a:cubicBezTo>
                    <a:pt x="19" y="74"/>
                    <a:pt x="13" y="53"/>
                    <a:pt x="7" y="30"/>
                  </a:cubicBezTo>
                  <a:close/>
                </a:path>
              </a:pathLst>
            </a:custGeom>
            <a:solidFill>
              <a:srgbClr val="FB6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529350" y="1598125"/>
              <a:ext cx="9150" cy="4300"/>
            </a:xfrm>
            <a:custGeom>
              <a:avLst/>
              <a:gdLst/>
              <a:ahLst/>
              <a:cxnLst/>
              <a:rect l="l" t="t" r="r" b="b"/>
              <a:pathLst>
                <a:path w="366" h="172" extrusionOk="0">
                  <a:moveTo>
                    <a:pt x="345" y="1"/>
                  </a:moveTo>
                  <a:lnTo>
                    <a:pt x="1" y="74"/>
                  </a:lnTo>
                  <a:lnTo>
                    <a:pt x="21" y="172"/>
                  </a:lnTo>
                  <a:lnTo>
                    <a:pt x="365" y="98"/>
                  </a:lnTo>
                  <a:lnTo>
                    <a:pt x="345" y="1"/>
                  </a:lnTo>
                  <a:close/>
                </a:path>
              </a:pathLst>
            </a:custGeom>
            <a:solidFill>
              <a:srgbClr val="524A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463575" y="1516850"/>
              <a:ext cx="123425" cy="188350"/>
            </a:xfrm>
            <a:custGeom>
              <a:avLst/>
              <a:gdLst/>
              <a:ahLst/>
              <a:cxnLst/>
              <a:rect l="l" t="t" r="r" b="b"/>
              <a:pathLst>
                <a:path w="4937" h="7534" extrusionOk="0">
                  <a:moveTo>
                    <a:pt x="2585" y="2359"/>
                  </a:moveTo>
                  <a:cubicBezTo>
                    <a:pt x="2601" y="2419"/>
                    <a:pt x="2618" y="2479"/>
                    <a:pt x="2635" y="2543"/>
                  </a:cubicBezTo>
                  <a:cubicBezTo>
                    <a:pt x="2682" y="2743"/>
                    <a:pt x="2729" y="2947"/>
                    <a:pt x="2772" y="3148"/>
                  </a:cubicBezTo>
                  <a:cubicBezTo>
                    <a:pt x="2782" y="3188"/>
                    <a:pt x="2793" y="3225"/>
                    <a:pt x="2799" y="3265"/>
                  </a:cubicBezTo>
                  <a:lnTo>
                    <a:pt x="2796" y="3245"/>
                  </a:lnTo>
                  <a:lnTo>
                    <a:pt x="2796" y="3245"/>
                  </a:lnTo>
                  <a:cubicBezTo>
                    <a:pt x="2799" y="3258"/>
                    <a:pt x="2802" y="3275"/>
                    <a:pt x="2805" y="3292"/>
                  </a:cubicBezTo>
                  <a:cubicBezTo>
                    <a:pt x="2805" y="3302"/>
                    <a:pt x="2809" y="3312"/>
                    <a:pt x="2809" y="3322"/>
                  </a:cubicBezTo>
                  <a:lnTo>
                    <a:pt x="2816" y="3338"/>
                  </a:lnTo>
                  <a:lnTo>
                    <a:pt x="2816" y="3352"/>
                  </a:lnTo>
                  <a:cubicBezTo>
                    <a:pt x="2859" y="3543"/>
                    <a:pt x="2902" y="3733"/>
                    <a:pt x="2946" y="3924"/>
                  </a:cubicBezTo>
                  <a:cubicBezTo>
                    <a:pt x="2856" y="3934"/>
                    <a:pt x="2762" y="3937"/>
                    <a:pt x="2672" y="3951"/>
                  </a:cubicBezTo>
                  <a:cubicBezTo>
                    <a:pt x="2558" y="3968"/>
                    <a:pt x="2444" y="3984"/>
                    <a:pt x="2328" y="4000"/>
                  </a:cubicBezTo>
                  <a:cubicBezTo>
                    <a:pt x="2197" y="4017"/>
                    <a:pt x="2067" y="4034"/>
                    <a:pt x="1939" y="4051"/>
                  </a:cubicBezTo>
                  <a:cubicBezTo>
                    <a:pt x="1979" y="3944"/>
                    <a:pt x="2020" y="3840"/>
                    <a:pt x="2060" y="3736"/>
                  </a:cubicBezTo>
                  <a:cubicBezTo>
                    <a:pt x="2227" y="3325"/>
                    <a:pt x="2401" y="2914"/>
                    <a:pt x="2541" y="2492"/>
                  </a:cubicBezTo>
                  <a:cubicBezTo>
                    <a:pt x="2555" y="2449"/>
                    <a:pt x="2572" y="2402"/>
                    <a:pt x="2585" y="2359"/>
                  </a:cubicBezTo>
                  <a:close/>
                  <a:moveTo>
                    <a:pt x="2705" y="1"/>
                  </a:moveTo>
                  <a:cubicBezTo>
                    <a:pt x="2595" y="1"/>
                    <a:pt x="2495" y="35"/>
                    <a:pt x="2391" y="95"/>
                  </a:cubicBezTo>
                  <a:cubicBezTo>
                    <a:pt x="2294" y="152"/>
                    <a:pt x="2240" y="235"/>
                    <a:pt x="2183" y="328"/>
                  </a:cubicBezTo>
                  <a:cubicBezTo>
                    <a:pt x="2130" y="416"/>
                    <a:pt x="2097" y="516"/>
                    <a:pt x="2063" y="609"/>
                  </a:cubicBezTo>
                  <a:cubicBezTo>
                    <a:pt x="1916" y="1024"/>
                    <a:pt x="1806" y="1449"/>
                    <a:pt x="1682" y="1870"/>
                  </a:cubicBezTo>
                  <a:cubicBezTo>
                    <a:pt x="1641" y="2011"/>
                    <a:pt x="1601" y="2148"/>
                    <a:pt x="1558" y="2285"/>
                  </a:cubicBezTo>
                  <a:cubicBezTo>
                    <a:pt x="1508" y="2435"/>
                    <a:pt x="1454" y="2586"/>
                    <a:pt x="1397" y="2736"/>
                  </a:cubicBezTo>
                  <a:cubicBezTo>
                    <a:pt x="1317" y="2944"/>
                    <a:pt x="1240" y="3151"/>
                    <a:pt x="1160" y="3358"/>
                  </a:cubicBezTo>
                  <a:cubicBezTo>
                    <a:pt x="1090" y="3543"/>
                    <a:pt x="1023" y="3727"/>
                    <a:pt x="956" y="3914"/>
                  </a:cubicBezTo>
                  <a:cubicBezTo>
                    <a:pt x="909" y="4034"/>
                    <a:pt x="873" y="4158"/>
                    <a:pt x="832" y="4278"/>
                  </a:cubicBezTo>
                  <a:cubicBezTo>
                    <a:pt x="806" y="4366"/>
                    <a:pt x="772" y="4452"/>
                    <a:pt x="749" y="4542"/>
                  </a:cubicBezTo>
                  <a:cubicBezTo>
                    <a:pt x="632" y="4937"/>
                    <a:pt x="522" y="5332"/>
                    <a:pt x="401" y="5726"/>
                  </a:cubicBezTo>
                  <a:cubicBezTo>
                    <a:pt x="334" y="5924"/>
                    <a:pt x="267" y="6118"/>
                    <a:pt x="210" y="6319"/>
                  </a:cubicBezTo>
                  <a:cubicBezTo>
                    <a:pt x="147" y="6529"/>
                    <a:pt x="107" y="6750"/>
                    <a:pt x="56" y="6964"/>
                  </a:cubicBezTo>
                  <a:cubicBezTo>
                    <a:pt x="0" y="7211"/>
                    <a:pt x="184" y="7466"/>
                    <a:pt x="425" y="7512"/>
                  </a:cubicBezTo>
                  <a:cubicBezTo>
                    <a:pt x="454" y="7518"/>
                    <a:pt x="483" y="7521"/>
                    <a:pt x="512" y="7521"/>
                  </a:cubicBezTo>
                  <a:cubicBezTo>
                    <a:pt x="605" y="7521"/>
                    <a:pt x="697" y="7493"/>
                    <a:pt x="775" y="7442"/>
                  </a:cubicBezTo>
                  <a:cubicBezTo>
                    <a:pt x="879" y="7368"/>
                    <a:pt x="943" y="7265"/>
                    <a:pt x="973" y="7141"/>
                  </a:cubicBezTo>
                  <a:cubicBezTo>
                    <a:pt x="1007" y="6990"/>
                    <a:pt x="1036" y="6837"/>
                    <a:pt x="1076" y="6689"/>
                  </a:cubicBezTo>
                  <a:cubicBezTo>
                    <a:pt x="1107" y="6576"/>
                    <a:pt x="1144" y="6469"/>
                    <a:pt x="1177" y="6359"/>
                  </a:cubicBezTo>
                  <a:cubicBezTo>
                    <a:pt x="1271" y="6091"/>
                    <a:pt x="1365" y="5827"/>
                    <a:pt x="1445" y="5556"/>
                  </a:cubicBezTo>
                  <a:lnTo>
                    <a:pt x="1535" y="5255"/>
                  </a:lnTo>
                  <a:cubicBezTo>
                    <a:pt x="1554" y="5257"/>
                    <a:pt x="1573" y="5259"/>
                    <a:pt x="1593" y="5259"/>
                  </a:cubicBezTo>
                  <a:cubicBezTo>
                    <a:pt x="1607" y="5259"/>
                    <a:pt x="1621" y="5258"/>
                    <a:pt x="1635" y="5255"/>
                  </a:cubicBezTo>
                  <a:cubicBezTo>
                    <a:pt x="1896" y="5221"/>
                    <a:pt x="2157" y="5188"/>
                    <a:pt x="2418" y="5151"/>
                  </a:cubicBezTo>
                  <a:cubicBezTo>
                    <a:pt x="2532" y="5138"/>
                    <a:pt x="2649" y="5118"/>
                    <a:pt x="2762" y="5098"/>
                  </a:cubicBezTo>
                  <a:cubicBezTo>
                    <a:pt x="2873" y="5078"/>
                    <a:pt x="2986" y="5078"/>
                    <a:pt x="3100" y="5061"/>
                  </a:cubicBezTo>
                  <a:cubicBezTo>
                    <a:pt x="3110" y="5058"/>
                    <a:pt x="3120" y="5054"/>
                    <a:pt x="3130" y="5054"/>
                  </a:cubicBezTo>
                  <a:cubicBezTo>
                    <a:pt x="3137" y="5081"/>
                    <a:pt x="3140" y="5111"/>
                    <a:pt x="3146" y="5138"/>
                  </a:cubicBezTo>
                  <a:cubicBezTo>
                    <a:pt x="3171" y="5285"/>
                    <a:pt x="3197" y="5436"/>
                    <a:pt x="3237" y="5579"/>
                  </a:cubicBezTo>
                  <a:cubicBezTo>
                    <a:pt x="3264" y="5673"/>
                    <a:pt x="3291" y="5766"/>
                    <a:pt x="3321" y="5860"/>
                  </a:cubicBezTo>
                  <a:cubicBezTo>
                    <a:pt x="3371" y="6031"/>
                    <a:pt x="3418" y="6201"/>
                    <a:pt x="3461" y="6372"/>
                  </a:cubicBezTo>
                  <a:cubicBezTo>
                    <a:pt x="3475" y="6439"/>
                    <a:pt x="3488" y="6509"/>
                    <a:pt x="3498" y="6576"/>
                  </a:cubicBezTo>
                  <a:cubicBezTo>
                    <a:pt x="3508" y="6626"/>
                    <a:pt x="3518" y="6677"/>
                    <a:pt x="3525" y="6730"/>
                  </a:cubicBezTo>
                  <a:cubicBezTo>
                    <a:pt x="3538" y="6817"/>
                    <a:pt x="3558" y="6904"/>
                    <a:pt x="3578" y="6987"/>
                  </a:cubicBezTo>
                  <a:cubicBezTo>
                    <a:pt x="3592" y="7041"/>
                    <a:pt x="3618" y="7091"/>
                    <a:pt x="3645" y="7138"/>
                  </a:cubicBezTo>
                  <a:cubicBezTo>
                    <a:pt x="3682" y="7228"/>
                    <a:pt x="3739" y="7305"/>
                    <a:pt x="3813" y="7372"/>
                  </a:cubicBezTo>
                  <a:cubicBezTo>
                    <a:pt x="3903" y="7449"/>
                    <a:pt x="4003" y="7499"/>
                    <a:pt x="4120" y="7523"/>
                  </a:cubicBezTo>
                  <a:cubicBezTo>
                    <a:pt x="4161" y="7530"/>
                    <a:pt x="4202" y="7534"/>
                    <a:pt x="4243" y="7534"/>
                  </a:cubicBezTo>
                  <a:cubicBezTo>
                    <a:pt x="4316" y="7534"/>
                    <a:pt x="4387" y="7522"/>
                    <a:pt x="4458" y="7496"/>
                  </a:cubicBezTo>
                  <a:cubicBezTo>
                    <a:pt x="4565" y="7459"/>
                    <a:pt x="4655" y="7396"/>
                    <a:pt x="4732" y="7311"/>
                  </a:cubicBezTo>
                  <a:cubicBezTo>
                    <a:pt x="4816" y="7185"/>
                    <a:pt x="4889" y="7095"/>
                    <a:pt x="4916" y="6937"/>
                  </a:cubicBezTo>
                  <a:cubicBezTo>
                    <a:pt x="4929" y="6860"/>
                    <a:pt x="4936" y="6783"/>
                    <a:pt x="4932" y="6700"/>
                  </a:cubicBezTo>
                  <a:cubicBezTo>
                    <a:pt x="4932" y="6660"/>
                    <a:pt x="4929" y="6620"/>
                    <a:pt x="4920" y="6579"/>
                  </a:cubicBezTo>
                  <a:cubicBezTo>
                    <a:pt x="4896" y="6445"/>
                    <a:pt x="4866" y="6308"/>
                    <a:pt x="4836" y="6175"/>
                  </a:cubicBezTo>
                  <a:cubicBezTo>
                    <a:pt x="4802" y="6018"/>
                    <a:pt x="4765" y="5860"/>
                    <a:pt x="4719" y="5706"/>
                  </a:cubicBezTo>
                  <a:cubicBezTo>
                    <a:pt x="4665" y="5539"/>
                    <a:pt x="4611" y="5372"/>
                    <a:pt x="4558" y="5208"/>
                  </a:cubicBezTo>
                  <a:cubicBezTo>
                    <a:pt x="4511" y="5071"/>
                    <a:pt x="4481" y="4934"/>
                    <a:pt x="4448" y="4794"/>
                  </a:cubicBezTo>
                  <a:cubicBezTo>
                    <a:pt x="4364" y="4375"/>
                    <a:pt x="4290" y="3957"/>
                    <a:pt x="4184" y="3546"/>
                  </a:cubicBezTo>
                  <a:cubicBezTo>
                    <a:pt x="4080" y="3162"/>
                    <a:pt x="3949" y="2787"/>
                    <a:pt x="3836" y="2406"/>
                  </a:cubicBezTo>
                  <a:cubicBezTo>
                    <a:pt x="3773" y="2191"/>
                    <a:pt x="3702" y="1984"/>
                    <a:pt x="3625" y="1777"/>
                  </a:cubicBezTo>
                  <a:cubicBezTo>
                    <a:pt x="3538" y="1549"/>
                    <a:pt x="3464" y="1325"/>
                    <a:pt x="3401" y="1091"/>
                  </a:cubicBezTo>
                  <a:cubicBezTo>
                    <a:pt x="3364" y="904"/>
                    <a:pt x="3331" y="714"/>
                    <a:pt x="3287" y="526"/>
                  </a:cubicBezTo>
                  <a:cubicBezTo>
                    <a:pt x="3281" y="502"/>
                    <a:pt x="3277" y="479"/>
                    <a:pt x="3271" y="456"/>
                  </a:cubicBezTo>
                  <a:cubicBezTo>
                    <a:pt x="3251" y="388"/>
                    <a:pt x="3220" y="336"/>
                    <a:pt x="3187" y="272"/>
                  </a:cubicBezTo>
                  <a:cubicBezTo>
                    <a:pt x="3120" y="135"/>
                    <a:pt x="2950" y="31"/>
                    <a:pt x="2805" y="11"/>
                  </a:cubicBezTo>
                  <a:cubicBezTo>
                    <a:pt x="2772" y="4"/>
                    <a:pt x="2739" y="1"/>
                    <a:pt x="2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459800" y="1512500"/>
              <a:ext cx="131625" cy="197100"/>
            </a:xfrm>
            <a:custGeom>
              <a:avLst/>
              <a:gdLst/>
              <a:ahLst/>
              <a:cxnLst/>
              <a:rect l="l" t="t" r="r" b="b"/>
              <a:pathLst>
                <a:path w="5265" h="7884" extrusionOk="0">
                  <a:moveTo>
                    <a:pt x="2706" y="3151"/>
                  </a:moveTo>
                  <a:cubicBezTo>
                    <a:pt x="2723" y="3222"/>
                    <a:pt x="2736" y="3292"/>
                    <a:pt x="2752" y="3362"/>
                  </a:cubicBezTo>
                  <a:lnTo>
                    <a:pt x="2796" y="3563"/>
                  </a:lnTo>
                  <a:cubicBezTo>
                    <a:pt x="2823" y="3690"/>
                    <a:pt x="2853" y="3813"/>
                    <a:pt x="2880" y="3941"/>
                  </a:cubicBezTo>
                  <a:cubicBezTo>
                    <a:pt x="2853" y="3944"/>
                    <a:pt x="2826" y="3947"/>
                    <a:pt x="2800" y="3951"/>
                  </a:cubicBezTo>
                  <a:lnTo>
                    <a:pt x="2669" y="3971"/>
                  </a:lnTo>
                  <a:cubicBezTo>
                    <a:pt x="2599" y="3981"/>
                    <a:pt x="2529" y="3991"/>
                    <a:pt x="2455" y="4001"/>
                  </a:cubicBezTo>
                  <a:lnTo>
                    <a:pt x="2362" y="4011"/>
                  </a:lnTo>
                  <a:cubicBezTo>
                    <a:pt x="2365" y="4001"/>
                    <a:pt x="2368" y="3987"/>
                    <a:pt x="2374" y="3974"/>
                  </a:cubicBezTo>
                  <a:lnTo>
                    <a:pt x="2462" y="3760"/>
                  </a:lnTo>
                  <a:cubicBezTo>
                    <a:pt x="2545" y="3560"/>
                    <a:pt x="2629" y="3359"/>
                    <a:pt x="2706" y="3151"/>
                  </a:cubicBezTo>
                  <a:close/>
                  <a:moveTo>
                    <a:pt x="2749" y="1934"/>
                  </a:moveTo>
                  <a:lnTo>
                    <a:pt x="2525" y="2613"/>
                  </a:lnTo>
                  <a:cubicBezTo>
                    <a:pt x="2411" y="2954"/>
                    <a:pt x="2271" y="3296"/>
                    <a:pt x="2138" y="3626"/>
                  </a:cubicBezTo>
                  <a:lnTo>
                    <a:pt x="2050" y="3844"/>
                  </a:lnTo>
                  <a:cubicBezTo>
                    <a:pt x="2017" y="3924"/>
                    <a:pt x="1984" y="4008"/>
                    <a:pt x="1953" y="4091"/>
                  </a:cubicBezTo>
                  <a:lnTo>
                    <a:pt x="1820" y="4435"/>
                  </a:lnTo>
                  <a:lnTo>
                    <a:pt x="2502" y="4349"/>
                  </a:lnTo>
                  <a:cubicBezTo>
                    <a:pt x="2575" y="4339"/>
                    <a:pt x="2649" y="4329"/>
                    <a:pt x="2723" y="4319"/>
                  </a:cubicBezTo>
                  <a:lnTo>
                    <a:pt x="2850" y="4299"/>
                  </a:lnTo>
                  <a:cubicBezTo>
                    <a:pt x="2896" y="4292"/>
                    <a:pt x="2947" y="4288"/>
                    <a:pt x="2993" y="4282"/>
                  </a:cubicBezTo>
                  <a:cubicBezTo>
                    <a:pt x="3033" y="4279"/>
                    <a:pt x="3077" y="4275"/>
                    <a:pt x="3117" y="4272"/>
                  </a:cubicBezTo>
                  <a:lnTo>
                    <a:pt x="3311" y="4248"/>
                  </a:lnTo>
                  <a:lnTo>
                    <a:pt x="3228" y="3887"/>
                  </a:lnTo>
                  <a:cubicBezTo>
                    <a:pt x="3197" y="3753"/>
                    <a:pt x="3167" y="3623"/>
                    <a:pt x="3137" y="3476"/>
                  </a:cubicBezTo>
                  <a:lnTo>
                    <a:pt x="3134" y="3456"/>
                  </a:lnTo>
                  <a:lnTo>
                    <a:pt x="2960" y="3496"/>
                  </a:lnTo>
                  <a:lnTo>
                    <a:pt x="3127" y="3429"/>
                  </a:lnTo>
                  <a:lnTo>
                    <a:pt x="3117" y="3382"/>
                  </a:lnTo>
                  <a:lnTo>
                    <a:pt x="3097" y="3285"/>
                  </a:lnTo>
                  <a:cubicBezTo>
                    <a:pt x="3050" y="3081"/>
                    <a:pt x="3004" y="2877"/>
                    <a:pt x="2956" y="2673"/>
                  </a:cubicBezTo>
                  <a:cubicBezTo>
                    <a:pt x="2940" y="2609"/>
                    <a:pt x="2923" y="2546"/>
                    <a:pt x="2907" y="2486"/>
                  </a:cubicBezTo>
                  <a:lnTo>
                    <a:pt x="2749" y="1934"/>
                  </a:lnTo>
                  <a:close/>
                  <a:moveTo>
                    <a:pt x="2855" y="352"/>
                  </a:moveTo>
                  <a:cubicBezTo>
                    <a:pt x="2879" y="352"/>
                    <a:pt x="2904" y="355"/>
                    <a:pt x="2930" y="359"/>
                  </a:cubicBezTo>
                  <a:cubicBezTo>
                    <a:pt x="3030" y="372"/>
                    <a:pt x="3144" y="449"/>
                    <a:pt x="3181" y="526"/>
                  </a:cubicBezTo>
                  <a:lnTo>
                    <a:pt x="3201" y="566"/>
                  </a:lnTo>
                  <a:cubicBezTo>
                    <a:pt x="3224" y="607"/>
                    <a:pt x="3241" y="640"/>
                    <a:pt x="3251" y="673"/>
                  </a:cubicBezTo>
                  <a:cubicBezTo>
                    <a:pt x="3257" y="697"/>
                    <a:pt x="3261" y="717"/>
                    <a:pt x="3268" y="740"/>
                  </a:cubicBezTo>
                  <a:cubicBezTo>
                    <a:pt x="3294" y="871"/>
                    <a:pt x="3322" y="1001"/>
                    <a:pt x="3345" y="1132"/>
                  </a:cubicBezTo>
                  <a:lnTo>
                    <a:pt x="3382" y="1315"/>
                  </a:lnTo>
                  <a:cubicBezTo>
                    <a:pt x="3448" y="1553"/>
                    <a:pt x="3522" y="1780"/>
                    <a:pt x="3609" y="2011"/>
                  </a:cubicBezTo>
                  <a:cubicBezTo>
                    <a:pt x="3686" y="2212"/>
                    <a:pt x="3753" y="2416"/>
                    <a:pt x="3819" y="2629"/>
                  </a:cubicBezTo>
                  <a:cubicBezTo>
                    <a:pt x="3856" y="2760"/>
                    <a:pt x="3899" y="2890"/>
                    <a:pt x="3940" y="3021"/>
                  </a:cubicBezTo>
                  <a:cubicBezTo>
                    <a:pt x="4017" y="3265"/>
                    <a:pt x="4097" y="3516"/>
                    <a:pt x="4164" y="3767"/>
                  </a:cubicBezTo>
                  <a:cubicBezTo>
                    <a:pt x="4248" y="4081"/>
                    <a:pt x="4311" y="4409"/>
                    <a:pt x="4371" y="4723"/>
                  </a:cubicBezTo>
                  <a:lnTo>
                    <a:pt x="4428" y="5004"/>
                  </a:lnTo>
                  <a:cubicBezTo>
                    <a:pt x="4461" y="5151"/>
                    <a:pt x="4495" y="5295"/>
                    <a:pt x="4542" y="5439"/>
                  </a:cubicBezTo>
                  <a:cubicBezTo>
                    <a:pt x="4595" y="5603"/>
                    <a:pt x="4649" y="5767"/>
                    <a:pt x="4699" y="5931"/>
                  </a:cubicBezTo>
                  <a:cubicBezTo>
                    <a:pt x="4739" y="6061"/>
                    <a:pt x="4776" y="6201"/>
                    <a:pt x="4816" y="6386"/>
                  </a:cubicBezTo>
                  <a:lnTo>
                    <a:pt x="4836" y="6476"/>
                  </a:lnTo>
                  <a:cubicBezTo>
                    <a:pt x="4856" y="6579"/>
                    <a:pt x="4880" y="6683"/>
                    <a:pt x="4900" y="6787"/>
                  </a:cubicBezTo>
                  <a:cubicBezTo>
                    <a:pt x="4907" y="6817"/>
                    <a:pt x="4907" y="6847"/>
                    <a:pt x="4910" y="6880"/>
                  </a:cubicBezTo>
                  <a:cubicBezTo>
                    <a:pt x="4910" y="6948"/>
                    <a:pt x="4907" y="7011"/>
                    <a:pt x="4893" y="7081"/>
                  </a:cubicBezTo>
                  <a:cubicBezTo>
                    <a:pt x="4876" y="7181"/>
                    <a:pt x="4833" y="7245"/>
                    <a:pt x="4766" y="7345"/>
                  </a:cubicBezTo>
                  <a:lnTo>
                    <a:pt x="4742" y="7375"/>
                  </a:lnTo>
                  <a:cubicBezTo>
                    <a:pt x="4689" y="7436"/>
                    <a:pt x="4626" y="7479"/>
                    <a:pt x="4552" y="7506"/>
                  </a:cubicBezTo>
                  <a:cubicBezTo>
                    <a:pt x="4499" y="7523"/>
                    <a:pt x="4448" y="7532"/>
                    <a:pt x="4396" y="7532"/>
                  </a:cubicBezTo>
                  <a:cubicBezTo>
                    <a:pt x="4366" y="7532"/>
                    <a:pt x="4336" y="7529"/>
                    <a:pt x="4305" y="7522"/>
                  </a:cubicBezTo>
                  <a:cubicBezTo>
                    <a:pt x="4217" y="7506"/>
                    <a:pt x="4144" y="7469"/>
                    <a:pt x="4080" y="7416"/>
                  </a:cubicBezTo>
                  <a:cubicBezTo>
                    <a:pt x="4027" y="7365"/>
                    <a:pt x="3987" y="7309"/>
                    <a:pt x="3956" y="7245"/>
                  </a:cubicBezTo>
                  <a:lnTo>
                    <a:pt x="3947" y="7225"/>
                  </a:lnTo>
                  <a:cubicBezTo>
                    <a:pt x="3927" y="7188"/>
                    <a:pt x="3907" y="7152"/>
                    <a:pt x="3896" y="7104"/>
                  </a:cubicBezTo>
                  <a:cubicBezTo>
                    <a:pt x="3879" y="7031"/>
                    <a:pt x="3859" y="6954"/>
                    <a:pt x="3850" y="6877"/>
                  </a:cubicBezTo>
                  <a:cubicBezTo>
                    <a:pt x="3843" y="6823"/>
                    <a:pt x="3833" y="6770"/>
                    <a:pt x="3823" y="6717"/>
                  </a:cubicBezTo>
                  <a:cubicBezTo>
                    <a:pt x="3810" y="6650"/>
                    <a:pt x="3796" y="6579"/>
                    <a:pt x="3783" y="6506"/>
                  </a:cubicBezTo>
                  <a:cubicBezTo>
                    <a:pt x="3746" y="6352"/>
                    <a:pt x="3699" y="6192"/>
                    <a:pt x="3639" y="5984"/>
                  </a:cubicBezTo>
                  <a:lnTo>
                    <a:pt x="3632" y="5968"/>
                  </a:lnTo>
                  <a:cubicBezTo>
                    <a:pt x="3609" y="5880"/>
                    <a:pt x="3582" y="5793"/>
                    <a:pt x="3558" y="5707"/>
                  </a:cubicBezTo>
                  <a:cubicBezTo>
                    <a:pt x="3518" y="5563"/>
                    <a:pt x="3492" y="5412"/>
                    <a:pt x="3468" y="5285"/>
                  </a:cubicBezTo>
                  <a:lnTo>
                    <a:pt x="3425" y="5017"/>
                  </a:lnTo>
                  <a:lnTo>
                    <a:pt x="3221" y="5061"/>
                  </a:lnTo>
                  <a:cubicBezTo>
                    <a:pt x="3174" y="5068"/>
                    <a:pt x="3124" y="5071"/>
                    <a:pt x="3074" y="5077"/>
                  </a:cubicBezTo>
                  <a:cubicBezTo>
                    <a:pt x="3010" y="5081"/>
                    <a:pt x="2947" y="5088"/>
                    <a:pt x="2883" y="5102"/>
                  </a:cubicBezTo>
                  <a:cubicBezTo>
                    <a:pt x="2769" y="5122"/>
                    <a:pt x="2655" y="5138"/>
                    <a:pt x="2545" y="5151"/>
                  </a:cubicBezTo>
                  <a:cubicBezTo>
                    <a:pt x="2374" y="5178"/>
                    <a:pt x="2204" y="5198"/>
                    <a:pt x="2033" y="5222"/>
                  </a:cubicBezTo>
                  <a:lnTo>
                    <a:pt x="1763" y="5255"/>
                  </a:lnTo>
                  <a:cubicBezTo>
                    <a:pt x="1756" y="5256"/>
                    <a:pt x="1748" y="5257"/>
                    <a:pt x="1738" y="5257"/>
                  </a:cubicBezTo>
                  <a:cubicBezTo>
                    <a:pt x="1727" y="5257"/>
                    <a:pt x="1716" y="5256"/>
                    <a:pt x="1703" y="5255"/>
                  </a:cubicBezTo>
                  <a:lnTo>
                    <a:pt x="1559" y="5242"/>
                  </a:lnTo>
                  <a:lnTo>
                    <a:pt x="1428" y="5679"/>
                  </a:lnTo>
                  <a:cubicBezTo>
                    <a:pt x="1358" y="5917"/>
                    <a:pt x="1275" y="6155"/>
                    <a:pt x="1195" y="6386"/>
                  </a:cubicBezTo>
                  <a:lnTo>
                    <a:pt x="1161" y="6479"/>
                  </a:lnTo>
                  <a:cubicBezTo>
                    <a:pt x="1124" y="6590"/>
                    <a:pt x="1090" y="6703"/>
                    <a:pt x="1060" y="6817"/>
                  </a:cubicBezTo>
                  <a:cubicBezTo>
                    <a:pt x="1030" y="6924"/>
                    <a:pt x="1007" y="7031"/>
                    <a:pt x="983" y="7141"/>
                  </a:cubicBezTo>
                  <a:lnTo>
                    <a:pt x="950" y="7275"/>
                  </a:lnTo>
                  <a:cubicBezTo>
                    <a:pt x="934" y="7362"/>
                    <a:pt x="890" y="7425"/>
                    <a:pt x="826" y="7469"/>
                  </a:cubicBezTo>
                  <a:cubicBezTo>
                    <a:pt x="779" y="7502"/>
                    <a:pt x="724" y="7519"/>
                    <a:pt x="668" y="7519"/>
                  </a:cubicBezTo>
                  <a:cubicBezTo>
                    <a:pt x="648" y="7519"/>
                    <a:pt x="628" y="7517"/>
                    <a:pt x="609" y="7513"/>
                  </a:cubicBezTo>
                  <a:cubicBezTo>
                    <a:pt x="536" y="7499"/>
                    <a:pt x="465" y="7449"/>
                    <a:pt x="418" y="7382"/>
                  </a:cubicBezTo>
                  <a:cubicBezTo>
                    <a:pt x="378" y="7315"/>
                    <a:pt x="365" y="7245"/>
                    <a:pt x="378" y="7178"/>
                  </a:cubicBezTo>
                  <a:cubicBezTo>
                    <a:pt x="392" y="7115"/>
                    <a:pt x="408" y="7054"/>
                    <a:pt x="422" y="6991"/>
                  </a:cubicBezTo>
                  <a:cubicBezTo>
                    <a:pt x="452" y="6840"/>
                    <a:pt x="485" y="6687"/>
                    <a:pt x="528" y="6542"/>
                  </a:cubicBezTo>
                  <a:cubicBezTo>
                    <a:pt x="589" y="6342"/>
                    <a:pt x="656" y="6141"/>
                    <a:pt x="719" y="5951"/>
                  </a:cubicBezTo>
                  <a:cubicBezTo>
                    <a:pt x="806" y="5663"/>
                    <a:pt x="894" y="5369"/>
                    <a:pt x="977" y="5077"/>
                  </a:cubicBezTo>
                  <a:lnTo>
                    <a:pt x="1067" y="4764"/>
                  </a:lnTo>
                  <a:cubicBezTo>
                    <a:pt x="1084" y="4707"/>
                    <a:pt x="1104" y="4653"/>
                    <a:pt x="1121" y="4596"/>
                  </a:cubicBezTo>
                  <a:lnTo>
                    <a:pt x="1187" y="4395"/>
                  </a:lnTo>
                  <a:cubicBezTo>
                    <a:pt x="1215" y="4312"/>
                    <a:pt x="1241" y="4228"/>
                    <a:pt x="1271" y="4148"/>
                  </a:cubicBezTo>
                  <a:lnTo>
                    <a:pt x="1325" y="4001"/>
                  </a:lnTo>
                  <a:cubicBezTo>
                    <a:pt x="1375" y="3867"/>
                    <a:pt x="1425" y="3730"/>
                    <a:pt x="1475" y="3597"/>
                  </a:cubicBezTo>
                  <a:lnTo>
                    <a:pt x="1485" y="3569"/>
                  </a:lnTo>
                  <a:cubicBezTo>
                    <a:pt x="1562" y="3372"/>
                    <a:pt x="1636" y="3171"/>
                    <a:pt x="1712" y="2974"/>
                  </a:cubicBezTo>
                  <a:cubicBezTo>
                    <a:pt x="1769" y="2824"/>
                    <a:pt x="1823" y="2669"/>
                    <a:pt x="1880" y="2509"/>
                  </a:cubicBezTo>
                  <a:lnTo>
                    <a:pt x="1900" y="2433"/>
                  </a:lnTo>
                  <a:cubicBezTo>
                    <a:pt x="1937" y="2322"/>
                    <a:pt x="1970" y="2208"/>
                    <a:pt x="2004" y="2095"/>
                  </a:cubicBezTo>
                  <a:cubicBezTo>
                    <a:pt x="2033" y="1994"/>
                    <a:pt x="2061" y="1891"/>
                    <a:pt x="2090" y="1791"/>
                  </a:cubicBezTo>
                  <a:cubicBezTo>
                    <a:pt x="2178" y="1476"/>
                    <a:pt x="2271" y="1152"/>
                    <a:pt x="2382" y="843"/>
                  </a:cubicBezTo>
                  <a:lnTo>
                    <a:pt x="2391" y="817"/>
                  </a:lnTo>
                  <a:cubicBezTo>
                    <a:pt x="2419" y="737"/>
                    <a:pt x="2448" y="656"/>
                    <a:pt x="2485" y="593"/>
                  </a:cubicBezTo>
                  <a:cubicBezTo>
                    <a:pt x="2539" y="506"/>
                    <a:pt x="2575" y="456"/>
                    <a:pt x="2632" y="419"/>
                  </a:cubicBezTo>
                  <a:cubicBezTo>
                    <a:pt x="2711" y="373"/>
                    <a:pt x="2780" y="352"/>
                    <a:pt x="2855" y="352"/>
                  </a:cubicBezTo>
                  <a:close/>
                  <a:moveTo>
                    <a:pt x="2851" y="0"/>
                  </a:moveTo>
                  <a:cubicBezTo>
                    <a:pt x="2711" y="0"/>
                    <a:pt x="2582" y="39"/>
                    <a:pt x="2451" y="118"/>
                  </a:cubicBezTo>
                  <a:cubicBezTo>
                    <a:pt x="2321" y="198"/>
                    <a:pt x="2248" y="309"/>
                    <a:pt x="2184" y="412"/>
                  </a:cubicBezTo>
                  <a:cubicBezTo>
                    <a:pt x="2127" y="506"/>
                    <a:pt x="2090" y="610"/>
                    <a:pt x="2061" y="700"/>
                  </a:cubicBezTo>
                  <a:lnTo>
                    <a:pt x="2050" y="727"/>
                  </a:lnTo>
                  <a:cubicBezTo>
                    <a:pt x="1937" y="1044"/>
                    <a:pt x="1843" y="1376"/>
                    <a:pt x="1752" y="1693"/>
                  </a:cubicBezTo>
                  <a:cubicBezTo>
                    <a:pt x="1723" y="1794"/>
                    <a:pt x="1696" y="1894"/>
                    <a:pt x="1666" y="1998"/>
                  </a:cubicBezTo>
                  <a:cubicBezTo>
                    <a:pt x="1632" y="2108"/>
                    <a:pt x="1599" y="2222"/>
                    <a:pt x="1565" y="2332"/>
                  </a:cubicBezTo>
                  <a:lnTo>
                    <a:pt x="1545" y="2402"/>
                  </a:lnTo>
                  <a:cubicBezTo>
                    <a:pt x="1491" y="2553"/>
                    <a:pt x="1442" y="2700"/>
                    <a:pt x="1385" y="2850"/>
                  </a:cubicBezTo>
                  <a:cubicBezTo>
                    <a:pt x="1308" y="3048"/>
                    <a:pt x="1235" y="3245"/>
                    <a:pt x="1158" y="3442"/>
                  </a:cubicBezTo>
                  <a:lnTo>
                    <a:pt x="1147" y="3469"/>
                  </a:lnTo>
                  <a:cubicBezTo>
                    <a:pt x="1094" y="3606"/>
                    <a:pt x="1044" y="3743"/>
                    <a:pt x="994" y="3881"/>
                  </a:cubicBezTo>
                  <a:lnTo>
                    <a:pt x="940" y="4024"/>
                  </a:lnTo>
                  <a:cubicBezTo>
                    <a:pt x="910" y="4111"/>
                    <a:pt x="880" y="4202"/>
                    <a:pt x="853" y="4288"/>
                  </a:cubicBezTo>
                  <a:lnTo>
                    <a:pt x="789" y="4483"/>
                  </a:lnTo>
                  <a:cubicBezTo>
                    <a:pt x="769" y="4543"/>
                    <a:pt x="749" y="4603"/>
                    <a:pt x="729" y="4667"/>
                  </a:cubicBezTo>
                  <a:lnTo>
                    <a:pt x="639" y="4981"/>
                  </a:lnTo>
                  <a:cubicBezTo>
                    <a:pt x="556" y="5272"/>
                    <a:pt x="472" y="5559"/>
                    <a:pt x="385" y="5844"/>
                  </a:cubicBezTo>
                  <a:cubicBezTo>
                    <a:pt x="321" y="6034"/>
                    <a:pt x="251" y="6235"/>
                    <a:pt x="191" y="6442"/>
                  </a:cubicBezTo>
                  <a:cubicBezTo>
                    <a:pt x="147" y="6599"/>
                    <a:pt x="111" y="6760"/>
                    <a:pt x="77" y="6914"/>
                  </a:cubicBezTo>
                  <a:cubicBezTo>
                    <a:pt x="64" y="6977"/>
                    <a:pt x="51" y="7038"/>
                    <a:pt x="37" y="7098"/>
                  </a:cubicBezTo>
                  <a:cubicBezTo>
                    <a:pt x="0" y="7258"/>
                    <a:pt x="31" y="7429"/>
                    <a:pt x="124" y="7573"/>
                  </a:cubicBezTo>
                  <a:cubicBezTo>
                    <a:pt x="221" y="7723"/>
                    <a:pt x="375" y="7827"/>
                    <a:pt x="542" y="7860"/>
                  </a:cubicBezTo>
                  <a:cubicBezTo>
                    <a:pt x="580" y="7867"/>
                    <a:pt x="619" y="7871"/>
                    <a:pt x="658" y="7871"/>
                  </a:cubicBezTo>
                  <a:cubicBezTo>
                    <a:pt x="787" y="7871"/>
                    <a:pt x="915" y="7832"/>
                    <a:pt x="1024" y="7760"/>
                  </a:cubicBezTo>
                  <a:cubicBezTo>
                    <a:pt x="1161" y="7666"/>
                    <a:pt x="1255" y="7526"/>
                    <a:pt x="1295" y="7355"/>
                  </a:cubicBezTo>
                  <a:lnTo>
                    <a:pt x="1325" y="7215"/>
                  </a:lnTo>
                  <a:cubicBezTo>
                    <a:pt x="1348" y="7115"/>
                    <a:pt x="1371" y="7011"/>
                    <a:pt x="1398" y="6911"/>
                  </a:cubicBezTo>
                  <a:cubicBezTo>
                    <a:pt x="1428" y="6800"/>
                    <a:pt x="1462" y="6693"/>
                    <a:pt x="1496" y="6590"/>
                  </a:cubicBezTo>
                  <a:lnTo>
                    <a:pt x="1525" y="6502"/>
                  </a:lnTo>
                  <a:cubicBezTo>
                    <a:pt x="1609" y="6269"/>
                    <a:pt x="1692" y="6025"/>
                    <a:pt x="1766" y="5780"/>
                  </a:cubicBezTo>
                  <a:lnTo>
                    <a:pt x="1817" y="5603"/>
                  </a:lnTo>
                  <a:lnTo>
                    <a:pt x="2081" y="5570"/>
                  </a:lnTo>
                  <a:cubicBezTo>
                    <a:pt x="2251" y="5546"/>
                    <a:pt x="2422" y="5526"/>
                    <a:pt x="2592" y="5499"/>
                  </a:cubicBezTo>
                  <a:cubicBezTo>
                    <a:pt x="2709" y="5486"/>
                    <a:pt x="2830" y="5466"/>
                    <a:pt x="2944" y="5446"/>
                  </a:cubicBezTo>
                  <a:cubicBezTo>
                    <a:pt x="2996" y="5435"/>
                    <a:pt x="3050" y="5432"/>
                    <a:pt x="3107" y="5426"/>
                  </a:cubicBezTo>
                  <a:lnTo>
                    <a:pt x="3137" y="5426"/>
                  </a:lnTo>
                  <a:cubicBezTo>
                    <a:pt x="3157" y="5543"/>
                    <a:pt x="3184" y="5670"/>
                    <a:pt x="3217" y="5800"/>
                  </a:cubicBezTo>
                  <a:cubicBezTo>
                    <a:pt x="3245" y="5891"/>
                    <a:pt x="3271" y="5977"/>
                    <a:pt x="3297" y="6068"/>
                  </a:cubicBezTo>
                  <a:lnTo>
                    <a:pt x="3302" y="6085"/>
                  </a:lnTo>
                  <a:cubicBezTo>
                    <a:pt x="3362" y="6285"/>
                    <a:pt x="3405" y="6442"/>
                    <a:pt x="3438" y="6582"/>
                  </a:cubicBezTo>
                  <a:cubicBezTo>
                    <a:pt x="3452" y="6650"/>
                    <a:pt x="3465" y="6713"/>
                    <a:pt x="3478" y="6780"/>
                  </a:cubicBezTo>
                  <a:cubicBezTo>
                    <a:pt x="3485" y="6830"/>
                    <a:pt x="3495" y="6880"/>
                    <a:pt x="3502" y="6931"/>
                  </a:cubicBezTo>
                  <a:cubicBezTo>
                    <a:pt x="3515" y="7014"/>
                    <a:pt x="3535" y="7101"/>
                    <a:pt x="3558" y="7201"/>
                  </a:cubicBezTo>
                  <a:cubicBezTo>
                    <a:pt x="3575" y="7275"/>
                    <a:pt x="3609" y="7339"/>
                    <a:pt x="3639" y="7392"/>
                  </a:cubicBezTo>
                  <a:cubicBezTo>
                    <a:pt x="3686" y="7499"/>
                    <a:pt x="3756" y="7596"/>
                    <a:pt x="3850" y="7680"/>
                  </a:cubicBezTo>
                  <a:cubicBezTo>
                    <a:pt x="3960" y="7777"/>
                    <a:pt x="4091" y="7840"/>
                    <a:pt x="4237" y="7867"/>
                  </a:cubicBezTo>
                  <a:cubicBezTo>
                    <a:pt x="4288" y="7877"/>
                    <a:pt x="4341" y="7884"/>
                    <a:pt x="4395" y="7884"/>
                  </a:cubicBezTo>
                  <a:cubicBezTo>
                    <a:pt x="4485" y="7884"/>
                    <a:pt x="4579" y="7867"/>
                    <a:pt x="4669" y="7837"/>
                  </a:cubicBezTo>
                  <a:cubicBezTo>
                    <a:pt x="4802" y="7786"/>
                    <a:pt x="4920" y="7710"/>
                    <a:pt x="5014" y="7603"/>
                  </a:cubicBezTo>
                  <a:lnTo>
                    <a:pt x="5057" y="7542"/>
                  </a:lnTo>
                  <a:cubicBezTo>
                    <a:pt x="5134" y="7425"/>
                    <a:pt x="5208" y="7319"/>
                    <a:pt x="5241" y="7141"/>
                  </a:cubicBezTo>
                  <a:cubicBezTo>
                    <a:pt x="5258" y="7048"/>
                    <a:pt x="5264" y="6961"/>
                    <a:pt x="5261" y="6871"/>
                  </a:cubicBezTo>
                  <a:cubicBezTo>
                    <a:pt x="5258" y="6820"/>
                    <a:pt x="5254" y="6770"/>
                    <a:pt x="5244" y="6720"/>
                  </a:cubicBezTo>
                  <a:cubicBezTo>
                    <a:pt x="5224" y="6613"/>
                    <a:pt x="5201" y="6509"/>
                    <a:pt x="5177" y="6402"/>
                  </a:cubicBezTo>
                  <a:lnTo>
                    <a:pt x="5157" y="6312"/>
                  </a:lnTo>
                  <a:cubicBezTo>
                    <a:pt x="5117" y="6121"/>
                    <a:pt x="5077" y="5968"/>
                    <a:pt x="5037" y="5827"/>
                  </a:cubicBezTo>
                  <a:cubicBezTo>
                    <a:pt x="4987" y="5659"/>
                    <a:pt x="4930" y="5492"/>
                    <a:pt x="4876" y="5325"/>
                  </a:cubicBezTo>
                  <a:cubicBezTo>
                    <a:pt x="4833" y="5202"/>
                    <a:pt x="4802" y="5071"/>
                    <a:pt x="4773" y="4934"/>
                  </a:cubicBezTo>
                  <a:lnTo>
                    <a:pt x="4719" y="4656"/>
                  </a:lnTo>
                  <a:cubicBezTo>
                    <a:pt x="4656" y="4335"/>
                    <a:pt x="4589" y="4001"/>
                    <a:pt x="4501" y="3677"/>
                  </a:cubicBezTo>
                  <a:cubicBezTo>
                    <a:pt x="4435" y="3419"/>
                    <a:pt x="4355" y="3165"/>
                    <a:pt x="4274" y="2917"/>
                  </a:cubicBezTo>
                  <a:lnTo>
                    <a:pt x="4154" y="2526"/>
                  </a:lnTo>
                  <a:cubicBezTo>
                    <a:pt x="4087" y="2308"/>
                    <a:pt x="4017" y="2095"/>
                    <a:pt x="3940" y="1887"/>
                  </a:cubicBezTo>
                  <a:cubicBezTo>
                    <a:pt x="3856" y="1666"/>
                    <a:pt x="3786" y="1445"/>
                    <a:pt x="3723" y="1232"/>
                  </a:cubicBezTo>
                  <a:lnTo>
                    <a:pt x="3692" y="1068"/>
                  </a:lnTo>
                  <a:cubicBezTo>
                    <a:pt x="3666" y="931"/>
                    <a:pt x="3639" y="797"/>
                    <a:pt x="3609" y="663"/>
                  </a:cubicBezTo>
                  <a:cubicBezTo>
                    <a:pt x="3606" y="636"/>
                    <a:pt x="3598" y="610"/>
                    <a:pt x="3592" y="583"/>
                  </a:cubicBezTo>
                  <a:cubicBezTo>
                    <a:pt x="3572" y="513"/>
                    <a:pt x="3542" y="456"/>
                    <a:pt x="3515" y="402"/>
                  </a:cubicBezTo>
                  <a:lnTo>
                    <a:pt x="3495" y="366"/>
                  </a:lnTo>
                  <a:cubicBezTo>
                    <a:pt x="3405" y="188"/>
                    <a:pt x="3194" y="41"/>
                    <a:pt x="2984" y="11"/>
                  </a:cubicBezTo>
                  <a:cubicBezTo>
                    <a:pt x="2938" y="4"/>
                    <a:pt x="2894" y="0"/>
                    <a:pt x="28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2" name="Google Shape;122;p2"/>
          <p:cNvGrpSpPr/>
          <p:nvPr/>
        </p:nvGrpSpPr>
        <p:grpSpPr>
          <a:xfrm>
            <a:off x="9002112" y="6118563"/>
            <a:ext cx="296133" cy="331191"/>
            <a:chOff x="4791500" y="4541438"/>
            <a:chExt cx="163225" cy="182575"/>
          </a:xfrm>
        </p:grpSpPr>
        <p:sp>
          <p:nvSpPr>
            <p:cNvPr id="123" name="Google Shape;123;p2"/>
            <p:cNvSpPr/>
            <p:nvPr/>
          </p:nvSpPr>
          <p:spPr>
            <a:xfrm>
              <a:off x="4795950" y="4545838"/>
              <a:ext cx="154425" cy="173825"/>
            </a:xfrm>
            <a:custGeom>
              <a:avLst/>
              <a:gdLst/>
              <a:ahLst/>
              <a:cxnLst/>
              <a:rect l="l" t="t" r="r" b="b"/>
              <a:pathLst>
                <a:path w="6177" h="6953" extrusionOk="0">
                  <a:moveTo>
                    <a:pt x="3438" y="1267"/>
                  </a:moveTo>
                  <a:cubicBezTo>
                    <a:pt x="3458" y="1271"/>
                    <a:pt x="3475" y="1275"/>
                    <a:pt x="3495" y="1275"/>
                  </a:cubicBezTo>
                  <a:cubicBezTo>
                    <a:pt x="3575" y="1288"/>
                    <a:pt x="3652" y="1301"/>
                    <a:pt x="3733" y="1315"/>
                  </a:cubicBezTo>
                  <a:cubicBezTo>
                    <a:pt x="3849" y="1338"/>
                    <a:pt x="3969" y="1358"/>
                    <a:pt x="4087" y="1381"/>
                  </a:cubicBezTo>
                  <a:cubicBezTo>
                    <a:pt x="4190" y="1408"/>
                    <a:pt x="4294" y="1442"/>
                    <a:pt x="4391" y="1482"/>
                  </a:cubicBezTo>
                  <a:cubicBezTo>
                    <a:pt x="4491" y="1545"/>
                    <a:pt x="4585" y="1619"/>
                    <a:pt x="4676" y="1699"/>
                  </a:cubicBezTo>
                  <a:cubicBezTo>
                    <a:pt x="4776" y="1796"/>
                    <a:pt x="4876" y="1897"/>
                    <a:pt x="4960" y="2007"/>
                  </a:cubicBezTo>
                  <a:cubicBezTo>
                    <a:pt x="4966" y="2027"/>
                    <a:pt x="4977" y="2044"/>
                    <a:pt x="4986" y="2064"/>
                  </a:cubicBezTo>
                  <a:cubicBezTo>
                    <a:pt x="4983" y="2124"/>
                    <a:pt x="4980" y="2184"/>
                    <a:pt x="4970" y="2244"/>
                  </a:cubicBezTo>
                  <a:lnTo>
                    <a:pt x="4963" y="2264"/>
                  </a:lnTo>
                  <a:cubicBezTo>
                    <a:pt x="4920" y="2338"/>
                    <a:pt x="4866" y="2408"/>
                    <a:pt x="4812" y="2479"/>
                  </a:cubicBezTo>
                  <a:lnTo>
                    <a:pt x="4792" y="2495"/>
                  </a:lnTo>
                  <a:cubicBezTo>
                    <a:pt x="4702" y="2542"/>
                    <a:pt x="4608" y="2582"/>
                    <a:pt x="4515" y="2615"/>
                  </a:cubicBezTo>
                  <a:cubicBezTo>
                    <a:pt x="4408" y="2642"/>
                    <a:pt x="4298" y="2652"/>
                    <a:pt x="4190" y="2666"/>
                  </a:cubicBezTo>
                  <a:cubicBezTo>
                    <a:pt x="4114" y="2675"/>
                    <a:pt x="4034" y="2686"/>
                    <a:pt x="3953" y="2692"/>
                  </a:cubicBezTo>
                  <a:cubicBezTo>
                    <a:pt x="3816" y="2692"/>
                    <a:pt x="3679" y="2679"/>
                    <a:pt x="3538" y="2666"/>
                  </a:cubicBezTo>
                  <a:cubicBezTo>
                    <a:pt x="3415" y="2652"/>
                    <a:pt x="3291" y="2639"/>
                    <a:pt x="3167" y="2615"/>
                  </a:cubicBezTo>
                  <a:cubicBezTo>
                    <a:pt x="3074" y="2589"/>
                    <a:pt x="2983" y="2562"/>
                    <a:pt x="2886" y="2552"/>
                  </a:cubicBezTo>
                  <a:cubicBezTo>
                    <a:pt x="2864" y="2549"/>
                    <a:pt x="2843" y="2548"/>
                    <a:pt x="2822" y="2548"/>
                  </a:cubicBezTo>
                  <a:cubicBezTo>
                    <a:pt x="2763" y="2548"/>
                    <a:pt x="2705" y="2557"/>
                    <a:pt x="2649" y="2572"/>
                  </a:cubicBezTo>
                  <a:cubicBezTo>
                    <a:pt x="2665" y="2539"/>
                    <a:pt x="2679" y="2508"/>
                    <a:pt x="2692" y="2475"/>
                  </a:cubicBezTo>
                  <a:cubicBezTo>
                    <a:pt x="2742" y="2385"/>
                    <a:pt x="2789" y="2294"/>
                    <a:pt x="2842" y="2204"/>
                  </a:cubicBezTo>
                  <a:cubicBezTo>
                    <a:pt x="2923" y="2070"/>
                    <a:pt x="3000" y="1940"/>
                    <a:pt x="3080" y="1809"/>
                  </a:cubicBezTo>
                  <a:cubicBezTo>
                    <a:pt x="3157" y="1689"/>
                    <a:pt x="3231" y="1572"/>
                    <a:pt x="3311" y="1459"/>
                  </a:cubicBezTo>
                  <a:cubicBezTo>
                    <a:pt x="3355" y="1395"/>
                    <a:pt x="3395" y="1331"/>
                    <a:pt x="3438" y="1267"/>
                  </a:cubicBezTo>
                  <a:close/>
                  <a:moveTo>
                    <a:pt x="2228" y="3492"/>
                  </a:moveTo>
                  <a:cubicBezTo>
                    <a:pt x="2284" y="3609"/>
                    <a:pt x="2358" y="3675"/>
                    <a:pt x="2458" y="3759"/>
                  </a:cubicBezTo>
                  <a:lnTo>
                    <a:pt x="2461" y="3763"/>
                  </a:lnTo>
                  <a:cubicBezTo>
                    <a:pt x="2509" y="3796"/>
                    <a:pt x="2562" y="3826"/>
                    <a:pt x="2612" y="3853"/>
                  </a:cubicBezTo>
                  <a:cubicBezTo>
                    <a:pt x="2659" y="3879"/>
                    <a:pt x="2702" y="3907"/>
                    <a:pt x="2749" y="3933"/>
                  </a:cubicBezTo>
                  <a:cubicBezTo>
                    <a:pt x="2839" y="3984"/>
                    <a:pt x="2936" y="4037"/>
                    <a:pt x="3023" y="4097"/>
                  </a:cubicBezTo>
                  <a:cubicBezTo>
                    <a:pt x="3100" y="4147"/>
                    <a:pt x="3171" y="4204"/>
                    <a:pt x="3237" y="4261"/>
                  </a:cubicBezTo>
                  <a:cubicBezTo>
                    <a:pt x="3298" y="4321"/>
                    <a:pt x="3358" y="4385"/>
                    <a:pt x="3408" y="4452"/>
                  </a:cubicBezTo>
                  <a:cubicBezTo>
                    <a:pt x="3438" y="4509"/>
                    <a:pt x="3465" y="4572"/>
                    <a:pt x="3488" y="4635"/>
                  </a:cubicBezTo>
                  <a:cubicBezTo>
                    <a:pt x="3508" y="4709"/>
                    <a:pt x="3522" y="4786"/>
                    <a:pt x="3528" y="4863"/>
                  </a:cubicBezTo>
                  <a:cubicBezTo>
                    <a:pt x="3528" y="4900"/>
                    <a:pt x="3522" y="4933"/>
                    <a:pt x="3518" y="4967"/>
                  </a:cubicBezTo>
                  <a:cubicBezTo>
                    <a:pt x="3501" y="5020"/>
                    <a:pt x="3485" y="5074"/>
                    <a:pt x="3461" y="5128"/>
                  </a:cubicBezTo>
                  <a:cubicBezTo>
                    <a:pt x="3438" y="5168"/>
                    <a:pt x="3412" y="5208"/>
                    <a:pt x="3384" y="5244"/>
                  </a:cubicBezTo>
                  <a:cubicBezTo>
                    <a:pt x="3321" y="5301"/>
                    <a:pt x="3251" y="5355"/>
                    <a:pt x="3180" y="5401"/>
                  </a:cubicBezTo>
                  <a:cubicBezTo>
                    <a:pt x="3060" y="5472"/>
                    <a:pt x="2930" y="5525"/>
                    <a:pt x="2796" y="5572"/>
                  </a:cubicBezTo>
                  <a:cubicBezTo>
                    <a:pt x="2759" y="5582"/>
                    <a:pt x="2719" y="5592"/>
                    <a:pt x="2679" y="5599"/>
                  </a:cubicBezTo>
                  <a:cubicBezTo>
                    <a:pt x="2669" y="5599"/>
                    <a:pt x="2662" y="5595"/>
                    <a:pt x="2655" y="5595"/>
                  </a:cubicBezTo>
                  <a:cubicBezTo>
                    <a:pt x="2585" y="5575"/>
                    <a:pt x="2518" y="5555"/>
                    <a:pt x="2452" y="5535"/>
                  </a:cubicBezTo>
                  <a:cubicBezTo>
                    <a:pt x="2324" y="5495"/>
                    <a:pt x="2197" y="5458"/>
                    <a:pt x="2077" y="5404"/>
                  </a:cubicBezTo>
                  <a:cubicBezTo>
                    <a:pt x="1963" y="5341"/>
                    <a:pt x="1850" y="5274"/>
                    <a:pt x="1739" y="5204"/>
                  </a:cubicBezTo>
                  <a:cubicBezTo>
                    <a:pt x="1679" y="5168"/>
                    <a:pt x="1618" y="5123"/>
                    <a:pt x="1558" y="5087"/>
                  </a:cubicBezTo>
                  <a:cubicBezTo>
                    <a:pt x="1538" y="5077"/>
                    <a:pt x="1515" y="5063"/>
                    <a:pt x="1495" y="5050"/>
                  </a:cubicBezTo>
                  <a:cubicBezTo>
                    <a:pt x="1572" y="4873"/>
                    <a:pt x="1649" y="4696"/>
                    <a:pt x="1729" y="4518"/>
                  </a:cubicBezTo>
                  <a:cubicBezTo>
                    <a:pt x="1882" y="4171"/>
                    <a:pt x="2057" y="3833"/>
                    <a:pt x="2228" y="3492"/>
                  </a:cubicBezTo>
                  <a:close/>
                  <a:moveTo>
                    <a:pt x="3314" y="0"/>
                  </a:moveTo>
                  <a:cubicBezTo>
                    <a:pt x="3231" y="3"/>
                    <a:pt x="3151" y="3"/>
                    <a:pt x="3070" y="23"/>
                  </a:cubicBezTo>
                  <a:cubicBezTo>
                    <a:pt x="2997" y="40"/>
                    <a:pt x="2926" y="63"/>
                    <a:pt x="2859" y="87"/>
                  </a:cubicBezTo>
                  <a:cubicBezTo>
                    <a:pt x="2719" y="134"/>
                    <a:pt x="2589" y="224"/>
                    <a:pt x="2488" y="332"/>
                  </a:cubicBezTo>
                  <a:cubicBezTo>
                    <a:pt x="2381" y="445"/>
                    <a:pt x="2284" y="552"/>
                    <a:pt x="2204" y="686"/>
                  </a:cubicBezTo>
                  <a:cubicBezTo>
                    <a:pt x="2110" y="849"/>
                    <a:pt x="2023" y="1014"/>
                    <a:pt x="1933" y="1181"/>
                  </a:cubicBezTo>
                  <a:cubicBezTo>
                    <a:pt x="1726" y="1568"/>
                    <a:pt x="1518" y="1963"/>
                    <a:pt x="1361" y="2378"/>
                  </a:cubicBezTo>
                  <a:cubicBezTo>
                    <a:pt x="1291" y="2569"/>
                    <a:pt x="1228" y="2766"/>
                    <a:pt x="1144" y="2953"/>
                  </a:cubicBezTo>
                  <a:cubicBezTo>
                    <a:pt x="1053" y="3154"/>
                    <a:pt x="963" y="3354"/>
                    <a:pt x="870" y="3555"/>
                  </a:cubicBezTo>
                  <a:cubicBezTo>
                    <a:pt x="585" y="4180"/>
                    <a:pt x="325" y="4816"/>
                    <a:pt x="56" y="5449"/>
                  </a:cubicBezTo>
                  <a:cubicBezTo>
                    <a:pt x="0" y="5585"/>
                    <a:pt x="16" y="5759"/>
                    <a:pt x="76" y="5890"/>
                  </a:cubicBezTo>
                  <a:cubicBezTo>
                    <a:pt x="141" y="6031"/>
                    <a:pt x="264" y="6144"/>
                    <a:pt x="411" y="6197"/>
                  </a:cubicBezTo>
                  <a:cubicBezTo>
                    <a:pt x="473" y="6220"/>
                    <a:pt x="539" y="6231"/>
                    <a:pt x="605" y="6231"/>
                  </a:cubicBezTo>
                  <a:cubicBezTo>
                    <a:pt x="657" y="6231"/>
                    <a:pt x="709" y="6224"/>
                    <a:pt x="759" y="6211"/>
                  </a:cubicBezTo>
                  <a:cubicBezTo>
                    <a:pt x="783" y="6227"/>
                    <a:pt x="809" y="6244"/>
                    <a:pt x="836" y="6264"/>
                  </a:cubicBezTo>
                  <a:cubicBezTo>
                    <a:pt x="916" y="6318"/>
                    <a:pt x="1000" y="6368"/>
                    <a:pt x="1084" y="6418"/>
                  </a:cubicBezTo>
                  <a:cubicBezTo>
                    <a:pt x="1164" y="6468"/>
                    <a:pt x="1248" y="6515"/>
                    <a:pt x="1331" y="6562"/>
                  </a:cubicBezTo>
                  <a:cubicBezTo>
                    <a:pt x="1465" y="6639"/>
                    <a:pt x="1602" y="6706"/>
                    <a:pt x="1749" y="6753"/>
                  </a:cubicBezTo>
                  <a:cubicBezTo>
                    <a:pt x="1799" y="6769"/>
                    <a:pt x="1846" y="6786"/>
                    <a:pt x="1896" y="6799"/>
                  </a:cubicBezTo>
                  <a:cubicBezTo>
                    <a:pt x="1990" y="6826"/>
                    <a:pt x="2083" y="6856"/>
                    <a:pt x="2180" y="6880"/>
                  </a:cubicBezTo>
                  <a:cubicBezTo>
                    <a:pt x="2274" y="6900"/>
                    <a:pt x="2368" y="6923"/>
                    <a:pt x="2464" y="6940"/>
                  </a:cubicBezTo>
                  <a:cubicBezTo>
                    <a:pt x="2517" y="6949"/>
                    <a:pt x="2569" y="6953"/>
                    <a:pt x="2620" y="6953"/>
                  </a:cubicBezTo>
                  <a:cubicBezTo>
                    <a:pt x="2678" y="6953"/>
                    <a:pt x="2736" y="6949"/>
                    <a:pt x="2796" y="6943"/>
                  </a:cubicBezTo>
                  <a:cubicBezTo>
                    <a:pt x="2940" y="6937"/>
                    <a:pt x="3070" y="6886"/>
                    <a:pt x="3207" y="6843"/>
                  </a:cubicBezTo>
                  <a:cubicBezTo>
                    <a:pt x="3291" y="6816"/>
                    <a:pt x="3375" y="6779"/>
                    <a:pt x="3455" y="6742"/>
                  </a:cubicBezTo>
                  <a:cubicBezTo>
                    <a:pt x="3679" y="6639"/>
                    <a:pt x="3889" y="6508"/>
                    <a:pt x="4083" y="6355"/>
                  </a:cubicBezTo>
                  <a:cubicBezTo>
                    <a:pt x="4124" y="6321"/>
                    <a:pt x="4160" y="6287"/>
                    <a:pt x="4197" y="6254"/>
                  </a:cubicBezTo>
                  <a:cubicBezTo>
                    <a:pt x="4324" y="6127"/>
                    <a:pt x="4438" y="5994"/>
                    <a:pt x="4522" y="5836"/>
                  </a:cubicBezTo>
                  <a:cubicBezTo>
                    <a:pt x="4585" y="5719"/>
                    <a:pt x="4639" y="5605"/>
                    <a:pt x="4682" y="5478"/>
                  </a:cubicBezTo>
                  <a:cubicBezTo>
                    <a:pt x="4716" y="5384"/>
                    <a:pt x="4732" y="5284"/>
                    <a:pt x="4749" y="5188"/>
                  </a:cubicBezTo>
                  <a:cubicBezTo>
                    <a:pt x="4786" y="5007"/>
                    <a:pt x="4789" y="4827"/>
                    <a:pt x="4762" y="4642"/>
                  </a:cubicBezTo>
                  <a:cubicBezTo>
                    <a:pt x="4749" y="4546"/>
                    <a:pt x="4732" y="4452"/>
                    <a:pt x="4709" y="4358"/>
                  </a:cubicBezTo>
                  <a:cubicBezTo>
                    <a:pt x="4669" y="4211"/>
                    <a:pt x="4616" y="4074"/>
                    <a:pt x="4551" y="3940"/>
                  </a:cubicBezTo>
                  <a:cubicBezTo>
                    <a:pt x="4535" y="3910"/>
                    <a:pt x="4518" y="3879"/>
                    <a:pt x="4502" y="3850"/>
                  </a:cubicBezTo>
                  <a:cubicBezTo>
                    <a:pt x="4565" y="3839"/>
                    <a:pt x="4628" y="3830"/>
                    <a:pt x="4692" y="3816"/>
                  </a:cubicBezTo>
                  <a:cubicBezTo>
                    <a:pt x="4883" y="3783"/>
                    <a:pt x="5060" y="3703"/>
                    <a:pt x="5234" y="3623"/>
                  </a:cubicBezTo>
                  <a:cubicBezTo>
                    <a:pt x="5378" y="3558"/>
                    <a:pt x="5522" y="3475"/>
                    <a:pt x="5632" y="3354"/>
                  </a:cubicBezTo>
                  <a:cubicBezTo>
                    <a:pt x="5699" y="3281"/>
                    <a:pt x="5766" y="3208"/>
                    <a:pt x="5826" y="3127"/>
                  </a:cubicBezTo>
                  <a:cubicBezTo>
                    <a:pt x="5936" y="2980"/>
                    <a:pt x="6040" y="2823"/>
                    <a:pt x="6100" y="2649"/>
                  </a:cubicBezTo>
                  <a:cubicBezTo>
                    <a:pt x="6137" y="2539"/>
                    <a:pt x="6161" y="2414"/>
                    <a:pt x="6167" y="2298"/>
                  </a:cubicBezTo>
                  <a:cubicBezTo>
                    <a:pt x="6177" y="2161"/>
                    <a:pt x="6174" y="2027"/>
                    <a:pt x="6164" y="1886"/>
                  </a:cubicBezTo>
                  <a:cubicBezTo>
                    <a:pt x="6161" y="1860"/>
                    <a:pt x="6157" y="1833"/>
                    <a:pt x="6150" y="1806"/>
                  </a:cubicBezTo>
                  <a:cubicBezTo>
                    <a:pt x="6133" y="1739"/>
                    <a:pt x="6110" y="1672"/>
                    <a:pt x="6087" y="1609"/>
                  </a:cubicBezTo>
                  <a:cubicBezTo>
                    <a:pt x="6067" y="1556"/>
                    <a:pt x="6040" y="1508"/>
                    <a:pt x="6013" y="1459"/>
                  </a:cubicBezTo>
                  <a:cubicBezTo>
                    <a:pt x="5940" y="1338"/>
                    <a:pt x="5860" y="1224"/>
                    <a:pt x="5769" y="1117"/>
                  </a:cubicBezTo>
                  <a:cubicBezTo>
                    <a:pt x="5709" y="1047"/>
                    <a:pt x="5642" y="987"/>
                    <a:pt x="5575" y="923"/>
                  </a:cubicBezTo>
                  <a:cubicBezTo>
                    <a:pt x="5474" y="823"/>
                    <a:pt x="5368" y="729"/>
                    <a:pt x="5258" y="639"/>
                  </a:cubicBezTo>
                  <a:cubicBezTo>
                    <a:pt x="5241" y="625"/>
                    <a:pt x="5224" y="613"/>
                    <a:pt x="5207" y="599"/>
                  </a:cubicBezTo>
                  <a:cubicBezTo>
                    <a:pt x="5153" y="556"/>
                    <a:pt x="5104" y="515"/>
                    <a:pt x="5047" y="482"/>
                  </a:cubicBezTo>
                  <a:cubicBezTo>
                    <a:pt x="4846" y="361"/>
                    <a:pt x="4636" y="275"/>
                    <a:pt x="4408" y="214"/>
                  </a:cubicBezTo>
                  <a:cubicBezTo>
                    <a:pt x="4170" y="154"/>
                    <a:pt x="3929" y="107"/>
                    <a:pt x="3692" y="57"/>
                  </a:cubicBezTo>
                  <a:cubicBezTo>
                    <a:pt x="3602" y="37"/>
                    <a:pt x="3515" y="23"/>
                    <a:pt x="3428" y="7"/>
                  </a:cubicBezTo>
                  <a:cubicBezTo>
                    <a:pt x="3387" y="0"/>
                    <a:pt x="3351" y="0"/>
                    <a:pt x="33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4791500" y="4541438"/>
              <a:ext cx="163225" cy="182575"/>
            </a:xfrm>
            <a:custGeom>
              <a:avLst/>
              <a:gdLst/>
              <a:ahLst/>
              <a:cxnLst/>
              <a:rect l="l" t="t" r="r" b="b"/>
              <a:pathLst>
                <a:path w="6529" h="7303" extrusionOk="0">
                  <a:moveTo>
                    <a:pt x="3700" y="1635"/>
                  </a:moveTo>
                  <a:lnTo>
                    <a:pt x="3880" y="1664"/>
                  </a:lnTo>
                  <a:cubicBezTo>
                    <a:pt x="3997" y="1684"/>
                    <a:pt x="4111" y="1708"/>
                    <a:pt x="4221" y="1728"/>
                  </a:cubicBezTo>
                  <a:cubicBezTo>
                    <a:pt x="4325" y="1755"/>
                    <a:pt x="4412" y="1781"/>
                    <a:pt x="4489" y="1815"/>
                  </a:cubicBezTo>
                  <a:cubicBezTo>
                    <a:pt x="4582" y="1875"/>
                    <a:pt x="4669" y="1945"/>
                    <a:pt x="4733" y="2005"/>
                  </a:cubicBezTo>
                  <a:cubicBezTo>
                    <a:pt x="4817" y="2082"/>
                    <a:pt x="4907" y="2173"/>
                    <a:pt x="4987" y="2277"/>
                  </a:cubicBezTo>
                  <a:cubicBezTo>
                    <a:pt x="4984" y="2310"/>
                    <a:pt x="4981" y="2340"/>
                    <a:pt x="4977" y="2374"/>
                  </a:cubicBezTo>
                  <a:cubicBezTo>
                    <a:pt x="4947" y="2424"/>
                    <a:pt x="4907" y="2474"/>
                    <a:pt x="4867" y="2527"/>
                  </a:cubicBezTo>
                  <a:cubicBezTo>
                    <a:pt x="4797" y="2561"/>
                    <a:pt x="4723" y="2595"/>
                    <a:pt x="4643" y="2624"/>
                  </a:cubicBezTo>
                  <a:cubicBezTo>
                    <a:pt x="4566" y="2641"/>
                    <a:pt x="4489" y="2651"/>
                    <a:pt x="4405" y="2661"/>
                  </a:cubicBezTo>
                  <a:lnTo>
                    <a:pt x="4348" y="2668"/>
                  </a:lnTo>
                  <a:cubicBezTo>
                    <a:pt x="4272" y="2678"/>
                    <a:pt x="4195" y="2684"/>
                    <a:pt x="4131" y="2691"/>
                  </a:cubicBezTo>
                  <a:cubicBezTo>
                    <a:pt x="3991" y="2691"/>
                    <a:pt x="3854" y="2678"/>
                    <a:pt x="3736" y="2668"/>
                  </a:cubicBezTo>
                  <a:cubicBezTo>
                    <a:pt x="3596" y="2655"/>
                    <a:pt x="3485" y="2638"/>
                    <a:pt x="3385" y="2621"/>
                  </a:cubicBezTo>
                  <a:lnTo>
                    <a:pt x="3375" y="2618"/>
                  </a:lnTo>
                  <a:cubicBezTo>
                    <a:pt x="3295" y="2595"/>
                    <a:pt x="3215" y="2570"/>
                    <a:pt x="3121" y="2558"/>
                  </a:cubicBezTo>
                  <a:cubicBezTo>
                    <a:pt x="3138" y="2527"/>
                    <a:pt x="3155" y="2497"/>
                    <a:pt x="3171" y="2470"/>
                  </a:cubicBezTo>
                  <a:cubicBezTo>
                    <a:pt x="3252" y="2337"/>
                    <a:pt x="3329" y="2206"/>
                    <a:pt x="3409" y="2079"/>
                  </a:cubicBezTo>
                  <a:cubicBezTo>
                    <a:pt x="3482" y="1962"/>
                    <a:pt x="3556" y="1845"/>
                    <a:pt x="3633" y="1735"/>
                  </a:cubicBezTo>
                  <a:lnTo>
                    <a:pt x="3700" y="1635"/>
                  </a:lnTo>
                  <a:close/>
                  <a:moveTo>
                    <a:pt x="3536" y="1253"/>
                  </a:moveTo>
                  <a:lnTo>
                    <a:pt x="3345" y="1534"/>
                  </a:lnTo>
                  <a:cubicBezTo>
                    <a:pt x="3261" y="1651"/>
                    <a:pt x="3184" y="1772"/>
                    <a:pt x="3111" y="1892"/>
                  </a:cubicBezTo>
                  <a:cubicBezTo>
                    <a:pt x="3028" y="2022"/>
                    <a:pt x="2951" y="2156"/>
                    <a:pt x="2870" y="2289"/>
                  </a:cubicBezTo>
                  <a:cubicBezTo>
                    <a:pt x="2817" y="2380"/>
                    <a:pt x="2770" y="2470"/>
                    <a:pt x="2719" y="2561"/>
                  </a:cubicBezTo>
                  <a:lnTo>
                    <a:pt x="2509" y="3019"/>
                  </a:lnTo>
                  <a:lnTo>
                    <a:pt x="2874" y="2919"/>
                  </a:lnTo>
                  <a:cubicBezTo>
                    <a:pt x="2916" y="2906"/>
                    <a:pt x="2960" y="2899"/>
                    <a:pt x="3003" y="2899"/>
                  </a:cubicBezTo>
                  <a:cubicBezTo>
                    <a:pt x="3018" y="2899"/>
                    <a:pt x="3033" y="2900"/>
                    <a:pt x="3048" y="2902"/>
                  </a:cubicBezTo>
                  <a:cubicBezTo>
                    <a:pt x="3121" y="2908"/>
                    <a:pt x="3195" y="2932"/>
                    <a:pt x="3275" y="2956"/>
                  </a:cubicBezTo>
                  <a:lnTo>
                    <a:pt x="3312" y="2965"/>
                  </a:lnTo>
                  <a:cubicBezTo>
                    <a:pt x="3425" y="2985"/>
                    <a:pt x="3549" y="3002"/>
                    <a:pt x="3700" y="3016"/>
                  </a:cubicBezTo>
                  <a:cubicBezTo>
                    <a:pt x="3823" y="3029"/>
                    <a:pt x="3967" y="3042"/>
                    <a:pt x="4131" y="3042"/>
                  </a:cubicBezTo>
                  <a:lnTo>
                    <a:pt x="4144" y="3042"/>
                  </a:lnTo>
                  <a:cubicBezTo>
                    <a:pt x="4228" y="3036"/>
                    <a:pt x="4308" y="3029"/>
                    <a:pt x="4392" y="3016"/>
                  </a:cubicBezTo>
                  <a:lnTo>
                    <a:pt x="4452" y="3009"/>
                  </a:lnTo>
                  <a:cubicBezTo>
                    <a:pt x="4542" y="2999"/>
                    <a:pt x="4636" y="2985"/>
                    <a:pt x="4729" y="2965"/>
                  </a:cubicBezTo>
                  <a:lnTo>
                    <a:pt x="4753" y="2959"/>
                  </a:lnTo>
                  <a:cubicBezTo>
                    <a:pt x="4860" y="2919"/>
                    <a:pt x="4961" y="2875"/>
                    <a:pt x="5050" y="2828"/>
                  </a:cubicBezTo>
                  <a:lnTo>
                    <a:pt x="5124" y="2765"/>
                  </a:lnTo>
                  <a:cubicBezTo>
                    <a:pt x="5188" y="2688"/>
                    <a:pt x="5245" y="2607"/>
                    <a:pt x="5291" y="2534"/>
                  </a:cubicBezTo>
                  <a:lnTo>
                    <a:pt x="5322" y="2447"/>
                  </a:lnTo>
                  <a:cubicBezTo>
                    <a:pt x="5331" y="2380"/>
                    <a:pt x="5339" y="2310"/>
                    <a:pt x="5339" y="2243"/>
                  </a:cubicBezTo>
                  <a:lnTo>
                    <a:pt x="5339" y="2226"/>
                  </a:lnTo>
                  <a:lnTo>
                    <a:pt x="5322" y="2166"/>
                  </a:lnTo>
                  <a:cubicBezTo>
                    <a:pt x="5311" y="2143"/>
                    <a:pt x="5302" y="2123"/>
                    <a:pt x="5291" y="2102"/>
                  </a:cubicBezTo>
                  <a:lnTo>
                    <a:pt x="5278" y="2079"/>
                  </a:lnTo>
                  <a:cubicBezTo>
                    <a:pt x="5181" y="1948"/>
                    <a:pt x="5070" y="1838"/>
                    <a:pt x="4974" y="1748"/>
                  </a:cubicBezTo>
                  <a:lnTo>
                    <a:pt x="4967" y="1741"/>
                  </a:lnTo>
                  <a:cubicBezTo>
                    <a:pt x="4890" y="1675"/>
                    <a:pt x="4783" y="1584"/>
                    <a:pt x="4663" y="1511"/>
                  </a:cubicBezTo>
                  <a:lnTo>
                    <a:pt x="4639" y="1497"/>
                  </a:lnTo>
                  <a:cubicBezTo>
                    <a:pt x="4539" y="1454"/>
                    <a:pt x="4436" y="1420"/>
                    <a:pt x="4298" y="1387"/>
                  </a:cubicBezTo>
                  <a:cubicBezTo>
                    <a:pt x="4181" y="1363"/>
                    <a:pt x="4061" y="1340"/>
                    <a:pt x="3944" y="1320"/>
                  </a:cubicBezTo>
                  <a:cubicBezTo>
                    <a:pt x="3860" y="1303"/>
                    <a:pt x="3780" y="1290"/>
                    <a:pt x="3696" y="1277"/>
                  </a:cubicBezTo>
                  <a:lnTo>
                    <a:pt x="3536" y="1253"/>
                  </a:lnTo>
                  <a:close/>
                  <a:moveTo>
                    <a:pt x="2439" y="3995"/>
                  </a:moveTo>
                  <a:cubicBezTo>
                    <a:pt x="2466" y="4022"/>
                    <a:pt x="2496" y="4046"/>
                    <a:pt x="2526" y="4069"/>
                  </a:cubicBezTo>
                  <a:lnTo>
                    <a:pt x="2529" y="4072"/>
                  </a:lnTo>
                  <a:cubicBezTo>
                    <a:pt x="2576" y="4109"/>
                    <a:pt x="2622" y="4136"/>
                    <a:pt x="2662" y="4160"/>
                  </a:cubicBezTo>
                  <a:lnTo>
                    <a:pt x="2703" y="4183"/>
                  </a:lnTo>
                  <a:cubicBezTo>
                    <a:pt x="2747" y="4209"/>
                    <a:pt x="2793" y="4236"/>
                    <a:pt x="2840" y="4260"/>
                  </a:cubicBezTo>
                  <a:lnTo>
                    <a:pt x="2880" y="4287"/>
                  </a:lnTo>
                  <a:cubicBezTo>
                    <a:pt x="2957" y="4327"/>
                    <a:pt x="3034" y="4370"/>
                    <a:pt x="3104" y="4417"/>
                  </a:cubicBezTo>
                  <a:cubicBezTo>
                    <a:pt x="3168" y="4461"/>
                    <a:pt x="3232" y="4510"/>
                    <a:pt x="3292" y="4564"/>
                  </a:cubicBezTo>
                  <a:cubicBezTo>
                    <a:pt x="3352" y="4621"/>
                    <a:pt x="3399" y="4671"/>
                    <a:pt x="3439" y="4722"/>
                  </a:cubicBezTo>
                  <a:cubicBezTo>
                    <a:pt x="3459" y="4765"/>
                    <a:pt x="3479" y="4808"/>
                    <a:pt x="3499" y="4862"/>
                  </a:cubicBezTo>
                  <a:cubicBezTo>
                    <a:pt x="3512" y="4925"/>
                    <a:pt x="3522" y="4986"/>
                    <a:pt x="3533" y="5043"/>
                  </a:cubicBezTo>
                  <a:cubicBezTo>
                    <a:pt x="3529" y="5063"/>
                    <a:pt x="3525" y="5083"/>
                    <a:pt x="3522" y="5106"/>
                  </a:cubicBezTo>
                  <a:cubicBezTo>
                    <a:pt x="3512" y="5146"/>
                    <a:pt x="3499" y="5186"/>
                    <a:pt x="3482" y="5223"/>
                  </a:cubicBezTo>
                  <a:cubicBezTo>
                    <a:pt x="3465" y="5250"/>
                    <a:pt x="3449" y="5276"/>
                    <a:pt x="3429" y="5299"/>
                  </a:cubicBezTo>
                  <a:cubicBezTo>
                    <a:pt x="3385" y="5344"/>
                    <a:pt x="3332" y="5384"/>
                    <a:pt x="3275" y="5424"/>
                  </a:cubicBezTo>
                  <a:cubicBezTo>
                    <a:pt x="3171" y="5480"/>
                    <a:pt x="3054" y="5534"/>
                    <a:pt x="2931" y="5577"/>
                  </a:cubicBezTo>
                  <a:cubicBezTo>
                    <a:pt x="2903" y="5584"/>
                    <a:pt x="2880" y="5591"/>
                    <a:pt x="2854" y="5594"/>
                  </a:cubicBezTo>
                  <a:cubicBezTo>
                    <a:pt x="2810" y="5580"/>
                    <a:pt x="2767" y="5568"/>
                    <a:pt x="2723" y="5554"/>
                  </a:cubicBezTo>
                  <a:lnTo>
                    <a:pt x="2642" y="5531"/>
                  </a:lnTo>
                  <a:cubicBezTo>
                    <a:pt x="2532" y="5497"/>
                    <a:pt x="2426" y="5464"/>
                    <a:pt x="2338" y="5427"/>
                  </a:cubicBezTo>
                  <a:cubicBezTo>
                    <a:pt x="2228" y="5364"/>
                    <a:pt x="2121" y="5296"/>
                    <a:pt x="2011" y="5230"/>
                  </a:cubicBezTo>
                  <a:lnTo>
                    <a:pt x="1944" y="5186"/>
                  </a:lnTo>
                  <a:cubicBezTo>
                    <a:pt x="1927" y="5176"/>
                    <a:pt x="1910" y="5166"/>
                    <a:pt x="1897" y="5156"/>
                  </a:cubicBezTo>
                  <a:cubicBezTo>
                    <a:pt x="1954" y="5026"/>
                    <a:pt x="2011" y="4895"/>
                    <a:pt x="2068" y="4768"/>
                  </a:cubicBezTo>
                  <a:cubicBezTo>
                    <a:pt x="2181" y="4507"/>
                    <a:pt x="2309" y="4250"/>
                    <a:pt x="2439" y="3995"/>
                  </a:cubicBezTo>
                  <a:close/>
                  <a:moveTo>
                    <a:pt x="2409" y="3273"/>
                  </a:moveTo>
                  <a:lnTo>
                    <a:pt x="2228" y="3631"/>
                  </a:lnTo>
                  <a:cubicBezTo>
                    <a:pt x="2064" y="3952"/>
                    <a:pt x="1894" y="4287"/>
                    <a:pt x="1747" y="4624"/>
                  </a:cubicBezTo>
                  <a:cubicBezTo>
                    <a:pt x="1666" y="4802"/>
                    <a:pt x="1589" y="4978"/>
                    <a:pt x="1512" y="5156"/>
                  </a:cubicBezTo>
                  <a:lnTo>
                    <a:pt x="1449" y="5299"/>
                  </a:lnTo>
                  <a:lnTo>
                    <a:pt x="1646" y="5417"/>
                  </a:lnTo>
                  <a:cubicBezTo>
                    <a:pt x="1683" y="5437"/>
                    <a:pt x="1716" y="5460"/>
                    <a:pt x="1753" y="5480"/>
                  </a:cubicBezTo>
                  <a:lnTo>
                    <a:pt x="1827" y="5531"/>
                  </a:lnTo>
                  <a:cubicBezTo>
                    <a:pt x="1937" y="5600"/>
                    <a:pt x="2051" y="5668"/>
                    <a:pt x="2181" y="5741"/>
                  </a:cubicBezTo>
                  <a:cubicBezTo>
                    <a:pt x="2301" y="5795"/>
                    <a:pt x="2422" y="5832"/>
                    <a:pt x="2542" y="5869"/>
                  </a:cubicBezTo>
                  <a:lnTo>
                    <a:pt x="2619" y="5892"/>
                  </a:lnTo>
                  <a:cubicBezTo>
                    <a:pt x="2673" y="5909"/>
                    <a:pt x="2730" y="5926"/>
                    <a:pt x="2787" y="5942"/>
                  </a:cubicBezTo>
                  <a:lnTo>
                    <a:pt x="2863" y="5952"/>
                  </a:lnTo>
                  <a:lnTo>
                    <a:pt x="2887" y="5946"/>
                  </a:lnTo>
                  <a:cubicBezTo>
                    <a:pt x="2931" y="5938"/>
                    <a:pt x="2977" y="5929"/>
                    <a:pt x="3034" y="5912"/>
                  </a:cubicBezTo>
                  <a:cubicBezTo>
                    <a:pt x="3188" y="5858"/>
                    <a:pt x="3325" y="5798"/>
                    <a:pt x="3459" y="5721"/>
                  </a:cubicBezTo>
                  <a:cubicBezTo>
                    <a:pt x="3549" y="5661"/>
                    <a:pt x="3619" y="5605"/>
                    <a:pt x="3679" y="5548"/>
                  </a:cubicBezTo>
                  <a:lnTo>
                    <a:pt x="3700" y="5527"/>
                  </a:lnTo>
                  <a:cubicBezTo>
                    <a:pt x="3733" y="5484"/>
                    <a:pt x="3763" y="5440"/>
                    <a:pt x="3790" y="5393"/>
                  </a:cubicBezTo>
                  <a:lnTo>
                    <a:pt x="3803" y="5370"/>
                  </a:lnTo>
                  <a:cubicBezTo>
                    <a:pt x="3826" y="5310"/>
                    <a:pt x="3846" y="5253"/>
                    <a:pt x="3863" y="5190"/>
                  </a:cubicBezTo>
                  <a:lnTo>
                    <a:pt x="3870" y="5169"/>
                  </a:lnTo>
                  <a:cubicBezTo>
                    <a:pt x="3874" y="5129"/>
                    <a:pt x="3880" y="5092"/>
                    <a:pt x="3883" y="5052"/>
                  </a:cubicBezTo>
                  <a:lnTo>
                    <a:pt x="3883" y="5035"/>
                  </a:lnTo>
                  <a:lnTo>
                    <a:pt x="3883" y="5019"/>
                  </a:lnTo>
                  <a:cubicBezTo>
                    <a:pt x="3874" y="4942"/>
                    <a:pt x="3860" y="4858"/>
                    <a:pt x="3840" y="4771"/>
                  </a:cubicBezTo>
                  <a:lnTo>
                    <a:pt x="3834" y="4748"/>
                  </a:lnTo>
                  <a:cubicBezTo>
                    <a:pt x="3803" y="4674"/>
                    <a:pt x="3773" y="4608"/>
                    <a:pt x="3743" y="4544"/>
                  </a:cubicBezTo>
                  <a:lnTo>
                    <a:pt x="3726" y="4517"/>
                  </a:lnTo>
                  <a:cubicBezTo>
                    <a:pt x="3673" y="4453"/>
                    <a:pt x="3616" y="4387"/>
                    <a:pt x="3529" y="4303"/>
                  </a:cubicBezTo>
                  <a:cubicBezTo>
                    <a:pt x="3465" y="4250"/>
                    <a:pt x="3389" y="4186"/>
                    <a:pt x="3301" y="4126"/>
                  </a:cubicBezTo>
                  <a:cubicBezTo>
                    <a:pt x="3221" y="4072"/>
                    <a:pt x="3138" y="4026"/>
                    <a:pt x="3054" y="3979"/>
                  </a:cubicBezTo>
                  <a:lnTo>
                    <a:pt x="3011" y="3955"/>
                  </a:lnTo>
                  <a:cubicBezTo>
                    <a:pt x="2967" y="3929"/>
                    <a:pt x="2923" y="3905"/>
                    <a:pt x="2880" y="3879"/>
                  </a:cubicBezTo>
                  <a:lnTo>
                    <a:pt x="2837" y="3855"/>
                  </a:lnTo>
                  <a:cubicBezTo>
                    <a:pt x="2807" y="3839"/>
                    <a:pt x="2776" y="3822"/>
                    <a:pt x="2750" y="3802"/>
                  </a:cubicBezTo>
                  <a:lnTo>
                    <a:pt x="2639" y="3939"/>
                  </a:lnTo>
                  <a:lnTo>
                    <a:pt x="2747" y="3799"/>
                  </a:lnTo>
                  <a:cubicBezTo>
                    <a:pt x="2650" y="3718"/>
                    <a:pt x="2602" y="3674"/>
                    <a:pt x="2566" y="3591"/>
                  </a:cubicBezTo>
                  <a:lnTo>
                    <a:pt x="2409" y="3273"/>
                  </a:lnTo>
                  <a:close/>
                  <a:moveTo>
                    <a:pt x="3525" y="352"/>
                  </a:moveTo>
                  <a:cubicBezTo>
                    <a:pt x="3544" y="352"/>
                    <a:pt x="3562" y="354"/>
                    <a:pt x="3576" y="357"/>
                  </a:cubicBezTo>
                  <a:cubicBezTo>
                    <a:pt x="3663" y="370"/>
                    <a:pt x="3746" y="387"/>
                    <a:pt x="3834" y="403"/>
                  </a:cubicBezTo>
                  <a:lnTo>
                    <a:pt x="3980" y="434"/>
                  </a:lnTo>
                  <a:cubicBezTo>
                    <a:pt x="4167" y="474"/>
                    <a:pt x="4359" y="514"/>
                    <a:pt x="4542" y="561"/>
                  </a:cubicBezTo>
                  <a:cubicBezTo>
                    <a:pt x="4753" y="614"/>
                    <a:pt x="4944" y="698"/>
                    <a:pt x="5135" y="812"/>
                  </a:cubicBezTo>
                  <a:cubicBezTo>
                    <a:pt x="5184" y="838"/>
                    <a:pt x="5231" y="875"/>
                    <a:pt x="5275" y="912"/>
                  </a:cubicBezTo>
                  <a:lnTo>
                    <a:pt x="5325" y="952"/>
                  </a:lnTo>
                  <a:cubicBezTo>
                    <a:pt x="5432" y="1042"/>
                    <a:pt x="5536" y="1133"/>
                    <a:pt x="5632" y="1226"/>
                  </a:cubicBezTo>
                  <a:lnTo>
                    <a:pt x="5666" y="1256"/>
                  </a:lnTo>
                  <a:cubicBezTo>
                    <a:pt x="5720" y="1310"/>
                    <a:pt x="5770" y="1357"/>
                    <a:pt x="5813" y="1407"/>
                  </a:cubicBezTo>
                  <a:cubicBezTo>
                    <a:pt x="5893" y="1504"/>
                    <a:pt x="5967" y="1607"/>
                    <a:pt x="6038" y="1724"/>
                  </a:cubicBezTo>
                  <a:cubicBezTo>
                    <a:pt x="6061" y="1765"/>
                    <a:pt x="6084" y="1805"/>
                    <a:pt x="6101" y="1845"/>
                  </a:cubicBezTo>
                  <a:cubicBezTo>
                    <a:pt x="6121" y="1905"/>
                    <a:pt x="6141" y="1962"/>
                    <a:pt x="6154" y="2025"/>
                  </a:cubicBezTo>
                  <a:cubicBezTo>
                    <a:pt x="6161" y="2042"/>
                    <a:pt x="6164" y="2059"/>
                    <a:pt x="6168" y="2076"/>
                  </a:cubicBezTo>
                  <a:cubicBezTo>
                    <a:pt x="6178" y="2213"/>
                    <a:pt x="6178" y="2340"/>
                    <a:pt x="6171" y="2464"/>
                  </a:cubicBezTo>
                  <a:cubicBezTo>
                    <a:pt x="6164" y="2570"/>
                    <a:pt x="6141" y="2678"/>
                    <a:pt x="6111" y="2768"/>
                  </a:cubicBezTo>
                  <a:cubicBezTo>
                    <a:pt x="6058" y="2925"/>
                    <a:pt x="5957" y="3072"/>
                    <a:pt x="5863" y="3200"/>
                  </a:cubicBezTo>
                  <a:cubicBezTo>
                    <a:pt x="5820" y="3257"/>
                    <a:pt x="5770" y="3313"/>
                    <a:pt x="5713" y="3373"/>
                  </a:cubicBezTo>
                  <a:lnTo>
                    <a:pt x="5680" y="3413"/>
                  </a:lnTo>
                  <a:cubicBezTo>
                    <a:pt x="5603" y="3498"/>
                    <a:pt x="5496" y="3567"/>
                    <a:pt x="5339" y="3638"/>
                  </a:cubicBezTo>
                  <a:cubicBezTo>
                    <a:pt x="5175" y="3711"/>
                    <a:pt x="5007" y="3788"/>
                    <a:pt x="4840" y="3819"/>
                  </a:cubicBezTo>
                  <a:cubicBezTo>
                    <a:pt x="4777" y="3831"/>
                    <a:pt x="4716" y="3842"/>
                    <a:pt x="4653" y="3851"/>
                  </a:cubicBezTo>
                  <a:lnTo>
                    <a:pt x="4402" y="3892"/>
                  </a:lnTo>
                  <a:lnTo>
                    <a:pt x="4529" y="4112"/>
                  </a:lnTo>
                  <a:cubicBezTo>
                    <a:pt x="4542" y="4140"/>
                    <a:pt x="4556" y="4166"/>
                    <a:pt x="4569" y="4193"/>
                  </a:cubicBezTo>
                  <a:cubicBezTo>
                    <a:pt x="4633" y="4323"/>
                    <a:pt x="4683" y="4450"/>
                    <a:pt x="4716" y="4577"/>
                  </a:cubicBezTo>
                  <a:cubicBezTo>
                    <a:pt x="4740" y="4671"/>
                    <a:pt x="4757" y="4771"/>
                    <a:pt x="4766" y="4845"/>
                  </a:cubicBezTo>
                  <a:cubicBezTo>
                    <a:pt x="4794" y="5006"/>
                    <a:pt x="4786" y="5169"/>
                    <a:pt x="4757" y="5330"/>
                  </a:cubicBezTo>
                  <a:lnTo>
                    <a:pt x="4743" y="5393"/>
                  </a:lnTo>
                  <a:cubicBezTo>
                    <a:pt x="4729" y="5467"/>
                    <a:pt x="4716" y="5537"/>
                    <a:pt x="4696" y="5597"/>
                  </a:cubicBezTo>
                  <a:cubicBezTo>
                    <a:pt x="4660" y="5701"/>
                    <a:pt x="4613" y="5805"/>
                    <a:pt x="4546" y="5929"/>
                  </a:cubicBezTo>
                  <a:cubicBezTo>
                    <a:pt x="4476" y="6056"/>
                    <a:pt x="4382" y="6176"/>
                    <a:pt x="4252" y="6303"/>
                  </a:cubicBezTo>
                  <a:cubicBezTo>
                    <a:pt x="4218" y="6333"/>
                    <a:pt x="4188" y="6363"/>
                    <a:pt x="4151" y="6394"/>
                  </a:cubicBezTo>
                  <a:cubicBezTo>
                    <a:pt x="3971" y="6537"/>
                    <a:pt x="3770" y="6661"/>
                    <a:pt x="3559" y="6758"/>
                  </a:cubicBezTo>
                  <a:cubicBezTo>
                    <a:pt x="3472" y="6798"/>
                    <a:pt x="3399" y="6829"/>
                    <a:pt x="3332" y="6852"/>
                  </a:cubicBezTo>
                  <a:lnTo>
                    <a:pt x="3261" y="6872"/>
                  </a:lnTo>
                  <a:cubicBezTo>
                    <a:pt x="3158" y="6905"/>
                    <a:pt x="3057" y="6939"/>
                    <a:pt x="2954" y="6945"/>
                  </a:cubicBezTo>
                  <a:cubicBezTo>
                    <a:pt x="2899" y="6949"/>
                    <a:pt x="2847" y="6952"/>
                    <a:pt x="2798" y="6952"/>
                  </a:cubicBezTo>
                  <a:cubicBezTo>
                    <a:pt x="2755" y="6952"/>
                    <a:pt x="2713" y="6950"/>
                    <a:pt x="2673" y="6942"/>
                  </a:cubicBezTo>
                  <a:cubicBezTo>
                    <a:pt x="2579" y="6925"/>
                    <a:pt x="2489" y="6905"/>
                    <a:pt x="2395" y="6882"/>
                  </a:cubicBezTo>
                  <a:cubicBezTo>
                    <a:pt x="2335" y="6869"/>
                    <a:pt x="2275" y="6852"/>
                    <a:pt x="2215" y="6832"/>
                  </a:cubicBezTo>
                  <a:lnTo>
                    <a:pt x="2121" y="6804"/>
                  </a:lnTo>
                  <a:cubicBezTo>
                    <a:pt x="2085" y="6795"/>
                    <a:pt x="2044" y="6781"/>
                    <a:pt x="2004" y="6768"/>
                  </a:cubicBezTo>
                  <a:lnTo>
                    <a:pt x="1980" y="6761"/>
                  </a:lnTo>
                  <a:cubicBezTo>
                    <a:pt x="1840" y="6718"/>
                    <a:pt x="1710" y="6648"/>
                    <a:pt x="1596" y="6584"/>
                  </a:cubicBezTo>
                  <a:cubicBezTo>
                    <a:pt x="1512" y="6540"/>
                    <a:pt x="1432" y="6494"/>
                    <a:pt x="1352" y="6443"/>
                  </a:cubicBezTo>
                  <a:cubicBezTo>
                    <a:pt x="1268" y="6397"/>
                    <a:pt x="1191" y="6343"/>
                    <a:pt x="1111" y="6293"/>
                  </a:cubicBezTo>
                  <a:cubicBezTo>
                    <a:pt x="1084" y="6276"/>
                    <a:pt x="1061" y="6259"/>
                    <a:pt x="1041" y="6243"/>
                  </a:cubicBezTo>
                  <a:lnTo>
                    <a:pt x="970" y="6193"/>
                  </a:lnTo>
                  <a:lnTo>
                    <a:pt x="890" y="6216"/>
                  </a:lnTo>
                  <a:cubicBezTo>
                    <a:pt x="856" y="6225"/>
                    <a:pt x="820" y="6229"/>
                    <a:pt x="784" y="6229"/>
                  </a:cubicBezTo>
                  <a:cubicBezTo>
                    <a:pt x="737" y="6229"/>
                    <a:pt x="690" y="6222"/>
                    <a:pt x="646" y="6207"/>
                  </a:cubicBezTo>
                  <a:cubicBezTo>
                    <a:pt x="546" y="6170"/>
                    <a:pt x="459" y="6093"/>
                    <a:pt x="412" y="5992"/>
                  </a:cubicBezTo>
                  <a:cubicBezTo>
                    <a:pt x="368" y="5895"/>
                    <a:pt x="362" y="5771"/>
                    <a:pt x="395" y="5694"/>
                  </a:cubicBezTo>
                  <a:lnTo>
                    <a:pt x="569" y="5279"/>
                  </a:lnTo>
                  <a:cubicBezTo>
                    <a:pt x="776" y="4795"/>
                    <a:pt x="987" y="4293"/>
                    <a:pt x="1208" y="3805"/>
                  </a:cubicBezTo>
                  <a:cubicBezTo>
                    <a:pt x="1302" y="3604"/>
                    <a:pt x="1392" y="3404"/>
                    <a:pt x="1483" y="3200"/>
                  </a:cubicBezTo>
                  <a:cubicBezTo>
                    <a:pt x="1546" y="3052"/>
                    <a:pt x="1603" y="2899"/>
                    <a:pt x="1656" y="2751"/>
                  </a:cubicBezTo>
                  <a:lnTo>
                    <a:pt x="1707" y="2615"/>
                  </a:lnTo>
                  <a:cubicBezTo>
                    <a:pt x="1857" y="2209"/>
                    <a:pt x="2064" y="1818"/>
                    <a:pt x="2268" y="1437"/>
                  </a:cubicBezTo>
                  <a:lnTo>
                    <a:pt x="2298" y="1383"/>
                  </a:lnTo>
                  <a:cubicBezTo>
                    <a:pt x="2375" y="1240"/>
                    <a:pt x="2452" y="1093"/>
                    <a:pt x="2536" y="952"/>
                  </a:cubicBezTo>
                  <a:cubicBezTo>
                    <a:pt x="2606" y="835"/>
                    <a:pt x="2693" y="735"/>
                    <a:pt x="2793" y="628"/>
                  </a:cubicBezTo>
                  <a:cubicBezTo>
                    <a:pt x="2877" y="537"/>
                    <a:pt x="2984" y="467"/>
                    <a:pt x="3094" y="431"/>
                  </a:cubicBezTo>
                  <a:cubicBezTo>
                    <a:pt x="3158" y="407"/>
                    <a:pt x="3221" y="383"/>
                    <a:pt x="3289" y="370"/>
                  </a:cubicBezTo>
                  <a:cubicBezTo>
                    <a:pt x="3335" y="357"/>
                    <a:pt x="3385" y="357"/>
                    <a:pt x="3445" y="353"/>
                  </a:cubicBezTo>
                  <a:lnTo>
                    <a:pt x="3499" y="353"/>
                  </a:lnTo>
                  <a:cubicBezTo>
                    <a:pt x="3508" y="353"/>
                    <a:pt x="3516" y="352"/>
                    <a:pt x="3525" y="352"/>
                  </a:cubicBezTo>
                  <a:close/>
                  <a:moveTo>
                    <a:pt x="3528" y="1"/>
                  </a:moveTo>
                  <a:cubicBezTo>
                    <a:pt x="3515" y="1"/>
                    <a:pt x="3500" y="1"/>
                    <a:pt x="3485" y="2"/>
                  </a:cubicBezTo>
                  <a:lnTo>
                    <a:pt x="3435" y="2"/>
                  </a:lnTo>
                  <a:cubicBezTo>
                    <a:pt x="3362" y="6"/>
                    <a:pt x="3289" y="9"/>
                    <a:pt x="3208" y="26"/>
                  </a:cubicBezTo>
                  <a:cubicBezTo>
                    <a:pt x="3128" y="46"/>
                    <a:pt x="3054" y="69"/>
                    <a:pt x="2980" y="96"/>
                  </a:cubicBezTo>
                  <a:cubicBezTo>
                    <a:pt x="2817" y="153"/>
                    <a:pt x="2659" y="256"/>
                    <a:pt x="2536" y="387"/>
                  </a:cubicBezTo>
                  <a:cubicBezTo>
                    <a:pt x="2426" y="508"/>
                    <a:pt x="2318" y="624"/>
                    <a:pt x="2231" y="775"/>
                  </a:cubicBezTo>
                  <a:cubicBezTo>
                    <a:pt x="2148" y="919"/>
                    <a:pt x="2068" y="1069"/>
                    <a:pt x="1987" y="1216"/>
                  </a:cubicBezTo>
                  <a:lnTo>
                    <a:pt x="1957" y="1273"/>
                  </a:lnTo>
                  <a:cubicBezTo>
                    <a:pt x="1750" y="1661"/>
                    <a:pt x="1536" y="2066"/>
                    <a:pt x="1375" y="2494"/>
                  </a:cubicBezTo>
                  <a:lnTo>
                    <a:pt x="1325" y="2635"/>
                  </a:lnTo>
                  <a:cubicBezTo>
                    <a:pt x="1275" y="2775"/>
                    <a:pt x="1222" y="2922"/>
                    <a:pt x="1161" y="3056"/>
                  </a:cubicBezTo>
                  <a:lnTo>
                    <a:pt x="890" y="3658"/>
                  </a:lnTo>
                  <a:cubicBezTo>
                    <a:pt x="666" y="4149"/>
                    <a:pt x="452" y="4654"/>
                    <a:pt x="248" y="5143"/>
                  </a:cubicBezTo>
                  <a:lnTo>
                    <a:pt x="71" y="5557"/>
                  </a:lnTo>
                  <a:cubicBezTo>
                    <a:pt x="1" y="5728"/>
                    <a:pt x="7" y="5952"/>
                    <a:pt x="94" y="6139"/>
                  </a:cubicBezTo>
                  <a:cubicBezTo>
                    <a:pt x="178" y="6323"/>
                    <a:pt x="339" y="6471"/>
                    <a:pt x="529" y="6537"/>
                  </a:cubicBezTo>
                  <a:cubicBezTo>
                    <a:pt x="611" y="6568"/>
                    <a:pt x="698" y="6582"/>
                    <a:pt x="785" y="6582"/>
                  </a:cubicBezTo>
                  <a:cubicBezTo>
                    <a:pt x="822" y="6582"/>
                    <a:pt x="860" y="6579"/>
                    <a:pt x="897" y="6574"/>
                  </a:cubicBezTo>
                  <a:cubicBezTo>
                    <a:pt x="904" y="6577"/>
                    <a:pt x="910" y="6584"/>
                    <a:pt x="917" y="6588"/>
                  </a:cubicBezTo>
                  <a:cubicBezTo>
                    <a:pt x="1001" y="6641"/>
                    <a:pt x="1084" y="6695"/>
                    <a:pt x="1168" y="6744"/>
                  </a:cubicBezTo>
                  <a:cubicBezTo>
                    <a:pt x="1255" y="6795"/>
                    <a:pt x="1338" y="6845"/>
                    <a:pt x="1426" y="6892"/>
                  </a:cubicBezTo>
                  <a:cubicBezTo>
                    <a:pt x="1552" y="6962"/>
                    <a:pt x="1707" y="7042"/>
                    <a:pt x="1873" y="7096"/>
                  </a:cubicBezTo>
                  <a:lnTo>
                    <a:pt x="1897" y="7105"/>
                  </a:lnTo>
                  <a:cubicBezTo>
                    <a:pt x="1940" y="7119"/>
                    <a:pt x="1984" y="7133"/>
                    <a:pt x="2028" y="7142"/>
                  </a:cubicBezTo>
                  <a:lnTo>
                    <a:pt x="2114" y="7170"/>
                  </a:lnTo>
                  <a:cubicBezTo>
                    <a:pt x="2181" y="7190"/>
                    <a:pt x="2252" y="7210"/>
                    <a:pt x="2318" y="7226"/>
                  </a:cubicBezTo>
                  <a:cubicBezTo>
                    <a:pt x="2415" y="7250"/>
                    <a:pt x="2512" y="7270"/>
                    <a:pt x="2609" y="7286"/>
                  </a:cubicBezTo>
                  <a:cubicBezTo>
                    <a:pt x="2676" y="7300"/>
                    <a:pt x="2736" y="7303"/>
                    <a:pt x="2800" y="7303"/>
                  </a:cubicBezTo>
                  <a:cubicBezTo>
                    <a:pt x="2863" y="7303"/>
                    <a:pt x="2923" y="7300"/>
                    <a:pt x="2988" y="7297"/>
                  </a:cubicBezTo>
                  <a:cubicBezTo>
                    <a:pt x="3124" y="7286"/>
                    <a:pt x="3252" y="7246"/>
                    <a:pt x="3372" y="7206"/>
                  </a:cubicBezTo>
                  <a:lnTo>
                    <a:pt x="3435" y="7186"/>
                  </a:lnTo>
                  <a:cubicBezTo>
                    <a:pt x="3519" y="7159"/>
                    <a:pt x="3606" y="7126"/>
                    <a:pt x="3706" y="7079"/>
                  </a:cubicBezTo>
                  <a:cubicBezTo>
                    <a:pt x="3944" y="6969"/>
                    <a:pt x="4167" y="6832"/>
                    <a:pt x="4372" y="6668"/>
                  </a:cubicBezTo>
                  <a:cubicBezTo>
                    <a:pt x="4415" y="6634"/>
                    <a:pt x="4456" y="6594"/>
                    <a:pt x="4496" y="6557"/>
                  </a:cubicBezTo>
                  <a:cubicBezTo>
                    <a:pt x="4653" y="6403"/>
                    <a:pt x="4769" y="6253"/>
                    <a:pt x="4857" y="6096"/>
                  </a:cubicBezTo>
                  <a:cubicBezTo>
                    <a:pt x="4930" y="5955"/>
                    <a:pt x="4984" y="5835"/>
                    <a:pt x="5027" y="5714"/>
                  </a:cubicBezTo>
                  <a:cubicBezTo>
                    <a:pt x="5058" y="5628"/>
                    <a:pt x="5074" y="5540"/>
                    <a:pt x="5087" y="5460"/>
                  </a:cubicBezTo>
                  <a:lnTo>
                    <a:pt x="5101" y="5397"/>
                  </a:lnTo>
                  <a:cubicBezTo>
                    <a:pt x="5141" y="5199"/>
                    <a:pt x="5144" y="4995"/>
                    <a:pt x="5115" y="4791"/>
                  </a:cubicBezTo>
                  <a:cubicBezTo>
                    <a:pt x="5104" y="4708"/>
                    <a:pt x="5084" y="4601"/>
                    <a:pt x="5054" y="4487"/>
                  </a:cubicBezTo>
                  <a:cubicBezTo>
                    <a:pt x="5027" y="4376"/>
                    <a:pt x="4987" y="4270"/>
                    <a:pt x="4940" y="4156"/>
                  </a:cubicBezTo>
                  <a:cubicBezTo>
                    <a:pt x="5138" y="4116"/>
                    <a:pt x="5322" y="4032"/>
                    <a:pt x="5482" y="3959"/>
                  </a:cubicBezTo>
                  <a:cubicBezTo>
                    <a:pt x="5686" y="3868"/>
                    <a:pt x="5830" y="3768"/>
                    <a:pt x="5941" y="3648"/>
                  </a:cubicBezTo>
                  <a:lnTo>
                    <a:pt x="5973" y="3611"/>
                  </a:lnTo>
                  <a:cubicBezTo>
                    <a:pt x="6030" y="3547"/>
                    <a:pt x="6091" y="3481"/>
                    <a:pt x="6148" y="3407"/>
                  </a:cubicBezTo>
                  <a:cubicBezTo>
                    <a:pt x="6254" y="3260"/>
                    <a:pt x="6375" y="3089"/>
                    <a:pt x="6445" y="2882"/>
                  </a:cubicBezTo>
                  <a:cubicBezTo>
                    <a:pt x="6486" y="2761"/>
                    <a:pt x="6512" y="2624"/>
                    <a:pt x="6522" y="2484"/>
                  </a:cubicBezTo>
                  <a:cubicBezTo>
                    <a:pt x="6529" y="2346"/>
                    <a:pt x="6529" y="2203"/>
                    <a:pt x="6515" y="2053"/>
                  </a:cubicBezTo>
                  <a:cubicBezTo>
                    <a:pt x="6515" y="2013"/>
                    <a:pt x="6506" y="1976"/>
                    <a:pt x="6499" y="1939"/>
                  </a:cubicBezTo>
                  <a:cubicBezTo>
                    <a:pt x="6482" y="1875"/>
                    <a:pt x="6459" y="1805"/>
                    <a:pt x="6429" y="1724"/>
                  </a:cubicBezTo>
                  <a:cubicBezTo>
                    <a:pt x="6405" y="1658"/>
                    <a:pt x="6372" y="1601"/>
                    <a:pt x="6342" y="1547"/>
                  </a:cubicBezTo>
                  <a:cubicBezTo>
                    <a:pt x="6262" y="1411"/>
                    <a:pt x="6174" y="1290"/>
                    <a:pt x="6081" y="1179"/>
                  </a:cubicBezTo>
                  <a:cubicBezTo>
                    <a:pt x="6024" y="1116"/>
                    <a:pt x="5967" y="1059"/>
                    <a:pt x="5907" y="1002"/>
                  </a:cubicBezTo>
                  <a:lnTo>
                    <a:pt x="5877" y="972"/>
                  </a:lnTo>
                  <a:cubicBezTo>
                    <a:pt x="5773" y="875"/>
                    <a:pt x="5663" y="775"/>
                    <a:pt x="5546" y="681"/>
                  </a:cubicBezTo>
                  <a:lnTo>
                    <a:pt x="5496" y="638"/>
                  </a:lnTo>
                  <a:cubicBezTo>
                    <a:pt x="5442" y="594"/>
                    <a:pt x="5382" y="548"/>
                    <a:pt x="5315" y="508"/>
                  </a:cubicBezTo>
                  <a:cubicBezTo>
                    <a:pt x="5098" y="377"/>
                    <a:pt x="4874" y="283"/>
                    <a:pt x="4629" y="223"/>
                  </a:cubicBezTo>
                  <a:cubicBezTo>
                    <a:pt x="4439" y="173"/>
                    <a:pt x="4241" y="130"/>
                    <a:pt x="4054" y="93"/>
                  </a:cubicBezTo>
                  <a:lnTo>
                    <a:pt x="3907" y="59"/>
                  </a:lnTo>
                  <a:cubicBezTo>
                    <a:pt x="3817" y="42"/>
                    <a:pt x="3726" y="26"/>
                    <a:pt x="3633" y="9"/>
                  </a:cubicBezTo>
                  <a:cubicBezTo>
                    <a:pt x="3601" y="4"/>
                    <a:pt x="3567" y="1"/>
                    <a:pt x="35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5" name="Google Shape;125;p2"/>
          <p:cNvGrpSpPr/>
          <p:nvPr/>
        </p:nvGrpSpPr>
        <p:grpSpPr>
          <a:xfrm>
            <a:off x="9041539" y="483480"/>
            <a:ext cx="256688" cy="303621"/>
            <a:chOff x="1824250" y="1008625"/>
            <a:chExt cx="144250" cy="170625"/>
          </a:xfrm>
        </p:grpSpPr>
        <p:sp>
          <p:nvSpPr>
            <p:cNvPr id="126" name="Google Shape;126;p2"/>
            <p:cNvSpPr/>
            <p:nvPr/>
          </p:nvSpPr>
          <p:spPr>
            <a:xfrm>
              <a:off x="1828675" y="1013025"/>
              <a:ext cx="135400" cy="161850"/>
            </a:xfrm>
            <a:custGeom>
              <a:avLst/>
              <a:gdLst/>
              <a:ahLst/>
              <a:cxnLst/>
              <a:rect l="l" t="t" r="r" b="b"/>
              <a:pathLst>
                <a:path w="5416" h="6474" extrusionOk="0">
                  <a:moveTo>
                    <a:pt x="2356" y="0"/>
                  </a:moveTo>
                  <a:cubicBezTo>
                    <a:pt x="2252" y="0"/>
                    <a:pt x="2150" y="4"/>
                    <a:pt x="2047" y="21"/>
                  </a:cubicBezTo>
                  <a:cubicBezTo>
                    <a:pt x="1947" y="37"/>
                    <a:pt x="1847" y="67"/>
                    <a:pt x="1750" y="94"/>
                  </a:cubicBezTo>
                  <a:cubicBezTo>
                    <a:pt x="1690" y="107"/>
                    <a:pt x="1636" y="138"/>
                    <a:pt x="1579" y="161"/>
                  </a:cubicBezTo>
                  <a:cubicBezTo>
                    <a:pt x="1469" y="211"/>
                    <a:pt x="1362" y="274"/>
                    <a:pt x="1258" y="342"/>
                  </a:cubicBezTo>
                  <a:cubicBezTo>
                    <a:pt x="1164" y="402"/>
                    <a:pt x="1074" y="472"/>
                    <a:pt x="988" y="539"/>
                  </a:cubicBezTo>
                  <a:cubicBezTo>
                    <a:pt x="871" y="629"/>
                    <a:pt x="760" y="743"/>
                    <a:pt x="659" y="850"/>
                  </a:cubicBezTo>
                  <a:cubicBezTo>
                    <a:pt x="647" y="863"/>
                    <a:pt x="636" y="876"/>
                    <a:pt x="623" y="890"/>
                  </a:cubicBezTo>
                  <a:cubicBezTo>
                    <a:pt x="562" y="960"/>
                    <a:pt x="506" y="1034"/>
                    <a:pt x="456" y="1111"/>
                  </a:cubicBezTo>
                  <a:cubicBezTo>
                    <a:pt x="358" y="1265"/>
                    <a:pt x="272" y="1428"/>
                    <a:pt x="208" y="1599"/>
                  </a:cubicBezTo>
                  <a:cubicBezTo>
                    <a:pt x="141" y="1783"/>
                    <a:pt x="98" y="1973"/>
                    <a:pt x="65" y="2164"/>
                  </a:cubicBezTo>
                  <a:cubicBezTo>
                    <a:pt x="45" y="2291"/>
                    <a:pt x="28" y="2418"/>
                    <a:pt x="17" y="2546"/>
                  </a:cubicBezTo>
                  <a:cubicBezTo>
                    <a:pt x="1" y="2696"/>
                    <a:pt x="1" y="2850"/>
                    <a:pt x="5" y="3003"/>
                  </a:cubicBezTo>
                  <a:cubicBezTo>
                    <a:pt x="11" y="3144"/>
                    <a:pt x="51" y="3295"/>
                    <a:pt x="91" y="3429"/>
                  </a:cubicBezTo>
                  <a:cubicBezTo>
                    <a:pt x="151" y="3619"/>
                    <a:pt x="228" y="3803"/>
                    <a:pt x="306" y="3987"/>
                  </a:cubicBezTo>
                  <a:cubicBezTo>
                    <a:pt x="342" y="4077"/>
                    <a:pt x="382" y="4167"/>
                    <a:pt x="422" y="4258"/>
                  </a:cubicBezTo>
                  <a:cubicBezTo>
                    <a:pt x="489" y="4402"/>
                    <a:pt x="573" y="4539"/>
                    <a:pt x="656" y="4676"/>
                  </a:cubicBezTo>
                  <a:cubicBezTo>
                    <a:pt x="757" y="4846"/>
                    <a:pt x="867" y="5007"/>
                    <a:pt x="997" y="5150"/>
                  </a:cubicBezTo>
                  <a:cubicBezTo>
                    <a:pt x="1161" y="5331"/>
                    <a:pt x="1339" y="5505"/>
                    <a:pt x="1522" y="5666"/>
                  </a:cubicBezTo>
                  <a:cubicBezTo>
                    <a:pt x="1666" y="5793"/>
                    <a:pt x="1817" y="5917"/>
                    <a:pt x="1977" y="6024"/>
                  </a:cubicBezTo>
                  <a:cubicBezTo>
                    <a:pt x="2175" y="6161"/>
                    <a:pt x="2385" y="6285"/>
                    <a:pt x="2613" y="6362"/>
                  </a:cubicBezTo>
                  <a:cubicBezTo>
                    <a:pt x="2743" y="6405"/>
                    <a:pt x="2877" y="6442"/>
                    <a:pt x="3014" y="6459"/>
                  </a:cubicBezTo>
                  <a:cubicBezTo>
                    <a:pt x="3084" y="6469"/>
                    <a:pt x="3155" y="6473"/>
                    <a:pt x="3227" y="6473"/>
                  </a:cubicBezTo>
                  <a:cubicBezTo>
                    <a:pt x="3293" y="6473"/>
                    <a:pt x="3360" y="6470"/>
                    <a:pt x="3425" y="6465"/>
                  </a:cubicBezTo>
                  <a:cubicBezTo>
                    <a:pt x="3509" y="6459"/>
                    <a:pt x="3589" y="6445"/>
                    <a:pt x="3669" y="6428"/>
                  </a:cubicBezTo>
                  <a:cubicBezTo>
                    <a:pt x="3813" y="6395"/>
                    <a:pt x="3958" y="6362"/>
                    <a:pt x="4098" y="6311"/>
                  </a:cubicBezTo>
                  <a:cubicBezTo>
                    <a:pt x="4248" y="6261"/>
                    <a:pt x="4389" y="6184"/>
                    <a:pt x="4519" y="6094"/>
                  </a:cubicBezTo>
                  <a:cubicBezTo>
                    <a:pt x="4646" y="6007"/>
                    <a:pt x="4750" y="5886"/>
                    <a:pt x="4853" y="5769"/>
                  </a:cubicBezTo>
                  <a:cubicBezTo>
                    <a:pt x="4957" y="5652"/>
                    <a:pt x="5031" y="5528"/>
                    <a:pt x="5108" y="5391"/>
                  </a:cubicBezTo>
                  <a:cubicBezTo>
                    <a:pt x="5185" y="5251"/>
                    <a:pt x="5228" y="5097"/>
                    <a:pt x="5268" y="4943"/>
                  </a:cubicBezTo>
                  <a:cubicBezTo>
                    <a:pt x="5332" y="4706"/>
                    <a:pt x="5402" y="4465"/>
                    <a:pt x="5409" y="4218"/>
                  </a:cubicBezTo>
                  <a:cubicBezTo>
                    <a:pt x="5415" y="4054"/>
                    <a:pt x="5415" y="3886"/>
                    <a:pt x="5392" y="3722"/>
                  </a:cubicBezTo>
                  <a:cubicBezTo>
                    <a:pt x="5389" y="3699"/>
                    <a:pt x="5386" y="3676"/>
                    <a:pt x="5382" y="3649"/>
                  </a:cubicBezTo>
                  <a:cubicBezTo>
                    <a:pt x="5365" y="3579"/>
                    <a:pt x="5345" y="3512"/>
                    <a:pt x="5329" y="3442"/>
                  </a:cubicBezTo>
                  <a:cubicBezTo>
                    <a:pt x="5325" y="3429"/>
                    <a:pt x="5322" y="3415"/>
                    <a:pt x="5315" y="3401"/>
                  </a:cubicBezTo>
                  <a:cubicBezTo>
                    <a:pt x="5272" y="3324"/>
                    <a:pt x="5238" y="3244"/>
                    <a:pt x="5178" y="3181"/>
                  </a:cubicBezTo>
                  <a:cubicBezTo>
                    <a:pt x="5128" y="3128"/>
                    <a:pt x="5077" y="3071"/>
                    <a:pt x="5017" y="3027"/>
                  </a:cubicBezTo>
                  <a:cubicBezTo>
                    <a:pt x="4997" y="3014"/>
                    <a:pt x="4981" y="2997"/>
                    <a:pt x="4961" y="2983"/>
                  </a:cubicBezTo>
                  <a:cubicBezTo>
                    <a:pt x="4852" y="2900"/>
                    <a:pt x="4718" y="2857"/>
                    <a:pt x="4583" y="2857"/>
                  </a:cubicBezTo>
                  <a:cubicBezTo>
                    <a:pt x="4503" y="2857"/>
                    <a:pt x="4423" y="2872"/>
                    <a:pt x="4349" y="2903"/>
                  </a:cubicBezTo>
                  <a:cubicBezTo>
                    <a:pt x="4108" y="3000"/>
                    <a:pt x="3944" y="3251"/>
                    <a:pt x="3958" y="3512"/>
                  </a:cubicBezTo>
                  <a:lnTo>
                    <a:pt x="3958" y="3525"/>
                  </a:lnTo>
                  <a:cubicBezTo>
                    <a:pt x="3944" y="3602"/>
                    <a:pt x="3950" y="3682"/>
                    <a:pt x="3954" y="3759"/>
                  </a:cubicBezTo>
                  <a:cubicBezTo>
                    <a:pt x="3954" y="3803"/>
                    <a:pt x="3967" y="3850"/>
                    <a:pt x="3974" y="3890"/>
                  </a:cubicBezTo>
                  <a:cubicBezTo>
                    <a:pt x="3984" y="3950"/>
                    <a:pt x="3991" y="4011"/>
                    <a:pt x="3994" y="4067"/>
                  </a:cubicBezTo>
                  <a:cubicBezTo>
                    <a:pt x="3984" y="4207"/>
                    <a:pt x="3958" y="4345"/>
                    <a:pt x="3927" y="4482"/>
                  </a:cubicBezTo>
                  <a:cubicBezTo>
                    <a:pt x="3901" y="4576"/>
                    <a:pt x="3870" y="4669"/>
                    <a:pt x="3830" y="4759"/>
                  </a:cubicBezTo>
                  <a:cubicBezTo>
                    <a:pt x="3793" y="4813"/>
                    <a:pt x="3753" y="4863"/>
                    <a:pt x="3710" y="4914"/>
                  </a:cubicBezTo>
                  <a:cubicBezTo>
                    <a:pt x="3697" y="4923"/>
                    <a:pt x="3683" y="4934"/>
                    <a:pt x="3669" y="4943"/>
                  </a:cubicBezTo>
                  <a:cubicBezTo>
                    <a:pt x="3620" y="4967"/>
                    <a:pt x="3563" y="4987"/>
                    <a:pt x="3509" y="5004"/>
                  </a:cubicBezTo>
                  <a:cubicBezTo>
                    <a:pt x="3419" y="5024"/>
                    <a:pt x="3325" y="5040"/>
                    <a:pt x="3231" y="5047"/>
                  </a:cubicBezTo>
                  <a:cubicBezTo>
                    <a:pt x="3202" y="5044"/>
                    <a:pt x="3168" y="5037"/>
                    <a:pt x="3135" y="5034"/>
                  </a:cubicBezTo>
                  <a:cubicBezTo>
                    <a:pt x="3061" y="5007"/>
                    <a:pt x="2987" y="4977"/>
                    <a:pt x="2917" y="4940"/>
                  </a:cubicBezTo>
                  <a:cubicBezTo>
                    <a:pt x="2649" y="4773"/>
                    <a:pt x="2408" y="4562"/>
                    <a:pt x="2181" y="4345"/>
                  </a:cubicBezTo>
                  <a:cubicBezTo>
                    <a:pt x="2101" y="4261"/>
                    <a:pt x="2027" y="4174"/>
                    <a:pt x="1957" y="4084"/>
                  </a:cubicBezTo>
                  <a:cubicBezTo>
                    <a:pt x="1894" y="4000"/>
                    <a:pt x="1837" y="3910"/>
                    <a:pt x="1780" y="3820"/>
                  </a:cubicBezTo>
                  <a:cubicBezTo>
                    <a:pt x="1706" y="3679"/>
                    <a:pt x="1643" y="3532"/>
                    <a:pt x="1579" y="3385"/>
                  </a:cubicBezTo>
                  <a:cubicBezTo>
                    <a:pt x="1519" y="3241"/>
                    <a:pt x="1453" y="3094"/>
                    <a:pt x="1405" y="2947"/>
                  </a:cubicBezTo>
                  <a:cubicBezTo>
                    <a:pt x="1396" y="2883"/>
                    <a:pt x="1389" y="2823"/>
                    <a:pt x="1385" y="2759"/>
                  </a:cubicBezTo>
                  <a:cubicBezTo>
                    <a:pt x="1392" y="2552"/>
                    <a:pt x="1416" y="2345"/>
                    <a:pt x="1459" y="2140"/>
                  </a:cubicBezTo>
                  <a:cubicBezTo>
                    <a:pt x="1489" y="2047"/>
                    <a:pt x="1522" y="1957"/>
                    <a:pt x="1566" y="1867"/>
                  </a:cubicBezTo>
                  <a:cubicBezTo>
                    <a:pt x="1636" y="1759"/>
                    <a:pt x="1713" y="1659"/>
                    <a:pt x="1800" y="1562"/>
                  </a:cubicBezTo>
                  <a:cubicBezTo>
                    <a:pt x="1904" y="1462"/>
                    <a:pt x="2014" y="1368"/>
                    <a:pt x="2135" y="1291"/>
                  </a:cubicBezTo>
                  <a:cubicBezTo>
                    <a:pt x="2212" y="1251"/>
                    <a:pt x="2285" y="1217"/>
                    <a:pt x="2365" y="1188"/>
                  </a:cubicBezTo>
                  <a:cubicBezTo>
                    <a:pt x="2476" y="1171"/>
                    <a:pt x="2589" y="1168"/>
                    <a:pt x="2700" y="1168"/>
                  </a:cubicBezTo>
                  <a:lnTo>
                    <a:pt x="2914" y="1168"/>
                  </a:lnTo>
                  <a:cubicBezTo>
                    <a:pt x="3021" y="1154"/>
                    <a:pt x="3115" y="1117"/>
                    <a:pt x="3198" y="1050"/>
                  </a:cubicBezTo>
                  <a:cubicBezTo>
                    <a:pt x="3319" y="956"/>
                    <a:pt x="3399" y="816"/>
                    <a:pt x="3419" y="666"/>
                  </a:cubicBezTo>
                  <a:cubicBezTo>
                    <a:pt x="3439" y="512"/>
                    <a:pt x="3396" y="354"/>
                    <a:pt x="3302" y="234"/>
                  </a:cubicBezTo>
                  <a:cubicBezTo>
                    <a:pt x="3218" y="121"/>
                    <a:pt x="3064" y="13"/>
                    <a:pt x="2917" y="10"/>
                  </a:cubicBezTo>
                  <a:cubicBezTo>
                    <a:pt x="2803" y="7"/>
                    <a:pt x="2686" y="4"/>
                    <a:pt x="2573" y="4"/>
                  </a:cubicBezTo>
                  <a:cubicBezTo>
                    <a:pt x="2500" y="2"/>
                    <a:pt x="2428" y="0"/>
                    <a:pt x="23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824250" y="1008625"/>
              <a:ext cx="144250" cy="170625"/>
            </a:xfrm>
            <a:custGeom>
              <a:avLst/>
              <a:gdLst/>
              <a:ahLst/>
              <a:cxnLst/>
              <a:rect l="l" t="t" r="r" b="b"/>
              <a:pathLst>
                <a:path w="5770" h="6825" extrusionOk="0">
                  <a:moveTo>
                    <a:pt x="5328" y="3645"/>
                  </a:moveTo>
                  <a:lnTo>
                    <a:pt x="5328" y="3645"/>
                  </a:lnTo>
                  <a:cubicBezTo>
                    <a:pt x="5328" y="3645"/>
                    <a:pt x="5331" y="3651"/>
                    <a:pt x="5339" y="3661"/>
                  </a:cubicBezTo>
                  <a:cubicBezTo>
                    <a:pt x="5335" y="3655"/>
                    <a:pt x="5332" y="3650"/>
                    <a:pt x="5328" y="3645"/>
                  </a:cubicBezTo>
                  <a:close/>
                  <a:moveTo>
                    <a:pt x="2545" y="352"/>
                  </a:moveTo>
                  <a:cubicBezTo>
                    <a:pt x="2590" y="352"/>
                    <a:pt x="2636" y="353"/>
                    <a:pt x="2683" y="354"/>
                  </a:cubicBezTo>
                  <a:lnTo>
                    <a:pt x="2750" y="354"/>
                  </a:lnTo>
                  <a:cubicBezTo>
                    <a:pt x="2863" y="357"/>
                    <a:pt x="2977" y="357"/>
                    <a:pt x="3091" y="360"/>
                  </a:cubicBezTo>
                  <a:cubicBezTo>
                    <a:pt x="3164" y="364"/>
                    <a:pt x="3275" y="430"/>
                    <a:pt x="3342" y="518"/>
                  </a:cubicBezTo>
                  <a:cubicBezTo>
                    <a:pt x="3405" y="601"/>
                    <a:pt x="3436" y="711"/>
                    <a:pt x="3422" y="819"/>
                  </a:cubicBezTo>
                  <a:cubicBezTo>
                    <a:pt x="3408" y="925"/>
                    <a:pt x="3352" y="1023"/>
                    <a:pt x="3268" y="1089"/>
                  </a:cubicBezTo>
                  <a:cubicBezTo>
                    <a:pt x="3212" y="1129"/>
                    <a:pt x="3147" y="1157"/>
                    <a:pt x="3081" y="1169"/>
                  </a:cubicBezTo>
                  <a:lnTo>
                    <a:pt x="2877" y="1166"/>
                  </a:lnTo>
                  <a:cubicBezTo>
                    <a:pt x="2763" y="1166"/>
                    <a:pt x="2639" y="1169"/>
                    <a:pt x="2516" y="1189"/>
                  </a:cubicBezTo>
                  <a:lnTo>
                    <a:pt x="2482" y="1200"/>
                  </a:lnTo>
                  <a:cubicBezTo>
                    <a:pt x="2405" y="1226"/>
                    <a:pt x="2321" y="1263"/>
                    <a:pt x="2218" y="1320"/>
                  </a:cubicBezTo>
                  <a:cubicBezTo>
                    <a:pt x="2101" y="1393"/>
                    <a:pt x="1988" y="1487"/>
                    <a:pt x="1847" y="1621"/>
                  </a:cubicBezTo>
                  <a:cubicBezTo>
                    <a:pt x="1750" y="1728"/>
                    <a:pt x="1666" y="1839"/>
                    <a:pt x="1596" y="1949"/>
                  </a:cubicBezTo>
                  <a:lnTo>
                    <a:pt x="1586" y="1966"/>
                  </a:lnTo>
                  <a:cubicBezTo>
                    <a:pt x="1539" y="2060"/>
                    <a:pt x="1499" y="2160"/>
                    <a:pt x="1462" y="2280"/>
                  </a:cubicBezTo>
                  <a:cubicBezTo>
                    <a:pt x="1422" y="2474"/>
                    <a:pt x="1395" y="2685"/>
                    <a:pt x="1386" y="2946"/>
                  </a:cubicBezTo>
                  <a:cubicBezTo>
                    <a:pt x="1389" y="3016"/>
                    <a:pt x="1395" y="3083"/>
                    <a:pt x="1409" y="3150"/>
                  </a:cubicBezTo>
                  <a:lnTo>
                    <a:pt x="1415" y="3176"/>
                  </a:lnTo>
                  <a:cubicBezTo>
                    <a:pt x="1459" y="3313"/>
                    <a:pt x="1516" y="3444"/>
                    <a:pt x="1569" y="3571"/>
                  </a:cubicBezTo>
                  <a:lnTo>
                    <a:pt x="1596" y="3631"/>
                  </a:lnTo>
                  <a:cubicBezTo>
                    <a:pt x="1650" y="3755"/>
                    <a:pt x="1719" y="3919"/>
                    <a:pt x="1810" y="4089"/>
                  </a:cubicBezTo>
                  <a:cubicBezTo>
                    <a:pt x="1860" y="4173"/>
                    <a:pt x="1920" y="4273"/>
                    <a:pt x="1994" y="4367"/>
                  </a:cubicBezTo>
                  <a:cubicBezTo>
                    <a:pt x="2061" y="4457"/>
                    <a:pt x="2141" y="4548"/>
                    <a:pt x="2235" y="4648"/>
                  </a:cubicBezTo>
                  <a:cubicBezTo>
                    <a:pt x="2519" y="4919"/>
                    <a:pt x="2760" y="5113"/>
                    <a:pt x="3000" y="5266"/>
                  </a:cubicBezTo>
                  <a:lnTo>
                    <a:pt x="3017" y="5277"/>
                  </a:lnTo>
                  <a:cubicBezTo>
                    <a:pt x="3104" y="5317"/>
                    <a:pt x="3181" y="5350"/>
                    <a:pt x="3255" y="5374"/>
                  </a:cubicBezTo>
                  <a:lnTo>
                    <a:pt x="3278" y="5380"/>
                  </a:lnTo>
                  <a:cubicBezTo>
                    <a:pt x="3318" y="5387"/>
                    <a:pt x="3355" y="5394"/>
                    <a:pt x="3392" y="5397"/>
                  </a:cubicBezTo>
                  <a:lnTo>
                    <a:pt x="3408" y="5400"/>
                  </a:lnTo>
                  <a:lnTo>
                    <a:pt x="3425" y="5397"/>
                  </a:lnTo>
                  <a:cubicBezTo>
                    <a:pt x="3516" y="5391"/>
                    <a:pt x="3613" y="5377"/>
                    <a:pt x="3740" y="5346"/>
                  </a:cubicBezTo>
                  <a:cubicBezTo>
                    <a:pt x="3800" y="5330"/>
                    <a:pt x="3860" y="5306"/>
                    <a:pt x="3917" y="5283"/>
                  </a:cubicBezTo>
                  <a:lnTo>
                    <a:pt x="3950" y="5263"/>
                  </a:lnTo>
                  <a:cubicBezTo>
                    <a:pt x="3967" y="5250"/>
                    <a:pt x="3984" y="5240"/>
                    <a:pt x="3997" y="5226"/>
                  </a:cubicBezTo>
                  <a:lnTo>
                    <a:pt x="4017" y="5206"/>
                  </a:lnTo>
                  <a:cubicBezTo>
                    <a:pt x="4070" y="5146"/>
                    <a:pt x="4115" y="5090"/>
                    <a:pt x="4155" y="5036"/>
                  </a:cubicBezTo>
                  <a:lnTo>
                    <a:pt x="4168" y="5005"/>
                  </a:lnTo>
                  <a:cubicBezTo>
                    <a:pt x="4218" y="4899"/>
                    <a:pt x="4251" y="4789"/>
                    <a:pt x="4275" y="4698"/>
                  </a:cubicBezTo>
                  <a:cubicBezTo>
                    <a:pt x="4302" y="4581"/>
                    <a:pt x="4335" y="4423"/>
                    <a:pt x="4345" y="4256"/>
                  </a:cubicBezTo>
                  <a:lnTo>
                    <a:pt x="4345" y="4247"/>
                  </a:lnTo>
                  <a:lnTo>
                    <a:pt x="4345" y="4236"/>
                  </a:lnTo>
                  <a:cubicBezTo>
                    <a:pt x="4342" y="4170"/>
                    <a:pt x="4335" y="4102"/>
                    <a:pt x="4325" y="4039"/>
                  </a:cubicBezTo>
                  <a:cubicBezTo>
                    <a:pt x="4322" y="4019"/>
                    <a:pt x="4318" y="4002"/>
                    <a:pt x="4315" y="3982"/>
                  </a:cubicBezTo>
                  <a:cubicBezTo>
                    <a:pt x="4311" y="3966"/>
                    <a:pt x="4305" y="3942"/>
                    <a:pt x="4305" y="3935"/>
                  </a:cubicBezTo>
                  <a:lnTo>
                    <a:pt x="4305" y="3862"/>
                  </a:lnTo>
                  <a:cubicBezTo>
                    <a:pt x="4302" y="3815"/>
                    <a:pt x="4302" y="3768"/>
                    <a:pt x="4308" y="3715"/>
                  </a:cubicBezTo>
                  <a:lnTo>
                    <a:pt x="4311" y="3698"/>
                  </a:lnTo>
                  <a:lnTo>
                    <a:pt x="4311" y="3678"/>
                  </a:lnTo>
                  <a:cubicBezTo>
                    <a:pt x="4302" y="3494"/>
                    <a:pt x="4419" y="3310"/>
                    <a:pt x="4592" y="3243"/>
                  </a:cubicBezTo>
                  <a:cubicBezTo>
                    <a:pt x="4647" y="3221"/>
                    <a:pt x="4706" y="3209"/>
                    <a:pt x="4765" y="3209"/>
                  </a:cubicBezTo>
                  <a:cubicBezTo>
                    <a:pt x="4860" y="3209"/>
                    <a:pt x="4954" y="3239"/>
                    <a:pt x="5030" y="3296"/>
                  </a:cubicBezTo>
                  <a:lnTo>
                    <a:pt x="5091" y="3344"/>
                  </a:lnTo>
                  <a:cubicBezTo>
                    <a:pt x="5124" y="3370"/>
                    <a:pt x="5161" y="3407"/>
                    <a:pt x="5198" y="3444"/>
                  </a:cubicBezTo>
                  <a:lnTo>
                    <a:pt x="5231" y="3480"/>
                  </a:lnTo>
                  <a:cubicBezTo>
                    <a:pt x="5258" y="3508"/>
                    <a:pt x="5278" y="3551"/>
                    <a:pt x="5305" y="3601"/>
                  </a:cubicBezTo>
                  <a:cubicBezTo>
                    <a:pt x="5312" y="3615"/>
                    <a:pt x="5319" y="3630"/>
                    <a:pt x="5328" y="3645"/>
                  </a:cubicBezTo>
                  <a:lnTo>
                    <a:pt x="5328" y="3645"/>
                  </a:lnTo>
                  <a:lnTo>
                    <a:pt x="5499" y="3597"/>
                  </a:lnTo>
                  <a:lnTo>
                    <a:pt x="5499" y="3597"/>
                  </a:lnTo>
                  <a:lnTo>
                    <a:pt x="5335" y="3665"/>
                  </a:lnTo>
                  <a:lnTo>
                    <a:pt x="5342" y="3691"/>
                  </a:lnTo>
                  <a:cubicBezTo>
                    <a:pt x="5359" y="3748"/>
                    <a:pt x="5375" y="3801"/>
                    <a:pt x="5385" y="3858"/>
                  </a:cubicBezTo>
                  <a:cubicBezTo>
                    <a:pt x="5388" y="3882"/>
                    <a:pt x="5392" y="3902"/>
                    <a:pt x="5395" y="3926"/>
                  </a:cubicBezTo>
                  <a:cubicBezTo>
                    <a:pt x="5419" y="4073"/>
                    <a:pt x="5415" y="4230"/>
                    <a:pt x="5412" y="4390"/>
                  </a:cubicBezTo>
                  <a:cubicBezTo>
                    <a:pt x="5405" y="4591"/>
                    <a:pt x="5351" y="4792"/>
                    <a:pt x="5294" y="5005"/>
                  </a:cubicBezTo>
                  <a:lnTo>
                    <a:pt x="5274" y="5076"/>
                  </a:lnTo>
                  <a:cubicBezTo>
                    <a:pt x="5238" y="5220"/>
                    <a:pt x="5198" y="5360"/>
                    <a:pt x="5131" y="5481"/>
                  </a:cubicBezTo>
                  <a:cubicBezTo>
                    <a:pt x="5061" y="5607"/>
                    <a:pt x="4993" y="5725"/>
                    <a:pt x="4900" y="5828"/>
                  </a:cubicBezTo>
                  <a:lnTo>
                    <a:pt x="4873" y="5859"/>
                  </a:lnTo>
                  <a:cubicBezTo>
                    <a:pt x="4783" y="5959"/>
                    <a:pt x="4696" y="6059"/>
                    <a:pt x="4596" y="6126"/>
                  </a:cubicBezTo>
                  <a:cubicBezTo>
                    <a:pt x="4462" y="6217"/>
                    <a:pt x="4339" y="6283"/>
                    <a:pt x="4218" y="6323"/>
                  </a:cubicBezTo>
                  <a:cubicBezTo>
                    <a:pt x="4094" y="6363"/>
                    <a:pt x="3964" y="6397"/>
                    <a:pt x="3806" y="6434"/>
                  </a:cubicBezTo>
                  <a:cubicBezTo>
                    <a:pt x="3726" y="6450"/>
                    <a:pt x="3656" y="6461"/>
                    <a:pt x="3593" y="6467"/>
                  </a:cubicBezTo>
                  <a:cubicBezTo>
                    <a:pt x="3539" y="6471"/>
                    <a:pt x="3477" y="6474"/>
                    <a:pt x="3412" y="6474"/>
                  </a:cubicBezTo>
                  <a:cubicBezTo>
                    <a:pt x="3347" y="6474"/>
                    <a:pt x="3280" y="6471"/>
                    <a:pt x="3215" y="6461"/>
                  </a:cubicBezTo>
                  <a:cubicBezTo>
                    <a:pt x="3104" y="6447"/>
                    <a:pt x="2984" y="6417"/>
                    <a:pt x="2846" y="6370"/>
                  </a:cubicBezTo>
                  <a:cubicBezTo>
                    <a:pt x="2663" y="6310"/>
                    <a:pt x="2476" y="6209"/>
                    <a:pt x="2255" y="6056"/>
                  </a:cubicBezTo>
                  <a:cubicBezTo>
                    <a:pt x="2114" y="5962"/>
                    <a:pt x="1974" y="5848"/>
                    <a:pt x="1817" y="5712"/>
                  </a:cubicBezTo>
                  <a:cubicBezTo>
                    <a:pt x="1636" y="5551"/>
                    <a:pt x="1466" y="5383"/>
                    <a:pt x="1305" y="5210"/>
                  </a:cubicBezTo>
                  <a:cubicBezTo>
                    <a:pt x="1198" y="5090"/>
                    <a:pt x="1094" y="4949"/>
                    <a:pt x="984" y="4761"/>
                  </a:cubicBezTo>
                  <a:lnTo>
                    <a:pt x="964" y="4732"/>
                  </a:lnTo>
                  <a:cubicBezTo>
                    <a:pt x="890" y="4604"/>
                    <a:pt x="816" y="4488"/>
                    <a:pt x="759" y="4360"/>
                  </a:cubicBezTo>
                  <a:lnTo>
                    <a:pt x="739" y="4317"/>
                  </a:lnTo>
                  <a:cubicBezTo>
                    <a:pt x="710" y="4243"/>
                    <a:pt x="676" y="4170"/>
                    <a:pt x="646" y="4096"/>
                  </a:cubicBezTo>
                  <a:lnTo>
                    <a:pt x="616" y="4022"/>
                  </a:lnTo>
                  <a:cubicBezTo>
                    <a:pt x="549" y="3862"/>
                    <a:pt x="486" y="3708"/>
                    <a:pt x="435" y="3551"/>
                  </a:cubicBezTo>
                  <a:cubicBezTo>
                    <a:pt x="398" y="3427"/>
                    <a:pt x="362" y="3293"/>
                    <a:pt x="358" y="3173"/>
                  </a:cubicBezTo>
                  <a:cubicBezTo>
                    <a:pt x="355" y="3036"/>
                    <a:pt x="355" y="2885"/>
                    <a:pt x="369" y="2738"/>
                  </a:cubicBezTo>
                  <a:cubicBezTo>
                    <a:pt x="378" y="2637"/>
                    <a:pt x="392" y="2504"/>
                    <a:pt x="415" y="2370"/>
                  </a:cubicBezTo>
                  <a:cubicBezTo>
                    <a:pt x="452" y="2163"/>
                    <a:pt x="495" y="1989"/>
                    <a:pt x="549" y="1835"/>
                  </a:cubicBezTo>
                  <a:cubicBezTo>
                    <a:pt x="603" y="1688"/>
                    <a:pt x="683" y="1538"/>
                    <a:pt x="779" y="1380"/>
                  </a:cubicBezTo>
                  <a:cubicBezTo>
                    <a:pt x="824" y="1313"/>
                    <a:pt x="873" y="1250"/>
                    <a:pt x="934" y="1183"/>
                  </a:cubicBezTo>
                  <a:lnTo>
                    <a:pt x="967" y="1146"/>
                  </a:lnTo>
                  <a:cubicBezTo>
                    <a:pt x="1060" y="1043"/>
                    <a:pt x="1161" y="936"/>
                    <a:pt x="1272" y="856"/>
                  </a:cubicBezTo>
                  <a:lnTo>
                    <a:pt x="1312" y="825"/>
                  </a:lnTo>
                  <a:cubicBezTo>
                    <a:pt x="1386" y="765"/>
                    <a:pt x="1455" y="711"/>
                    <a:pt x="1529" y="665"/>
                  </a:cubicBezTo>
                  <a:cubicBezTo>
                    <a:pt x="1622" y="608"/>
                    <a:pt x="1727" y="544"/>
                    <a:pt x="1830" y="498"/>
                  </a:cubicBezTo>
                  <a:lnTo>
                    <a:pt x="1860" y="484"/>
                  </a:lnTo>
                  <a:cubicBezTo>
                    <a:pt x="1900" y="464"/>
                    <a:pt x="1940" y="447"/>
                    <a:pt x="1974" y="437"/>
                  </a:cubicBezTo>
                  <a:lnTo>
                    <a:pt x="2008" y="430"/>
                  </a:lnTo>
                  <a:cubicBezTo>
                    <a:pt x="2091" y="407"/>
                    <a:pt x="2171" y="384"/>
                    <a:pt x="2252" y="370"/>
                  </a:cubicBezTo>
                  <a:cubicBezTo>
                    <a:pt x="2346" y="356"/>
                    <a:pt x="2444" y="352"/>
                    <a:pt x="2545" y="352"/>
                  </a:cubicBezTo>
                  <a:close/>
                  <a:moveTo>
                    <a:pt x="2529" y="0"/>
                  </a:moveTo>
                  <a:cubicBezTo>
                    <a:pt x="2420" y="0"/>
                    <a:pt x="2309" y="5"/>
                    <a:pt x="2195" y="22"/>
                  </a:cubicBezTo>
                  <a:cubicBezTo>
                    <a:pt x="2097" y="39"/>
                    <a:pt x="2004" y="66"/>
                    <a:pt x="1914" y="89"/>
                  </a:cubicBezTo>
                  <a:lnTo>
                    <a:pt x="1880" y="99"/>
                  </a:lnTo>
                  <a:cubicBezTo>
                    <a:pt x="1817" y="116"/>
                    <a:pt x="1763" y="143"/>
                    <a:pt x="1713" y="166"/>
                  </a:cubicBezTo>
                  <a:lnTo>
                    <a:pt x="1687" y="176"/>
                  </a:lnTo>
                  <a:cubicBezTo>
                    <a:pt x="1562" y="233"/>
                    <a:pt x="1449" y="303"/>
                    <a:pt x="1341" y="367"/>
                  </a:cubicBezTo>
                  <a:cubicBezTo>
                    <a:pt x="1255" y="424"/>
                    <a:pt x="1174" y="484"/>
                    <a:pt x="1097" y="544"/>
                  </a:cubicBezTo>
                  <a:lnTo>
                    <a:pt x="1057" y="575"/>
                  </a:lnTo>
                  <a:cubicBezTo>
                    <a:pt x="927" y="675"/>
                    <a:pt x="813" y="791"/>
                    <a:pt x="706" y="909"/>
                  </a:cubicBezTo>
                  <a:lnTo>
                    <a:pt x="670" y="949"/>
                  </a:lnTo>
                  <a:cubicBezTo>
                    <a:pt x="596" y="1032"/>
                    <a:pt x="539" y="1109"/>
                    <a:pt x="486" y="1193"/>
                  </a:cubicBezTo>
                  <a:cubicBezTo>
                    <a:pt x="372" y="1367"/>
                    <a:pt x="282" y="1544"/>
                    <a:pt x="222" y="1714"/>
                  </a:cubicBezTo>
                  <a:cubicBezTo>
                    <a:pt x="157" y="1889"/>
                    <a:pt x="108" y="2083"/>
                    <a:pt x="68" y="2310"/>
                  </a:cubicBezTo>
                  <a:cubicBezTo>
                    <a:pt x="44" y="2454"/>
                    <a:pt x="27" y="2597"/>
                    <a:pt x="17" y="2705"/>
                  </a:cubicBezTo>
                  <a:cubicBezTo>
                    <a:pt x="1" y="2869"/>
                    <a:pt x="4" y="3032"/>
                    <a:pt x="7" y="3183"/>
                  </a:cubicBezTo>
                  <a:cubicBezTo>
                    <a:pt x="11" y="3347"/>
                    <a:pt x="54" y="3508"/>
                    <a:pt x="101" y="3654"/>
                  </a:cubicBezTo>
                  <a:cubicBezTo>
                    <a:pt x="154" y="3829"/>
                    <a:pt x="222" y="3996"/>
                    <a:pt x="288" y="4156"/>
                  </a:cubicBezTo>
                  <a:lnTo>
                    <a:pt x="322" y="4230"/>
                  </a:lnTo>
                  <a:cubicBezTo>
                    <a:pt x="352" y="4307"/>
                    <a:pt x="385" y="4383"/>
                    <a:pt x="418" y="4460"/>
                  </a:cubicBezTo>
                  <a:lnTo>
                    <a:pt x="438" y="4504"/>
                  </a:lnTo>
                  <a:cubicBezTo>
                    <a:pt x="506" y="4651"/>
                    <a:pt x="586" y="4785"/>
                    <a:pt x="663" y="4915"/>
                  </a:cubicBezTo>
                  <a:lnTo>
                    <a:pt x="683" y="4942"/>
                  </a:lnTo>
                  <a:cubicBezTo>
                    <a:pt x="807" y="5150"/>
                    <a:pt x="920" y="5306"/>
                    <a:pt x="1044" y="5444"/>
                  </a:cubicBezTo>
                  <a:cubicBezTo>
                    <a:pt x="1211" y="5627"/>
                    <a:pt x="1395" y="5808"/>
                    <a:pt x="1586" y="5976"/>
                  </a:cubicBezTo>
                  <a:cubicBezTo>
                    <a:pt x="1750" y="6119"/>
                    <a:pt x="1903" y="6243"/>
                    <a:pt x="2054" y="6347"/>
                  </a:cubicBezTo>
                  <a:cubicBezTo>
                    <a:pt x="2301" y="6518"/>
                    <a:pt x="2519" y="6635"/>
                    <a:pt x="2736" y="6705"/>
                  </a:cubicBezTo>
                  <a:cubicBezTo>
                    <a:pt x="2894" y="6758"/>
                    <a:pt x="3034" y="6791"/>
                    <a:pt x="3167" y="6811"/>
                  </a:cubicBezTo>
                  <a:cubicBezTo>
                    <a:pt x="3248" y="6822"/>
                    <a:pt x="3328" y="6825"/>
                    <a:pt x="3405" y="6825"/>
                  </a:cubicBezTo>
                  <a:cubicBezTo>
                    <a:pt x="3482" y="6825"/>
                    <a:pt x="3553" y="6822"/>
                    <a:pt x="3616" y="6819"/>
                  </a:cubicBezTo>
                  <a:cubicBezTo>
                    <a:pt x="3696" y="6811"/>
                    <a:pt x="3786" y="6798"/>
                    <a:pt x="3883" y="6775"/>
                  </a:cubicBezTo>
                  <a:cubicBezTo>
                    <a:pt x="4050" y="6738"/>
                    <a:pt x="4191" y="6701"/>
                    <a:pt x="4331" y="6655"/>
                  </a:cubicBezTo>
                  <a:cubicBezTo>
                    <a:pt x="4482" y="6604"/>
                    <a:pt x="4632" y="6527"/>
                    <a:pt x="4797" y="6417"/>
                  </a:cubicBezTo>
                  <a:cubicBezTo>
                    <a:pt x="4930" y="6323"/>
                    <a:pt x="5038" y="6206"/>
                    <a:pt x="5138" y="6089"/>
                  </a:cubicBezTo>
                  <a:lnTo>
                    <a:pt x="5161" y="6062"/>
                  </a:lnTo>
                  <a:cubicBezTo>
                    <a:pt x="5282" y="5932"/>
                    <a:pt x="5359" y="5788"/>
                    <a:pt x="5435" y="5651"/>
                  </a:cubicBezTo>
                  <a:cubicBezTo>
                    <a:pt x="5526" y="5494"/>
                    <a:pt x="5572" y="5326"/>
                    <a:pt x="5616" y="5166"/>
                  </a:cubicBezTo>
                  <a:lnTo>
                    <a:pt x="5636" y="5096"/>
                  </a:lnTo>
                  <a:cubicBezTo>
                    <a:pt x="5696" y="4872"/>
                    <a:pt x="5756" y="4644"/>
                    <a:pt x="5763" y="4397"/>
                  </a:cubicBezTo>
                  <a:cubicBezTo>
                    <a:pt x="5766" y="4230"/>
                    <a:pt x="5770" y="4049"/>
                    <a:pt x="5743" y="3875"/>
                  </a:cubicBezTo>
                  <a:cubicBezTo>
                    <a:pt x="5740" y="3849"/>
                    <a:pt x="5736" y="3821"/>
                    <a:pt x="5730" y="3795"/>
                  </a:cubicBezTo>
                  <a:cubicBezTo>
                    <a:pt x="5716" y="3728"/>
                    <a:pt x="5700" y="3661"/>
                    <a:pt x="5683" y="3597"/>
                  </a:cubicBezTo>
                  <a:lnTo>
                    <a:pt x="5673" y="3565"/>
                  </a:lnTo>
                  <a:cubicBezTo>
                    <a:pt x="5669" y="3548"/>
                    <a:pt x="5663" y="3520"/>
                    <a:pt x="5646" y="3491"/>
                  </a:cubicBezTo>
                  <a:cubicBezTo>
                    <a:pt x="5636" y="3474"/>
                    <a:pt x="5626" y="3457"/>
                    <a:pt x="5616" y="3437"/>
                  </a:cubicBezTo>
                  <a:cubicBezTo>
                    <a:pt x="5583" y="3374"/>
                    <a:pt x="5546" y="3300"/>
                    <a:pt x="5482" y="3236"/>
                  </a:cubicBezTo>
                  <a:lnTo>
                    <a:pt x="5452" y="3203"/>
                  </a:lnTo>
                  <a:cubicBezTo>
                    <a:pt x="5405" y="3156"/>
                    <a:pt x="5359" y="3106"/>
                    <a:pt x="5302" y="3063"/>
                  </a:cubicBezTo>
                  <a:lnTo>
                    <a:pt x="5245" y="3019"/>
                  </a:lnTo>
                  <a:cubicBezTo>
                    <a:pt x="5107" y="2913"/>
                    <a:pt x="4932" y="2857"/>
                    <a:pt x="4757" y="2857"/>
                  </a:cubicBezTo>
                  <a:cubicBezTo>
                    <a:pt x="4655" y="2857"/>
                    <a:pt x="4554" y="2876"/>
                    <a:pt x="4459" y="2915"/>
                  </a:cubicBezTo>
                  <a:cubicBezTo>
                    <a:pt x="4155" y="3039"/>
                    <a:pt x="3950" y="3350"/>
                    <a:pt x="3960" y="3675"/>
                  </a:cubicBezTo>
                  <a:cubicBezTo>
                    <a:pt x="3947" y="3748"/>
                    <a:pt x="3950" y="3815"/>
                    <a:pt x="3954" y="3875"/>
                  </a:cubicBezTo>
                  <a:lnTo>
                    <a:pt x="3954" y="3939"/>
                  </a:lnTo>
                  <a:cubicBezTo>
                    <a:pt x="3954" y="3982"/>
                    <a:pt x="3964" y="4026"/>
                    <a:pt x="3970" y="4059"/>
                  </a:cubicBezTo>
                  <a:cubicBezTo>
                    <a:pt x="3974" y="4073"/>
                    <a:pt x="3977" y="4082"/>
                    <a:pt x="3977" y="4096"/>
                  </a:cubicBezTo>
                  <a:cubicBezTo>
                    <a:pt x="3987" y="4142"/>
                    <a:pt x="3990" y="4193"/>
                    <a:pt x="3994" y="4243"/>
                  </a:cubicBezTo>
                  <a:cubicBezTo>
                    <a:pt x="3984" y="4380"/>
                    <a:pt x="3957" y="4517"/>
                    <a:pt x="3934" y="4611"/>
                  </a:cubicBezTo>
                  <a:cubicBezTo>
                    <a:pt x="3917" y="4678"/>
                    <a:pt x="3890" y="4765"/>
                    <a:pt x="3854" y="4849"/>
                  </a:cubicBezTo>
                  <a:cubicBezTo>
                    <a:pt x="3826" y="4889"/>
                    <a:pt x="3797" y="4925"/>
                    <a:pt x="3763" y="4962"/>
                  </a:cubicBezTo>
                  <a:cubicBezTo>
                    <a:pt x="3760" y="4965"/>
                    <a:pt x="3760" y="4965"/>
                    <a:pt x="3760" y="4969"/>
                  </a:cubicBezTo>
                  <a:cubicBezTo>
                    <a:pt x="3716" y="4985"/>
                    <a:pt x="3680" y="4999"/>
                    <a:pt x="3649" y="5009"/>
                  </a:cubicBezTo>
                  <a:cubicBezTo>
                    <a:pt x="3559" y="5025"/>
                    <a:pt x="3485" y="5039"/>
                    <a:pt x="3412" y="5045"/>
                  </a:cubicBezTo>
                  <a:cubicBezTo>
                    <a:pt x="3395" y="5042"/>
                    <a:pt x="3375" y="5039"/>
                    <a:pt x="3355" y="5039"/>
                  </a:cubicBezTo>
                  <a:cubicBezTo>
                    <a:pt x="3301" y="5019"/>
                    <a:pt x="3244" y="4992"/>
                    <a:pt x="3181" y="4962"/>
                  </a:cubicBezTo>
                  <a:cubicBezTo>
                    <a:pt x="2964" y="4825"/>
                    <a:pt x="2740" y="4644"/>
                    <a:pt x="2485" y="4397"/>
                  </a:cubicBezTo>
                  <a:cubicBezTo>
                    <a:pt x="2402" y="4313"/>
                    <a:pt x="2335" y="4233"/>
                    <a:pt x="2275" y="4153"/>
                  </a:cubicBezTo>
                  <a:cubicBezTo>
                    <a:pt x="2218" y="4079"/>
                    <a:pt x="2168" y="4002"/>
                    <a:pt x="2114" y="3915"/>
                  </a:cubicBezTo>
                  <a:cubicBezTo>
                    <a:pt x="2037" y="3765"/>
                    <a:pt x="1971" y="3611"/>
                    <a:pt x="1920" y="3494"/>
                  </a:cubicBezTo>
                  <a:lnTo>
                    <a:pt x="1894" y="3430"/>
                  </a:lnTo>
                  <a:cubicBezTo>
                    <a:pt x="1840" y="3310"/>
                    <a:pt x="1793" y="3196"/>
                    <a:pt x="1753" y="3079"/>
                  </a:cubicBezTo>
                  <a:cubicBezTo>
                    <a:pt x="1743" y="3029"/>
                    <a:pt x="1739" y="2979"/>
                    <a:pt x="1736" y="2946"/>
                  </a:cubicBezTo>
                  <a:cubicBezTo>
                    <a:pt x="1747" y="2722"/>
                    <a:pt x="1770" y="2527"/>
                    <a:pt x="1803" y="2370"/>
                  </a:cubicBezTo>
                  <a:cubicBezTo>
                    <a:pt x="1830" y="2287"/>
                    <a:pt x="1860" y="2206"/>
                    <a:pt x="1897" y="2129"/>
                  </a:cubicBezTo>
                  <a:cubicBezTo>
                    <a:pt x="1957" y="2035"/>
                    <a:pt x="2028" y="1946"/>
                    <a:pt x="2097" y="1865"/>
                  </a:cubicBezTo>
                  <a:cubicBezTo>
                    <a:pt x="2211" y="1759"/>
                    <a:pt x="2309" y="1678"/>
                    <a:pt x="2395" y="1625"/>
                  </a:cubicBezTo>
                  <a:cubicBezTo>
                    <a:pt x="2465" y="1584"/>
                    <a:pt x="2525" y="1558"/>
                    <a:pt x="2585" y="1538"/>
                  </a:cubicBezTo>
                  <a:cubicBezTo>
                    <a:pt x="2683" y="1521"/>
                    <a:pt x="2783" y="1518"/>
                    <a:pt x="2874" y="1518"/>
                  </a:cubicBezTo>
                  <a:lnTo>
                    <a:pt x="3091" y="1521"/>
                  </a:lnTo>
                  <a:lnTo>
                    <a:pt x="3114" y="1518"/>
                  </a:lnTo>
                  <a:cubicBezTo>
                    <a:pt x="3252" y="1501"/>
                    <a:pt x="3372" y="1450"/>
                    <a:pt x="3482" y="1367"/>
                  </a:cubicBezTo>
                  <a:cubicBezTo>
                    <a:pt x="3639" y="1246"/>
                    <a:pt x="3743" y="1063"/>
                    <a:pt x="3769" y="862"/>
                  </a:cubicBezTo>
                  <a:cubicBezTo>
                    <a:pt x="3797" y="665"/>
                    <a:pt x="3740" y="461"/>
                    <a:pt x="3619" y="303"/>
                  </a:cubicBezTo>
                  <a:cubicBezTo>
                    <a:pt x="3519" y="169"/>
                    <a:pt x="3322" y="16"/>
                    <a:pt x="3098" y="9"/>
                  </a:cubicBezTo>
                  <a:cubicBezTo>
                    <a:pt x="2984" y="6"/>
                    <a:pt x="2866" y="2"/>
                    <a:pt x="2753" y="2"/>
                  </a:cubicBezTo>
                  <a:lnTo>
                    <a:pt x="2686" y="2"/>
                  </a:lnTo>
                  <a:cubicBezTo>
                    <a:pt x="2634" y="1"/>
                    <a:pt x="2582" y="0"/>
                    <a:pt x="2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 name="Google Shape;128;p2"/>
          <p:cNvGrpSpPr/>
          <p:nvPr/>
        </p:nvGrpSpPr>
        <p:grpSpPr>
          <a:xfrm>
            <a:off x="657348" y="1579812"/>
            <a:ext cx="296133" cy="331191"/>
            <a:chOff x="4791500" y="4541438"/>
            <a:chExt cx="163225" cy="182575"/>
          </a:xfrm>
        </p:grpSpPr>
        <p:sp>
          <p:nvSpPr>
            <p:cNvPr id="129" name="Google Shape;129;p2"/>
            <p:cNvSpPr/>
            <p:nvPr/>
          </p:nvSpPr>
          <p:spPr>
            <a:xfrm>
              <a:off x="4795950" y="4545838"/>
              <a:ext cx="154425" cy="173825"/>
            </a:xfrm>
            <a:custGeom>
              <a:avLst/>
              <a:gdLst/>
              <a:ahLst/>
              <a:cxnLst/>
              <a:rect l="l" t="t" r="r" b="b"/>
              <a:pathLst>
                <a:path w="6177" h="6953" extrusionOk="0">
                  <a:moveTo>
                    <a:pt x="3438" y="1267"/>
                  </a:moveTo>
                  <a:cubicBezTo>
                    <a:pt x="3458" y="1271"/>
                    <a:pt x="3475" y="1275"/>
                    <a:pt x="3495" y="1275"/>
                  </a:cubicBezTo>
                  <a:cubicBezTo>
                    <a:pt x="3575" y="1288"/>
                    <a:pt x="3652" y="1301"/>
                    <a:pt x="3733" y="1315"/>
                  </a:cubicBezTo>
                  <a:cubicBezTo>
                    <a:pt x="3849" y="1338"/>
                    <a:pt x="3969" y="1358"/>
                    <a:pt x="4087" y="1381"/>
                  </a:cubicBezTo>
                  <a:cubicBezTo>
                    <a:pt x="4190" y="1408"/>
                    <a:pt x="4294" y="1442"/>
                    <a:pt x="4391" y="1482"/>
                  </a:cubicBezTo>
                  <a:cubicBezTo>
                    <a:pt x="4491" y="1545"/>
                    <a:pt x="4585" y="1619"/>
                    <a:pt x="4676" y="1699"/>
                  </a:cubicBezTo>
                  <a:cubicBezTo>
                    <a:pt x="4776" y="1796"/>
                    <a:pt x="4876" y="1897"/>
                    <a:pt x="4960" y="2007"/>
                  </a:cubicBezTo>
                  <a:cubicBezTo>
                    <a:pt x="4966" y="2027"/>
                    <a:pt x="4977" y="2044"/>
                    <a:pt x="4986" y="2064"/>
                  </a:cubicBezTo>
                  <a:cubicBezTo>
                    <a:pt x="4983" y="2124"/>
                    <a:pt x="4980" y="2184"/>
                    <a:pt x="4970" y="2244"/>
                  </a:cubicBezTo>
                  <a:lnTo>
                    <a:pt x="4963" y="2264"/>
                  </a:lnTo>
                  <a:cubicBezTo>
                    <a:pt x="4920" y="2338"/>
                    <a:pt x="4866" y="2408"/>
                    <a:pt x="4812" y="2479"/>
                  </a:cubicBezTo>
                  <a:lnTo>
                    <a:pt x="4792" y="2495"/>
                  </a:lnTo>
                  <a:cubicBezTo>
                    <a:pt x="4702" y="2542"/>
                    <a:pt x="4608" y="2582"/>
                    <a:pt x="4515" y="2615"/>
                  </a:cubicBezTo>
                  <a:cubicBezTo>
                    <a:pt x="4408" y="2642"/>
                    <a:pt x="4298" y="2652"/>
                    <a:pt x="4190" y="2666"/>
                  </a:cubicBezTo>
                  <a:cubicBezTo>
                    <a:pt x="4114" y="2675"/>
                    <a:pt x="4034" y="2686"/>
                    <a:pt x="3953" y="2692"/>
                  </a:cubicBezTo>
                  <a:cubicBezTo>
                    <a:pt x="3816" y="2692"/>
                    <a:pt x="3679" y="2679"/>
                    <a:pt x="3538" y="2666"/>
                  </a:cubicBezTo>
                  <a:cubicBezTo>
                    <a:pt x="3415" y="2652"/>
                    <a:pt x="3291" y="2639"/>
                    <a:pt x="3167" y="2615"/>
                  </a:cubicBezTo>
                  <a:cubicBezTo>
                    <a:pt x="3074" y="2589"/>
                    <a:pt x="2983" y="2562"/>
                    <a:pt x="2886" y="2552"/>
                  </a:cubicBezTo>
                  <a:cubicBezTo>
                    <a:pt x="2864" y="2549"/>
                    <a:pt x="2843" y="2548"/>
                    <a:pt x="2822" y="2548"/>
                  </a:cubicBezTo>
                  <a:cubicBezTo>
                    <a:pt x="2763" y="2548"/>
                    <a:pt x="2705" y="2557"/>
                    <a:pt x="2649" y="2572"/>
                  </a:cubicBezTo>
                  <a:cubicBezTo>
                    <a:pt x="2665" y="2539"/>
                    <a:pt x="2679" y="2508"/>
                    <a:pt x="2692" y="2475"/>
                  </a:cubicBezTo>
                  <a:cubicBezTo>
                    <a:pt x="2742" y="2385"/>
                    <a:pt x="2789" y="2294"/>
                    <a:pt x="2842" y="2204"/>
                  </a:cubicBezTo>
                  <a:cubicBezTo>
                    <a:pt x="2923" y="2070"/>
                    <a:pt x="3000" y="1940"/>
                    <a:pt x="3080" y="1809"/>
                  </a:cubicBezTo>
                  <a:cubicBezTo>
                    <a:pt x="3157" y="1689"/>
                    <a:pt x="3231" y="1572"/>
                    <a:pt x="3311" y="1459"/>
                  </a:cubicBezTo>
                  <a:cubicBezTo>
                    <a:pt x="3355" y="1395"/>
                    <a:pt x="3395" y="1331"/>
                    <a:pt x="3438" y="1267"/>
                  </a:cubicBezTo>
                  <a:close/>
                  <a:moveTo>
                    <a:pt x="2228" y="3492"/>
                  </a:moveTo>
                  <a:cubicBezTo>
                    <a:pt x="2284" y="3609"/>
                    <a:pt x="2358" y="3675"/>
                    <a:pt x="2458" y="3759"/>
                  </a:cubicBezTo>
                  <a:lnTo>
                    <a:pt x="2461" y="3763"/>
                  </a:lnTo>
                  <a:cubicBezTo>
                    <a:pt x="2509" y="3796"/>
                    <a:pt x="2562" y="3826"/>
                    <a:pt x="2612" y="3853"/>
                  </a:cubicBezTo>
                  <a:cubicBezTo>
                    <a:pt x="2659" y="3879"/>
                    <a:pt x="2702" y="3907"/>
                    <a:pt x="2749" y="3933"/>
                  </a:cubicBezTo>
                  <a:cubicBezTo>
                    <a:pt x="2839" y="3984"/>
                    <a:pt x="2936" y="4037"/>
                    <a:pt x="3023" y="4097"/>
                  </a:cubicBezTo>
                  <a:cubicBezTo>
                    <a:pt x="3100" y="4147"/>
                    <a:pt x="3171" y="4204"/>
                    <a:pt x="3237" y="4261"/>
                  </a:cubicBezTo>
                  <a:cubicBezTo>
                    <a:pt x="3298" y="4321"/>
                    <a:pt x="3358" y="4385"/>
                    <a:pt x="3408" y="4452"/>
                  </a:cubicBezTo>
                  <a:cubicBezTo>
                    <a:pt x="3438" y="4509"/>
                    <a:pt x="3465" y="4572"/>
                    <a:pt x="3488" y="4635"/>
                  </a:cubicBezTo>
                  <a:cubicBezTo>
                    <a:pt x="3508" y="4709"/>
                    <a:pt x="3522" y="4786"/>
                    <a:pt x="3528" y="4863"/>
                  </a:cubicBezTo>
                  <a:cubicBezTo>
                    <a:pt x="3528" y="4900"/>
                    <a:pt x="3522" y="4933"/>
                    <a:pt x="3518" y="4967"/>
                  </a:cubicBezTo>
                  <a:cubicBezTo>
                    <a:pt x="3501" y="5020"/>
                    <a:pt x="3485" y="5074"/>
                    <a:pt x="3461" y="5128"/>
                  </a:cubicBezTo>
                  <a:cubicBezTo>
                    <a:pt x="3438" y="5168"/>
                    <a:pt x="3412" y="5208"/>
                    <a:pt x="3384" y="5244"/>
                  </a:cubicBezTo>
                  <a:cubicBezTo>
                    <a:pt x="3321" y="5301"/>
                    <a:pt x="3251" y="5355"/>
                    <a:pt x="3180" y="5401"/>
                  </a:cubicBezTo>
                  <a:cubicBezTo>
                    <a:pt x="3060" y="5472"/>
                    <a:pt x="2930" y="5525"/>
                    <a:pt x="2796" y="5572"/>
                  </a:cubicBezTo>
                  <a:cubicBezTo>
                    <a:pt x="2759" y="5582"/>
                    <a:pt x="2719" y="5592"/>
                    <a:pt x="2679" y="5599"/>
                  </a:cubicBezTo>
                  <a:cubicBezTo>
                    <a:pt x="2669" y="5599"/>
                    <a:pt x="2662" y="5595"/>
                    <a:pt x="2655" y="5595"/>
                  </a:cubicBezTo>
                  <a:cubicBezTo>
                    <a:pt x="2585" y="5575"/>
                    <a:pt x="2518" y="5555"/>
                    <a:pt x="2452" y="5535"/>
                  </a:cubicBezTo>
                  <a:cubicBezTo>
                    <a:pt x="2324" y="5495"/>
                    <a:pt x="2197" y="5458"/>
                    <a:pt x="2077" y="5404"/>
                  </a:cubicBezTo>
                  <a:cubicBezTo>
                    <a:pt x="1963" y="5341"/>
                    <a:pt x="1850" y="5274"/>
                    <a:pt x="1739" y="5204"/>
                  </a:cubicBezTo>
                  <a:cubicBezTo>
                    <a:pt x="1679" y="5168"/>
                    <a:pt x="1618" y="5123"/>
                    <a:pt x="1558" y="5087"/>
                  </a:cubicBezTo>
                  <a:cubicBezTo>
                    <a:pt x="1538" y="5077"/>
                    <a:pt x="1515" y="5063"/>
                    <a:pt x="1495" y="5050"/>
                  </a:cubicBezTo>
                  <a:cubicBezTo>
                    <a:pt x="1572" y="4873"/>
                    <a:pt x="1649" y="4696"/>
                    <a:pt x="1729" y="4518"/>
                  </a:cubicBezTo>
                  <a:cubicBezTo>
                    <a:pt x="1882" y="4171"/>
                    <a:pt x="2057" y="3833"/>
                    <a:pt x="2228" y="3492"/>
                  </a:cubicBezTo>
                  <a:close/>
                  <a:moveTo>
                    <a:pt x="3314" y="0"/>
                  </a:moveTo>
                  <a:cubicBezTo>
                    <a:pt x="3231" y="3"/>
                    <a:pt x="3151" y="3"/>
                    <a:pt x="3070" y="23"/>
                  </a:cubicBezTo>
                  <a:cubicBezTo>
                    <a:pt x="2997" y="40"/>
                    <a:pt x="2926" y="63"/>
                    <a:pt x="2859" y="87"/>
                  </a:cubicBezTo>
                  <a:cubicBezTo>
                    <a:pt x="2719" y="134"/>
                    <a:pt x="2589" y="224"/>
                    <a:pt x="2488" y="332"/>
                  </a:cubicBezTo>
                  <a:cubicBezTo>
                    <a:pt x="2381" y="445"/>
                    <a:pt x="2284" y="552"/>
                    <a:pt x="2204" y="686"/>
                  </a:cubicBezTo>
                  <a:cubicBezTo>
                    <a:pt x="2110" y="849"/>
                    <a:pt x="2023" y="1014"/>
                    <a:pt x="1933" y="1181"/>
                  </a:cubicBezTo>
                  <a:cubicBezTo>
                    <a:pt x="1726" y="1568"/>
                    <a:pt x="1518" y="1963"/>
                    <a:pt x="1361" y="2378"/>
                  </a:cubicBezTo>
                  <a:cubicBezTo>
                    <a:pt x="1291" y="2569"/>
                    <a:pt x="1228" y="2766"/>
                    <a:pt x="1144" y="2953"/>
                  </a:cubicBezTo>
                  <a:cubicBezTo>
                    <a:pt x="1053" y="3154"/>
                    <a:pt x="963" y="3354"/>
                    <a:pt x="870" y="3555"/>
                  </a:cubicBezTo>
                  <a:cubicBezTo>
                    <a:pt x="585" y="4180"/>
                    <a:pt x="325" y="4816"/>
                    <a:pt x="56" y="5449"/>
                  </a:cubicBezTo>
                  <a:cubicBezTo>
                    <a:pt x="0" y="5585"/>
                    <a:pt x="16" y="5759"/>
                    <a:pt x="76" y="5890"/>
                  </a:cubicBezTo>
                  <a:cubicBezTo>
                    <a:pt x="141" y="6031"/>
                    <a:pt x="264" y="6144"/>
                    <a:pt x="411" y="6197"/>
                  </a:cubicBezTo>
                  <a:cubicBezTo>
                    <a:pt x="473" y="6220"/>
                    <a:pt x="539" y="6231"/>
                    <a:pt x="605" y="6231"/>
                  </a:cubicBezTo>
                  <a:cubicBezTo>
                    <a:pt x="657" y="6231"/>
                    <a:pt x="709" y="6224"/>
                    <a:pt x="759" y="6211"/>
                  </a:cubicBezTo>
                  <a:cubicBezTo>
                    <a:pt x="783" y="6227"/>
                    <a:pt x="809" y="6244"/>
                    <a:pt x="836" y="6264"/>
                  </a:cubicBezTo>
                  <a:cubicBezTo>
                    <a:pt x="916" y="6318"/>
                    <a:pt x="1000" y="6368"/>
                    <a:pt x="1084" y="6418"/>
                  </a:cubicBezTo>
                  <a:cubicBezTo>
                    <a:pt x="1164" y="6468"/>
                    <a:pt x="1248" y="6515"/>
                    <a:pt x="1331" y="6562"/>
                  </a:cubicBezTo>
                  <a:cubicBezTo>
                    <a:pt x="1465" y="6639"/>
                    <a:pt x="1602" y="6706"/>
                    <a:pt x="1749" y="6753"/>
                  </a:cubicBezTo>
                  <a:cubicBezTo>
                    <a:pt x="1799" y="6769"/>
                    <a:pt x="1846" y="6786"/>
                    <a:pt x="1896" y="6799"/>
                  </a:cubicBezTo>
                  <a:cubicBezTo>
                    <a:pt x="1990" y="6826"/>
                    <a:pt x="2083" y="6856"/>
                    <a:pt x="2180" y="6880"/>
                  </a:cubicBezTo>
                  <a:cubicBezTo>
                    <a:pt x="2274" y="6900"/>
                    <a:pt x="2368" y="6923"/>
                    <a:pt x="2464" y="6940"/>
                  </a:cubicBezTo>
                  <a:cubicBezTo>
                    <a:pt x="2517" y="6949"/>
                    <a:pt x="2569" y="6953"/>
                    <a:pt x="2620" y="6953"/>
                  </a:cubicBezTo>
                  <a:cubicBezTo>
                    <a:pt x="2678" y="6953"/>
                    <a:pt x="2736" y="6949"/>
                    <a:pt x="2796" y="6943"/>
                  </a:cubicBezTo>
                  <a:cubicBezTo>
                    <a:pt x="2940" y="6937"/>
                    <a:pt x="3070" y="6886"/>
                    <a:pt x="3207" y="6843"/>
                  </a:cubicBezTo>
                  <a:cubicBezTo>
                    <a:pt x="3291" y="6816"/>
                    <a:pt x="3375" y="6779"/>
                    <a:pt x="3455" y="6742"/>
                  </a:cubicBezTo>
                  <a:cubicBezTo>
                    <a:pt x="3679" y="6639"/>
                    <a:pt x="3889" y="6508"/>
                    <a:pt x="4083" y="6355"/>
                  </a:cubicBezTo>
                  <a:cubicBezTo>
                    <a:pt x="4124" y="6321"/>
                    <a:pt x="4160" y="6287"/>
                    <a:pt x="4197" y="6254"/>
                  </a:cubicBezTo>
                  <a:cubicBezTo>
                    <a:pt x="4324" y="6127"/>
                    <a:pt x="4438" y="5994"/>
                    <a:pt x="4522" y="5836"/>
                  </a:cubicBezTo>
                  <a:cubicBezTo>
                    <a:pt x="4585" y="5719"/>
                    <a:pt x="4639" y="5605"/>
                    <a:pt x="4682" y="5478"/>
                  </a:cubicBezTo>
                  <a:cubicBezTo>
                    <a:pt x="4716" y="5384"/>
                    <a:pt x="4732" y="5284"/>
                    <a:pt x="4749" y="5188"/>
                  </a:cubicBezTo>
                  <a:cubicBezTo>
                    <a:pt x="4786" y="5007"/>
                    <a:pt x="4789" y="4827"/>
                    <a:pt x="4762" y="4642"/>
                  </a:cubicBezTo>
                  <a:cubicBezTo>
                    <a:pt x="4749" y="4546"/>
                    <a:pt x="4732" y="4452"/>
                    <a:pt x="4709" y="4358"/>
                  </a:cubicBezTo>
                  <a:cubicBezTo>
                    <a:pt x="4669" y="4211"/>
                    <a:pt x="4616" y="4074"/>
                    <a:pt x="4551" y="3940"/>
                  </a:cubicBezTo>
                  <a:cubicBezTo>
                    <a:pt x="4535" y="3910"/>
                    <a:pt x="4518" y="3879"/>
                    <a:pt x="4502" y="3850"/>
                  </a:cubicBezTo>
                  <a:cubicBezTo>
                    <a:pt x="4565" y="3839"/>
                    <a:pt x="4628" y="3830"/>
                    <a:pt x="4692" y="3816"/>
                  </a:cubicBezTo>
                  <a:cubicBezTo>
                    <a:pt x="4883" y="3783"/>
                    <a:pt x="5060" y="3703"/>
                    <a:pt x="5234" y="3623"/>
                  </a:cubicBezTo>
                  <a:cubicBezTo>
                    <a:pt x="5378" y="3558"/>
                    <a:pt x="5522" y="3475"/>
                    <a:pt x="5632" y="3354"/>
                  </a:cubicBezTo>
                  <a:cubicBezTo>
                    <a:pt x="5699" y="3281"/>
                    <a:pt x="5766" y="3208"/>
                    <a:pt x="5826" y="3127"/>
                  </a:cubicBezTo>
                  <a:cubicBezTo>
                    <a:pt x="5936" y="2980"/>
                    <a:pt x="6040" y="2823"/>
                    <a:pt x="6100" y="2649"/>
                  </a:cubicBezTo>
                  <a:cubicBezTo>
                    <a:pt x="6137" y="2539"/>
                    <a:pt x="6161" y="2414"/>
                    <a:pt x="6167" y="2298"/>
                  </a:cubicBezTo>
                  <a:cubicBezTo>
                    <a:pt x="6177" y="2161"/>
                    <a:pt x="6174" y="2027"/>
                    <a:pt x="6164" y="1886"/>
                  </a:cubicBezTo>
                  <a:cubicBezTo>
                    <a:pt x="6161" y="1860"/>
                    <a:pt x="6157" y="1833"/>
                    <a:pt x="6150" y="1806"/>
                  </a:cubicBezTo>
                  <a:cubicBezTo>
                    <a:pt x="6133" y="1739"/>
                    <a:pt x="6110" y="1672"/>
                    <a:pt x="6087" y="1609"/>
                  </a:cubicBezTo>
                  <a:cubicBezTo>
                    <a:pt x="6067" y="1556"/>
                    <a:pt x="6040" y="1508"/>
                    <a:pt x="6013" y="1459"/>
                  </a:cubicBezTo>
                  <a:cubicBezTo>
                    <a:pt x="5940" y="1338"/>
                    <a:pt x="5860" y="1224"/>
                    <a:pt x="5769" y="1117"/>
                  </a:cubicBezTo>
                  <a:cubicBezTo>
                    <a:pt x="5709" y="1047"/>
                    <a:pt x="5642" y="987"/>
                    <a:pt x="5575" y="923"/>
                  </a:cubicBezTo>
                  <a:cubicBezTo>
                    <a:pt x="5474" y="823"/>
                    <a:pt x="5368" y="729"/>
                    <a:pt x="5258" y="639"/>
                  </a:cubicBezTo>
                  <a:cubicBezTo>
                    <a:pt x="5241" y="625"/>
                    <a:pt x="5224" y="613"/>
                    <a:pt x="5207" y="599"/>
                  </a:cubicBezTo>
                  <a:cubicBezTo>
                    <a:pt x="5153" y="556"/>
                    <a:pt x="5104" y="515"/>
                    <a:pt x="5047" y="482"/>
                  </a:cubicBezTo>
                  <a:cubicBezTo>
                    <a:pt x="4846" y="361"/>
                    <a:pt x="4636" y="275"/>
                    <a:pt x="4408" y="214"/>
                  </a:cubicBezTo>
                  <a:cubicBezTo>
                    <a:pt x="4170" y="154"/>
                    <a:pt x="3929" y="107"/>
                    <a:pt x="3692" y="57"/>
                  </a:cubicBezTo>
                  <a:cubicBezTo>
                    <a:pt x="3602" y="37"/>
                    <a:pt x="3515" y="23"/>
                    <a:pt x="3428" y="7"/>
                  </a:cubicBezTo>
                  <a:cubicBezTo>
                    <a:pt x="3387" y="0"/>
                    <a:pt x="3351" y="0"/>
                    <a:pt x="33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4791500" y="4541438"/>
              <a:ext cx="163225" cy="182575"/>
            </a:xfrm>
            <a:custGeom>
              <a:avLst/>
              <a:gdLst/>
              <a:ahLst/>
              <a:cxnLst/>
              <a:rect l="l" t="t" r="r" b="b"/>
              <a:pathLst>
                <a:path w="6529" h="7303" extrusionOk="0">
                  <a:moveTo>
                    <a:pt x="3700" y="1635"/>
                  </a:moveTo>
                  <a:lnTo>
                    <a:pt x="3880" y="1664"/>
                  </a:lnTo>
                  <a:cubicBezTo>
                    <a:pt x="3997" y="1684"/>
                    <a:pt x="4111" y="1708"/>
                    <a:pt x="4221" y="1728"/>
                  </a:cubicBezTo>
                  <a:cubicBezTo>
                    <a:pt x="4325" y="1755"/>
                    <a:pt x="4412" y="1781"/>
                    <a:pt x="4489" y="1815"/>
                  </a:cubicBezTo>
                  <a:cubicBezTo>
                    <a:pt x="4582" y="1875"/>
                    <a:pt x="4669" y="1945"/>
                    <a:pt x="4733" y="2005"/>
                  </a:cubicBezTo>
                  <a:cubicBezTo>
                    <a:pt x="4817" y="2082"/>
                    <a:pt x="4907" y="2173"/>
                    <a:pt x="4987" y="2277"/>
                  </a:cubicBezTo>
                  <a:cubicBezTo>
                    <a:pt x="4984" y="2310"/>
                    <a:pt x="4981" y="2340"/>
                    <a:pt x="4977" y="2374"/>
                  </a:cubicBezTo>
                  <a:cubicBezTo>
                    <a:pt x="4947" y="2424"/>
                    <a:pt x="4907" y="2474"/>
                    <a:pt x="4867" y="2527"/>
                  </a:cubicBezTo>
                  <a:cubicBezTo>
                    <a:pt x="4797" y="2561"/>
                    <a:pt x="4723" y="2595"/>
                    <a:pt x="4643" y="2624"/>
                  </a:cubicBezTo>
                  <a:cubicBezTo>
                    <a:pt x="4566" y="2641"/>
                    <a:pt x="4489" y="2651"/>
                    <a:pt x="4405" y="2661"/>
                  </a:cubicBezTo>
                  <a:lnTo>
                    <a:pt x="4348" y="2668"/>
                  </a:lnTo>
                  <a:cubicBezTo>
                    <a:pt x="4272" y="2678"/>
                    <a:pt x="4195" y="2684"/>
                    <a:pt x="4131" y="2691"/>
                  </a:cubicBezTo>
                  <a:cubicBezTo>
                    <a:pt x="3991" y="2691"/>
                    <a:pt x="3854" y="2678"/>
                    <a:pt x="3736" y="2668"/>
                  </a:cubicBezTo>
                  <a:cubicBezTo>
                    <a:pt x="3596" y="2655"/>
                    <a:pt x="3485" y="2638"/>
                    <a:pt x="3385" y="2621"/>
                  </a:cubicBezTo>
                  <a:lnTo>
                    <a:pt x="3375" y="2618"/>
                  </a:lnTo>
                  <a:cubicBezTo>
                    <a:pt x="3295" y="2595"/>
                    <a:pt x="3215" y="2570"/>
                    <a:pt x="3121" y="2558"/>
                  </a:cubicBezTo>
                  <a:cubicBezTo>
                    <a:pt x="3138" y="2527"/>
                    <a:pt x="3155" y="2497"/>
                    <a:pt x="3171" y="2470"/>
                  </a:cubicBezTo>
                  <a:cubicBezTo>
                    <a:pt x="3252" y="2337"/>
                    <a:pt x="3329" y="2206"/>
                    <a:pt x="3409" y="2079"/>
                  </a:cubicBezTo>
                  <a:cubicBezTo>
                    <a:pt x="3482" y="1962"/>
                    <a:pt x="3556" y="1845"/>
                    <a:pt x="3633" y="1735"/>
                  </a:cubicBezTo>
                  <a:lnTo>
                    <a:pt x="3700" y="1635"/>
                  </a:lnTo>
                  <a:close/>
                  <a:moveTo>
                    <a:pt x="3536" y="1253"/>
                  </a:moveTo>
                  <a:lnTo>
                    <a:pt x="3345" y="1534"/>
                  </a:lnTo>
                  <a:cubicBezTo>
                    <a:pt x="3261" y="1651"/>
                    <a:pt x="3184" y="1772"/>
                    <a:pt x="3111" y="1892"/>
                  </a:cubicBezTo>
                  <a:cubicBezTo>
                    <a:pt x="3028" y="2022"/>
                    <a:pt x="2951" y="2156"/>
                    <a:pt x="2870" y="2289"/>
                  </a:cubicBezTo>
                  <a:cubicBezTo>
                    <a:pt x="2817" y="2380"/>
                    <a:pt x="2770" y="2470"/>
                    <a:pt x="2719" y="2561"/>
                  </a:cubicBezTo>
                  <a:lnTo>
                    <a:pt x="2509" y="3019"/>
                  </a:lnTo>
                  <a:lnTo>
                    <a:pt x="2874" y="2919"/>
                  </a:lnTo>
                  <a:cubicBezTo>
                    <a:pt x="2916" y="2906"/>
                    <a:pt x="2960" y="2899"/>
                    <a:pt x="3003" y="2899"/>
                  </a:cubicBezTo>
                  <a:cubicBezTo>
                    <a:pt x="3018" y="2899"/>
                    <a:pt x="3033" y="2900"/>
                    <a:pt x="3048" y="2902"/>
                  </a:cubicBezTo>
                  <a:cubicBezTo>
                    <a:pt x="3121" y="2908"/>
                    <a:pt x="3195" y="2932"/>
                    <a:pt x="3275" y="2956"/>
                  </a:cubicBezTo>
                  <a:lnTo>
                    <a:pt x="3312" y="2965"/>
                  </a:lnTo>
                  <a:cubicBezTo>
                    <a:pt x="3425" y="2985"/>
                    <a:pt x="3549" y="3002"/>
                    <a:pt x="3700" y="3016"/>
                  </a:cubicBezTo>
                  <a:cubicBezTo>
                    <a:pt x="3823" y="3029"/>
                    <a:pt x="3967" y="3042"/>
                    <a:pt x="4131" y="3042"/>
                  </a:cubicBezTo>
                  <a:lnTo>
                    <a:pt x="4144" y="3042"/>
                  </a:lnTo>
                  <a:cubicBezTo>
                    <a:pt x="4228" y="3036"/>
                    <a:pt x="4308" y="3029"/>
                    <a:pt x="4392" y="3016"/>
                  </a:cubicBezTo>
                  <a:lnTo>
                    <a:pt x="4452" y="3009"/>
                  </a:lnTo>
                  <a:cubicBezTo>
                    <a:pt x="4542" y="2999"/>
                    <a:pt x="4636" y="2985"/>
                    <a:pt x="4729" y="2965"/>
                  </a:cubicBezTo>
                  <a:lnTo>
                    <a:pt x="4753" y="2959"/>
                  </a:lnTo>
                  <a:cubicBezTo>
                    <a:pt x="4860" y="2919"/>
                    <a:pt x="4961" y="2875"/>
                    <a:pt x="5050" y="2828"/>
                  </a:cubicBezTo>
                  <a:lnTo>
                    <a:pt x="5124" y="2765"/>
                  </a:lnTo>
                  <a:cubicBezTo>
                    <a:pt x="5188" y="2688"/>
                    <a:pt x="5245" y="2607"/>
                    <a:pt x="5291" y="2534"/>
                  </a:cubicBezTo>
                  <a:lnTo>
                    <a:pt x="5322" y="2447"/>
                  </a:lnTo>
                  <a:cubicBezTo>
                    <a:pt x="5331" y="2380"/>
                    <a:pt x="5339" y="2310"/>
                    <a:pt x="5339" y="2243"/>
                  </a:cubicBezTo>
                  <a:lnTo>
                    <a:pt x="5339" y="2226"/>
                  </a:lnTo>
                  <a:lnTo>
                    <a:pt x="5322" y="2166"/>
                  </a:lnTo>
                  <a:cubicBezTo>
                    <a:pt x="5311" y="2143"/>
                    <a:pt x="5302" y="2123"/>
                    <a:pt x="5291" y="2102"/>
                  </a:cubicBezTo>
                  <a:lnTo>
                    <a:pt x="5278" y="2079"/>
                  </a:lnTo>
                  <a:cubicBezTo>
                    <a:pt x="5181" y="1948"/>
                    <a:pt x="5070" y="1838"/>
                    <a:pt x="4974" y="1748"/>
                  </a:cubicBezTo>
                  <a:lnTo>
                    <a:pt x="4967" y="1741"/>
                  </a:lnTo>
                  <a:cubicBezTo>
                    <a:pt x="4890" y="1675"/>
                    <a:pt x="4783" y="1584"/>
                    <a:pt x="4663" y="1511"/>
                  </a:cubicBezTo>
                  <a:lnTo>
                    <a:pt x="4639" y="1497"/>
                  </a:lnTo>
                  <a:cubicBezTo>
                    <a:pt x="4539" y="1454"/>
                    <a:pt x="4436" y="1420"/>
                    <a:pt x="4298" y="1387"/>
                  </a:cubicBezTo>
                  <a:cubicBezTo>
                    <a:pt x="4181" y="1363"/>
                    <a:pt x="4061" y="1340"/>
                    <a:pt x="3944" y="1320"/>
                  </a:cubicBezTo>
                  <a:cubicBezTo>
                    <a:pt x="3860" y="1303"/>
                    <a:pt x="3780" y="1290"/>
                    <a:pt x="3696" y="1277"/>
                  </a:cubicBezTo>
                  <a:lnTo>
                    <a:pt x="3536" y="1253"/>
                  </a:lnTo>
                  <a:close/>
                  <a:moveTo>
                    <a:pt x="2439" y="3995"/>
                  </a:moveTo>
                  <a:cubicBezTo>
                    <a:pt x="2466" y="4022"/>
                    <a:pt x="2496" y="4046"/>
                    <a:pt x="2526" y="4069"/>
                  </a:cubicBezTo>
                  <a:lnTo>
                    <a:pt x="2529" y="4072"/>
                  </a:lnTo>
                  <a:cubicBezTo>
                    <a:pt x="2576" y="4109"/>
                    <a:pt x="2622" y="4136"/>
                    <a:pt x="2662" y="4160"/>
                  </a:cubicBezTo>
                  <a:lnTo>
                    <a:pt x="2703" y="4183"/>
                  </a:lnTo>
                  <a:cubicBezTo>
                    <a:pt x="2747" y="4209"/>
                    <a:pt x="2793" y="4236"/>
                    <a:pt x="2840" y="4260"/>
                  </a:cubicBezTo>
                  <a:lnTo>
                    <a:pt x="2880" y="4287"/>
                  </a:lnTo>
                  <a:cubicBezTo>
                    <a:pt x="2957" y="4327"/>
                    <a:pt x="3034" y="4370"/>
                    <a:pt x="3104" y="4417"/>
                  </a:cubicBezTo>
                  <a:cubicBezTo>
                    <a:pt x="3168" y="4461"/>
                    <a:pt x="3232" y="4510"/>
                    <a:pt x="3292" y="4564"/>
                  </a:cubicBezTo>
                  <a:cubicBezTo>
                    <a:pt x="3352" y="4621"/>
                    <a:pt x="3399" y="4671"/>
                    <a:pt x="3439" y="4722"/>
                  </a:cubicBezTo>
                  <a:cubicBezTo>
                    <a:pt x="3459" y="4765"/>
                    <a:pt x="3479" y="4808"/>
                    <a:pt x="3499" y="4862"/>
                  </a:cubicBezTo>
                  <a:cubicBezTo>
                    <a:pt x="3512" y="4925"/>
                    <a:pt x="3522" y="4986"/>
                    <a:pt x="3533" y="5043"/>
                  </a:cubicBezTo>
                  <a:cubicBezTo>
                    <a:pt x="3529" y="5063"/>
                    <a:pt x="3525" y="5083"/>
                    <a:pt x="3522" y="5106"/>
                  </a:cubicBezTo>
                  <a:cubicBezTo>
                    <a:pt x="3512" y="5146"/>
                    <a:pt x="3499" y="5186"/>
                    <a:pt x="3482" y="5223"/>
                  </a:cubicBezTo>
                  <a:cubicBezTo>
                    <a:pt x="3465" y="5250"/>
                    <a:pt x="3449" y="5276"/>
                    <a:pt x="3429" y="5299"/>
                  </a:cubicBezTo>
                  <a:cubicBezTo>
                    <a:pt x="3385" y="5344"/>
                    <a:pt x="3332" y="5384"/>
                    <a:pt x="3275" y="5424"/>
                  </a:cubicBezTo>
                  <a:cubicBezTo>
                    <a:pt x="3171" y="5480"/>
                    <a:pt x="3054" y="5534"/>
                    <a:pt x="2931" y="5577"/>
                  </a:cubicBezTo>
                  <a:cubicBezTo>
                    <a:pt x="2903" y="5584"/>
                    <a:pt x="2880" y="5591"/>
                    <a:pt x="2854" y="5594"/>
                  </a:cubicBezTo>
                  <a:cubicBezTo>
                    <a:pt x="2810" y="5580"/>
                    <a:pt x="2767" y="5568"/>
                    <a:pt x="2723" y="5554"/>
                  </a:cubicBezTo>
                  <a:lnTo>
                    <a:pt x="2642" y="5531"/>
                  </a:lnTo>
                  <a:cubicBezTo>
                    <a:pt x="2532" y="5497"/>
                    <a:pt x="2426" y="5464"/>
                    <a:pt x="2338" y="5427"/>
                  </a:cubicBezTo>
                  <a:cubicBezTo>
                    <a:pt x="2228" y="5364"/>
                    <a:pt x="2121" y="5296"/>
                    <a:pt x="2011" y="5230"/>
                  </a:cubicBezTo>
                  <a:lnTo>
                    <a:pt x="1944" y="5186"/>
                  </a:lnTo>
                  <a:cubicBezTo>
                    <a:pt x="1927" y="5176"/>
                    <a:pt x="1910" y="5166"/>
                    <a:pt x="1897" y="5156"/>
                  </a:cubicBezTo>
                  <a:cubicBezTo>
                    <a:pt x="1954" y="5026"/>
                    <a:pt x="2011" y="4895"/>
                    <a:pt x="2068" y="4768"/>
                  </a:cubicBezTo>
                  <a:cubicBezTo>
                    <a:pt x="2181" y="4507"/>
                    <a:pt x="2309" y="4250"/>
                    <a:pt x="2439" y="3995"/>
                  </a:cubicBezTo>
                  <a:close/>
                  <a:moveTo>
                    <a:pt x="2409" y="3273"/>
                  </a:moveTo>
                  <a:lnTo>
                    <a:pt x="2228" y="3631"/>
                  </a:lnTo>
                  <a:cubicBezTo>
                    <a:pt x="2064" y="3952"/>
                    <a:pt x="1894" y="4287"/>
                    <a:pt x="1747" y="4624"/>
                  </a:cubicBezTo>
                  <a:cubicBezTo>
                    <a:pt x="1666" y="4802"/>
                    <a:pt x="1589" y="4978"/>
                    <a:pt x="1512" y="5156"/>
                  </a:cubicBezTo>
                  <a:lnTo>
                    <a:pt x="1449" y="5299"/>
                  </a:lnTo>
                  <a:lnTo>
                    <a:pt x="1646" y="5417"/>
                  </a:lnTo>
                  <a:cubicBezTo>
                    <a:pt x="1683" y="5437"/>
                    <a:pt x="1716" y="5460"/>
                    <a:pt x="1753" y="5480"/>
                  </a:cubicBezTo>
                  <a:lnTo>
                    <a:pt x="1827" y="5531"/>
                  </a:lnTo>
                  <a:cubicBezTo>
                    <a:pt x="1937" y="5600"/>
                    <a:pt x="2051" y="5668"/>
                    <a:pt x="2181" y="5741"/>
                  </a:cubicBezTo>
                  <a:cubicBezTo>
                    <a:pt x="2301" y="5795"/>
                    <a:pt x="2422" y="5832"/>
                    <a:pt x="2542" y="5869"/>
                  </a:cubicBezTo>
                  <a:lnTo>
                    <a:pt x="2619" y="5892"/>
                  </a:lnTo>
                  <a:cubicBezTo>
                    <a:pt x="2673" y="5909"/>
                    <a:pt x="2730" y="5926"/>
                    <a:pt x="2787" y="5942"/>
                  </a:cubicBezTo>
                  <a:lnTo>
                    <a:pt x="2863" y="5952"/>
                  </a:lnTo>
                  <a:lnTo>
                    <a:pt x="2887" y="5946"/>
                  </a:lnTo>
                  <a:cubicBezTo>
                    <a:pt x="2931" y="5938"/>
                    <a:pt x="2977" y="5929"/>
                    <a:pt x="3034" y="5912"/>
                  </a:cubicBezTo>
                  <a:cubicBezTo>
                    <a:pt x="3188" y="5858"/>
                    <a:pt x="3325" y="5798"/>
                    <a:pt x="3459" y="5721"/>
                  </a:cubicBezTo>
                  <a:cubicBezTo>
                    <a:pt x="3549" y="5661"/>
                    <a:pt x="3619" y="5605"/>
                    <a:pt x="3679" y="5548"/>
                  </a:cubicBezTo>
                  <a:lnTo>
                    <a:pt x="3700" y="5527"/>
                  </a:lnTo>
                  <a:cubicBezTo>
                    <a:pt x="3733" y="5484"/>
                    <a:pt x="3763" y="5440"/>
                    <a:pt x="3790" y="5393"/>
                  </a:cubicBezTo>
                  <a:lnTo>
                    <a:pt x="3803" y="5370"/>
                  </a:lnTo>
                  <a:cubicBezTo>
                    <a:pt x="3826" y="5310"/>
                    <a:pt x="3846" y="5253"/>
                    <a:pt x="3863" y="5190"/>
                  </a:cubicBezTo>
                  <a:lnTo>
                    <a:pt x="3870" y="5169"/>
                  </a:lnTo>
                  <a:cubicBezTo>
                    <a:pt x="3874" y="5129"/>
                    <a:pt x="3880" y="5092"/>
                    <a:pt x="3883" y="5052"/>
                  </a:cubicBezTo>
                  <a:lnTo>
                    <a:pt x="3883" y="5035"/>
                  </a:lnTo>
                  <a:lnTo>
                    <a:pt x="3883" y="5019"/>
                  </a:lnTo>
                  <a:cubicBezTo>
                    <a:pt x="3874" y="4942"/>
                    <a:pt x="3860" y="4858"/>
                    <a:pt x="3840" y="4771"/>
                  </a:cubicBezTo>
                  <a:lnTo>
                    <a:pt x="3834" y="4748"/>
                  </a:lnTo>
                  <a:cubicBezTo>
                    <a:pt x="3803" y="4674"/>
                    <a:pt x="3773" y="4608"/>
                    <a:pt x="3743" y="4544"/>
                  </a:cubicBezTo>
                  <a:lnTo>
                    <a:pt x="3726" y="4517"/>
                  </a:lnTo>
                  <a:cubicBezTo>
                    <a:pt x="3673" y="4453"/>
                    <a:pt x="3616" y="4387"/>
                    <a:pt x="3529" y="4303"/>
                  </a:cubicBezTo>
                  <a:cubicBezTo>
                    <a:pt x="3465" y="4250"/>
                    <a:pt x="3389" y="4186"/>
                    <a:pt x="3301" y="4126"/>
                  </a:cubicBezTo>
                  <a:cubicBezTo>
                    <a:pt x="3221" y="4072"/>
                    <a:pt x="3138" y="4026"/>
                    <a:pt x="3054" y="3979"/>
                  </a:cubicBezTo>
                  <a:lnTo>
                    <a:pt x="3011" y="3955"/>
                  </a:lnTo>
                  <a:cubicBezTo>
                    <a:pt x="2967" y="3929"/>
                    <a:pt x="2923" y="3905"/>
                    <a:pt x="2880" y="3879"/>
                  </a:cubicBezTo>
                  <a:lnTo>
                    <a:pt x="2837" y="3855"/>
                  </a:lnTo>
                  <a:cubicBezTo>
                    <a:pt x="2807" y="3839"/>
                    <a:pt x="2776" y="3822"/>
                    <a:pt x="2750" y="3802"/>
                  </a:cubicBezTo>
                  <a:lnTo>
                    <a:pt x="2639" y="3939"/>
                  </a:lnTo>
                  <a:lnTo>
                    <a:pt x="2747" y="3799"/>
                  </a:lnTo>
                  <a:cubicBezTo>
                    <a:pt x="2650" y="3718"/>
                    <a:pt x="2602" y="3674"/>
                    <a:pt x="2566" y="3591"/>
                  </a:cubicBezTo>
                  <a:lnTo>
                    <a:pt x="2409" y="3273"/>
                  </a:lnTo>
                  <a:close/>
                  <a:moveTo>
                    <a:pt x="3525" y="352"/>
                  </a:moveTo>
                  <a:cubicBezTo>
                    <a:pt x="3544" y="352"/>
                    <a:pt x="3562" y="354"/>
                    <a:pt x="3576" y="357"/>
                  </a:cubicBezTo>
                  <a:cubicBezTo>
                    <a:pt x="3663" y="370"/>
                    <a:pt x="3746" y="387"/>
                    <a:pt x="3834" y="403"/>
                  </a:cubicBezTo>
                  <a:lnTo>
                    <a:pt x="3980" y="434"/>
                  </a:lnTo>
                  <a:cubicBezTo>
                    <a:pt x="4167" y="474"/>
                    <a:pt x="4359" y="514"/>
                    <a:pt x="4542" y="561"/>
                  </a:cubicBezTo>
                  <a:cubicBezTo>
                    <a:pt x="4753" y="614"/>
                    <a:pt x="4944" y="698"/>
                    <a:pt x="5135" y="812"/>
                  </a:cubicBezTo>
                  <a:cubicBezTo>
                    <a:pt x="5184" y="838"/>
                    <a:pt x="5231" y="875"/>
                    <a:pt x="5275" y="912"/>
                  </a:cubicBezTo>
                  <a:lnTo>
                    <a:pt x="5325" y="952"/>
                  </a:lnTo>
                  <a:cubicBezTo>
                    <a:pt x="5432" y="1042"/>
                    <a:pt x="5536" y="1133"/>
                    <a:pt x="5632" y="1226"/>
                  </a:cubicBezTo>
                  <a:lnTo>
                    <a:pt x="5666" y="1256"/>
                  </a:lnTo>
                  <a:cubicBezTo>
                    <a:pt x="5720" y="1310"/>
                    <a:pt x="5770" y="1357"/>
                    <a:pt x="5813" y="1407"/>
                  </a:cubicBezTo>
                  <a:cubicBezTo>
                    <a:pt x="5893" y="1504"/>
                    <a:pt x="5967" y="1607"/>
                    <a:pt x="6038" y="1724"/>
                  </a:cubicBezTo>
                  <a:cubicBezTo>
                    <a:pt x="6061" y="1765"/>
                    <a:pt x="6084" y="1805"/>
                    <a:pt x="6101" y="1845"/>
                  </a:cubicBezTo>
                  <a:cubicBezTo>
                    <a:pt x="6121" y="1905"/>
                    <a:pt x="6141" y="1962"/>
                    <a:pt x="6154" y="2025"/>
                  </a:cubicBezTo>
                  <a:cubicBezTo>
                    <a:pt x="6161" y="2042"/>
                    <a:pt x="6164" y="2059"/>
                    <a:pt x="6168" y="2076"/>
                  </a:cubicBezTo>
                  <a:cubicBezTo>
                    <a:pt x="6178" y="2213"/>
                    <a:pt x="6178" y="2340"/>
                    <a:pt x="6171" y="2464"/>
                  </a:cubicBezTo>
                  <a:cubicBezTo>
                    <a:pt x="6164" y="2570"/>
                    <a:pt x="6141" y="2678"/>
                    <a:pt x="6111" y="2768"/>
                  </a:cubicBezTo>
                  <a:cubicBezTo>
                    <a:pt x="6058" y="2925"/>
                    <a:pt x="5957" y="3072"/>
                    <a:pt x="5863" y="3200"/>
                  </a:cubicBezTo>
                  <a:cubicBezTo>
                    <a:pt x="5820" y="3257"/>
                    <a:pt x="5770" y="3313"/>
                    <a:pt x="5713" y="3373"/>
                  </a:cubicBezTo>
                  <a:lnTo>
                    <a:pt x="5680" y="3413"/>
                  </a:lnTo>
                  <a:cubicBezTo>
                    <a:pt x="5603" y="3498"/>
                    <a:pt x="5496" y="3567"/>
                    <a:pt x="5339" y="3638"/>
                  </a:cubicBezTo>
                  <a:cubicBezTo>
                    <a:pt x="5175" y="3711"/>
                    <a:pt x="5007" y="3788"/>
                    <a:pt x="4840" y="3819"/>
                  </a:cubicBezTo>
                  <a:cubicBezTo>
                    <a:pt x="4777" y="3831"/>
                    <a:pt x="4716" y="3842"/>
                    <a:pt x="4653" y="3851"/>
                  </a:cubicBezTo>
                  <a:lnTo>
                    <a:pt x="4402" y="3892"/>
                  </a:lnTo>
                  <a:lnTo>
                    <a:pt x="4529" y="4112"/>
                  </a:lnTo>
                  <a:cubicBezTo>
                    <a:pt x="4542" y="4140"/>
                    <a:pt x="4556" y="4166"/>
                    <a:pt x="4569" y="4193"/>
                  </a:cubicBezTo>
                  <a:cubicBezTo>
                    <a:pt x="4633" y="4323"/>
                    <a:pt x="4683" y="4450"/>
                    <a:pt x="4716" y="4577"/>
                  </a:cubicBezTo>
                  <a:cubicBezTo>
                    <a:pt x="4740" y="4671"/>
                    <a:pt x="4757" y="4771"/>
                    <a:pt x="4766" y="4845"/>
                  </a:cubicBezTo>
                  <a:cubicBezTo>
                    <a:pt x="4794" y="5006"/>
                    <a:pt x="4786" y="5169"/>
                    <a:pt x="4757" y="5330"/>
                  </a:cubicBezTo>
                  <a:lnTo>
                    <a:pt x="4743" y="5393"/>
                  </a:lnTo>
                  <a:cubicBezTo>
                    <a:pt x="4729" y="5467"/>
                    <a:pt x="4716" y="5537"/>
                    <a:pt x="4696" y="5597"/>
                  </a:cubicBezTo>
                  <a:cubicBezTo>
                    <a:pt x="4660" y="5701"/>
                    <a:pt x="4613" y="5805"/>
                    <a:pt x="4546" y="5929"/>
                  </a:cubicBezTo>
                  <a:cubicBezTo>
                    <a:pt x="4476" y="6056"/>
                    <a:pt x="4382" y="6176"/>
                    <a:pt x="4252" y="6303"/>
                  </a:cubicBezTo>
                  <a:cubicBezTo>
                    <a:pt x="4218" y="6333"/>
                    <a:pt x="4188" y="6363"/>
                    <a:pt x="4151" y="6394"/>
                  </a:cubicBezTo>
                  <a:cubicBezTo>
                    <a:pt x="3971" y="6537"/>
                    <a:pt x="3770" y="6661"/>
                    <a:pt x="3559" y="6758"/>
                  </a:cubicBezTo>
                  <a:cubicBezTo>
                    <a:pt x="3472" y="6798"/>
                    <a:pt x="3399" y="6829"/>
                    <a:pt x="3332" y="6852"/>
                  </a:cubicBezTo>
                  <a:lnTo>
                    <a:pt x="3261" y="6872"/>
                  </a:lnTo>
                  <a:cubicBezTo>
                    <a:pt x="3158" y="6905"/>
                    <a:pt x="3057" y="6939"/>
                    <a:pt x="2954" y="6945"/>
                  </a:cubicBezTo>
                  <a:cubicBezTo>
                    <a:pt x="2899" y="6949"/>
                    <a:pt x="2847" y="6952"/>
                    <a:pt x="2798" y="6952"/>
                  </a:cubicBezTo>
                  <a:cubicBezTo>
                    <a:pt x="2755" y="6952"/>
                    <a:pt x="2713" y="6950"/>
                    <a:pt x="2673" y="6942"/>
                  </a:cubicBezTo>
                  <a:cubicBezTo>
                    <a:pt x="2579" y="6925"/>
                    <a:pt x="2489" y="6905"/>
                    <a:pt x="2395" y="6882"/>
                  </a:cubicBezTo>
                  <a:cubicBezTo>
                    <a:pt x="2335" y="6869"/>
                    <a:pt x="2275" y="6852"/>
                    <a:pt x="2215" y="6832"/>
                  </a:cubicBezTo>
                  <a:lnTo>
                    <a:pt x="2121" y="6804"/>
                  </a:lnTo>
                  <a:cubicBezTo>
                    <a:pt x="2085" y="6795"/>
                    <a:pt x="2044" y="6781"/>
                    <a:pt x="2004" y="6768"/>
                  </a:cubicBezTo>
                  <a:lnTo>
                    <a:pt x="1980" y="6761"/>
                  </a:lnTo>
                  <a:cubicBezTo>
                    <a:pt x="1840" y="6718"/>
                    <a:pt x="1710" y="6648"/>
                    <a:pt x="1596" y="6584"/>
                  </a:cubicBezTo>
                  <a:cubicBezTo>
                    <a:pt x="1512" y="6540"/>
                    <a:pt x="1432" y="6494"/>
                    <a:pt x="1352" y="6443"/>
                  </a:cubicBezTo>
                  <a:cubicBezTo>
                    <a:pt x="1268" y="6397"/>
                    <a:pt x="1191" y="6343"/>
                    <a:pt x="1111" y="6293"/>
                  </a:cubicBezTo>
                  <a:cubicBezTo>
                    <a:pt x="1084" y="6276"/>
                    <a:pt x="1061" y="6259"/>
                    <a:pt x="1041" y="6243"/>
                  </a:cubicBezTo>
                  <a:lnTo>
                    <a:pt x="970" y="6193"/>
                  </a:lnTo>
                  <a:lnTo>
                    <a:pt x="890" y="6216"/>
                  </a:lnTo>
                  <a:cubicBezTo>
                    <a:pt x="856" y="6225"/>
                    <a:pt x="820" y="6229"/>
                    <a:pt x="784" y="6229"/>
                  </a:cubicBezTo>
                  <a:cubicBezTo>
                    <a:pt x="737" y="6229"/>
                    <a:pt x="690" y="6222"/>
                    <a:pt x="646" y="6207"/>
                  </a:cubicBezTo>
                  <a:cubicBezTo>
                    <a:pt x="546" y="6170"/>
                    <a:pt x="459" y="6093"/>
                    <a:pt x="412" y="5992"/>
                  </a:cubicBezTo>
                  <a:cubicBezTo>
                    <a:pt x="368" y="5895"/>
                    <a:pt x="362" y="5771"/>
                    <a:pt x="395" y="5694"/>
                  </a:cubicBezTo>
                  <a:lnTo>
                    <a:pt x="569" y="5279"/>
                  </a:lnTo>
                  <a:cubicBezTo>
                    <a:pt x="776" y="4795"/>
                    <a:pt x="987" y="4293"/>
                    <a:pt x="1208" y="3805"/>
                  </a:cubicBezTo>
                  <a:cubicBezTo>
                    <a:pt x="1302" y="3604"/>
                    <a:pt x="1392" y="3404"/>
                    <a:pt x="1483" y="3200"/>
                  </a:cubicBezTo>
                  <a:cubicBezTo>
                    <a:pt x="1546" y="3052"/>
                    <a:pt x="1603" y="2899"/>
                    <a:pt x="1656" y="2751"/>
                  </a:cubicBezTo>
                  <a:lnTo>
                    <a:pt x="1707" y="2615"/>
                  </a:lnTo>
                  <a:cubicBezTo>
                    <a:pt x="1857" y="2209"/>
                    <a:pt x="2064" y="1818"/>
                    <a:pt x="2268" y="1437"/>
                  </a:cubicBezTo>
                  <a:lnTo>
                    <a:pt x="2298" y="1383"/>
                  </a:lnTo>
                  <a:cubicBezTo>
                    <a:pt x="2375" y="1240"/>
                    <a:pt x="2452" y="1093"/>
                    <a:pt x="2536" y="952"/>
                  </a:cubicBezTo>
                  <a:cubicBezTo>
                    <a:pt x="2606" y="835"/>
                    <a:pt x="2693" y="735"/>
                    <a:pt x="2793" y="628"/>
                  </a:cubicBezTo>
                  <a:cubicBezTo>
                    <a:pt x="2877" y="537"/>
                    <a:pt x="2984" y="467"/>
                    <a:pt x="3094" y="431"/>
                  </a:cubicBezTo>
                  <a:cubicBezTo>
                    <a:pt x="3158" y="407"/>
                    <a:pt x="3221" y="383"/>
                    <a:pt x="3289" y="370"/>
                  </a:cubicBezTo>
                  <a:cubicBezTo>
                    <a:pt x="3335" y="357"/>
                    <a:pt x="3385" y="357"/>
                    <a:pt x="3445" y="353"/>
                  </a:cubicBezTo>
                  <a:lnTo>
                    <a:pt x="3499" y="353"/>
                  </a:lnTo>
                  <a:cubicBezTo>
                    <a:pt x="3508" y="353"/>
                    <a:pt x="3516" y="352"/>
                    <a:pt x="3525" y="352"/>
                  </a:cubicBezTo>
                  <a:close/>
                  <a:moveTo>
                    <a:pt x="3528" y="1"/>
                  </a:moveTo>
                  <a:cubicBezTo>
                    <a:pt x="3515" y="1"/>
                    <a:pt x="3500" y="1"/>
                    <a:pt x="3485" y="2"/>
                  </a:cubicBezTo>
                  <a:lnTo>
                    <a:pt x="3435" y="2"/>
                  </a:lnTo>
                  <a:cubicBezTo>
                    <a:pt x="3362" y="6"/>
                    <a:pt x="3289" y="9"/>
                    <a:pt x="3208" y="26"/>
                  </a:cubicBezTo>
                  <a:cubicBezTo>
                    <a:pt x="3128" y="46"/>
                    <a:pt x="3054" y="69"/>
                    <a:pt x="2980" y="96"/>
                  </a:cubicBezTo>
                  <a:cubicBezTo>
                    <a:pt x="2817" y="153"/>
                    <a:pt x="2659" y="256"/>
                    <a:pt x="2536" y="387"/>
                  </a:cubicBezTo>
                  <a:cubicBezTo>
                    <a:pt x="2426" y="508"/>
                    <a:pt x="2318" y="624"/>
                    <a:pt x="2231" y="775"/>
                  </a:cubicBezTo>
                  <a:cubicBezTo>
                    <a:pt x="2148" y="919"/>
                    <a:pt x="2068" y="1069"/>
                    <a:pt x="1987" y="1216"/>
                  </a:cubicBezTo>
                  <a:lnTo>
                    <a:pt x="1957" y="1273"/>
                  </a:lnTo>
                  <a:cubicBezTo>
                    <a:pt x="1750" y="1661"/>
                    <a:pt x="1536" y="2066"/>
                    <a:pt x="1375" y="2494"/>
                  </a:cubicBezTo>
                  <a:lnTo>
                    <a:pt x="1325" y="2635"/>
                  </a:lnTo>
                  <a:cubicBezTo>
                    <a:pt x="1275" y="2775"/>
                    <a:pt x="1222" y="2922"/>
                    <a:pt x="1161" y="3056"/>
                  </a:cubicBezTo>
                  <a:lnTo>
                    <a:pt x="890" y="3658"/>
                  </a:lnTo>
                  <a:cubicBezTo>
                    <a:pt x="666" y="4149"/>
                    <a:pt x="452" y="4654"/>
                    <a:pt x="248" y="5143"/>
                  </a:cubicBezTo>
                  <a:lnTo>
                    <a:pt x="71" y="5557"/>
                  </a:lnTo>
                  <a:cubicBezTo>
                    <a:pt x="1" y="5728"/>
                    <a:pt x="7" y="5952"/>
                    <a:pt x="94" y="6139"/>
                  </a:cubicBezTo>
                  <a:cubicBezTo>
                    <a:pt x="178" y="6323"/>
                    <a:pt x="339" y="6471"/>
                    <a:pt x="529" y="6537"/>
                  </a:cubicBezTo>
                  <a:cubicBezTo>
                    <a:pt x="611" y="6568"/>
                    <a:pt x="698" y="6582"/>
                    <a:pt x="785" y="6582"/>
                  </a:cubicBezTo>
                  <a:cubicBezTo>
                    <a:pt x="822" y="6582"/>
                    <a:pt x="860" y="6579"/>
                    <a:pt x="897" y="6574"/>
                  </a:cubicBezTo>
                  <a:cubicBezTo>
                    <a:pt x="904" y="6577"/>
                    <a:pt x="910" y="6584"/>
                    <a:pt x="917" y="6588"/>
                  </a:cubicBezTo>
                  <a:cubicBezTo>
                    <a:pt x="1001" y="6641"/>
                    <a:pt x="1084" y="6695"/>
                    <a:pt x="1168" y="6744"/>
                  </a:cubicBezTo>
                  <a:cubicBezTo>
                    <a:pt x="1255" y="6795"/>
                    <a:pt x="1338" y="6845"/>
                    <a:pt x="1426" y="6892"/>
                  </a:cubicBezTo>
                  <a:cubicBezTo>
                    <a:pt x="1552" y="6962"/>
                    <a:pt x="1707" y="7042"/>
                    <a:pt x="1873" y="7096"/>
                  </a:cubicBezTo>
                  <a:lnTo>
                    <a:pt x="1897" y="7105"/>
                  </a:lnTo>
                  <a:cubicBezTo>
                    <a:pt x="1940" y="7119"/>
                    <a:pt x="1984" y="7133"/>
                    <a:pt x="2028" y="7142"/>
                  </a:cubicBezTo>
                  <a:lnTo>
                    <a:pt x="2114" y="7170"/>
                  </a:lnTo>
                  <a:cubicBezTo>
                    <a:pt x="2181" y="7190"/>
                    <a:pt x="2252" y="7210"/>
                    <a:pt x="2318" y="7226"/>
                  </a:cubicBezTo>
                  <a:cubicBezTo>
                    <a:pt x="2415" y="7250"/>
                    <a:pt x="2512" y="7270"/>
                    <a:pt x="2609" y="7286"/>
                  </a:cubicBezTo>
                  <a:cubicBezTo>
                    <a:pt x="2676" y="7300"/>
                    <a:pt x="2736" y="7303"/>
                    <a:pt x="2800" y="7303"/>
                  </a:cubicBezTo>
                  <a:cubicBezTo>
                    <a:pt x="2863" y="7303"/>
                    <a:pt x="2923" y="7300"/>
                    <a:pt x="2988" y="7297"/>
                  </a:cubicBezTo>
                  <a:cubicBezTo>
                    <a:pt x="3124" y="7286"/>
                    <a:pt x="3252" y="7246"/>
                    <a:pt x="3372" y="7206"/>
                  </a:cubicBezTo>
                  <a:lnTo>
                    <a:pt x="3435" y="7186"/>
                  </a:lnTo>
                  <a:cubicBezTo>
                    <a:pt x="3519" y="7159"/>
                    <a:pt x="3606" y="7126"/>
                    <a:pt x="3706" y="7079"/>
                  </a:cubicBezTo>
                  <a:cubicBezTo>
                    <a:pt x="3944" y="6969"/>
                    <a:pt x="4167" y="6832"/>
                    <a:pt x="4372" y="6668"/>
                  </a:cubicBezTo>
                  <a:cubicBezTo>
                    <a:pt x="4415" y="6634"/>
                    <a:pt x="4456" y="6594"/>
                    <a:pt x="4496" y="6557"/>
                  </a:cubicBezTo>
                  <a:cubicBezTo>
                    <a:pt x="4653" y="6403"/>
                    <a:pt x="4769" y="6253"/>
                    <a:pt x="4857" y="6096"/>
                  </a:cubicBezTo>
                  <a:cubicBezTo>
                    <a:pt x="4930" y="5955"/>
                    <a:pt x="4984" y="5835"/>
                    <a:pt x="5027" y="5714"/>
                  </a:cubicBezTo>
                  <a:cubicBezTo>
                    <a:pt x="5058" y="5628"/>
                    <a:pt x="5074" y="5540"/>
                    <a:pt x="5087" y="5460"/>
                  </a:cubicBezTo>
                  <a:lnTo>
                    <a:pt x="5101" y="5397"/>
                  </a:lnTo>
                  <a:cubicBezTo>
                    <a:pt x="5141" y="5199"/>
                    <a:pt x="5144" y="4995"/>
                    <a:pt x="5115" y="4791"/>
                  </a:cubicBezTo>
                  <a:cubicBezTo>
                    <a:pt x="5104" y="4708"/>
                    <a:pt x="5084" y="4601"/>
                    <a:pt x="5054" y="4487"/>
                  </a:cubicBezTo>
                  <a:cubicBezTo>
                    <a:pt x="5027" y="4376"/>
                    <a:pt x="4987" y="4270"/>
                    <a:pt x="4940" y="4156"/>
                  </a:cubicBezTo>
                  <a:cubicBezTo>
                    <a:pt x="5138" y="4116"/>
                    <a:pt x="5322" y="4032"/>
                    <a:pt x="5482" y="3959"/>
                  </a:cubicBezTo>
                  <a:cubicBezTo>
                    <a:pt x="5686" y="3868"/>
                    <a:pt x="5830" y="3768"/>
                    <a:pt x="5941" y="3648"/>
                  </a:cubicBezTo>
                  <a:lnTo>
                    <a:pt x="5973" y="3611"/>
                  </a:lnTo>
                  <a:cubicBezTo>
                    <a:pt x="6030" y="3547"/>
                    <a:pt x="6091" y="3481"/>
                    <a:pt x="6148" y="3407"/>
                  </a:cubicBezTo>
                  <a:cubicBezTo>
                    <a:pt x="6254" y="3260"/>
                    <a:pt x="6375" y="3089"/>
                    <a:pt x="6445" y="2882"/>
                  </a:cubicBezTo>
                  <a:cubicBezTo>
                    <a:pt x="6486" y="2761"/>
                    <a:pt x="6512" y="2624"/>
                    <a:pt x="6522" y="2484"/>
                  </a:cubicBezTo>
                  <a:cubicBezTo>
                    <a:pt x="6529" y="2346"/>
                    <a:pt x="6529" y="2203"/>
                    <a:pt x="6515" y="2053"/>
                  </a:cubicBezTo>
                  <a:cubicBezTo>
                    <a:pt x="6515" y="2013"/>
                    <a:pt x="6506" y="1976"/>
                    <a:pt x="6499" y="1939"/>
                  </a:cubicBezTo>
                  <a:cubicBezTo>
                    <a:pt x="6482" y="1875"/>
                    <a:pt x="6459" y="1805"/>
                    <a:pt x="6429" y="1724"/>
                  </a:cubicBezTo>
                  <a:cubicBezTo>
                    <a:pt x="6405" y="1658"/>
                    <a:pt x="6372" y="1601"/>
                    <a:pt x="6342" y="1547"/>
                  </a:cubicBezTo>
                  <a:cubicBezTo>
                    <a:pt x="6262" y="1411"/>
                    <a:pt x="6174" y="1290"/>
                    <a:pt x="6081" y="1179"/>
                  </a:cubicBezTo>
                  <a:cubicBezTo>
                    <a:pt x="6024" y="1116"/>
                    <a:pt x="5967" y="1059"/>
                    <a:pt x="5907" y="1002"/>
                  </a:cubicBezTo>
                  <a:lnTo>
                    <a:pt x="5877" y="972"/>
                  </a:lnTo>
                  <a:cubicBezTo>
                    <a:pt x="5773" y="875"/>
                    <a:pt x="5663" y="775"/>
                    <a:pt x="5546" y="681"/>
                  </a:cubicBezTo>
                  <a:lnTo>
                    <a:pt x="5496" y="638"/>
                  </a:lnTo>
                  <a:cubicBezTo>
                    <a:pt x="5442" y="594"/>
                    <a:pt x="5382" y="548"/>
                    <a:pt x="5315" y="508"/>
                  </a:cubicBezTo>
                  <a:cubicBezTo>
                    <a:pt x="5098" y="377"/>
                    <a:pt x="4874" y="283"/>
                    <a:pt x="4629" y="223"/>
                  </a:cubicBezTo>
                  <a:cubicBezTo>
                    <a:pt x="4439" y="173"/>
                    <a:pt x="4241" y="130"/>
                    <a:pt x="4054" y="93"/>
                  </a:cubicBezTo>
                  <a:lnTo>
                    <a:pt x="3907" y="59"/>
                  </a:lnTo>
                  <a:cubicBezTo>
                    <a:pt x="3817" y="42"/>
                    <a:pt x="3726" y="26"/>
                    <a:pt x="3633" y="9"/>
                  </a:cubicBezTo>
                  <a:cubicBezTo>
                    <a:pt x="3601" y="4"/>
                    <a:pt x="3567" y="1"/>
                    <a:pt x="35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1" name="Google Shape;131;p2"/>
          <p:cNvGrpSpPr/>
          <p:nvPr/>
        </p:nvGrpSpPr>
        <p:grpSpPr>
          <a:xfrm>
            <a:off x="11495889" y="5393280"/>
            <a:ext cx="256688" cy="303621"/>
            <a:chOff x="1824250" y="1008625"/>
            <a:chExt cx="144250" cy="170625"/>
          </a:xfrm>
        </p:grpSpPr>
        <p:sp>
          <p:nvSpPr>
            <p:cNvPr id="132" name="Google Shape;132;p2"/>
            <p:cNvSpPr/>
            <p:nvPr/>
          </p:nvSpPr>
          <p:spPr>
            <a:xfrm>
              <a:off x="1828675" y="1013025"/>
              <a:ext cx="135400" cy="161850"/>
            </a:xfrm>
            <a:custGeom>
              <a:avLst/>
              <a:gdLst/>
              <a:ahLst/>
              <a:cxnLst/>
              <a:rect l="l" t="t" r="r" b="b"/>
              <a:pathLst>
                <a:path w="5416" h="6474" extrusionOk="0">
                  <a:moveTo>
                    <a:pt x="2356" y="0"/>
                  </a:moveTo>
                  <a:cubicBezTo>
                    <a:pt x="2252" y="0"/>
                    <a:pt x="2150" y="4"/>
                    <a:pt x="2047" y="21"/>
                  </a:cubicBezTo>
                  <a:cubicBezTo>
                    <a:pt x="1947" y="37"/>
                    <a:pt x="1847" y="67"/>
                    <a:pt x="1750" y="94"/>
                  </a:cubicBezTo>
                  <a:cubicBezTo>
                    <a:pt x="1690" y="107"/>
                    <a:pt x="1636" y="138"/>
                    <a:pt x="1579" y="161"/>
                  </a:cubicBezTo>
                  <a:cubicBezTo>
                    <a:pt x="1469" y="211"/>
                    <a:pt x="1362" y="274"/>
                    <a:pt x="1258" y="342"/>
                  </a:cubicBezTo>
                  <a:cubicBezTo>
                    <a:pt x="1164" y="402"/>
                    <a:pt x="1074" y="472"/>
                    <a:pt x="988" y="539"/>
                  </a:cubicBezTo>
                  <a:cubicBezTo>
                    <a:pt x="871" y="629"/>
                    <a:pt x="760" y="743"/>
                    <a:pt x="659" y="850"/>
                  </a:cubicBezTo>
                  <a:cubicBezTo>
                    <a:pt x="647" y="863"/>
                    <a:pt x="636" y="876"/>
                    <a:pt x="623" y="890"/>
                  </a:cubicBezTo>
                  <a:cubicBezTo>
                    <a:pt x="562" y="960"/>
                    <a:pt x="506" y="1034"/>
                    <a:pt x="456" y="1111"/>
                  </a:cubicBezTo>
                  <a:cubicBezTo>
                    <a:pt x="358" y="1265"/>
                    <a:pt x="272" y="1428"/>
                    <a:pt x="208" y="1599"/>
                  </a:cubicBezTo>
                  <a:cubicBezTo>
                    <a:pt x="141" y="1783"/>
                    <a:pt x="98" y="1973"/>
                    <a:pt x="65" y="2164"/>
                  </a:cubicBezTo>
                  <a:cubicBezTo>
                    <a:pt x="45" y="2291"/>
                    <a:pt x="28" y="2418"/>
                    <a:pt x="17" y="2546"/>
                  </a:cubicBezTo>
                  <a:cubicBezTo>
                    <a:pt x="1" y="2696"/>
                    <a:pt x="1" y="2850"/>
                    <a:pt x="5" y="3003"/>
                  </a:cubicBezTo>
                  <a:cubicBezTo>
                    <a:pt x="11" y="3144"/>
                    <a:pt x="51" y="3295"/>
                    <a:pt x="91" y="3429"/>
                  </a:cubicBezTo>
                  <a:cubicBezTo>
                    <a:pt x="151" y="3619"/>
                    <a:pt x="228" y="3803"/>
                    <a:pt x="306" y="3987"/>
                  </a:cubicBezTo>
                  <a:cubicBezTo>
                    <a:pt x="342" y="4077"/>
                    <a:pt x="382" y="4167"/>
                    <a:pt x="422" y="4258"/>
                  </a:cubicBezTo>
                  <a:cubicBezTo>
                    <a:pt x="489" y="4402"/>
                    <a:pt x="573" y="4539"/>
                    <a:pt x="656" y="4676"/>
                  </a:cubicBezTo>
                  <a:cubicBezTo>
                    <a:pt x="757" y="4846"/>
                    <a:pt x="867" y="5007"/>
                    <a:pt x="997" y="5150"/>
                  </a:cubicBezTo>
                  <a:cubicBezTo>
                    <a:pt x="1161" y="5331"/>
                    <a:pt x="1339" y="5505"/>
                    <a:pt x="1522" y="5666"/>
                  </a:cubicBezTo>
                  <a:cubicBezTo>
                    <a:pt x="1666" y="5793"/>
                    <a:pt x="1817" y="5917"/>
                    <a:pt x="1977" y="6024"/>
                  </a:cubicBezTo>
                  <a:cubicBezTo>
                    <a:pt x="2175" y="6161"/>
                    <a:pt x="2385" y="6285"/>
                    <a:pt x="2613" y="6362"/>
                  </a:cubicBezTo>
                  <a:cubicBezTo>
                    <a:pt x="2743" y="6405"/>
                    <a:pt x="2877" y="6442"/>
                    <a:pt x="3014" y="6459"/>
                  </a:cubicBezTo>
                  <a:cubicBezTo>
                    <a:pt x="3084" y="6469"/>
                    <a:pt x="3155" y="6473"/>
                    <a:pt x="3227" y="6473"/>
                  </a:cubicBezTo>
                  <a:cubicBezTo>
                    <a:pt x="3293" y="6473"/>
                    <a:pt x="3360" y="6470"/>
                    <a:pt x="3425" y="6465"/>
                  </a:cubicBezTo>
                  <a:cubicBezTo>
                    <a:pt x="3509" y="6459"/>
                    <a:pt x="3589" y="6445"/>
                    <a:pt x="3669" y="6428"/>
                  </a:cubicBezTo>
                  <a:cubicBezTo>
                    <a:pt x="3813" y="6395"/>
                    <a:pt x="3958" y="6362"/>
                    <a:pt x="4098" y="6311"/>
                  </a:cubicBezTo>
                  <a:cubicBezTo>
                    <a:pt x="4248" y="6261"/>
                    <a:pt x="4389" y="6184"/>
                    <a:pt x="4519" y="6094"/>
                  </a:cubicBezTo>
                  <a:cubicBezTo>
                    <a:pt x="4646" y="6007"/>
                    <a:pt x="4750" y="5886"/>
                    <a:pt x="4853" y="5769"/>
                  </a:cubicBezTo>
                  <a:cubicBezTo>
                    <a:pt x="4957" y="5652"/>
                    <a:pt x="5031" y="5528"/>
                    <a:pt x="5108" y="5391"/>
                  </a:cubicBezTo>
                  <a:cubicBezTo>
                    <a:pt x="5185" y="5251"/>
                    <a:pt x="5228" y="5097"/>
                    <a:pt x="5268" y="4943"/>
                  </a:cubicBezTo>
                  <a:cubicBezTo>
                    <a:pt x="5332" y="4706"/>
                    <a:pt x="5402" y="4465"/>
                    <a:pt x="5409" y="4218"/>
                  </a:cubicBezTo>
                  <a:cubicBezTo>
                    <a:pt x="5415" y="4054"/>
                    <a:pt x="5415" y="3886"/>
                    <a:pt x="5392" y="3722"/>
                  </a:cubicBezTo>
                  <a:cubicBezTo>
                    <a:pt x="5389" y="3699"/>
                    <a:pt x="5386" y="3676"/>
                    <a:pt x="5382" y="3649"/>
                  </a:cubicBezTo>
                  <a:cubicBezTo>
                    <a:pt x="5365" y="3579"/>
                    <a:pt x="5345" y="3512"/>
                    <a:pt x="5329" y="3442"/>
                  </a:cubicBezTo>
                  <a:cubicBezTo>
                    <a:pt x="5325" y="3429"/>
                    <a:pt x="5322" y="3415"/>
                    <a:pt x="5315" y="3401"/>
                  </a:cubicBezTo>
                  <a:cubicBezTo>
                    <a:pt x="5272" y="3324"/>
                    <a:pt x="5238" y="3244"/>
                    <a:pt x="5178" y="3181"/>
                  </a:cubicBezTo>
                  <a:cubicBezTo>
                    <a:pt x="5128" y="3128"/>
                    <a:pt x="5077" y="3071"/>
                    <a:pt x="5017" y="3027"/>
                  </a:cubicBezTo>
                  <a:cubicBezTo>
                    <a:pt x="4997" y="3014"/>
                    <a:pt x="4981" y="2997"/>
                    <a:pt x="4961" y="2983"/>
                  </a:cubicBezTo>
                  <a:cubicBezTo>
                    <a:pt x="4852" y="2900"/>
                    <a:pt x="4718" y="2857"/>
                    <a:pt x="4583" y="2857"/>
                  </a:cubicBezTo>
                  <a:cubicBezTo>
                    <a:pt x="4503" y="2857"/>
                    <a:pt x="4423" y="2872"/>
                    <a:pt x="4349" y="2903"/>
                  </a:cubicBezTo>
                  <a:cubicBezTo>
                    <a:pt x="4108" y="3000"/>
                    <a:pt x="3944" y="3251"/>
                    <a:pt x="3958" y="3512"/>
                  </a:cubicBezTo>
                  <a:lnTo>
                    <a:pt x="3958" y="3525"/>
                  </a:lnTo>
                  <a:cubicBezTo>
                    <a:pt x="3944" y="3602"/>
                    <a:pt x="3950" y="3682"/>
                    <a:pt x="3954" y="3759"/>
                  </a:cubicBezTo>
                  <a:cubicBezTo>
                    <a:pt x="3954" y="3803"/>
                    <a:pt x="3967" y="3850"/>
                    <a:pt x="3974" y="3890"/>
                  </a:cubicBezTo>
                  <a:cubicBezTo>
                    <a:pt x="3984" y="3950"/>
                    <a:pt x="3991" y="4011"/>
                    <a:pt x="3994" y="4067"/>
                  </a:cubicBezTo>
                  <a:cubicBezTo>
                    <a:pt x="3984" y="4207"/>
                    <a:pt x="3958" y="4345"/>
                    <a:pt x="3927" y="4482"/>
                  </a:cubicBezTo>
                  <a:cubicBezTo>
                    <a:pt x="3901" y="4576"/>
                    <a:pt x="3870" y="4669"/>
                    <a:pt x="3830" y="4759"/>
                  </a:cubicBezTo>
                  <a:cubicBezTo>
                    <a:pt x="3793" y="4813"/>
                    <a:pt x="3753" y="4863"/>
                    <a:pt x="3710" y="4914"/>
                  </a:cubicBezTo>
                  <a:cubicBezTo>
                    <a:pt x="3697" y="4923"/>
                    <a:pt x="3683" y="4934"/>
                    <a:pt x="3669" y="4943"/>
                  </a:cubicBezTo>
                  <a:cubicBezTo>
                    <a:pt x="3620" y="4967"/>
                    <a:pt x="3563" y="4987"/>
                    <a:pt x="3509" y="5004"/>
                  </a:cubicBezTo>
                  <a:cubicBezTo>
                    <a:pt x="3419" y="5024"/>
                    <a:pt x="3325" y="5040"/>
                    <a:pt x="3231" y="5047"/>
                  </a:cubicBezTo>
                  <a:cubicBezTo>
                    <a:pt x="3202" y="5044"/>
                    <a:pt x="3168" y="5037"/>
                    <a:pt x="3135" y="5034"/>
                  </a:cubicBezTo>
                  <a:cubicBezTo>
                    <a:pt x="3061" y="5007"/>
                    <a:pt x="2987" y="4977"/>
                    <a:pt x="2917" y="4940"/>
                  </a:cubicBezTo>
                  <a:cubicBezTo>
                    <a:pt x="2649" y="4773"/>
                    <a:pt x="2408" y="4562"/>
                    <a:pt x="2181" y="4345"/>
                  </a:cubicBezTo>
                  <a:cubicBezTo>
                    <a:pt x="2101" y="4261"/>
                    <a:pt x="2027" y="4174"/>
                    <a:pt x="1957" y="4084"/>
                  </a:cubicBezTo>
                  <a:cubicBezTo>
                    <a:pt x="1894" y="4000"/>
                    <a:pt x="1837" y="3910"/>
                    <a:pt x="1780" y="3820"/>
                  </a:cubicBezTo>
                  <a:cubicBezTo>
                    <a:pt x="1706" y="3679"/>
                    <a:pt x="1643" y="3532"/>
                    <a:pt x="1579" y="3385"/>
                  </a:cubicBezTo>
                  <a:cubicBezTo>
                    <a:pt x="1519" y="3241"/>
                    <a:pt x="1453" y="3094"/>
                    <a:pt x="1405" y="2947"/>
                  </a:cubicBezTo>
                  <a:cubicBezTo>
                    <a:pt x="1396" y="2883"/>
                    <a:pt x="1389" y="2823"/>
                    <a:pt x="1385" y="2759"/>
                  </a:cubicBezTo>
                  <a:cubicBezTo>
                    <a:pt x="1392" y="2552"/>
                    <a:pt x="1416" y="2345"/>
                    <a:pt x="1459" y="2140"/>
                  </a:cubicBezTo>
                  <a:cubicBezTo>
                    <a:pt x="1489" y="2047"/>
                    <a:pt x="1522" y="1957"/>
                    <a:pt x="1566" y="1867"/>
                  </a:cubicBezTo>
                  <a:cubicBezTo>
                    <a:pt x="1636" y="1759"/>
                    <a:pt x="1713" y="1659"/>
                    <a:pt x="1800" y="1562"/>
                  </a:cubicBezTo>
                  <a:cubicBezTo>
                    <a:pt x="1904" y="1462"/>
                    <a:pt x="2014" y="1368"/>
                    <a:pt x="2135" y="1291"/>
                  </a:cubicBezTo>
                  <a:cubicBezTo>
                    <a:pt x="2212" y="1251"/>
                    <a:pt x="2285" y="1217"/>
                    <a:pt x="2365" y="1188"/>
                  </a:cubicBezTo>
                  <a:cubicBezTo>
                    <a:pt x="2476" y="1171"/>
                    <a:pt x="2589" y="1168"/>
                    <a:pt x="2700" y="1168"/>
                  </a:cubicBezTo>
                  <a:lnTo>
                    <a:pt x="2914" y="1168"/>
                  </a:lnTo>
                  <a:cubicBezTo>
                    <a:pt x="3021" y="1154"/>
                    <a:pt x="3115" y="1117"/>
                    <a:pt x="3198" y="1050"/>
                  </a:cubicBezTo>
                  <a:cubicBezTo>
                    <a:pt x="3319" y="956"/>
                    <a:pt x="3399" y="816"/>
                    <a:pt x="3419" y="666"/>
                  </a:cubicBezTo>
                  <a:cubicBezTo>
                    <a:pt x="3439" y="512"/>
                    <a:pt x="3396" y="354"/>
                    <a:pt x="3302" y="234"/>
                  </a:cubicBezTo>
                  <a:cubicBezTo>
                    <a:pt x="3218" y="121"/>
                    <a:pt x="3064" y="13"/>
                    <a:pt x="2917" y="10"/>
                  </a:cubicBezTo>
                  <a:cubicBezTo>
                    <a:pt x="2803" y="7"/>
                    <a:pt x="2686" y="4"/>
                    <a:pt x="2573" y="4"/>
                  </a:cubicBezTo>
                  <a:cubicBezTo>
                    <a:pt x="2500" y="2"/>
                    <a:pt x="2428" y="0"/>
                    <a:pt x="23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824250" y="1008625"/>
              <a:ext cx="144250" cy="170625"/>
            </a:xfrm>
            <a:custGeom>
              <a:avLst/>
              <a:gdLst/>
              <a:ahLst/>
              <a:cxnLst/>
              <a:rect l="l" t="t" r="r" b="b"/>
              <a:pathLst>
                <a:path w="5770" h="6825" extrusionOk="0">
                  <a:moveTo>
                    <a:pt x="5328" y="3645"/>
                  </a:moveTo>
                  <a:lnTo>
                    <a:pt x="5328" y="3645"/>
                  </a:lnTo>
                  <a:cubicBezTo>
                    <a:pt x="5328" y="3645"/>
                    <a:pt x="5331" y="3651"/>
                    <a:pt x="5339" y="3661"/>
                  </a:cubicBezTo>
                  <a:cubicBezTo>
                    <a:pt x="5335" y="3655"/>
                    <a:pt x="5332" y="3650"/>
                    <a:pt x="5328" y="3645"/>
                  </a:cubicBezTo>
                  <a:close/>
                  <a:moveTo>
                    <a:pt x="2545" y="352"/>
                  </a:moveTo>
                  <a:cubicBezTo>
                    <a:pt x="2590" y="352"/>
                    <a:pt x="2636" y="353"/>
                    <a:pt x="2683" y="354"/>
                  </a:cubicBezTo>
                  <a:lnTo>
                    <a:pt x="2750" y="354"/>
                  </a:lnTo>
                  <a:cubicBezTo>
                    <a:pt x="2863" y="357"/>
                    <a:pt x="2977" y="357"/>
                    <a:pt x="3091" y="360"/>
                  </a:cubicBezTo>
                  <a:cubicBezTo>
                    <a:pt x="3164" y="364"/>
                    <a:pt x="3275" y="430"/>
                    <a:pt x="3342" y="518"/>
                  </a:cubicBezTo>
                  <a:cubicBezTo>
                    <a:pt x="3405" y="601"/>
                    <a:pt x="3436" y="711"/>
                    <a:pt x="3422" y="819"/>
                  </a:cubicBezTo>
                  <a:cubicBezTo>
                    <a:pt x="3408" y="925"/>
                    <a:pt x="3352" y="1023"/>
                    <a:pt x="3268" y="1089"/>
                  </a:cubicBezTo>
                  <a:cubicBezTo>
                    <a:pt x="3212" y="1129"/>
                    <a:pt x="3147" y="1157"/>
                    <a:pt x="3081" y="1169"/>
                  </a:cubicBezTo>
                  <a:lnTo>
                    <a:pt x="2877" y="1166"/>
                  </a:lnTo>
                  <a:cubicBezTo>
                    <a:pt x="2763" y="1166"/>
                    <a:pt x="2639" y="1169"/>
                    <a:pt x="2516" y="1189"/>
                  </a:cubicBezTo>
                  <a:lnTo>
                    <a:pt x="2482" y="1200"/>
                  </a:lnTo>
                  <a:cubicBezTo>
                    <a:pt x="2405" y="1226"/>
                    <a:pt x="2321" y="1263"/>
                    <a:pt x="2218" y="1320"/>
                  </a:cubicBezTo>
                  <a:cubicBezTo>
                    <a:pt x="2101" y="1393"/>
                    <a:pt x="1988" y="1487"/>
                    <a:pt x="1847" y="1621"/>
                  </a:cubicBezTo>
                  <a:cubicBezTo>
                    <a:pt x="1750" y="1728"/>
                    <a:pt x="1666" y="1839"/>
                    <a:pt x="1596" y="1949"/>
                  </a:cubicBezTo>
                  <a:lnTo>
                    <a:pt x="1586" y="1966"/>
                  </a:lnTo>
                  <a:cubicBezTo>
                    <a:pt x="1539" y="2060"/>
                    <a:pt x="1499" y="2160"/>
                    <a:pt x="1462" y="2280"/>
                  </a:cubicBezTo>
                  <a:cubicBezTo>
                    <a:pt x="1422" y="2474"/>
                    <a:pt x="1395" y="2685"/>
                    <a:pt x="1386" y="2946"/>
                  </a:cubicBezTo>
                  <a:cubicBezTo>
                    <a:pt x="1389" y="3016"/>
                    <a:pt x="1395" y="3083"/>
                    <a:pt x="1409" y="3150"/>
                  </a:cubicBezTo>
                  <a:lnTo>
                    <a:pt x="1415" y="3176"/>
                  </a:lnTo>
                  <a:cubicBezTo>
                    <a:pt x="1459" y="3313"/>
                    <a:pt x="1516" y="3444"/>
                    <a:pt x="1569" y="3571"/>
                  </a:cubicBezTo>
                  <a:lnTo>
                    <a:pt x="1596" y="3631"/>
                  </a:lnTo>
                  <a:cubicBezTo>
                    <a:pt x="1650" y="3755"/>
                    <a:pt x="1719" y="3919"/>
                    <a:pt x="1810" y="4089"/>
                  </a:cubicBezTo>
                  <a:cubicBezTo>
                    <a:pt x="1860" y="4173"/>
                    <a:pt x="1920" y="4273"/>
                    <a:pt x="1994" y="4367"/>
                  </a:cubicBezTo>
                  <a:cubicBezTo>
                    <a:pt x="2061" y="4457"/>
                    <a:pt x="2141" y="4548"/>
                    <a:pt x="2235" y="4648"/>
                  </a:cubicBezTo>
                  <a:cubicBezTo>
                    <a:pt x="2519" y="4919"/>
                    <a:pt x="2760" y="5113"/>
                    <a:pt x="3000" y="5266"/>
                  </a:cubicBezTo>
                  <a:lnTo>
                    <a:pt x="3017" y="5277"/>
                  </a:lnTo>
                  <a:cubicBezTo>
                    <a:pt x="3104" y="5317"/>
                    <a:pt x="3181" y="5350"/>
                    <a:pt x="3255" y="5374"/>
                  </a:cubicBezTo>
                  <a:lnTo>
                    <a:pt x="3278" y="5380"/>
                  </a:lnTo>
                  <a:cubicBezTo>
                    <a:pt x="3318" y="5387"/>
                    <a:pt x="3355" y="5394"/>
                    <a:pt x="3392" y="5397"/>
                  </a:cubicBezTo>
                  <a:lnTo>
                    <a:pt x="3408" y="5400"/>
                  </a:lnTo>
                  <a:lnTo>
                    <a:pt x="3425" y="5397"/>
                  </a:lnTo>
                  <a:cubicBezTo>
                    <a:pt x="3516" y="5391"/>
                    <a:pt x="3613" y="5377"/>
                    <a:pt x="3740" y="5346"/>
                  </a:cubicBezTo>
                  <a:cubicBezTo>
                    <a:pt x="3800" y="5330"/>
                    <a:pt x="3860" y="5306"/>
                    <a:pt x="3917" y="5283"/>
                  </a:cubicBezTo>
                  <a:lnTo>
                    <a:pt x="3950" y="5263"/>
                  </a:lnTo>
                  <a:cubicBezTo>
                    <a:pt x="3967" y="5250"/>
                    <a:pt x="3984" y="5240"/>
                    <a:pt x="3997" y="5226"/>
                  </a:cubicBezTo>
                  <a:lnTo>
                    <a:pt x="4017" y="5206"/>
                  </a:lnTo>
                  <a:cubicBezTo>
                    <a:pt x="4070" y="5146"/>
                    <a:pt x="4115" y="5090"/>
                    <a:pt x="4155" y="5036"/>
                  </a:cubicBezTo>
                  <a:lnTo>
                    <a:pt x="4168" y="5005"/>
                  </a:lnTo>
                  <a:cubicBezTo>
                    <a:pt x="4218" y="4899"/>
                    <a:pt x="4251" y="4789"/>
                    <a:pt x="4275" y="4698"/>
                  </a:cubicBezTo>
                  <a:cubicBezTo>
                    <a:pt x="4302" y="4581"/>
                    <a:pt x="4335" y="4423"/>
                    <a:pt x="4345" y="4256"/>
                  </a:cubicBezTo>
                  <a:lnTo>
                    <a:pt x="4345" y="4247"/>
                  </a:lnTo>
                  <a:lnTo>
                    <a:pt x="4345" y="4236"/>
                  </a:lnTo>
                  <a:cubicBezTo>
                    <a:pt x="4342" y="4170"/>
                    <a:pt x="4335" y="4102"/>
                    <a:pt x="4325" y="4039"/>
                  </a:cubicBezTo>
                  <a:cubicBezTo>
                    <a:pt x="4322" y="4019"/>
                    <a:pt x="4318" y="4002"/>
                    <a:pt x="4315" y="3982"/>
                  </a:cubicBezTo>
                  <a:cubicBezTo>
                    <a:pt x="4311" y="3966"/>
                    <a:pt x="4305" y="3942"/>
                    <a:pt x="4305" y="3935"/>
                  </a:cubicBezTo>
                  <a:lnTo>
                    <a:pt x="4305" y="3862"/>
                  </a:lnTo>
                  <a:cubicBezTo>
                    <a:pt x="4302" y="3815"/>
                    <a:pt x="4302" y="3768"/>
                    <a:pt x="4308" y="3715"/>
                  </a:cubicBezTo>
                  <a:lnTo>
                    <a:pt x="4311" y="3698"/>
                  </a:lnTo>
                  <a:lnTo>
                    <a:pt x="4311" y="3678"/>
                  </a:lnTo>
                  <a:cubicBezTo>
                    <a:pt x="4302" y="3494"/>
                    <a:pt x="4419" y="3310"/>
                    <a:pt x="4592" y="3243"/>
                  </a:cubicBezTo>
                  <a:cubicBezTo>
                    <a:pt x="4647" y="3221"/>
                    <a:pt x="4706" y="3209"/>
                    <a:pt x="4765" y="3209"/>
                  </a:cubicBezTo>
                  <a:cubicBezTo>
                    <a:pt x="4860" y="3209"/>
                    <a:pt x="4954" y="3239"/>
                    <a:pt x="5030" y="3296"/>
                  </a:cubicBezTo>
                  <a:lnTo>
                    <a:pt x="5091" y="3344"/>
                  </a:lnTo>
                  <a:cubicBezTo>
                    <a:pt x="5124" y="3370"/>
                    <a:pt x="5161" y="3407"/>
                    <a:pt x="5198" y="3444"/>
                  </a:cubicBezTo>
                  <a:lnTo>
                    <a:pt x="5231" y="3480"/>
                  </a:lnTo>
                  <a:cubicBezTo>
                    <a:pt x="5258" y="3508"/>
                    <a:pt x="5278" y="3551"/>
                    <a:pt x="5305" y="3601"/>
                  </a:cubicBezTo>
                  <a:cubicBezTo>
                    <a:pt x="5312" y="3615"/>
                    <a:pt x="5319" y="3630"/>
                    <a:pt x="5328" y="3645"/>
                  </a:cubicBezTo>
                  <a:lnTo>
                    <a:pt x="5328" y="3645"/>
                  </a:lnTo>
                  <a:lnTo>
                    <a:pt x="5499" y="3597"/>
                  </a:lnTo>
                  <a:lnTo>
                    <a:pt x="5499" y="3597"/>
                  </a:lnTo>
                  <a:lnTo>
                    <a:pt x="5335" y="3665"/>
                  </a:lnTo>
                  <a:lnTo>
                    <a:pt x="5342" y="3691"/>
                  </a:lnTo>
                  <a:cubicBezTo>
                    <a:pt x="5359" y="3748"/>
                    <a:pt x="5375" y="3801"/>
                    <a:pt x="5385" y="3858"/>
                  </a:cubicBezTo>
                  <a:cubicBezTo>
                    <a:pt x="5388" y="3882"/>
                    <a:pt x="5392" y="3902"/>
                    <a:pt x="5395" y="3926"/>
                  </a:cubicBezTo>
                  <a:cubicBezTo>
                    <a:pt x="5419" y="4073"/>
                    <a:pt x="5415" y="4230"/>
                    <a:pt x="5412" y="4390"/>
                  </a:cubicBezTo>
                  <a:cubicBezTo>
                    <a:pt x="5405" y="4591"/>
                    <a:pt x="5351" y="4792"/>
                    <a:pt x="5294" y="5005"/>
                  </a:cubicBezTo>
                  <a:lnTo>
                    <a:pt x="5274" y="5076"/>
                  </a:lnTo>
                  <a:cubicBezTo>
                    <a:pt x="5238" y="5220"/>
                    <a:pt x="5198" y="5360"/>
                    <a:pt x="5131" y="5481"/>
                  </a:cubicBezTo>
                  <a:cubicBezTo>
                    <a:pt x="5061" y="5607"/>
                    <a:pt x="4993" y="5725"/>
                    <a:pt x="4900" y="5828"/>
                  </a:cubicBezTo>
                  <a:lnTo>
                    <a:pt x="4873" y="5859"/>
                  </a:lnTo>
                  <a:cubicBezTo>
                    <a:pt x="4783" y="5959"/>
                    <a:pt x="4696" y="6059"/>
                    <a:pt x="4596" y="6126"/>
                  </a:cubicBezTo>
                  <a:cubicBezTo>
                    <a:pt x="4462" y="6217"/>
                    <a:pt x="4339" y="6283"/>
                    <a:pt x="4218" y="6323"/>
                  </a:cubicBezTo>
                  <a:cubicBezTo>
                    <a:pt x="4094" y="6363"/>
                    <a:pt x="3964" y="6397"/>
                    <a:pt x="3806" y="6434"/>
                  </a:cubicBezTo>
                  <a:cubicBezTo>
                    <a:pt x="3726" y="6450"/>
                    <a:pt x="3656" y="6461"/>
                    <a:pt x="3593" y="6467"/>
                  </a:cubicBezTo>
                  <a:cubicBezTo>
                    <a:pt x="3539" y="6471"/>
                    <a:pt x="3477" y="6474"/>
                    <a:pt x="3412" y="6474"/>
                  </a:cubicBezTo>
                  <a:cubicBezTo>
                    <a:pt x="3347" y="6474"/>
                    <a:pt x="3280" y="6471"/>
                    <a:pt x="3215" y="6461"/>
                  </a:cubicBezTo>
                  <a:cubicBezTo>
                    <a:pt x="3104" y="6447"/>
                    <a:pt x="2984" y="6417"/>
                    <a:pt x="2846" y="6370"/>
                  </a:cubicBezTo>
                  <a:cubicBezTo>
                    <a:pt x="2663" y="6310"/>
                    <a:pt x="2476" y="6209"/>
                    <a:pt x="2255" y="6056"/>
                  </a:cubicBezTo>
                  <a:cubicBezTo>
                    <a:pt x="2114" y="5962"/>
                    <a:pt x="1974" y="5848"/>
                    <a:pt x="1817" y="5712"/>
                  </a:cubicBezTo>
                  <a:cubicBezTo>
                    <a:pt x="1636" y="5551"/>
                    <a:pt x="1466" y="5383"/>
                    <a:pt x="1305" y="5210"/>
                  </a:cubicBezTo>
                  <a:cubicBezTo>
                    <a:pt x="1198" y="5090"/>
                    <a:pt x="1094" y="4949"/>
                    <a:pt x="984" y="4761"/>
                  </a:cubicBezTo>
                  <a:lnTo>
                    <a:pt x="964" y="4732"/>
                  </a:lnTo>
                  <a:cubicBezTo>
                    <a:pt x="890" y="4604"/>
                    <a:pt x="816" y="4488"/>
                    <a:pt x="759" y="4360"/>
                  </a:cubicBezTo>
                  <a:lnTo>
                    <a:pt x="739" y="4317"/>
                  </a:lnTo>
                  <a:cubicBezTo>
                    <a:pt x="710" y="4243"/>
                    <a:pt x="676" y="4170"/>
                    <a:pt x="646" y="4096"/>
                  </a:cubicBezTo>
                  <a:lnTo>
                    <a:pt x="616" y="4022"/>
                  </a:lnTo>
                  <a:cubicBezTo>
                    <a:pt x="549" y="3862"/>
                    <a:pt x="486" y="3708"/>
                    <a:pt x="435" y="3551"/>
                  </a:cubicBezTo>
                  <a:cubicBezTo>
                    <a:pt x="398" y="3427"/>
                    <a:pt x="362" y="3293"/>
                    <a:pt x="358" y="3173"/>
                  </a:cubicBezTo>
                  <a:cubicBezTo>
                    <a:pt x="355" y="3036"/>
                    <a:pt x="355" y="2885"/>
                    <a:pt x="369" y="2738"/>
                  </a:cubicBezTo>
                  <a:cubicBezTo>
                    <a:pt x="378" y="2637"/>
                    <a:pt x="392" y="2504"/>
                    <a:pt x="415" y="2370"/>
                  </a:cubicBezTo>
                  <a:cubicBezTo>
                    <a:pt x="452" y="2163"/>
                    <a:pt x="495" y="1989"/>
                    <a:pt x="549" y="1835"/>
                  </a:cubicBezTo>
                  <a:cubicBezTo>
                    <a:pt x="603" y="1688"/>
                    <a:pt x="683" y="1538"/>
                    <a:pt x="779" y="1380"/>
                  </a:cubicBezTo>
                  <a:cubicBezTo>
                    <a:pt x="824" y="1313"/>
                    <a:pt x="873" y="1250"/>
                    <a:pt x="934" y="1183"/>
                  </a:cubicBezTo>
                  <a:lnTo>
                    <a:pt x="967" y="1146"/>
                  </a:lnTo>
                  <a:cubicBezTo>
                    <a:pt x="1060" y="1043"/>
                    <a:pt x="1161" y="936"/>
                    <a:pt x="1272" y="856"/>
                  </a:cubicBezTo>
                  <a:lnTo>
                    <a:pt x="1312" y="825"/>
                  </a:lnTo>
                  <a:cubicBezTo>
                    <a:pt x="1386" y="765"/>
                    <a:pt x="1455" y="711"/>
                    <a:pt x="1529" y="665"/>
                  </a:cubicBezTo>
                  <a:cubicBezTo>
                    <a:pt x="1622" y="608"/>
                    <a:pt x="1727" y="544"/>
                    <a:pt x="1830" y="498"/>
                  </a:cubicBezTo>
                  <a:lnTo>
                    <a:pt x="1860" y="484"/>
                  </a:lnTo>
                  <a:cubicBezTo>
                    <a:pt x="1900" y="464"/>
                    <a:pt x="1940" y="447"/>
                    <a:pt x="1974" y="437"/>
                  </a:cubicBezTo>
                  <a:lnTo>
                    <a:pt x="2008" y="430"/>
                  </a:lnTo>
                  <a:cubicBezTo>
                    <a:pt x="2091" y="407"/>
                    <a:pt x="2171" y="384"/>
                    <a:pt x="2252" y="370"/>
                  </a:cubicBezTo>
                  <a:cubicBezTo>
                    <a:pt x="2346" y="356"/>
                    <a:pt x="2444" y="352"/>
                    <a:pt x="2545" y="352"/>
                  </a:cubicBezTo>
                  <a:close/>
                  <a:moveTo>
                    <a:pt x="2529" y="0"/>
                  </a:moveTo>
                  <a:cubicBezTo>
                    <a:pt x="2420" y="0"/>
                    <a:pt x="2309" y="5"/>
                    <a:pt x="2195" y="22"/>
                  </a:cubicBezTo>
                  <a:cubicBezTo>
                    <a:pt x="2097" y="39"/>
                    <a:pt x="2004" y="66"/>
                    <a:pt x="1914" y="89"/>
                  </a:cubicBezTo>
                  <a:lnTo>
                    <a:pt x="1880" y="99"/>
                  </a:lnTo>
                  <a:cubicBezTo>
                    <a:pt x="1817" y="116"/>
                    <a:pt x="1763" y="143"/>
                    <a:pt x="1713" y="166"/>
                  </a:cubicBezTo>
                  <a:lnTo>
                    <a:pt x="1687" y="176"/>
                  </a:lnTo>
                  <a:cubicBezTo>
                    <a:pt x="1562" y="233"/>
                    <a:pt x="1449" y="303"/>
                    <a:pt x="1341" y="367"/>
                  </a:cubicBezTo>
                  <a:cubicBezTo>
                    <a:pt x="1255" y="424"/>
                    <a:pt x="1174" y="484"/>
                    <a:pt x="1097" y="544"/>
                  </a:cubicBezTo>
                  <a:lnTo>
                    <a:pt x="1057" y="575"/>
                  </a:lnTo>
                  <a:cubicBezTo>
                    <a:pt x="927" y="675"/>
                    <a:pt x="813" y="791"/>
                    <a:pt x="706" y="909"/>
                  </a:cubicBezTo>
                  <a:lnTo>
                    <a:pt x="670" y="949"/>
                  </a:lnTo>
                  <a:cubicBezTo>
                    <a:pt x="596" y="1032"/>
                    <a:pt x="539" y="1109"/>
                    <a:pt x="486" y="1193"/>
                  </a:cubicBezTo>
                  <a:cubicBezTo>
                    <a:pt x="372" y="1367"/>
                    <a:pt x="282" y="1544"/>
                    <a:pt x="222" y="1714"/>
                  </a:cubicBezTo>
                  <a:cubicBezTo>
                    <a:pt x="157" y="1889"/>
                    <a:pt x="108" y="2083"/>
                    <a:pt x="68" y="2310"/>
                  </a:cubicBezTo>
                  <a:cubicBezTo>
                    <a:pt x="44" y="2454"/>
                    <a:pt x="27" y="2597"/>
                    <a:pt x="17" y="2705"/>
                  </a:cubicBezTo>
                  <a:cubicBezTo>
                    <a:pt x="1" y="2869"/>
                    <a:pt x="4" y="3032"/>
                    <a:pt x="7" y="3183"/>
                  </a:cubicBezTo>
                  <a:cubicBezTo>
                    <a:pt x="11" y="3347"/>
                    <a:pt x="54" y="3508"/>
                    <a:pt x="101" y="3654"/>
                  </a:cubicBezTo>
                  <a:cubicBezTo>
                    <a:pt x="154" y="3829"/>
                    <a:pt x="222" y="3996"/>
                    <a:pt x="288" y="4156"/>
                  </a:cubicBezTo>
                  <a:lnTo>
                    <a:pt x="322" y="4230"/>
                  </a:lnTo>
                  <a:cubicBezTo>
                    <a:pt x="352" y="4307"/>
                    <a:pt x="385" y="4383"/>
                    <a:pt x="418" y="4460"/>
                  </a:cubicBezTo>
                  <a:lnTo>
                    <a:pt x="438" y="4504"/>
                  </a:lnTo>
                  <a:cubicBezTo>
                    <a:pt x="506" y="4651"/>
                    <a:pt x="586" y="4785"/>
                    <a:pt x="663" y="4915"/>
                  </a:cubicBezTo>
                  <a:lnTo>
                    <a:pt x="683" y="4942"/>
                  </a:lnTo>
                  <a:cubicBezTo>
                    <a:pt x="807" y="5150"/>
                    <a:pt x="920" y="5306"/>
                    <a:pt x="1044" y="5444"/>
                  </a:cubicBezTo>
                  <a:cubicBezTo>
                    <a:pt x="1211" y="5627"/>
                    <a:pt x="1395" y="5808"/>
                    <a:pt x="1586" y="5976"/>
                  </a:cubicBezTo>
                  <a:cubicBezTo>
                    <a:pt x="1750" y="6119"/>
                    <a:pt x="1903" y="6243"/>
                    <a:pt x="2054" y="6347"/>
                  </a:cubicBezTo>
                  <a:cubicBezTo>
                    <a:pt x="2301" y="6518"/>
                    <a:pt x="2519" y="6635"/>
                    <a:pt x="2736" y="6705"/>
                  </a:cubicBezTo>
                  <a:cubicBezTo>
                    <a:pt x="2894" y="6758"/>
                    <a:pt x="3034" y="6791"/>
                    <a:pt x="3167" y="6811"/>
                  </a:cubicBezTo>
                  <a:cubicBezTo>
                    <a:pt x="3248" y="6822"/>
                    <a:pt x="3328" y="6825"/>
                    <a:pt x="3405" y="6825"/>
                  </a:cubicBezTo>
                  <a:cubicBezTo>
                    <a:pt x="3482" y="6825"/>
                    <a:pt x="3553" y="6822"/>
                    <a:pt x="3616" y="6819"/>
                  </a:cubicBezTo>
                  <a:cubicBezTo>
                    <a:pt x="3696" y="6811"/>
                    <a:pt x="3786" y="6798"/>
                    <a:pt x="3883" y="6775"/>
                  </a:cubicBezTo>
                  <a:cubicBezTo>
                    <a:pt x="4050" y="6738"/>
                    <a:pt x="4191" y="6701"/>
                    <a:pt x="4331" y="6655"/>
                  </a:cubicBezTo>
                  <a:cubicBezTo>
                    <a:pt x="4482" y="6604"/>
                    <a:pt x="4632" y="6527"/>
                    <a:pt x="4797" y="6417"/>
                  </a:cubicBezTo>
                  <a:cubicBezTo>
                    <a:pt x="4930" y="6323"/>
                    <a:pt x="5038" y="6206"/>
                    <a:pt x="5138" y="6089"/>
                  </a:cubicBezTo>
                  <a:lnTo>
                    <a:pt x="5161" y="6062"/>
                  </a:lnTo>
                  <a:cubicBezTo>
                    <a:pt x="5282" y="5932"/>
                    <a:pt x="5359" y="5788"/>
                    <a:pt x="5435" y="5651"/>
                  </a:cubicBezTo>
                  <a:cubicBezTo>
                    <a:pt x="5526" y="5494"/>
                    <a:pt x="5572" y="5326"/>
                    <a:pt x="5616" y="5166"/>
                  </a:cubicBezTo>
                  <a:lnTo>
                    <a:pt x="5636" y="5096"/>
                  </a:lnTo>
                  <a:cubicBezTo>
                    <a:pt x="5696" y="4872"/>
                    <a:pt x="5756" y="4644"/>
                    <a:pt x="5763" y="4397"/>
                  </a:cubicBezTo>
                  <a:cubicBezTo>
                    <a:pt x="5766" y="4230"/>
                    <a:pt x="5770" y="4049"/>
                    <a:pt x="5743" y="3875"/>
                  </a:cubicBezTo>
                  <a:cubicBezTo>
                    <a:pt x="5740" y="3849"/>
                    <a:pt x="5736" y="3821"/>
                    <a:pt x="5730" y="3795"/>
                  </a:cubicBezTo>
                  <a:cubicBezTo>
                    <a:pt x="5716" y="3728"/>
                    <a:pt x="5700" y="3661"/>
                    <a:pt x="5683" y="3597"/>
                  </a:cubicBezTo>
                  <a:lnTo>
                    <a:pt x="5673" y="3565"/>
                  </a:lnTo>
                  <a:cubicBezTo>
                    <a:pt x="5669" y="3548"/>
                    <a:pt x="5663" y="3520"/>
                    <a:pt x="5646" y="3491"/>
                  </a:cubicBezTo>
                  <a:cubicBezTo>
                    <a:pt x="5636" y="3474"/>
                    <a:pt x="5626" y="3457"/>
                    <a:pt x="5616" y="3437"/>
                  </a:cubicBezTo>
                  <a:cubicBezTo>
                    <a:pt x="5583" y="3374"/>
                    <a:pt x="5546" y="3300"/>
                    <a:pt x="5482" y="3236"/>
                  </a:cubicBezTo>
                  <a:lnTo>
                    <a:pt x="5452" y="3203"/>
                  </a:lnTo>
                  <a:cubicBezTo>
                    <a:pt x="5405" y="3156"/>
                    <a:pt x="5359" y="3106"/>
                    <a:pt x="5302" y="3063"/>
                  </a:cubicBezTo>
                  <a:lnTo>
                    <a:pt x="5245" y="3019"/>
                  </a:lnTo>
                  <a:cubicBezTo>
                    <a:pt x="5107" y="2913"/>
                    <a:pt x="4932" y="2857"/>
                    <a:pt x="4757" y="2857"/>
                  </a:cubicBezTo>
                  <a:cubicBezTo>
                    <a:pt x="4655" y="2857"/>
                    <a:pt x="4554" y="2876"/>
                    <a:pt x="4459" y="2915"/>
                  </a:cubicBezTo>
                  <a:cubicBezTo>
                    <a:pt x="4155" y="3039"/>
                    <a:pt x="3950" y="3350"/>
                    <a:pt x="3960" y="3675"/>
                  </a:cubicBezTo>
                  <a:cubicBezTo>
                    <a:pt x="3947" y="3748"/>
                    <a:pt x="3950" y="3815"/>
                    <a:pt x="3954" y="3875"/>
                  </a:cubicBezTo>
                  <a:lnTo>
                    <a:pt x="3954" y="3939"/>
                  </a:lnTo>
                  <a:cubicBezTo>
                    <a:pt x="3954" y="3982"/>
                    <a:pt x="3964" y="4026"/>
                    <a:pt x="3970" y="4059"/>
                  </a:cubicBezTo>
                  <a:cubicBezTo>
                    <a:pt x="3974" y="4073"/>
                    <a:pt x="3977" y="4082"/>
                    <a:pt x="3977" y="4096"/>
                  </a:cubicBezTo>
                  <a:cubicBezTo>
                    <a:pt x="3987" y="4142"/>
                    <a:pt x="3990" y="4193"/>
                    <a:pt x="3994" y="4243"/>
                  </a:cubicBezTo>
                  <a:cubicBezTo>
                    <a:pt x="3984" y="4380"/>
                    <a:pt x="3957" y="4517"/>
                    <a:pt x="3934" y="4611"/>
                  </a:cubicBezTo>
                  <a:cubicBezTo>
                    <a:pt x="3917" y="4678"/>
                    <a:pt x="3890" y="4765"/>
                    <a:pt x="3854" y="4849"/>
                  </a:cubicBezTo>
                  <a:cubicBezTo>
                    <a:pt x="3826" y="4889"/>
                    <a:pt x="3797" y="4925"/>
                    <a:pt x="3763" y="4962"/>
                  </a:cubicBezTo>
                  <a:cubicBezTo>
                    <a:pt x="3760" y="4965"/>
                    <a:pt x="3760" y="4965"/>
                    <a:pt x="3760" y="4969"/>
                  </a:cubicBezTo>
                  <a:cubicBezTo>
                    <a:pt x="3716" y="4985"/>
                    <a:pt x="3680" y="4999"/>
                    <a:pt x="3649" y="5009"/>
                  </a:cubicBezTo>
                  <a:cubicBezTo>
                    <a:pt x="3559" y="5025"/>
                    <a:pt x="3485" y="5039"/>
                    <a:pt x="3412" y="5045"/>
                  </a:cubicBezTo>
                  <a:cubicBezTo>
                    <a:pt x="3395" y="5042"/>
                    <a:pt x="3375" y="5039"/>
                    <a:pt x="3355" y="5039"/>
                  </a:cubicBezTo>
                  <a:cubicBezTo>
                    <a:pt x="3301" y="5019"/>
                    <a:pt x="3244" y="4992"/>
                    <a:pt x="3181" y="4962"/>
                  </a:cubicBezTo>
                  <a:cubicBezTo>
                    <a:pt x="2964" y="4825"/>
                    <a:pt x="2740" y="4644"/>
                    <a:pt x="2485" y="4397"/>
                  </a:cubicBezTo>
                  <a:cubicBezTo>
                    <a:pt x="2402" y="4313"/>
                    <a:pt x="2335" y="4233"/>
                    <a:pt x="2275" y="4153"/>
                  </a:cubicBezTo>
                  <a:cubicBezTo>
                    <a:pt x="2218" y="4079"/>
                    <a:pt x="2168" y="4002"/>
                    <a:pt x="2114" y="3915"/>
                  </a:cubicBezTo>
                  <a:cubicBezTo>
                    <a:pt x="2037" y="3765"/>
                    <a:pt x="1971" y="3611"/>
                    <a:pt x="1920" y="3494"/>
                  </a:cubicBezTo>
                  <a:lnTo>
                    <a:pt x="1894" y="3430"/>
                  </a:lnTo>
                  <a:cubicBezTo>
                    <a:pt x="1840" y="3310"/>
                    <a:pt x="1793" y="3196"/>
                    <a:pt x="1753" y="3079"/>
                  </a:cubicBezTo>
                  <a:cubicBezTo>
                    <a:pt x="1743" y="3029"/>
                    <a:pt x="1739" y="2979"/>
                    <a:pt x="1736" y="2946"/>
                  </a:cubicBezTo>
                  <a:cubicBezTo>
                    <a:pt x="1747" y="2722"/>
                    <a:pt x="1770" y="2527"/>
                    <a:pt x="1803" y="2370"/>
                  </a:cubicBezTo>
                  <a:cubicBezTo>
                    <a:pt x="1830" y="2287"/>
                    <a:pt x="1860" y="2206"/>
                    <a:pt x="1897" y="2129"/>
                  </a:cubicBezTo>
                  <a:cubicBezTo>
                    <a:pt x="1957" y="2035"/>
                    <a:pt x="2028" y="1946"/>
                    <a:pt x="2097" y="1865"/>
                  </a:cubicBezTo>
                  <a:cubicBezTo>
                    <a:pt x="2211" y="1759"/>
                    <a:pt x="2309" y="1678"/>
                    <a:pt x="2395" y="1625"/>
                  </a:cubicBezTo>
                  <a:cubicBezTo>
                    <a:pt x="2465" y="1584"/>
                    <a:pt x="2525" y="1558"/>
                    <a:pt x="2585" y="1538"/>
                  </a:cubicBezTo>
                  <a:cubicBezTo>
                    <a:pt x="2683" y="1521"/>
                    <a:pt x="2783" y="1518"/>
                    <a:pt x="2874" y="1518"/>
                  </a:cubicBezTo>
                  <a:lnTo>
                    <a:pt x="3091" y="1521"/>
                  </a:lnTo>
                  <a:lnTo>
                    <a:pt x="3114" y="1518"/>
                  </a:lnTo>
                  <a:cubicBezTo>
                    <a:pt x="3252" y="1501"/>
                    <a:pt x="3372" y="1450"/>
                    <a:pt x="3482" y="1367"/>
                  </a:cubicBezTo>
                  <a:cubicBezTo>
                    <a:pt x="3639" y="1246"/>
                    <a:pt x="3743" y="1063"/>
                    <a:pt x="3769" y="862"/>
                  </a:cubicBezTo>
                  <a:cubicBezTo>
                    <a:pt x="3797" y="665"/>
                    <a:pt x="3740" y="461"/>
                    <a:pt x="3619" y="303"/>
                  </a:cubicBezTo>
                  <a:cubicBezTo>
                    <a:pt x="3519" y="169"/>
                    <a:pt x="3322" y="16"/>
                    <a:pt x="3098" y="9"/>
                  </a:cubicBezTo>
                  <a:cubicBezTo>
                    <a:pt x="2984" y="6"/>
                    <a:pt x="2866" y="2"/>
                    <a:pt x="2753" y="2"/>
                  </a:cubicBezTo>
                  <a:lnTo>
                    <a:pt x="2686" y="2"/>
                  </a:lnTo>
                  <a:cubicBezTo>
                    <a:pt x="2634" y="1"/>
                    <a:pt x="2582" y="0"/>
                    <a:pt x="2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4" name="Google Shape;134;p2"/>
          <p:cNvGrpSpPr/>
          <p:nvPr/>
        </p:nvGrpSpPr>
        <p:grpSpPr>
          <a:xfrm rot="-564885">
            <a:off x="2891810" y="249644"/>
            <a:ext cx="205025" cy="307120"/>
            <a:chOff x="1459800" y="1512500"/>
            <a:chExt cx="131625" cy="197100"/>
          </a:xfrm>
        </p:grpSpPr>
        <p:sp>
          <p:nvSpPr>
            <p:cNvPr id="135" name="Google Shape;135;p2"/>
            <p:cNvSpPr/>
            <p:nvPr/>
          </p:nvSpPr>
          <p:spPr>
            <a:xfrm>
              <a:off x="1533625" y="1599050"/>
              <a:ext cx="600" cy="2450"/>
            </a:xfrm>
            <a:custGeom>
              <a:avLst/>
              <a:gdLst/>
              <a:ahLst/>
              <a:cxnLst/>
              <a:rect l="l" t="t" r="r" b="b"/>
              <a:pathLst>
                <a:path w="24" h="98" extrusionOk="0">
                  <a:moveTo>
                    <a:pt x="0" y="1"/>
                  </a:moveTo>
                  <a:cubicBezTo>
                    <a:pt x="2" y="11"/>
                    <a:pt x="5" y="21"/>
                    <a:pt x="7" y="30"/>
                  </a:cubicBezTo>
                  <a:lnTo>
                    <a:pt x="7" y="30"/>
                  </a:lnTo>
                  <a:cubicBezTo>
                    <a:pt x="7" y="19"/>
                    <a:pt x="3" y="9"/>
                    <a:pt x="0" y="1"/>
                  </a:cubicBezTo>
                  <a:close/>
                  <a:moveTo>
                    <a:pt x="7" y="30"/>
                  </a:moveTo>
                  <a:lnTo>
                    <a:pt x="7" y="30"/>
                  </a:lnTo>
                  <a:cubicBezTo>
                    <a:pt x="7" y="32"/>
                    <a:pt x="7" y="33"/>
                    <a:pt x="7" y="34"/>
                  </a:cubicBezTo>
                  <a:cubicBezTo>
                    <a:pt x="11" y="47"/>
                    <a:pt x="14" y="64"/>
                    <a:pt x="17" y="81"/>
                  </a:cubicBezTo>
                  <a:lnTo>
                    <a:pt x="23" y="98"/>
                  </a:lnTo>
                  <a:cubicBezTo>
                    <a:pt x="19" y="74"/>
                    <a:pt x="13" y="53"/>
                    <a:pt x="7" y="30"/>
                  </a:cubicBezTo>
                  <a:close/>
                </a:path>
              </a:pathLst>
            </a:custGeom>
            <a:solidFill>
              <a:srgbClr val="FB6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529350" y="1598125"/>
              <a:ext cx="9150" cy="4300"/>
            </a:xfrm>
            <a:custGeom>
              <a:avLst/>
              <a:gdLst/>
              <a:ahLst/>
              <a:cxnLst/>
              <a:rect l="l" t="t" r="r" b="b"/>
              <a:pathLst>
                <a:path w="366" h="172" extrusionOk="0">
                  <a:moveTo>
                    <a:pt x="345" y="1"/>
                  </a:moveTo>
                  <a:lnTo>
                    <a:pt x="1" y="74"/>
                  </a:lnTo>
                  <a:lnTo>
                    <a:pt x="21" y="172"/>
                  </a:lnTo>
                  <a:lnTo>
                    <a:pt x="365" y="98"/>
                  </a:lnTo>
                  <a:lnTo>
                    <a:pt x="345" y="1"/>
                  </a:lnTo>
                  <a:close/>
                </a:path>
              </a:pathLst>
            </a:custGeom>
            <a:solidFill>
              <a:srgbClr val="524A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463575" y="1516850"/>
              <a:ext cx="123425" cy="188350"/>
            </a:xfrm>
            <a:custGeom>
              <a:avLst/>
              <a:gdLst/>
              <a:ahLst/>
              <a:cxnLst/>
              <a:rect l="l" t="t" r="r" b="b"/>
              <a:pathLst>
                <a:path w="4937" h="7534" extrusionOk="0">
                  <a:moveTo>
                    <a:pt x="2585" y="2359"/>
                  </a:moveTo>
                  <a:cubicBezTo>
                    <a:pt x="2601" y="2419"/>
                    <a:pt x="2618" y="2479"/>
                    <a:pt x="2635" y="2543"/>
                  </a:cubicBezTo>
                  <a:cubicBezTo>
                    <a:pt x="2682" y="2743"/>
                    <a:pt x="2729" y="2947"/>
                    <a:pt x="2772" y="3148"/>
                  </a:cubicBezTo>
                  <a:cubicBezTo>
                    <a:pt x="2782" y="3188"/>
                    <a:pt x="2793" y="3225"/>
                    <a:pt x="2799" y="3265"/>
                  </a:cubicBezTo>
                  <a:lnTo>
                    <a:pt x="2796" y="3245"/>
                  </a:lnTo>
                  <a:lnTo>
                    <a:pt x="2796" y="3245"/>
                  </a:lnTo>
                  <a:cubicBezTo>
                    <a:pt x="2799" y="3258"/>
                    <a:pt x="2802" y="3275"/>
                    <a:pt x="2805" y="3292"/>
                  </a:cubicBezTo>
                  <a:cubicBezTo>
                    <a:pt x="2805" y="3302"/>
                    <a:pt x="2809" y="3312"/>
                    <a:pt x="2809" y="3322"/>
                  </a:cubicBezTo>
                  <a:lnTo>
                    <a:pt x="2816" y="3338"/>
                  </a:lnTo>
                  <a:lnTo>
                    <a:pt x="2816" y="3352"/>
                  </a:lnTo>
                  <a:cubicBezTo>
                    <a:pt x="2859" y="3543"/>
                    <a:pt x="2902" y="3733"/>
                    <a:pt x="2946" y="3924"/>
                  </a:cubicBezTo>
                  <a:cubicBezTo>
                    <a:pt x="2856" y="3934"/>
                    <a:pt x="2762" y="3937"/>
                    <a:pt x="2672" y="3951"/>
                  </a:cubicBezTo>
                  <a:cubicBezTo>
                    <a:pt x="2558" y="3968"/>
                    <a:pt x="2444" y="3984"/>
                    <a:pt x="2328" y="4000"/>
                  </a:cubicBezTo>
                  <a:cubicBezTo>
                    <a:pt x="2197" y="4017"/>
                    <a:pt x="2067" y="4034"/>
                    <a:pt x="1939" y="4051"/>
                  </a:cubicBezTo>
                  <a:cubicBezTo>
                    <a:pt x="1979" y="3944"/>
                    <a:pt x="2020" y="3840"/>
                    <a:pt x="2060" y="3736"/>
                  </a:cubicBezTo>
                  <a:cubicBezTo>
                    <a:pt x="2227" y="3325"/>
                    <a:pt x="2401" y="2914"/>
                    <a:pt x="2541" y="2492"/>
                  </a:cubicBezTo>
                  <a:cubicBezTo>
                    <a:pt x="2555" y="2449"/>
                    <a:pt x="2572" y="2402"/>
                    <a:pt x="2585" y="2359"/>
                  </a:cubicBezTo>
                  <a:close/>
                  <a:moveTo>
                    <a:pt x="2705" y="1"/>
                  </a:moveTo>
                  <a:cubicBezTo>
                    <a:pt x="2595" y="1"/>
                    <a:pt x="2495" y="35"/>
                    <a:pt x="2391" y="95"/>
                  </a:cubicBezTo>
                  <a:cubicBezTo>
                    <a:pt x="2294" y="152"/>
                    <a:pt x="2240" y="235"/>
                    <a:pt x="2183" y="328"/>
                  </a:cubicBezTo>
                  <a:cubicBezTo>
                    <a:pt x="2130" y="416"/>
                    <a:pt x="2097" y="516"/>
                    <a:pt x="2063" y="609"/>
                  </a:cubicBezTo>
                  <a:cubicBezTo>
                    <a:pt x="1916" y="1024"/>
                    <a:pt x="1806" y="1449"/>
                    <a:pt x="1682" y="1870"/>
                  </a:cubicBezTo>
                  <a:cubicBezTo>
                    <a:pt x="1641" y="2011"/>
                    <a:pt x="1601" y="2148"/>
                    <a:pt x="1558" y="2285"/>
                  </a:cubicBezTo>
                  <a:cubicBezTo>
                    <a:pt x="1508" y="2435"/>
                    <a:pt x="1454" y="2586"/>
                    <a:pt x="1397" y="2736"/>
                  </a:cubicBezTo>
                  <a:cubicBezTo>
                    <a:pt x="1317" y="2944"/>
                    <a:pt x="1240" y="3151"/>
                    <a:pt x="1160" y="3358"/>
                  </a:cubicBezTo>
                  <a:cubicBezTo>
                    <a:pt x="1090" y="3543"/>
                    <a:pt x="1023" y="3727"/>
                    <a:pt x="956" y="3914"/>
                  </a:cubicBezTo>
                  <a:cubicBezTo>
                    <a:pt x="909" y="4034"/>
                    <a:pt x="873" y="4158"/>
                    <a:pt x="832" y="4278"/>
                  </a:cubicBezTo>
                  <a:cubicBezTo>
                    <a:pt x="806" y="4366"/>
                    <a:pt x="772" y="4452"/>
                    <a:pt x="749" y="4542"/>
                  </a:cubicBezTo>
                  <a:cubicBezTo>
                    <a:pt x="632" y="4937"/>
                    <a:pt x="522" y="5332"/>
                    <a:pt x="401" y="5726"/>
                  </a:cubicBezTo>
                  <a:cubicBezTo>
                    <a:pt x="334" y="5924"/>
                    <a:pt x="267" y="6118"/>
                    <a:pt x="210" y="6319"/>
                  </a:cubicBezTo>
                  <a:cubicBezTo>
                    <a:pt x="147" y="6529"/>
                    <a:pt x="107" y="6750"/>
                    <a:pt x="56" y="6964"/>
                  </a:cubicBezTo>
                  <a:cubicBezTo>
                    <a:pt x="0" y="7211"/>
                    <a:pt x="184" y="7466"/>
                    <a:pt x="425" y="7512"/>
                  </a:cubicBezTo>
                  <a:cubicBezTo>
                    <a:pt x="454" y="7518"/>
                    <a:pt x="483" y="7521"/>
                    <a:pt x="512" y="7521"/>
                  </a:cubicBezTo>
                  <a:cubicBezTo>
                    <a:pt x="605" y="7521"/>
                    <a:pt x="697" y="7493"/>
                    <a:pt x="775" y="7442"/>
                  </a:cubicBezTo>
                  <a:cubicBezTo>
                    <a:pt x="879" y="7368"/>
                    <a:pt x="943" y="7265"/>
                    <a:pt x="973" y="7141"/>
                  </a:cubicBezTo>
                  <a:cubicBezTo>
                    <a:pt x="1007" y="6990"/>
                    <a:pt x="1036" y="6837"/>
                    <a:pt x="1076" y="6689"/>
                  </a:cubicBezTo>
                  <a:cubicBezTo>
                    <a:pt x="1107" y="6576"/>
                    <a:pt x="1144" y="6469"/>
                    <a:pt x="1177" y="6359"/>
                  </a:cubicBezTo>
                  <a:cubicBezTo>
                    <a:pt x="1271" y="6091"/>
                    <a:pt x="1365" y="5827"/>
                    <a:pt x="1445" y="5556"/>
                  </a:cubicBezTo>
                  <a:lnTo>
                    <a:pt x="1535" y="5255"/>
                  </a:lnTo>
                  <a:cubicBezTo>
                    <a:pt x="1554" y="5257"/>
                    <a:pt x="1573" y="5259"/>
                    <a:pt x="1593" y="5259"/>
                  </a:cubicBezTo>
                  <a:cubicBezTo>
                    <a:pt x="1607" y="5259"/>
                    <a:pt x="1621" y="5258"/>
                    <a:pt x="1635" y="5255"/>
                  </a:cubicBezTo>
                  <a:cubicBezTo>
                    <a:pt x="1896" y="5221"/>
                    <a:pt x="2157" y="5188"/>
                    <a:pt x="2418" y="5151"/>
                  </a:cubicBezTo>
                  <a:cubicBezTo>
                    <a:pt x="2532" y="5138"/>
                    <a:pt x="2649" y="5118"/>
                    <a:pt x="2762" y="5098"/>
                  </a:cubicBezTo>
                  <a:cubicBezTo>
                    <a:pt x="2873" y="5078"/>
                    <a:pt x="2986" y="5078"/>
                    <a:pt x="3100" y="5061"/>
                  </a:cubicBezTo>
                  <a:cubicBezTo>
                    <a:pt x="3110" y="5058"/>
                    <a:pt x="3120" y="5054"/>
                    <a:pt x="3130" y="5054"/>
                  </a:cubicBezTo>
                  <a:cubicBezTo>
                    <a:pt x="3137" y="5081"/>
                    <a:pt x="3140" y="5111"/>
                    <a:pt x="3146" y="5138"/>
                  </a:cubicBezTo>
                  <a:cubicBezTo>
                    <a:pt x="3171" y="5285"/>
                    <a:pt x="3197" y="5436"/>
                    <a:pt x="3237" y="5579"/>
                  </a:cubicBezTo>
                  <a:cubicBezTo>
                    <a:pt x="3264" y="5673"/>
                    <a:pt x="3291" y="5766"/>
                    <a:pt x="3321" y="5860"/>
                  </a:cubicBezTo>
                  <a:cubicBezTo>
                    <a:pt x="3371" y="6031"/>
                    <a:pt x="3418" y="6201"/>
                    <a:pt x="3461" y="6372"/>
                  </a:cubicBezTo>
                  <a:cubicBezTo>
                    <a:pt x="3475" y="6439"/>
                    <a:pt x="3488" y="6509"/>
                    <a:pt x="3498" y="6576"/>
                  </a:cubicBezTo>
                  <a:cubicBezTo>
                    <a:pt x="3508" y="6626"/>
                    <a:pt x="3518" y="6677"/>
                    <a:pt x="3525" y="6730"/>
                  </a:cubicBezTo>
                  <a:cubicBezTo>
                    <a:pt x="3538" y="6817"/>
                    <a:pt x="3558" y="6904"/>
                    <a:pt x="3578" y="6987"/>
                  </a:cubicBezTo>
                  <a:cubicBezTo>
                    <a:pt x="3592" y="7041"/>
                    <a:pt x="3618" y="7091"/>
                    <a:pt x="3645" y="7138"/>
                  </a:cubicBezTo>
                  <a:cubicBezTo>
                    <a:pt x="3682" y="7228"/>
                    <a:pt x="3739" y="7305"/>
                    <a:pt x="3813" y="7372"/>
                  </a:cubicBezTo>
                  <a:cubicBezTo>
                    <a:pt x="3903" y="7449"/>
                    <a:pt x="4003" y="7499"/>
                    <a:pt x="4120" y="7523"/>
                  </a:cubicBezTo>
                  <a:cubicBezTo>
                    <a:pt x="4161" y="7530"/>
                    <a:pt x="4202" y="7534"/>
                    <a:pt x="4243" y="7534"/>
                  </a:cubicBezTo>
                  <a:cubicBezTo>
                    <a:pt x="4316" y="7534"/>
                    <a:pt x="4387" y="7522"/>
                    <a:pt x="4458" y="7496"/>
                  </a:cubicBezTo>
                  <a:cubicBezTo>
                    <a:pt x="4565" y="7459"/>
                    <a:pt x="4655" y="7396"/>
                    <a:pt x="4732" y="7311"/>
                  </a:cubicBezTo>
                  <a:cubicBezTo>
                    <a:pt x="4816" y="7185"/>
                    <a:pt x="4889" y="7095"/>
                    <a:pt x="4916" y="6937"/>
                  </a:cubicBezTo>
                  <a:cubicBezTo>
                    <a:pt x="4929" y="6860"/>
                    <a:pt x="4936" y="6783"/>
                    <a:pt x="4932" y="6700"/>
                  </a:cubicBezTo>
                  <a:cubicBezTo>
                    <a:pt x="4932" y="6660"/>
                    <a:pt x="4929" y="6620"/>
                    <a:pt x="4920" y="6579"/>
                  </a:cubicBezTo>
                  <a:cubicBezTo>
                    <a:pt x="4896" y="6445"/>
                    <a:pt x="4866" y="6308"/>
                    <a:pt x="4836" y="6175"/>
                  </a:cubicBezTo>
                  <a:cubicBezTo>
                    <a:pt x="4802" y="6018"/>
                    <a:pt x="4765" y="5860"/>
                    <a:pt x="4719" y="5706"/>
                  </a:cubicBezTo>
                  <a:cubicBezTo>
                    <a:pt x="4665" y="5539"/>
                    <a:pt x="4611" y="5372"/>
                    <a:pt x="4558" y="5208"/>
                  </a:cubicBezTo>
                  <a:cubicBezTo>
                    <a:pt x="4511" y="5071"/>
                    <a:pt x="4481" y="4934"/>
                    <a:pt x="4448" y="4794"/>
                  </a:cubicBezTo>
                  <a:cubicBezTo>
                    <a:pt x="4364" y="4375"/>
                    <a:pt x="4290" y="3957"/>
                    <a:pt x="4184" y="3546"/>
                  </a:cubicBezTo>
                  <a:cubicBezTo>
                    <a:pt x="4080" y="3162"/>
                    <a:pt x="3949" y="2787"/>
                    <a:pt x="3836" y="2406"/>
                  </a:cubicBezTo>
                  <a:cubicBezTo>
                    <a:pt x="3773" y="2191"/>
                    <a:pt x="3702" y="1984"/>
                    <a:pt x="3625" y="1777"/>
                  </a:cubicBezTo>
                  <a:cubicBezTo>
                    <a:pt x="3538" y="1549"/>
                    <a:pt x="3464" y="1325"/>
                    <a:pt x="3401" y="1091"/>
                  </a:cubicBezTo>
                  <a:cubicBezTo>
                    <a:pt x="3364" y="904"/>
                    <a:pt x="3331" y="714"/>
                    <a:pt x="3287" y="526"/>
                  </a:cubicBezTo>
                  <a:cubicBezTo>
                    <a:pt x="3281" y="502"/>
                    <a:pt x="3277" y="479"/>
                    <a:pt x="3271" y="456"/>
                  </a:cubicBezTo>
                  <a:cubicBezTo>
                    <a:pt x="3251" y="388"/>
                    <a:pt x="3220" y="336"/>
                    <a:pt x="3187" y="272"/>
                  </a:cubicBezTo>
                  <a:cubicBezTo>
                    <a:pt x="3120" y="135"/>
                    <a:pt x="2950" y="31"/>
                    <a:pt x="2805" y="11"/>
                  </a:cubicBezTo>
                  <a:cubicBezTo>
                    <a:pt x="2772" y="4"/>
                    <a:pt x="2739" y="1"/>
                    <a:pt x="27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459800" y="1512500"/>
              <a:ext cx="131625" cy="197100"/>
            </a:xfrm>
            <a:custGeom>
              <a:avLst/>
              <a:gdLst/>
              <a:ahLst/>
              <a:cxnLst/>
              <a:rect l="l" t="t" r="r" b="b"/>
              <a:pathLst>
                <a:path w="5265" h="7884" extrusionOk="0">
                  <a:moveTo>
                    <a:pt x="2706" y="3151"/>
                  </a:moveTo>
                  <a:cubicBezTo>
                    <a:pt x="2723" y="3222"/>
                    <a:pt x="2736" y="3292"/>
                    <a:pt x="2752" y="3362"/>
                  </a:cubicBezTo>
                  <a:lnTo>
                    <a:pt x="2796" y="3563"/>
                  </a:lnTo>
                  <a:cubicBezTo>
                    <a:pt x="2823" y="3690"/>
                    <a:pt x="2853" y="3813"/>
                    <a:pt x="2880" y="3941"/>
                  </a:cubicBezTo>
                  <a:cubicBezTo>
                    <a:pt x="2853" y="3944"/>
                    <a:pt x="2826" y="3947"/>
                    <a:pt x="2800" y="3951"/>
                  </a:cubicBezTo>
                  <a:lnTo>
                    <a:pt x="2669" y="3971"/>
                  </a:lnTo>
                  <a:cubicBezTo>
                    <a:pt x="2599" y="3981"/>
                    <a:pt x="2529" y="3991"/>
                    <a:pt x="2455" y="4001"/>
                  </a:cubicBezTo>
                  <a:lnTo>
                    <a:pt x="2362" y="4011"/>
                  </a:lnTo>
                  <a:cubicBezTo>
                    <a:pt x="2365" y="4001"/>
                    <a:pt x="2368" y="3987"/>
                    <a:pt x="2374" y="3974"/>
                  </a:cubicBezTo>
                  <a:lnTo>
                    <a:pt x="2462" y="3760"/>
                  </a:lnTo>
                  <a:cubicBezTo>
                    <a:pt x="2545" y="3560"/>
                    <a:pt x="2629" y="3359"/>
                    <a:pt x="2706" y="3151"/>
                  </a:cubicBezTo>
                  <a:close/>
                  <a:moveTo>
                    <a:pt x="2749" y="1934"/>
                  </a:moveTo>
                  <a:lnTo>
                    <a:pt x="2525" y="2613"/>
                  </a:lnTo>
                  <a:cubicBezTo>
                    <a:pt x="2411" y="2954"/>
                    <a:pt x="2271" y="3296"/>
                    <a:pt x="2138" y="3626"/>
                  </a:cubicBezTo>
                  <a:lnTo>
                    <a:pt x="2050" y="3844"/>
                  </a:lnTo>
                  <a:cubicBezTo>
                    <a:pt x="2017" y="3924"/>
                    <a:pt x="1984" y="4008"/>
                    <a:pt x="1953" y="4091"/>
                  </a:cubicBezTo>
                  <a:lnTo>
                    <a:pt x="1820" y="4435"/>
                  </a:lnTo>
                  <a:lnTo>
                    <a:pt x="2502" y="4349"/>
                  </a:lnTo>
                  <a:cubicBezTo>
                    <a:pt x="2575" y="4339"/>
                    <a:pt x="2649" y="4329"/>
                    <a:pt x="2723" y="4319"/>
                  </a:cubicBezTo>
                  <a:lnTo>
                    <a:pt x="2850" y="4299"/>
                  </a:lnTo>
                  <a:cubicBezTo>
                    <a:pt x="2896" y="4292"/>
                    <a:pt x="2947" y="4288"/>
                    <a:pt x="2993" y="4282"/>
                  </a:cubicBezTo>
                  <a:cubicBezTo>
                    <a:pt x="3033" y="4279"/>
                    <a:pt x="3077" y="4275"/>
                    <a:pt x="3117" y="4272"/>
                  </a:cubicBezTo>
                  <a:lnTo>
                    <a:pt x="3311" y="4248"/>
                  </a:lnTo>
                  <a:lnTo>
                    <a:pt x="3228" y="3887"/>
                  </a:lnTo>
                  <a:cubicBezTo>
                    <a:pt x="3197" y="3753"/>
                    <a:pt x="3167" y="3623"/>
                    <a:pt x="3137" y="3476"/>
                  </a:cubicBezTo>
                  <a:lnTo>
                    <a:pt x="3134" y="3456"/>
                  </a:lnTo>
                  <a:lnTo>
                    <a:pt x="2960" y="3496"/>
                  </a:lnTo>
                  <a:lnTo>
                    <a:pt x="3127" y="3429"/>
                  </a:lnTo>
                  <a:lnTo>
                    <a:pt x="3117" y="3382"/>
                  </a:lnTo>
                  <a:lnTo>
                    <a:pt x="3097" y="3285"/>
                  </a:lnTo>
                  <a:cubicBezTo>
                    <a:pt x="3050" y="3081"/>
                    <a:pt x="3004" y="2877"/>
                    <a:pt x="2956" y="2673"/>
                  </a:cubicBezTo>
                  <a:cubicBezTo>
                    <a:pt x="2940" y="2609"/>
                    <a:pt x="2923" y="2546"/>
                    <a:pt x="2907" y="2486"/>
                  </a:cubicBezTo>
                  <a:lnTo>
                    <a:pt x="2749" y="1934"/>
                  </a:lnTo>
                  <a:close/>
                  <a:moveTo>
                    <a:pt x="2855" y="352"/>
                  </a:moveTo>
                  <a:cubicBezTo>
                    <a:pt x="2879" y="352"/>
                    <a:pt x="2904" y="355"/>
                    <a:pt x="2930" y="359"/>
                  </a:cubicBezTo>
                  <a:cubicBezTo>
                    <a:pt x="3030" y="372"/>
                    <a:pt x="3144" y="449"/>
                    <a:pt x="3181" y="526"/>
                  </a:cubicBezTo>
                  <a:lnTo>
                    <a:pt x="3201" y="566"/>
                  </a:lnTo>
                  <a:cubicBezTo>
                    <a:pt x="3224" y="607"/>
                    <a:pt x="3241" y="640"/>
                    <a:pt x="3251" y="673"/>
                  </a:cubicBezTo>
                  <a:cubicBezTo>
                    <a:pt x="3257" y="697"/>
                    <a:pt x="3261" y="717"/>
                    <a:pt x="3268" y="740"/>
                  </a:cubicBezTo>
                  <a:cubicBezTo>
                    <a:pt x="3294" y="871"/>
                    <a:pt x="3322" y="1001"/>
                    <a:pt x="3345" y="1132"/>
                  </a:cubicBezTo>
                  <a:lnTo>
                    <a:pt x="3382" y="1315"/>
                  </a:lnTo>
                  <a:cubicBezTo>
                    <a:pt x="3448" y="1553"/>
                    <a:pt x="3522" y="1780"/>
                    <a:pt x="3609" y="2011"/>
                  </a:cubicBezTo>
                  <a:cubicBezTo>
                    <a:pt x="3686" y="2212"/>
                    <a:pt x="3753" y="2416"/>
                    <a:pt x="3819" y="2629"/>
                  </a:cubicBezTo>
                  <a:cubicBezTo>
                    <a:pt x="3856" y="2760"/>
                    <a:pt x="3899" y="2890"/>
                    <a:pt x="3940" y="3021"/>
                  </a:cubicBezTo>
                  <a:cubicBezTo>
                    <a:pt x="4017" y="3265"/>
                    <a:pt x="4097" y="3516"/>
                    <a:pt x="4164" y="3767"/>
                  </a:cubicBezTo>
                  <a:cubicBezTo>
                    <a:pt x="4248" y="4081"/>
                    <a:pt x="4311" y="4409"/>
                    <a:pt x="4371" y="4723"/>
                  </a:cubicBezTo>
                  <a:lnTo>
                    <a:pt x="4428" y="5004"/>
                  </a:lnTo>
                  <a:cubicBezTo>
                    <a:pt x="4461" y="5151"/>
                    <a:pt x="4495" y="5295"/>
                    <a:pt x="4542" y="5439"/>
                  </a:cubicBezTo>
                  <a:cubicBezTo>
                    <a:pt x="4595" y="5603"/>
                    <a:pt x="4649" y="5767"/>
                    <a:pt x="4699" y="5931"/>
                  </a:cubicBezTo>
                  <a:cubicBezTo>
                    <a:pt x="4739" y="6061"/>
                    <a:pt x="4776" y="6201"/>
                    <a:pt x="4816" y="6386"/>
                  </a:cubicBezTo>
                  <a:lnTo>
                    <a:pt x="4836" y="6476"/>
                  </a:lnTo>
                  <a:cubicBezTo>
                    <a:pt x="4856" y="6579"/>
                    <a:pt x="4880" y="6683"/>
                    <a:pt x="4900" y="6787"/>
                  </a:cubicBezTo>
                  <a:cubicBezTo>
                    <a:pt x="4907" y="6817"/>
                    <a:pt x="4907" y="6847"/>
                    <a:pt x="4910" y="6880"/>
                  </a:cubicBezTo>
                  <a:cubicBezTo>
                    <a:pt x="4910" y="6948"/>
                    <a:pt x="4907" y="7011"/>
                    <a:pt x="4893" y="7081"/>
                  </a:cubicBezTo>
                  <a:cubicBezTo>
                    <a:pt x="4876" y="7181"/>
                    <a:pt x="4833" y="7245"/>
                    <a:pt x="4766" y="7345"/>
                  </a:cubicBezTo>
                  <a:lnTo>
                    <a:pt x="4742" y="7375"/>
                  </a:lnTo>
                  <a:cubicBezTo>
                    <a:pt x="4689" y="7436"/>
                    <a:pt x="4626" y="7479"/>
                    <a:pt x="4552" y="7506"/>
                  </a:cubicBezTo>
                  <a:cubicBezTo>
                    <a:pt x="4499" y="7523"/>
                    <a:pt x="4448" y="7532"/>
                    <a:pt x="4396" y="7532"/>
                  </a:cubicBezTo>
                  <a:cubicBezTo>
                    <a:pt x="4366" y="7532"/>
                    <a:pt x="4336" y="7529"/>
                    <a:pt x="4305" y="7522"/>
                  </a:cubicBezTo>
                  <a:cubicBezTo>
                    <a:pt x="4217" y="7506"/>
                    <a:pt x="4144" y="7469"/>
                    <a:pt x="4080" y="7416"/>
                  </a:cubicBezTo>
                  <a:cubicBezTo>
                    <a:pt x="4027" y="7365"/>
                    <a:pt x="3987" y="7309"/>
                    <a:pt x="3956" y="7245"/>
                  </a:cubicBezTo>
                  <a:lnTo>
                    <a:pt x="3947" y="7225"/>
                  </a:lnTo>
                  <a:cubicBezTo>
                    <a:pt x="3927" y="7188"/>
                    <a:pt x="3907" y="7152"/>
                    <a:pt x="3896" y="7104"/>
                  </a:cubicBezTo>
                  <a:cubicBezTo>
                    <a:pt x="3879" y="7031"/>
                    <a:pt x="3859" y="6954"/>
                    <a:pt x="3850" y="6877"/>
                  </a:cubicBezTo>
                  <a:cubicBezTo>
                    <a:pt x="3843" y="6823"/>
                    <a:pt x="3833" y="6770"/>
                    <a:pt x="3823" y="6717"/>
                  </a:cubicBezTo>
                  <a:cubicBezTo>
                    <a:pt x="3810" y="6650"/>
                    <a:pt x="3796" y="6579"/>
                    <a:pt x="3783" y="6506"/>
                  </a:cubicBezTo>
                  <a:cubicBezTo>
                    <a:pt x="3746" y="6352"/>
                    <a:pt x="3699" y="6192"/>
                    <a:pt x="3639" y="5984"/>
                  </a:cubicBezTo>
                  <a:lnTo>
                    <a:pt x="3632" y="5968"/>
                  </a:lnTo>
                  <a:cubicBezTo>
                    <a:pt x="3609" y="5880"/>
                    <a:pt x="3582" y="5793"/>
                    <a:pt x="3558" y="5707"/>
                  </a:cubicBezTo>
                  <a:cubicBezTo>
                    <a:pt x="3518" y="5563"/>
                    <a:pt x="3492" y="5412"/>
                    <a:pt x="3468" y="5285"/>
                  </a:cubicBezTo>
                  <a:lnTo>
                    <a:pt x="3425" y="5017"/>
                  </a:lnTo>
                  <a:lnTo>
                    <a:pt x="3221" y="5061"/>
                  </a:lnTo>
                  <a:cubicBezTo>
                    <a:pt x="3174" y="5068"/>
                    <a:pt x="3124" y="5071"/>
                    <a:pt x="3074" y="5077"/>
                  </a:cubicBezTo>
                  <a:cubicBezTo>
                    <a:pt x="3010" y="5081"/>
                    <a:pt x="2947" y="5088"/>
                    <a:pt x="2883" y="5102"/>
                  </a:cubicBezTo>
                  <a:cubicBezTo>
                    <a:pt x="2769" y="5122"/>
                    <a:pt x="2655" y="5138"/>
                    <a:pt x="2545" y="5151"/>
                  </a:cubicBezTo>
                  <a:cubicBezTo>
                    <a:pt x="2374" y="5178"/>
                    <a:pt x="2204" y="5198"/>
                    <a:pt x="2033" y="5222"/>
                  </a:cubicBezTo>
                  <a:lnTo>
                    <a:pt x="1763" y="5255"/>
                  </a:lnTo>
                  <a:cubicBezTo>
                    <a:pt x="1756" y="5256"/>
                    <a:pt x="1748" y="5257"/>
                    <a:pt x="1738" y="5257"/>
                  </a:cubicBezTo>
                  <a:cubicBezTo>
                    <a:pt x="1727" y="5257"/>
                    <a:pt x="1716" y="5256"/>
                    <a:pt x="1703" y="5255"/>
                  </a:cubicBezTo>
                  <a:lnTo>
                    <a:pt x="1559" y="5242"/>
                  </a:lnTo>
                  <a:lnTo>
                    <a:pt x="1428" y="5679"/>
                  </a:lnTo>
                  <a:cubicBezTo>
                    <a:pt x="1358" y="5917"/>
                    <a:pt x="1275" y="6155"/>
                    <a:pt x="1195" y="6386"/>
                  </a:cubicBezTo>
                  <a:lnTo>
                    <a:pt x="1161" y="6479"/>
                  </a:lnTo>
                  <a:cubicBezTo>
                    <a:pt x="1124" y="6590"/>
                    <a:pt x="1090" y="6703"/>
                    <a:pt x="1060" y="6817"/>
                  </a:cubicBezTo>
                  <a:cubicBezTo>
                    <a:pt x="1030" y="6924"/>
                    <a:pt x="1007" y="7031"/>
                    <a:pt x="983" y="7141"/>
                  </a:cubicBezTo>
                  <a:lnTo>
                    <a:pt x="950" y="7275"/>
                  </a:lnTo>
                  <a:cubicBezTo>
                    <a:pt x="934" y="7362"/>
                    <a:pt x="890" y="7425"/>
                    <a:pt x="826" y="7469"/>
                  </a:cubicBezTo>
                  <a:cubicBezTo>
                    <a:pt x="779" y="7502"/>
                    <a:pt x="724" y="7519"/>
                    <a:pt x="668" y="7519"/>
                  </a:cubicBezTo>
                  <a:cubicBezTo>
                    <a:pt x="648" y="7519"/>
                    <a:pt x="628" y="7517"/>
                    <a:pt x="609" y="7513"/>
                  </a:cubicBezTo>
                  <a:cubicBezTo>
                    <a:pt x="536" y="7499"/>
                    <a:pt x="465" y="7449"/>
                    <a:pt x="418" y="7382"/>
                  </a:cubicBezTo>
                  <a:cubicBezTo>
                    <a:pt x="378" y="7315"/>
                    <a:pt x="365" y="7245"/>
                    <a:pt x="378" y="7178"/>
                  </a:cubicBezTo>
                  <a:cubicBezTo>
                    <a:pt x="392" y="7115"/>
                    <a:pt x="408" y="7054"/>
                    <a:pt x="422" y="6991"/>
                  </a:cubicBezTo>
                  <a:cubicBezTo>
                    <a:pt x="452" y="6840"/>
                    <a:pt x="485" y="6687"/>
                    <a:pt x="528" y="6542"/>
                  </a:cubicBezTo>
                  <a:cubicBezTo>
                    <a:pt x="589" y="6342"/>
                    <a:pt x="656" y="6141"/>
                    <a:pt x="719" y="5951"/>
                  </a:cubicBezTo>
                  <a:cubicBezTo>
                    <a:pt x="806" y="5663"/>
                    <a:pt x="894" y="5369"/>
                    <a:pt x="977" y="5077"/>
                  </a:cubicBezTo>
                  <a:lnTo>
                    <a:pt x="1067" y="4764"/>
                  </a:lnTo>
                  <a:cubicBezTo>
                    <a:pt x="1084" y="4707"/>
                    <a:pt x="1104" y="4653"/>
                    <a:pt x="1121" y="4596"/>
                  </a:cubicBezTo>
                  <a:lnTo>
                    <a:pt x="1187" y="4395"/>
                  </a:lnTo>
                  <a:cubicBezTo>
                    <a:pt x="1215" y="4312"/>
                    <a:pt x="1241" y="4228"/>
                    <a:pt x="1271" y="4148"/>
                  </a:cubicBezTo>
                  <a:lnTo>
                    <a:pt x="1325" y="4001"/>
                  </a:lnTo>
                  <a:cubicBezTo>
                    <a:pt x="1375" y="3867"/>
                    <a:pt x="1425" y="3730"/>
                    <a:pt x="1475" y="3597"/>
                  </a:cubicBezTo>
                  <a:lnTo>
                    <a:pt x="1485" y="3569"/>
                  </a:lnTo>
                  <a:cubicBezTo>
                    <a:pt x="1562" y="3372"/>
                    <a:pt x="1636" y="3171"/>
                    <a:pt x="1712" y="2974"/>
                  </a:cubicBezTo>
                  <a:cubicBezTo>
                    <a:pt x="1769" y="2824"/>
                    <a:pt x="1823" y="2669"/>
                    <a:pt x="1880" y="2509"/>
                  </a:cubicBezTo>
                  <a:lnTo>
                    <a:pt x="1900" y="2433"/>
                  </a:lnTo>
                  <a:cubicBezTo>
                    <a:pt x="1937" y="2322"/>
                    <a:pt x="1970" y="2208"/>
                    <a:pt x="2004" y="2095"/>
                  </a:cubicBezTo>
                  <a:cubicBezTo>
                    <a:pt x="2033" y="1994"/>
                    <a:pt x="2061" y="1891"/>
                    <a:pt x="2090" y="1791"/>
                  </a:cubicBezTo>
                  <a:cubicBezTo>
                    <a:pt x="2178" y="1476"/>
                    <a:pt x="2271" y="1152"/>
                    <a:pt x="2382" y="843"/>
                  </a:cubicBezTo>
                  <a:lnTo>
                    <a:pt x="2391" y="817"/>
                  </a:lnTo>
                  <a:cubicBezTo>
                    <a:pt x="2419" y="737"/>
                    <a:pt x="2448" y="656"/>
                    <a:pt x="2485" y="593"/>
                  </a:cubicBezTo>
                  <a:cubicBezTo>
                    <a:pt x="2539" y="506"/>
                    <a:pt x="2575" y="456"/>
                    <a:pt x="2632" y="419"/>
                  </a:cubicBezTo>
                  <a:cubicBezTo>
                    <a:pt x="2711" y="373"/>
                    <a:pt x="2780" y="352"/>
                    <a:pt x="2855" y="352"/>
                  </a:cubicBezTo>
                  <a:close/>
                  <a:moveTo>
                    <a:pt x="2851" y="0"/>
                  </a:moveTo>
                  <a:cubicBezTo>
                    <a:pt x="2711" y="0"/>
                    <a:pt x="2582" y="39"/>
                    <a:pt x="2451" y="118"/>
                  </a:cubicBezTo>
                  <a:cubicBezTo>
                    <a:pt x="2321" y="198"/>
                    <a:pt x="2248" y="309"/>
                    <a:pt x="2184" y="412"/>
                  </a:cubicBezTo>
                  <a:cubicBezTo>
                    <a:pt x="2127" y="506"/>
                    <a:pt x="2090" y="610"/>
                    <a:pt x="2061" y="700"/>
                  </a:cubicBezTo>
                  <a:lnTo>
                    <a:pt x="2050" y="727"/>
                  </a:lnTo>
                  <a:cubicBezTo>
                    <a:pt x="1937" y="1044"/>
                    <a:pt x="1843" y="1376"/>
                    <a:pt x="1752" y="1693"/>
                  </a:cubicBezTo>
                  <a:cubicBezTo>
                    <a:pt x="1723" y="1794"/>
                    <a:pt x="1696" y="1894"/>
                    <a:pt x="1666" y="1998"/>
                  </a:cubicBezTo>
                  <a:cubicBezTo>
                    <a:pt x="1632" y="2108"/>
                    <a:pt x="1599" y="2222"/>
                    <a:pt x="1565" y="2332"/>
                  </a:cubicBezTo>
                  <a:lnTo>
                    <a:pt x="1545" y="2402"/>
                  </a:lnTo>
                  <a:cubicBezTo>
                    <a:pt x="1491" y="2553"/>
                    <a:pt x="1442" y="2700"/>
                    <a:pt x="1385" y="2850"/>
                  </a:cubicBezTo>
                  <a:cubicBezTo>
                    <a:pt x="1308" y="3048"/>
                    <a:pt x="1235" y="3245"/>
                    <a:pt x="1158" y="3442"/>
                  </a:cubicBezTo>
                  <a:lnTo>
                    <a:pt x="1147" y="3469"/>
                  </a:lnTo>
                  <a:cubicBezTo>
                    <a:pt x="1094" y="3606"/>
                    <a:pt x="1044" y="3743"/>
                    <a:pt x="994" y="3881"/>
                  </a:cubicBezTo>
                  <a:lnTo>
                    <a:pt x="940" y="4024"/>
                  </a:lnTo>
                  <a:cubicBezTo>
                    <a:pt x="910" y="4111"/>
                    <a:pt x="880" y="4202"/>
                    <a:pt x="853" y="4288"/>
                  </a:cubicBezTo>
                  <a:lnTo>
                    <a:pt x="789" y="4483"/>
                  </a:lnTo>
                  <a:cubicBezTo>
                    <a:pt x="769" y="4543"/>
                    <a:pt x="749" y="4603"/>
                    <a:pt x="729" y="4667"/>
                  </a:cubicBezTo>
                  <a:lnTo>
                    <a:pt x="639" y="4981"/>
                  </a:lnTo>
                  <a:cubicBezTo>
                    <a:pt x="556" y="5272"/>
                    <a:pt x="472" y="5559"/>
                    <a:pt x="385" y="5844"/>
                  </a:cubicBezTo>
                  <a:cubicBezTo>
                    <a:pt x="321" y="6034"/>
                    <a:pt x="251" y="6235"/>
                    <a:pt x="191" y="6442"/>
                  </a:cubicBezTo>
                  <a:cubicBezTo>
                    <a:pt x="147" y="6599"/>
                    <a:pt x="111" y="6760"/>
                    <a:pt x="77" y="6914"/>
                  </a:cubicBezTo>
                  <a:cubicBezTo>
                    <a:pt x="64" y="6977"/>
                    <a:pt x="51" y="7038"/>
                    <a:pt x="37" y="7098"/>
                  </a:cubicBezTo>
                  <a:cubicBezTo>
                    <a:pt x="0" y="7258"/>
                    <a:pt x="31" y="7429"/>
                    <a:pt x="124" y="7573"/>
                  </a:cubicBezTo>
                  <a:cubicBezTo>
                    <a:pt x="221" y="7723"/>
                    <a:pt x="375" y="7827"/>
                    <a:pt x="542" y="7860"/>
                  </a:cubicBezTo>
                  <a:cubicBezTo>
                    <a:pt x="580" y="7867"/>
                    <a:pt x="619" y="7871"/>
                    <a:pt x="658" y="7871"/>
                  </a:cubicBezTo>
                  <a:cubicBezTo>
                    <a:pt x="787" y="7871"/>
                    <a:pt x="915" y="7832"/>
                    <a:pt x="1024" y="7760"/>
                  </a:cubicBezTo>
                  <a:cubicBezTo>
                    <a:pt x="1161" y="7666"/>
                    <a:pt x="1255" y="7526"/>
                    <a:pt x="1295" y="7355"/>
                  </a:cubicBezTo>
                  <a:lnTo>
                    <a:pt x="1325" y="7215"/>
                  </a:lnTo>
                  <a:cubicBezTo>
                    <a:pt x="1348" y="7115"/>
                    <a:pt x="1371" y="7011"/>
                    <a:pt x="1398" y="6911"/>
                  </a:cubicBezTo>
                  <a:cubicBezTo>
                    <a:pt x="1428" y="6800"/>
                    <a:pt x="1462" y="6693"/>
                    <a:pt x="1496" y="6590"/>
                  </a:cubicBezTo>
                  <a:lnTo>
                    <a:pt x="1525" y="6502"/>
                  </a:lnTo>
                  <a:cubicBezTo>
                    <a:pt x="1609" y="6269"/>
                    <a:pt x="1692" y="6025"/>
                    <a:pt x="1766" y="5780"/>
                  </a:cubicBezTo>
                  <a:lnTo>
                    <a:pt x="1817" y="5603"/>
                  </a:lnTo>
                  <a:lnTo>
                    <a:pt x="2081" y="5570"/>
                  </a:lnTo>
                  <a:cubicBezTo>
                    <a:pt x="2251" y="5546"/>
                    <a:pt x="2422" y="5526"/>
                    <a:pt x="2592" y="5499"/>
                  </a:cubicBezTo>
                  <a:cubicBezTo>
                    <a:pt x="2709" y="5486"/>
                    <a:pt x="2830" y="5466"/>
                    <a:pt x="2944" y="5446"/>
                  </a:cubicBezTo>
                  <a:cubicBezTo>
                    <a:pt x="2996" y="5435"/>
                    <a:pt x="3050" y="5432"/>
                    <a:pt x="3107" y="5426"/>
                  </a:cubicBezTo>
                  <a:lnTo>
                    <a:pt x="3137" y="5426"/>
                  </a:lnTo>
                  <a:cubicBezTo>
                    <a:pt x="3157" y="5543"/>
                    <a:pt x="3184" y="5670"/>
                    <a:pt x="3217" y="5800"/>
                  </a:cubicBezTo>
                  <a:cubicBezTo>
                    <a:pt x="3245" y="5891"/>
                    <a:pt x="3271" y="5977"/>
                    <a:pt x="3297" y="6068"/>
                  </a:cubicBezTo>
                  <a:lnTo>
                    <a:pt x="3302" y="6085"/>
                  </a:lnTo>
                  <a:cubicBezTo>
                    <a:pt x="3362" y="6285"/>
                    <a:pt x="3405" y="6442"/>
                    <a:pt x="3438" y="6582"/>
                  </a:cubicBezTo>
                  <a:cubicBezTo>
                    <a:pt x="3452" y="6650"/>
                    <a:pt x="3465" y="6713"/>
                    <a:pt x="3478" y="6780"/>
                  </a:cubicBezTo>
                  <a:cubicBezTo>
                    <a:pt x="3485" y="6830"/>
                    <a:pt x="3495" y="6880"/>
                    <a:pt x="3502" y="6931"/>
                  </a:cubicBezTo>
                  <a:cubicBezTo>
                    <a:pt x="3515" y="7014"/>
                    <a:pt x="3535" y="7101"/>
                    <a:pt x="3558" y="7201"/>
                  </a:cubicBezTo>
                  <a:cubicBezTo>
                    <a:pt x="3575" y="7275"/>
                    <a:pt x="3609" y="7339"/>
                    <a:pt x="3639" y="7392"/>
                  </a:cubicBezTo>
                  <a:cubicBezTo>
                    <a:pt x="3686" y="7499"/>
                    <a:pt x="3756" y="7596"/>
                    <a:pt x="3850" y="7680"/>
                  </a:cubicBezTo>
                  <a:cubicBezTo>
                    <a:pt x="3960" y="7777"/>
                    <a:pt x="4091" y="7840"/>
                    <a:pt x="4237" y="7867"/>
                  </a:cubicBezTo>
                  <a:cubicBezTo>
                    <a:pt x="4288" y="7877"/>
                    <a:pt x="4341" y="7884"/>
                    <a:pt x="4395" y="7884"/>
                  </a:cubicBezTo>
                  <a:cubicBezTo>
                    <a:pt x="4485" y="7884"/>
                    <a:pt x="4579" y="7867"/>
                    <a:pt x="4669" y="7837"/>
                  </a:cubicBezTo>
                  <a:cubicBezTo>
                    <a:pt x="4802" y="7786"/>
                    <a:pt x="4920" y="7710"/>
                    <a:pt x="5014" y="7603"/>
                  </a:cubicBezTo>
                  <a:lnTo>
                    <a:pt x="5057" y="7542"/>
                  </a:lnTo>
                  <a:cubicBezTo>
                    <a:pt x="5134" y="7425"/>
                    <a:pt x="5208" y="7319"/>
                    <a:pt x="5241" y="7141"/>
                  </a:cubicBezTo>
                  <a:cubicBezTo>
                    <a:pt x="5258" y="7048"/>
                    <a:pt x="5264" y="6961"/>
                    <a:pt x="5261" y="6871"/>
                  </a:cubicBezTo>
                  <a:cubicBezTo>
                    <a:pt x="5258" y="6820"/>
                    <a:pt x="5254" y="6770"/>
                    <a:pt x="5244" y="6720"/>
                  </a:cubicBezTo>
                  <a:cubicBezTo>
                    <a:pt x="5224" y="6613"/>
                    <a:pt x="5201" y="6509"/>
                    <a:pt x="5177" y="6402"/>
                  </a:cubicBezTo>
                  <a:lnTo>
                    <a:pt x="5157" y="6312"/>
                  </a:lnTo>
                  <a:cubicBezTo>
                    <a:pt x="5117" y="6121"/>
                    <a:pt x="5077" y="5968"/>
                    <a:pt x="5037" y="5827"/>
                  </a:cubicBezTo>
                  <a:cubicBezTo>
                    <a:pt x="4987" y="5659"/>
                    <a:pt x="4930" y="5492"/>
                    <a:pt x="4876" y="5325"/>
                  </a:cubicBezTo>
                  <a:cubicBezTo>
                    <a:pt x="4833" y="5202"/>
                    <a:pt x="4802" y="5071"/>
                    <a:pt x="4773" y="4934"/>
                  </a:cubicBezTo>
                  <a:lnTo>
                    <a:pt x="4719" y="4656"/>
                  </a:lnTo>
                  <a:cubicBezTo>
                    <a:pt x="4656" y="4335"/>
                    <a:pt x="4589" y="4001"/>
                    <a:pt x="4501" y="3677"/>
                  </a:cubicBezTo>
                  <a:cubicBezTo>
                    <a:pt x="4435" y="3419"/>
                    <a:pt x="4355" y="3165"/>
                    <a:pt x="4274" y="2917"/>
                  </a:cubicBezTo>
                  <a:lnTo>
                    <a:pt x="4154" y="2526"/>
                  </a:lnTo>
                  <a:cubicBezTo>
                    <a:pt x="4087" y="2308"/>
                    <a:pt x="4017" y="2095"/>
                    <a:pt x="3940" y="1887"/>
                  </a:cubicBezTo>
                  <a:cubicBezTo>
                    <a:pt x="3856" y="1666"/>
                    <a:pt x="3786" y="1445"/>
                    <a:pt x="3723" y="1232"/>
                  </a:cubicBezTo>
                  <a:lnTo>
                    <a:pt x="3692" y="1068"/>
                  </a:lnTo>
                  <a:cubicBezTo>
                    <a:pt x="3666" y="931"/>
                    <a:pt x="3639" y="797"/>
                    <a:pt x="3609" y="663"/>
                  </a:cubicBezTo>
                  <a:cubicBezTo>
                    <a:pt x="3606" y="636"/>
                    <a:pt x="3598" y="610"/>
                    <a:pt x="3592" y="583"/>
                  </a:cubicBezTo>
                  <a:cubicBezTo>
                    <a:pt x="3572" y="513"/>
                    <a:pt x="3542" y="456"/>
                    <a:pt x="3515" y="402"/>
                  </a:cubicBezTo>
                  <a:lnTo>
                    <a:pt x="3495" y="366"/>
                  </a:lnTo>
                  <a:cubicBezTo>
                    <a:pt x="3405" y="188"/>
                    <a:pt x="3194" y="41"/>
                    <a:pt x="2984" y="11"/>
                  </a:cubicBezTo>
                  <a:cubicBezTo>
                    <a:pt x="2938" y="4"/>
                    <a:pt x="2894" y="0"/>
                    <a:pt x="28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9" name="Google Shape;139;p2"/>
          <p:cNvGrpSpPr/>
          <p:nvPr/>
        </p:nvGrpSpPr>
        <p:grpSpPr>
          <a:xfrm>
            <a:off x="10088099" y="907424"/>
            <a:ext cx="418640" cy="468195"/>
            <a:chOff x="4791500" y="4541438"/>
            <a:chExt cx="163225" cy="182575"/>
          </a:xfrm>
        </p:grpSpPr>
        <p:sp>
          <p:nvSpPr>
            <p:cNvPr id="140" name="Google Shape;140;p2"/>
            <p:cNvSpPr/>
            <p:nvPr/>
          </p:nvSpPr>
          <p:spPr>
            <a:xfrm>
              <a:off x="4795950" y="4545838"/>
              <a:ext cx="154425" cy="173825"/>
            </a:xfrm>
            <a:custGeom>
              <a:avLst/>
              <a:gdLst/>
              <a:ahLst/>
              <a:cxnLst/>
              <a:rect l="l" t="t" r="r" b="b"/>
              <a:pathLst>
                <a:path w="6177" h="6953" extrusionOk="0">
                  <a:moveTo>
                    <a:pt x="3438" y="1267"/>
                  </a:moveTo>
                  <a:cubicBezTo>
                    <a:pt x="3458" y="1271"/>
                    <a:pt x="3475" y="1275"/>
                    <a:pt x="3495" y="1275"/>
                  </a:cubicBezTo>
                  <a:cubicBezTo>
                    <a:pt x="3575" y="1288"/>
                    <a:pt x="3652" y="1301"/>
                    <a:pt x="3733" y="1315"/>
                  </a:cubicBezTo>
                  <a:cubicBezTo>
                    <a:pt x="3849" y="1338"/>
                    <a:pt x="3969" y="1358"/>
                    <a:pt x="4087" y="1381"/>
                  </a:cubicBezTo>
                  <a:cubicBezTo>
                    <a:pt x="4190" y="1408"/>
                    <a:pt x="4294" y="1442"/>
                    <a:pt x="4391" y="1482"/>
                  </a:cubicBezTo>
                  <a:cubicBezTo>
                    <a:pt x="4491" y="1545"/>
                    <a:pt x="4585" y="1619"/>
                    <a:pt x="4676" y="1699"/>
                  </a:cubicBezTo>
                  <a:cubicBezTo>
                    <a:pt x="4776" y="1796"/>
                    <a:pt x="4876" y="1897"/>
                    <a:pt x="4960" y="2007"/>
                  </a:cubicBezTo>
                  <a:cubicBezTo>
                    <a:pt x="4966" y="2027"/>
                    <a:pt x="4977" y="2044"/>
                    <a:pt x="4986" y="2064"/>
                  </a:cubicBezTo>
                  <a:cubicBezTo>
                    <a:pt x="4983" y="2124"/>
                    <a:pt x="4980" y="2184"/>
                    <a:pt x="4970" y="2244"/>
                  </a:cubicBezTo>
                  <a:lnTo>
                    <a:pt x="4963" y="2264"/>
                  </a:lnTo>
                  <a:cubicBezTo>
                    <a:pt x="4920" y="2338"/>
                    <a:pt x="4866" y="2408"/>
                    <a:pt x="4812" y="2479"/>
                  </a:cubicBezTo>
                  <a:lnTo>
                    <a:pt x="4792" y="2495"/>
                  </a:lnTo>
                  <a:cubicBezTo>
                    <a:pt x="4702" y="2542"/>
                    <a:pt x="4608" y="2582"/>
                    <a:pt x="4515" y="2615"/>
                  </a:cubicBezTo>
                  <a:cubicBezTo>
                    <a:pt x="4408" y="2642"/>
                    <a:pt x="4298" y="2652"/>
                    <a:pt x="4190" y="2666"/>
                  </a:cubicBezTo>
                  <a:cubicBezTo>
                    <a:pt x="4114" y="2675"/>
                    <a:pt x="4034" y="2686"/>
                    <a:pt x="3953" y="2692"/>
                  </a:cubicBezTo>
                  <a:cubicBezTo>
                    <a:pt x="3816" y="2692"/>
                    <a:pt x="3679" y="2679"/>
                    <a:pt x="3538" y="2666"/>
                  </a:cubicBezTo>
                  <a:cubicBezTo>
                    <a:pt x="3415" y="2652"/>
                    <a:pt x="3291" y="2639"/>
                    <a:pt x="3167" y="2615"/>
                  </a:cubicBezTo>
                  <a:cubicBezTo>
                    <a:pt x="3074" y="2589"/>
                    <a:pt x="2983" y="2562"/>
                    <a:pt x="2886" y="2552"/>
                  </a:cubicBezTo>
                  <a:cubicBezTo>
                    <a:pt x="2864" y="2549"/>
                    <a:pt x="2843" y="2548"/>
                    <a:pt x="2822" y="2548"/>
                  </a:cubicBezTo>
                  <a:cubicBezTo>
                    <a:pt x="2763" y="2548"/>
                    <a:pt x="2705" y="2557"/>
                    <a:pt x="2649" y="2572"/>
                  </a:cubicBezTo>
                  <a:cubicBezTo>
                    <a:pt x="2665" y="2539"/>
                    <a:pt x="2679" y="2508"/>
                    <a:pt x="2692" y="2475"/>
                  </a:cubicBezTo>
                  <a:cubicBezTo>
                    <a:pt x="2742" y="2385"/>
                    <a:pt x="2789" y="2294"/>
                    <a:pt x="2842" y="2204"/>
                  </a:cubicBezTo>
                  <a:cubicBezTo>
                    <a:pt x="2923" y="2070"/>
                    <a:pt x="3000" y="1940"/>
                    <a:pt x="3080" y="1809"/>
                  </a:cubicBezTo>
                  <a:cubicBezTo>
                    <a:pt x="3157" y="1689"/>
                    <a:pt x="3231" y="1572"/>
                    <a:pt x="3311" y="1459"/>
                  </a:cubicBezTo>
                  <a:cubicBezTo>
                    <a:pt x="3355" y="1395"/>
                    <a:pt x="3395" y="1331"/>
                    <a:pt x="3438" y="1267"/>
                  </a:cubicBezTo>
                  <a:close/>
                  <a:moveTo>
                    <a:pt x="2228" y="3492"/>
                  </a:moveTo>
                  <a:cubicBezTo>
                    <a:pt x="2284" y="3609"/>
                    <a:pt x="2358" y="3675"/>
                    <a:pt x="2458" y="3759"/>
                  </a:cubicBezTo>
                  <a:lnTo>
                    <a:pt x="2461" y="3763"/>
                  </a:lnTo>
                  <a:cubicBezTo>
                    <a:pt x="2509" y="3796"/>
                    <a:pt x="2562" y="3826"/>
                    <a:pt x="2612" y="3853"/>
                  </a:cubicBezTo>
                  <a:cubicBezTo>
                    <a:pt x="2659" y="3879"/>
                    <a:pt x="2702" y="3907"/>
                    <a:pt x="2749" y="3933"/>
                  </a:cubicBezTo>
                  <a:cubicBezTo>
                    <a:pt x="2839" y="3984"/>
                    <a:pt x="2936" y="4037"/>
                    <a:pt x="3023" y="4097"/>
                  </a:cubicBezTo>
                  <a:cubicBezTo>
                    <a:pt x="3100" y="4147"/>
                    <a:pt x="3171" y="4204"/>
                    <a:pt x="3237" y="4261"/>
                  </a:cubicBezTo>
                  <a:cubicBezTo>
                    <a:pt x="3298" y="4321"/>
                    <a:pt x="3358" y="4385"/>
                    <a:pt x="3408" y="4452"/>
                  </a:cubicBezTo>
                  <a:cubicBezTo>
                    <a:pt x="3438" y="4509"/>
                    <a:pt x="3465" y="4572"/>
                    <a:pt x="3488" y="4635"/>
                  </a:cubicBezTo>
                  <a:cubicBezTo>
                    <a:pt x="3508" y="4709"/>
                    <a:pt x="3522" y="4786"/>
                    <a:pt x="3528" y="4863"/>
                  </a:cubicBezTo>
                  <a:cubicBezTo>
                    <a:pt x="3528" y="4900"/>
                    <a:pt x="3522" y="4933"/>
                    <a:pt x="3518" y="4967"/>
                  </a:cubicBezTo>
                  <a:cubicBezTo>
                    <a:pt x="3501" y="5020"/>
                    <a:pt x="3485" y="5074"/>
                    <a:pt x="3461" y="5128"/>
                  </a:cubicBezTo>
                  <a:cubicBezTo>
                    <a:pt x="3438" y="5168"/>
                    <a:pt x="3412" y="5208"/>
                    <a:pt x="3384" y="5244"/>
                  </a:cubicBezTo>
                  <a:cubicBezTo>
                    <a:pt x="3321" y="5301"/>
                    <a:pt x="3251" y="5355"/>
                    <a:pt x="3180" y="5401"/>
                  </a:cubicBezTo>
                  <a:cubicBezTo>
                    <a:pt x="3060" y="5472"/>
                    <a:pt x="2930" y="5525"/>
                    <a:pt x="2796" y="5572"/>
                  </a:cubicBezTo>
                  <a:cubicBezTo>
                    <a:pt x="2759" y="5582"/>
                    <a:pt x="2719" y="5592"/>
                    <a:pt x="2679" y="5599"/>
                  </a:cubicBezTo>
                  <a:cubicBezTo>
                    <a:pt x="2669" y="5599"/>
                    <a:pt x="2662" y="5595"/>
                    <a:pt x="2655" y="5595"/>
                  </a:cubicBezTo>
                  <a:cubicBezTo>
                    <a:pt x="2585" y="5575"/>
                    <a:pt x="2518" y="5555"/>
                    <a:pt x="2452" y="5535"/>
                  </a:cubicBezTo>
                  <a:cubicBezTo>
                    <a:pt x="2324" y="5495"/>
                    <a:pt x="2197" y="5458"/>
                    <a:pt x="2077" y="5404"/>
                  </a:cubicBezTo>
                  <a:cubicBezTo>
                    <a:pt x="1963" y="5341"/>
                    <a:pt x="1850" y="5274"/>
                    <a:pt x="1739" y="5204"/>
                  </a:cubicBezTo>
                  <a:cubicBezTo>
                    <a:pt x="1679" y="5168"/>
                    <a:pt x="1618" y="5123"/>
                    <a:pt x="1558" y="5087"/>
                  </a:cubicBezTo>
                  <a:cubicBezTo>
                    <a:pt x="1538" y="5077"/>
                    <a:pt x="1515" y="5063"/>
                    <a:pt x="1495" y="5050"/>
                  </a:cubicBezTo>
                  <a:cubicBezTo>
                    <a:pt x="1572" y="4873"/>
                    <a:pt x="1649" y="4696"/>
                    <a:pt x="1729" y="4518"/>
                  </a:cubicBezTo>
                  <a:cubicBezTo>
                    <a:pt x="1882" y="4171"/>
                    <a:pt x="2057" y="3833"/>
                    <a:pt x="2228" y="3492"/>
                  </a:cubicBezTo>
                  <a:close/>
                  <a:moveTo>
                    <a:pt x="3314" y="0"/>
                  </a:moveTo>
                  <a:cubicBezTo>
                    <a:pt x="3231" y="3"/>
                    <a:pt x="3151" y="3"/>
                    <a:pt x="3070" y="23"/>
                  </a:cubicBezTo>
                  <a:cubicBezTo>
                    <a:pt x="2997" y="40"/>
                    <a:pt x="2926" y="63"/>
                    <a:pt x="2859" y="87"/>
                  </a:cubicBezTo>
                  <a:cubicBezTo>
                    <a:pt x="2719" y="134"/>
                    <a:pt x="2589" y="224"/>
                    <a:pt x="2488" y="332"/>
                  </a:cubicBezTo>
                  <a:cubicBezTo>
                    <a:pt x="2381" y="445"/>
                    <a:pt x="2284" y="552"/>
                    <a:pt x="2204" y="686"/>
                  </a:cubicBezTo>
                  <a:cubicBezTo>
                    <a:pt x="2110" y="849"/>
                    <a:pt x="2023" y="1014"/>
                    <a:pt x="1933" y="1181"/>
                  </a:cubicBezTo>
                  <a:cubicBezTo>
                    <a:pt x="1726" y="1568"/>
                    <a:pt x="1518" y="1963"/>
                    <a:pt x="1361" y="2378"/>
                  </a:cubicBezTo>
                  <a:cubicBezTo>
                    <a:pt x="1291" y="2569"/>
                    <a:pt x="1228" y="2766"/>
                    <a:pt x="1144" y="2953"/>
                  </a:cubicBezTo>
                  <a:cubicBezTo>
                    <a:pt x="1053" y="3154"/>
                    <a:pt x="963" y="3354"/>
                    <a:pt x="870" y="3555"/>
                  </a:cubicBezTo>
                  <a:cubicBezTo>
                    <a:pt x="585" y="4180"/>
                    <a:pt x="325" y="4816"/>
                    <a:pt x="56" y="5449"/>
                  </a:cubicBezTo>
                  <a:cubicBezTo>
                    <a:pt x="0" y="5585"/>
                    <a:pt x="16" y="5759"/>
                    <a:pt x="76" y="5890"/>
                  </a:cubicBezTo>
                  <a:cubicBezTo>
                    <a:pt x="141" y="6031"/>
                    <a:pt x="264" y="6144"/>
                    <a:pt x="411" y="6197"/>
                  </a:cubicBezTo>
                  <a:cubicBezTo>
                    <a:pt x="473" y="6220"/>
                    <a:pt x="539" y="6231"/>
                    <a:pt x="605" y="6231"/>
                  </a:cubicBezTo>
                  <a:cubicBezTo>
                    <a:pt x="657" y="6231"/>
                    <a:pt x="709" y="6224"/>
                    <a:pt x="759" y="6211"/>
                  </a:cubicBezTo>
                  <a:cubicBezTo>
                    <a:pt x="783" y="6227"/>
                    <a:pt x="809" y="6244"/>
                    <a:pt x="836" y="6264"/>
                  </a:cubicBezTo>
                  <a:cubicBezTo>
                    <a:pt x="916" y="6318"/>
                    <a:pt x="1000" y="6368"/>
                    <a:pt x="1084" y="6418"/>
                  </a:cubicBezTo>
                  <a:cubicBezTo>
                    <a:pt x="1164" y="6468"/>
                    <a:pt x="1248" y="6515"/>
                    <a:pt x="1331" y="6562"/>
                  </a:cubicBezTo>
                  <a:cubicBezTo>
                    <a:pt x="1465" y="6639"/>
                    <a:pt x="1602" y="6706"/>
                    <a:pt x="1749" y="6753"/>
                  </a:cubicBezTo>
                  <a:cubicBezTo>
                    <a:pt x="1799" y="6769"/>
                    <a:pt x="1846" y="6786"/>
                    <a:pt x="1896" y="6799"/>
                  </a:cubicBezTo>
                  <a:cubicBezTo>
                    <a:pt x="1990" y="6826"/>
                    <a:pt x="2083" y="6856"/>
                    <a:pt x="2180" y="6880"/>
                  </a:cubicBezTo>
                  <a:cubicBezTo>
                    <a:pt x="2274" y="6900"/>
                    <a:pt x="2368" y="6923"/>
                    <a:pt x="2464" y="6940"/>
                  </a:cubicBezTo>
                  <a:cubicBezTo>
                    <a:pt x="2517" y="6949"/>
                    <a:pt x="2569" y="6953"/>
                    <a:pt x="2620" y="6953"/>
                  </a:cubicBezTo>
                  <a:cubicBezTo>
                    <a:pt x="2678" y="6953"/>
                    <a:pt x="2736" y="6949"/>
                    <a:pt x="2796" y="6943"/>
                  </a:cubicBezTo>
                  <a:cubicBezTo>
                    <a:pt x="2940" y="6937"/>
                    <a:pt x="3070" y="6886"/>
                    <a:pt x="3207" y="6843"/>
                  </a:cubicBezTo>
                  <a:cubicBezTo>
                    <a:pt x="3291" y="6816"/>
                    <a:pt x="3375" y="6779"/>
                    <a:pt x="3455" y="6742"/>
                  </a:cubicBezTo>
                  <a:cubicBezTo>
                    <a:pt x="3679" y="6639"/>
                    <a:pt x="3889" y="6508"/>
                    <a:pt x="4083" y="6355"/>
                  </a:cubicBezTo>
                  <a:cubicBezTo>
                    <a:pt x="4124" y="6321"/>
                    <a:pt x="4160" y="6287"/>
                    <a:pt x="4197" y="6254"/>
                  </a:cubicBezTo>
                  <a:cubicBezTo>
                    <a:pt x="4324" y="6127"/>
                    <a:pt x="4438" y="5994"/>
                    <a:pt x="4522" y="5836"/>
                  </a:cubicBezTo>
                  <a:cubicBezTo>
                    <a:pt x="4585" y="5719"/>
                    <a:pt x="4639" y="5605"/>
                    <a:pt x="4682" y="5478"/>
                  </a:cubicBezTo>
                  <a:cubicBezTo>
                    <a:pt x="4716" y="5384"/>
                    <a:pt x="4732" y="5284"/>
                    <a:pt x="4749" y="5188"/>
                  </a:cubicBezTo>
                  <a:cubicBezTo>
                    <a:pt x="4786" y="5007"/>
                    <a:pt x="4789" y="4827"/>
                    <a:pt x="4762" y="4642"/>
                  </a:cubicBezTo>
                  <a:cubicBezTo>
                    <a:pt x="4749" y="4546"/>
                    <a:pt x="4732" y="4452"/>
                    <a:pt x="4709" y="4358"/>
                  </a:cubicBezTo>
                  <a:cubicBezTo>
                    <a:pt x="4669" y="4211"/>
                    <a:pt x="4616" y="4074"/>
                    <a:pt x="4551" y="3940"/>
                  </a:cubicBezTo>
                  <a:cubicBezTo>
                    <a:pt x="4535" y="3910"/>
                    <a:pt x="4518" y="3879"/>
                    <a:pt x="4502" y="3850"/>
                  </a:cubicBezTo>
                  <a:cubicBezTo>
                    <a:pt x="4565" y="3839"/>
                    <a:pt x="4628" y="3830"/>
                    <a:pt x="4692" y="3816"/>
                  </a:cubicBezTo>
                  <a:cubicBezTo>
                    <a:pt x="4883" y="3783"/>
                    <a:pt x="5060" y="3703"/>
                    <a:pt x="5234" y="3623"/>
                  </a:cubicBezTo>
                  <a:cubicBezTo>
                    <a:pt x="5378" y="3558"/>
                    <a:pt x="5522" y="3475"/>
                    <a:pt x="5632" y="3354"/>
                  </a:cubicBezTo>
                  <a:cubicBezTo>
                    <a:pt x="5699" y="3281"/>
                    <a:pt x="5766" y="3208"/>
                    <a:pt x="5826" y="3127"/>
                  </a:cubicBezTo>
                  <a:cubicBezTo>
                    <a:pt x="5936" y="2980"/>
                    <a:pt x="6040" y="2823"/>
                    <a:pt x="6100" y="2649"/>
                  </a:cubicBezTo>
                  <a:cubicBezTo>
                    <a:pt x="6137" y="2539"/>
                    <a:pt x="6161" y="2414"/>
                    <a:pt x="6167" y="2298"/>
                  </a:cubicBezTo>
                  <a:cubicBezTo>
                    <a:pt x="6177" y="2161"/>
                    <a:pt x="6174" y="2027"/>
                    <a:pt x="6164" y="1886"/>
                  </a:cubicBezTo>
                  <a:cubicBezTo>
                    <a:pt x="6161" y="1860"/>
                    <a:pt x="6157" y="1833"/>
                    <a:pt x="6150" y="1806"/>
                  </a:cubicBezTo>
                  <a:cubicBezTo>
                    <a:pt x="6133" y="1739"/>
                    <a:pt x="6110" y="1672"/>
                    <a:pt x="6087" y="1609"/>
                  </a:cubicBezTo>
                  <a:cubicBezTo>
                    <a:pt x="6067" y="1556"/>
                    <a:pt x="6040" y="1508"/>
                    <a:pt x="6013" y="1459"/>
                  </a:cubicBezTo>
                  <a:cubicBezTo>
                    <a:pt x="5940" y="1338"/>
                    <a:pt x="5860" y="1224"/>
                    <a:pt x="5769" y="1117"/>
                  </a:cubicBezTo>
                  <a:cubicBezTo>
                    <a:pt x="5709" y="1047"/>
                    <a:pt x="5642" y="987"/>
                    <a:pt x="5575" y="923"/>
                  </a:cubicBezTo>
                  <a:cubicBezTo>
                    <a:pt x="5474" y="823"/>
                    <a:pt x="5368" y="729"/>
                    <a:pt x="5258" y="639"/>
                  </a:cubicBezTo>
                  <a:cubicBezTo>
                    <a:pt x="5241" y="625"/>
                    <a:pt x="5224" y="613"/>
                    <a:pt x="5207" y="599"/>
                  </a:cubicBezTo>
                  <a:cubicBezTo>
                    <a:pt x="5153" y="556"/>
                    <a:pt x="5104" y="515"/>
                    <a:pt x="5047" y="482"/>
                  </a:cubicBezTo>
                  <a:cubicBezTo>
                    <a:pt x="4846" y="361"/>
                    <a:pt x="4636" y="275"/>
                    <a:pt x="4408" y="214"/>
                  </a:cubicBezTo>
                  <a:cubicBezTo>
                    <a:pt x="4170" y="154"/>
                    <a:pt x="3929" y="107"/>
                    <a:pt x="3692" y="57"/>
                  </a:cubicBezTo>
                  <a:cubicBezTo>
                    <a:pt x="3602" y="37"/>
                    <a:pt x="3515" y="23"/>
                    <a:pt x="3428" y="7"/>
                  </a:cubicBezTo>
                  <a:cubicBezTo>
                    <a:pt x="3387" y="0"/>
                    <a:pt x="3351" y="0"/>
                    <a:pt x="33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4791500" y="4541438"/>
              <a:ext cx="163225" cy="182575"/>
            </a:xfrm>
            <a:custGeom>
              <a:avLst/>
              <a:gdLst/>
              <a:ahLst/>
              <a:cxnLst/>
              <a:rect l="l" t="t" r="r" b="b"/>
              <a:pathLst>
                <a:path w="6529" h="7303" extrusionOk="0">
                  <a:moveTo>
                    <a:pt x="3700" y="1635"/>
                  </a:moveTo>
                  <a:lnTo>
                    <a:pt x="3880" y="1664"/>
                  </a:lnTo>
                  <a:cubicBezTo>
                    <a:pt x="3997" y="1684"/>
                    <a:pt x="4111" y="1708"/>
                    <a:pt x="4221" y="1728"/>
                  </a:cubicBezTo>
                  <a:cubicBezTo>
                    <a:pt x="4325" y="1755"/>
                    <a:pt x="4412" y="1781"/>
                    <a:pt x="4489" y="1815"/>
                  </a:cubicBezTo>
                  <a:cubicBezTo>
                    <a:pt x="4582" y="1875"/>
                    <a:pt x="4669" y="1945"/>
                    <a:pt x="4733" y="2005"/>
                  </a:cubicBezTo>
                  <a:cubicBezTo>
                    <a:pt x="4817" y="2082"/>
                    <a:pt x="4907" y="2173"/>
                    <a:pt x="4987" y="2277"/>
                  </a:cubicBezTo>
                  <a:cubicBezTo>
                    <a:pt x="4984" y="2310"/>
                    <a:pt x="4981" y="2340"/>
                    <a:pt x="4977" y="2374"/>
                  </a:cubicBezTo>
                  <a:cubicBezTo>
                    <a:pt x="4947" y="2424"/>
                    <a:pt x="4907" y="2474"/>
                    <a:pt x="4867" y="2527"/>
                  </a:cubicBezTo>
                  <a:cubicBezTo>
                    <a:pt x="4797" y="2561"/>
                    <a:pt x="4723" y="2595"/>
                    <a:pt x="4643" y="2624"/>
                  </a:cubicBezTo>
                  <a:cubicBezTo>
                    <a:pt x="4566" y="2641"/>
                    <a:pt x="4489" y="2651"/>
                    <a:pt x="4405" y="2661"/>
                  </a:cubicBezTo>
                  <a:lnTo>
                    <a:pt x="4348" y="2668"/>
                  </a:lnTo>
                  <a:cubicBezTo>
                    <a:pt x="4272" y="2678"/>
                    <a:pt x="4195" y="2684"/>
                    <a:pt x="4131" y="2691"/>
                  </a:cubicBezTo>
                  <a:cubicBezTo>
                    <a:pt x="3991" y="2691"/>
                    <a:pt x="3854" y="2678"/>
                    <a:pt x="3736" y="2668"/>
                  </a:cubicBezTo>
                  <a:cubicBezTo>
                    <a:pt x="3596" y="2655"/>
                    <a:pt x="3485" y="2638"/>
                    <a:pt x="3385" y="2621"/>
                  </a:cubicBezTo>
                  <a:lnTo>
                    <a:pt x="3375" y="2618"/>
                  </a:lnTo>
                  <a:cubicBezTo>
                    <a:pt x="3295" y="2595"/>
                    <a:pt x="3215" y="2570"/>
                    <a:pt x="3121" y="2558"/>
                  </a:cubicBezTo>
                  <a:cubicBezTo>
                    <a:pt x="3138" y="2527"/>
                    <a:pt x="3155" y="2497"/>
                    <a:pt x="3171" y="2470"/>
                  </a:cubicBezTo>
                  <a:cubicBezTo>
                    <a:pt x="3252" y="2337"/>
                    <a:pt x="3329" y="2206"/>
                    <a:pt x="3409" y="2079"/>
                  </a:cubicBezTo>
                  <a:cubicBezTo>
                    <a:pt x="3482" y="1962"/>
                    <a:pt x="3556" y="1845"/>
                    <a:pt x="3633" y="1735"/>
                  </a:cubicBezTo>
                  <a:lnTo>
                    <a:pt x="3700" y="1635"/>
                  </a:lnTo>
                  <a:close/>
                  <a:moveTo>
                    <a:pt x="3536" y="1253"/>
                  </a:moveTo>
                  <a:lnTo>
                    <a:pt x="3345" y="1534"/>
                  </a:lnTo>
                  <a:cubicBezTo>
                    <a:pt x="3261" y="1651"/>
                    <a:pt x="3184" y="1772"/>
                    <a:pt x="3111" y="1892"/>
                  </a:cubicBezTo>
                  <a:cubicBezTo>
                    <a:pt x="3028" y="2022"/>
                    <a:pt x="2951" y="2156"/>
                    <a:pt x="2870" y="2289"/>
                  </a:cubicBezTo>
                  <a:cubicBezTo>
                    <a:pt x="2817" y="2380"/>
                    <a:pt x="2770" y="2470"/>
                    <a:pt x="2719" y="2561"/>
                  </a:cubicBezTo>
                  <a:lnTo>
                    <a:pt x="2509" y="3019"/>
                  </a:lnTo>
                  <a:lnTo>
                    <a:pt x="2874" y="2919"/>
                  </a:lnTo>
                  <a:cubicBezTo>
                    <a:pt x="2916" y="2906"/>
                    <a:pt x="2960" y="2899"/>
                    <a:pt x="3003" y="2899"/>
                  </a:cubicBezTo>
                  <a:cubicBezTo>
                    <a:pt x="3018" y="2899"/>
                    <a:pt x="3033" y="2900"/>
                    <a:pt x="3048" y="2902"/>
                  </a:cubicBezTo>
                  <a:cubicBezTo>
                    <a:pt x="3121" y="2908"/>
                    <a:pt x="3195" y="2932"/>
                    <a:pt x="3275" y="2956"/>
                  </a:cubicBezTo>
                  <a:lnTo>
                    <a:pt x="3312" y="2965"/>
                  </a:lnTo>
                  <a:cubicBezTo>
                    <a:pt x="3425" y="2985"/>
                    <a:pt x="3549" y="3002"/>
                    <a:pt x="3700" y="3016"/>
                  </a:cubicBezTo>
                  <a:cubicBezTo>
                    <a:pt x="3823" y="3029"/>
                    <a:pt x="3967" y="3042"/>
                    <a:pt x="4131" y="3042"/>
                  </a:cubicBezTo>
                  <a:lnTo>
                    <a:pt x="4144" y="3042"/>
                  </a:lnTo>
                  <a:cubicBezTo>
                    <a:pt x="4228" y="3036"/>
                    <a:pt x="4308" y="3029"/>
                    <a:pt x="4392" y="3016"/>
                  </a:cubicBezTo>
                  <a:lnTo>
                    <a:pt x="4452" y="3009"/>
                  </a:lnTo>
                  <a:cubicBezTo>
                    <a:pt x="4542" y="2999"/>
                    <a:pt x="4636" y="2985"/>
                    <a:pt x="4729" y="2965"/>
                  </a:cubicBezTo>
                  <a:lnTo>
                    <a:pt x="4753" y="2959"/>
                  </a:lnTo>
                  <a:cubicBezTo>
                    <a:pt x="4860" y="2919"/>
                    <a:pt x="4961" y="2875"/>
                    <a:pt x="5050" y="2828"/>
                  </a:cubicBezTo>
                  <a:lnTo>
                    <a:pt x="5124" y="2765"/>
                  </a:lnTo>
                  <a:cubicBezTo>
                    <a:pt x="5188" y="2688"/>
                    <a:pt x="5245" y="2607"/>
                    <a:pt x="5291" y="2534"/>
                  </a:cubicBezTo>
                  <a:lnTo>
                    <a:pt x="5322" y="2447"/>
                  </a:lnTo>
                  <a:cubicBezTo>
                    <a:pt x="5331" y="2380"/>
                    <a:pt x="5339" y="2310"/>
                    <a:pt x="5339" y="2243"/>
                  </a:cubicBezTo>
                  <a:lnTo>
                    <a:pt x="5339" y="2226"/>
                  </a:lnTo>
                  <a:lnTo>
                    <a:pt x="5322" y="2166"/>
                  </a:lnTo>
                  <a:cubicBezTo>
                    <a:pt x="5311" y="2143"/>
                    <a:pt x="5302" y="2123"/>
                    <a:pt x="5291" y="2102"/>
                  </a:cubicBezTo>
                  <a:lnTo>
                    <a:pt x="5278" y="2079"/>
                  </a:lnTo>
                  <a:cubicBezTo>
                    <a:pt x="5181" y="1948"/>
                    <a:pt x="5070" y="1838"/>
                    <a:pt x="4974" y="1748"/>
                  </a:cubicBezTo>
                  <a:lnTo>
                    <a:pt x="4967" y="1741"/>
                  </a:lnTo>
                  <a:cubicBezTo>
                    <a:pt x="4890" y="1675"/>
                    <a:pt x="4783" y="1584"/>
                    <a:pt x="4663" y="1511"/>
                  </a:cubicBezTo>
                  <a:lnTo>
                    <a:pt x="4639" y="1497"/>
                  </a:lnTo>
                  <a:cubicBezTo>
                    <a:pt x="4539" y="1454"/>
                    <a:pt x="4436" y="1420"/>
                    <a:pt x="4298" y="1387"/>
                  </a:cubicBezTo>
                  <a:cubicBezTo>
                    <a:pt x="4181" y="1363"/>
                    <a:pt x="4061" y="1340"/>
                    <a:pt x="3944" y="1320"/>
                  </a:cubicBezTo>
                  <a:cubicBezTo>
                    <a:pt x="3860" y="1303"/>
                    <a:pt x="3780" y="1290"/>
                    <a:pt x="3696" y="1277"/>
                  </a:cubicBezTo>
                  <a:lnTo>
                    <a:pt x="3536" y="1253"/>
                  </a:lnTo>
                  <a:close/>
                  <a:moveTo>
                    <a:pt x="2439" y="3995"/>
                  </a:moveTo>
                  <a:cubicBezTo>
                    <a:pt x="2466" y="4022"/>
                    <a:pt x="2496" y="4046"/>
                    <a:pt x="2526" y="4069"/>
                  </a:cubicBezTo>
                  <a:lnTo>
                    <a:pt x="2529" y="4072"/>
                  </a:lnTo>
                  <a:cubicBezTo>
                    <a:pt x="2576" y="4109"/>
                    <a:pt x="2622" y="4136"/>
                    <a:pt x="2662" y="4160"/>
                  </a:cubicBezTo>
                  <a:lnTo>
                    <a:pt x="2703" y="4183"/>
                  </a:lnTo>
                  <a:cubicBezTo>
                    <a:pt x="2747" y="4209"/>
                    <a:pt x="2793" y="4236"/>
                    <a:pt x="2840" y="4260"/>
                  </a:cubicBezTo>
                  <a:lnTo>
                    <a:pt x="2880" y="4287"/>
                  </a:lnTo>
                  <a:cubicBezTo>
                    <a:pt x="2957" y="4327"/>
                    <a:pt x="3034" y="4370"/>
                    <a:pt x="3104" y="4417"/>
                  </a:cubicBezTo>
                  <a:cubicBezTo>
                    <a:pt x="3168" y="4461"/>
                    <a:pt x="3232" y="4510"/>
                    <a:pt x="3292" y="4564"/>
                  </a:cubicBezTo>
                  <a:cubicBezTo>
                    <a:pt x="3352" y="4621"/>
                    <a:pt x="3399" y="4671"/>
                    <a:pt x="3439" y="4722"/>
                  </a:cubicBezTo>
                  <a:cubicBezTo>
                    <a:pt x="3459" y="4765"/>
                    <a:pt x="3479" y="4808"/>
                    <a:pt x="3499" y="4862"/>
                  </a:cubicBezTo>
                  <a:cubicBezTo>
                    <a:pt x="3512" y="4925"/>
                    <a:pt x="3522" y="4986"/>
                    <a:pt x="3533" y="5043"/>
                  </a:cubicBezTo>
                  <a:cubicBezTo>
                    <a:pt x="3529" y="5063"/>
                    <a:pt x="3525" y="5083"/>
                    <a:pt x="3522" y="5106"/>
                  </a:cubicBezTo>
                  <a:cubicBezTo>
                    <a:pt x="3512" y="5146"/>
                    <a:pt x="3499" y="5186"/>
                    <a:pt x="3482" y="5223"/>
                  </a:cubicBezTo>
                  <a:cubicBezTo>
                    <a:pt x="3465" y="5250"/>
                    <a:pt x="3449" y="5276"/>
                    <a:pt x="3429" y="5299"/>
                  </a:cubicBezTo>
                  <a:cubicBezTo>
                    <a:pt x="3385" y="5344"/>
                    <a:pt x="3332" y="5384"/>
                    <a:pt x="3275" y="5424"/>
                  </a:cubicBezTo>
                  <a:cubicBezTo>
                    <a:pt x="3171" y="5480"/>
                    <a:pt x="3054" y="5534"/>
                    <a:pt x="2931" y="5577"/>
                  </a:cubicBezTo>
                  <a:cubicBezTo>
                    <a:pt x="2903" y="5584"/>
                    <a:pt x="2880" y="5591"/>
                    <a:pt x="2854" y="5594"/>
                  </a:cubicBezTo>
                  <a:cubicBezTo>
                    <a:pt x="2810" y="5580"/>
                    <a:pt x="2767" y="5568"/>
                    <a:pt x="2723" y="5554"/>
                  </a:cubicBezTo>
                  <a:lnTo>
                    <a:pt x="2642" y="5531"/>
                  </a:lnTo>
                  <a:cubicBezTo>
                    <a:pt x="2532" y="5497"/>
                    <a:pt x="2426" y="5464"/>
                    <a:pt x="2338" y="5427"/>
                  </a:cubicBezTo>
                  <a:cubicBezTo>
                    <a:pt x="2228" y="5364"/>
                    <a:pt x="2121" y="5296"/>
                    <a:pt x="2011" y="5230"/>
                  </a:cubicBezTo>
                  <a:lnTo>
                    <a:pt x="1944" y="5186"/>
                  </a:lnTo>
                  <a:cubicBezTo>
                    <a:pt x="1927" y="5176"/>
                    <a:pt x="1910" y="5166"/>
                    <a:pt x="1897" y="5156"/>
                  </a:cubicBezTo>
                  <a:cubicBezTo>
                    <a:pt x="1954" y="5026"/>
                    <a:pt x="2011" y="4895"/>
                    <a:pt x="2068" y="4768"/>
                  </a:cubicBezTo>
                  <a:cubicBezTo>
                    <a:pt x="2181" y="4507"/>
                    <a:pt x="2309" y="4250"/>
                    <a:pt x="2439" y="3995"/>
                  </a:cubicBezTo>
                  <a:close/>
                  <a:moveTo>
                    <a:pt x="2409" y="3273"/>
                  </a:moveTo>
                  <a:lnTo>
                    <a:pt x="2228" y="3631"/>
                  </a:lnTo>
                  <a:cubicBezTo>
                    <a:pt x="2064" y="3952"/>
                    <a:pt x="1894" y="4287"/>
                    <a:pt x="1747" y="4624"/>
                  </a:cubicBezTo>
                  <a:cubicBezTo>
                    <a:pt x="1666" y="4802"/>
                    <a:pt x="1589" y="4978"/>
                    <a:pt x="1512" y="5156"/>
                  </a:cubicBezTo>
                  <a:lnTo>
                    <a:pt x="1449" y="5299"/>
                  </a:lnTo>
                  <a:lnTo>
                    <a:pt x="1646" y="5417"/>
                  </a:lnTo>
                  <a:cubicBezTo>
                    <a:pt x="1683" y="5437"/>
                    <a:pt x="1716" y="5460"/>
                    <a:pt x="1753" y="5480"/>
                  </a:cubicBezTo>
                  <a:lnTo>
                    <a:pt x="1827" y="5531"/>
                  </a:lnTo>
                  <a:cubicBezTo>
                    <a:pt x="1937" y="5600"/>
                    <a:pt x="2051" y="5668"/>
                    <a:pt x="2181" y="5741"/>
                  </a:cubicBezTo>
                  <a:cubicBezTo>
                    <a:pt x="2301" y="5795"/>
                    <a:pt x="2422" y="5832"/>
                    <a:pt x="2542" y="5869"/>
                  </a:cubicBezTo>
                  <a:lnTo>
                    <a:pt x="2619" y="5892"/>
                  </a:lnTo>
                  <a:cubicBezTo>
                    <a:pt x="2673" y="5909"/>
                    <a:pt x="2730" y="5926"/>
                    <a:pt x="2787" y="5942"/>
                  </a:cubicBezTo>
                  <a:lnTo>
                    <a:pt x="2863" y="5952"/>
                  </a:lnTo>
                  <a:lnTo>
                    <a:pt x="2887" y="5946"/>
                  </a:lnTo>
                  <a:cubicBezTo>
                    <a:pt x="2931" y="5938"/>
                    <a:pt x="2977" y="5929"/>
                    <a:pt x="3034" y="5912"/>
                  </a:cubicBezTo>
                  <a:cubicBezTo>
                    <a:pt x="3188" y="5858"/>
                    <a:pt x="3325" y="5798"/>
                    <a:pt x="3459" y="5721"/>
                  </a:cubicBezTo>
                  <a:cubicBezTo>
                    <a:pt x="3549" y="5661"/>
                    <a:pt x="3619" y="5605"/>
                    <a:pt x="3679" y="5548"/>
                  </a:cubicBezTo>
                  <a:lnTo>
                    <a:pt x="3700" y="5527"/>
                  </a:lnTo>
                  <a:cubicBezTo>
                    <a:pt x="3733" y="5484"/>
                    <a:pt x="3763" y="5440"/>
                    <a:pt x="3790" y="5393"/>
                  </a:cubicBezTo>
                  <a:lnTo>
                    <a:pt x="3803" y="5370"/>
                  </a:lnTo>
                  <a:cubicBezTo>
                    <a:pt x="3826" y="5310"/>
                    <a:pt x="3846" y="5253"/>
                    <a:pt x="3863" y="5190"/>
                  </a:cubicBezTo>
                  <a:lnTo>
                    <a:pt x="3870" y="5169"/>
                  </a:lnTo>
                  <a:cubicBezTo>
                    <a:pt x="3874" y="5129"/>
                    <a:pt x="3880" y="5092"/>
                    <a:pt x="3883" y="5052"/>
                  </a:cubicBezTo>
                  <a:lnTo>
                    <a:pt x="3883" y="5035"/>
                  </a:lnTo>
                  <a:lnTo>
                    <a:pt x="3883" y="5019"/>
                  </a:lnTo>
                  <a:cubicBezTo>
                    <a:pt x="3874" y="4942"/>
                    <a:pt x="3860" y="4858"/>
                    <a:pt x="3840" y="4771"/>
                  </a:cubicBezTo>
                  <a:lnTo>
                    <a:pt x="3834" y="4748"/>
                  </a:lnTo>
                  <a:cubicBezTo>
                    <a:pt x="3803" y="4674"/>
                    <a:pt x="3773" y="4608"/>
                    <a:pt x="3743" y="4544"/>
                  </a:cubicBezTo>
                  <a:lnTo>
                    <a:pt x="3726" y="4517"/>
                  </a:lnTo>
                  <a:cubicBezTo>
                    <a:pt x="3673" y="4453"/>
                    <a:pt x="3616" y="4387"/>
                    <a:pt x="3529" y="4303"/>
                  </a:cubicBezTo>
                  <a:cubicBezTo>
                    <a:pt x="3465" y="4250"/>
                    <a:pt x="3389" y="4186"/>
                    <a:pt x="3301" y="4126"/>
                  </a:cubicBezTo>
                  <a:cubicBezTo>
                    <a:pt x="3221" y="4072"/>
                    <a:pt x="3138" y="4026"/>
                    <a:pt x="3054" y="3979"/>
                  </a:cubicBezTo>
                  <a:lnTo>
                    <a:pt x="3011" y="3955"/>
                  </a:lnTo>
                  <a:cubicBezTo>
                    <a:pt x="2967" y="3929"/>
                    <a:pt x="2923" y="3905"/>
                    <a:pt x="2880" y="3879"/>
                  </a:cubicBezTo>
                  <a:lnTo>
                    <a:pt x="2837" y="3855"/>
                  </a:lnTo>
                  <a:cubicBezTo>
                    <a:pt x="2807" y="3839"/>
                    <a:pt x="2776" y="3822"/>
                    <a:pt x="2750" y="3802"/>
                  </a:cubicBezTo>
                  <a:lnTo>
                    <a:pt x="2639" y="3939"/>
                  </a:lnTo>
                  <a:lnTo>
                    <a:pt x="2747" y="3799"/>
                  </a:lnTo>
                  <a:cubicBezTo>
                    <a:pt x="2650" y="3718"/>
                    <a:pt x="2602" y="3674"/>
                    <a:pt x="2566" y="3591"/>
                  </a:cubicBezTo>
                  <a:lnTo>
                    <a:pt x="2409" y="3273"/>
                  </a:lnTo>
                  <a:close/>
                  <a:moveTo>
                    <a:pt x="3525" y="352"/>
                  </a:moveTo>
                  <a:cubicBezTo>
                    <a:pt x="3544" y="352"/>
                    <a:pt x="3562" y="354"/>
                    <a:pt x="3576" y="357"/>
                  </a:cubicBezTo>
                  <a:cubicBezTo>
                    <a:pt x="3663" y="370"/>
                    <a:pt x="3746" y="387"/>
                    <a:pt x="3834" y="403"/>
                  </a:cubicBezTo>
                  <a:lnTo>
                    <a:pt x="3980" y="434"/>
                  </a:lnTo>
                  <a:cubicBezTo>
                    <a:pt x="4167" y="474"/>
                    <a:pt x="4359" y="514"/>
                    <a:pt x="4542" y="561"/>
                  </a:cubicBezTo>
                  <a:cubicBezTo>
                    <a:pt x="4753" y="614"/>
                    <a:pt x="4944" y="698"/>
                    <a:pt x="5135" y="812"/>
                  </a:cubicBezTo>
                  <a:cubicBezTo>
                    <a:pt x="5184" y="838"/>
                    <a:pt x="5231" y="875"/>
                    <a:pt x="5275" y="912"/>
                  </a:cubicBezTo>
                  <a:lnTo>
                    <a:pt x="5325" y="952"/>
                  </a:lnTo>
                  <a:cubicBezTo>
                    <a:pt x="5432" y="1042"/>
                    <a:pt x="5536" y="1133"/>
                    <a:pt x="5632" y="1226"/>
                  </a:cubicBezTo>
                  <a:lnTo>
                    <a:pt x="5666" y="1256"/>
                  </a:lnTo>
                  <a:cubicBezTo>
                    <a:pt x="5720" y="1310"/>
                    <a:pt x="5770" y="1357"/>
                    <a:pt x="5813" y="1407"/>
                  </a:cubicBezTo>
                  <a:cubicBezTo>
                    <a:pt x="5893" y="1504"/>
                    <a:pt x="5967" y="1607"/>
                    <a:pt x="6038" y="1724"/>
                  </a:cubicBezTo>
                  <a:cubicBezTo>
                    <a:pt x="6061" y="1765"/>
                    <a:pt x="6084" y="1805"/>
                    <a:pt x="6101" y="1845"/>
                  </a:cubicBezTo>
                  <a:cubicBezTo>
                    <a:pt x="6121" y="1905"/>
                    <a:pt x="6141" y="1962"/>
                    <a:pt x="6154" y="2025"/>
                  </a:cubicBezTo>
                  <a:cubicBezTo>
                    <a:pt x="6161" y="2042"/>
                    <a:pt x="6164" y="2059"/>
                    <a:pt x="6168" y="2076"/>
                  </a:cubicBezTo>
                  <a:cubicBezTo>
                    <a:pt x="6178" y="2213"/>
                    <a:pt x="6178" y="2340"/>
                    <a:pt x="6171" y="2464"/>
                  </a:cubicBezTo>
                  <a:cubicBezTo>
                    <a:pt x="6164" y="2570"/>
                    <a:pt x="6141" y="2678"/>
                    <a:pt x="6111" y="2768"/>
                  </a:cubicBezTo>
                  <a:cubicBezTo>
                    <a:pt x="6058" y="2925"/>
                    <a:pt x="5957" y="3072"/>
                    <a:pt x="5863" y="3200"/>
                  </a:cubicBezTo>
                  <a:cubicBezTo>
                    <a:pt x="5820" y="3257"/>
                    <a:pt x="5770" y="3313"/>
                    <a:pt x="5713" y="3373"/>
                  </a:cubicBezTo>
                  <a:lnTo>
                    <a:pt x="5680" y="3413"/>
                  </a:lnTo>
                  <a:cubicBezTo>
                    <a:pt x="5603" y="3498"/>
                    <a:pt x="5496" y="3567"/>
                    <a:pt x="5339" y="3638"/>
                  </a:cubicBezTo>
                  <a:cubicBezTo>
                    <a:pt x="5175" y="3711"/>
                    <a:pt x="5007" y="3788"/>
                    <a:pt x="4840" y="3819"/>
                  </a:cubicBezTo>
                  <a:cubicBezTo>
                    <a:pt x="4777" y="3831"/>
                    <a:pt x="4716" y="3842"/>
                    <a:pt x="4653" y="3851"/>
                  </a:cubicBezTo>
                  <a:lnTo>
                    <a:pt x="4402" y="3892"/>
                  </a:lnTo>
                  <a:lnTo>
                    <a:pt x="4529" y="4112"/>
                  </a:lnTo>
                  <a:cubicBezTo>
                    <a:pt x="4542" y="4140"/>
                    <a:pt x="4556" y="4166"/>
                    <a:pt x="4569" y="4193"/>
                  </a:cubicBezTo>
                  <a:cubicBezTo>
                    <a:pt x="4633" y="4323"/>
                    <a:pt x="4683" y="4450"/>
                    <a:pt x="4716" y="4577"/>
                  </a:cubicBezTo>
                  <a:cubicBezTo>
                    <a:pt x="4740" y="4671"/>
                    <a:pt x="4757" y="4771"/>
                    <a:pt x="4766" y="4845"/>
                  </a:cubicBezTo>
                  <a:cubicBezTo>
                    <a:pt x="4794" y="5006"/>
                    <a:pt x="4786" y="5169"/>
                    <a:pt x="4757" y="5330"/>
                  </a:cubicBezTo>
                  <a:lnTo>
                    <a:pt x="4743" y="5393"/>
                  </a:lnTo>
                  <a:cubicBezTo>
                    <a:pt x="4729" y="5467"/>
                    <a:pt x="4716" y="5537"/>
                    <a:pt x="4696" y="5597"/>
                  </a:cubicBezTo>
                  <a:cubicBezTo>
                    <a:pt x="4660" y="5701"/>
                    <a:pt x="4613" y="5805"/>
                    <a:pt x="4546" y="5929"/>
                  </a:cubicBezTo>
                  <a:cubicBezTo>
                    <a:pt x="4476" y="6056"/>
                    <a:pt x="4382" y="6176"/>
                    <a:pt x="4252" y="6303"/>
                  </a:cubicBezTo>
                  <a:cubicBezTo>
                    <a:pt x="4218" y="6333"/>
                    <a:pt x="4188" y="6363"/>
                    <a:pt x="4151" y="6394"/>
                  </a:cubicBezTo>
                  <a:cubicBezTo>
                    <a:pt x="3971" y="6537"/>
                    <a:pt x="3770" y="6661"/>
                    <a:pt x="3559" y="6758"/>
                  </a:cubicBezTo>
                  <a:cubicBezTo>
                    <a:pt x="3472" y="6798"/>
                    <a:pt x="3399" y="6829"/>
                    <a:pt x="3332" y="6852"/>
                  </a:cubicBezTo>
                  <a:lnTo>
                    <a:pt x="3261" y="6872"/>
                  </a:lnTo>
                  <a:cubicBezTo>
                    <a:pt x="3158" y="6905"/>
                    <a:pt x="3057" y="6939"/>
                    <a:pt x="2954" y="6945"/>
                  </a:cubicBezTo>
                  <a:cubicBezTo>
                    <a:pt x="2899" y="6949"/>
                    <a:pt x="2847" y="6952"/>
                    <a:pt x="2798" y="6952"/>
                  </a:cubicBezTo>
                  <a:cubicBezTo>
                    <a:pt x="2755" y="6952"/>
                    <a:pt x="2713" y="6950"/>
                    <a:pt x="2673" y="6942"/>
                  </a:cubicBezTo>
                  <a:cubicBezTo>
                    <a:pt x="2579" y="6925"/>
                    <a:pt x="2489" y="6905"/>
                    <a:pt x="2395" y="6882"/>
                  </a:cubicBezTo>
                  <a:cubicBezTo>
                    <a:pt x="2335" y="6869"/>
                    <a:pt x="2275" y="6852"/>
                    <a:pt x="2215" y="6832"/>
                  </a:cubicBezTo>
                  <a:lnTo>
                    <a:pt x="2121" y="6804"/>
                  </a:lnTo>
                  <a:cubicBezTo>
                    <a:pt x="2085" y="6795"/>
                    <a:pt x="2044" y="6781"/>
                    <a:pt x="2004" y="6768"/>
                  </a:cubicBezTo>
                  <a:lnTo>
                    <a:pt x="1980" y="6761"/>
                  </a:lnTo>
                  <a:cubicBezTo>
                    <a:pt x="1840" y="6718"/>
                    <a:pt x="1710" y="6648"/>
                    <a:pt x="1596" y="6584"/>
                  </a:cubicBezTo>
                  <a:cubicBezTo>
                    <a:pt x="1512" y="6540"/>
                    <a:pt x="1432" y="6494"/>
                    <a:pt x="1352" y="6443"/>
                  </a:cubicBezTo>
                  <a:cubicBezTo>
                    <a:pt x="1268" y="6397"/>
                    <a:pt x="1191" y="6343"/>
                    <a:pt x="1111" y="6293"/>
                  </a:cubicBezTo>
                  <a:cubicBezTo>
                    <a:pt x="1084" y="6276"/>
                    <a:pt x="1061" y="6259"/>
                    <a:pt x="1041" y="6243"/>
                  </a:cubicBezTo>
                  <a:lnTo>
                    <a:pt x="970" y="6193"/>
                  </a:lnTo>
                  <a:lnTo>
                    <a:pt x="890" y="6216"/>
                  </a:lnTo>
                  <a:cubicBezTo>
                    <a:pt x="856" y="6225"/>
                    <a:pt x="820" y="6229"/>
                    <a:pt x="784" y="6229"/>
                  </a:cubicBezTo>
                  <a:cubicBezTo>
                    <a:pt x="737" y="6229"/>
                    <a:pt x="690" y="6222"/>
                    <a:pt x="646" y="6207"/>
                  </a:cubicBezTo>
                  <a:cubicBezTo>
                    <a:pt x="546" y="6170"/>
                    <a:pt x="459" y="6093"/>
                    <a:pt x="412" y="5992"/>
                  </a:cubicBezTo>
                  <a:cubicBezTo>
                    <a:pt x="368" y="5895"/>
                    <a:pt x="362" y="5771"/>
                    <a:pt x="395" y="5694"/>
                  </a:cubicBezTo>
                  <a:lnTo>
                    <a:pt x="569" y="5279"/>
                  </a:lnTo>
                  <a:cubicBezTo>
                    <a:pt x="776" y="4795"/>
                    <a:pt x="987" y="4293"/>
                    <a:pt x="1208" y="3805"/>
                  </a:cubicBezTo>
                  <a:cubicBezTo>
                    <a:pt x="1302" y="3604"/>
                    <a:pt x="1392" y="3404"/>
                    <a:pt x="1483" y="3200"/>
                  </a:cubicBezTo>
                  <a:cubicBezTo>
                    <a:pt x="1546" y="3052"/>
                    <a:pt x="1603" y="2899"/>
                    <a:pt x="1656" y="2751"/>
                  </a:cubicBezTo>
                  <a:lnTo>
                    <a:pt x="1707" y="2615"/>
                  </a:lnTo>
                  <a:cubicBezTo>
                    <a:pt x="1857" y="2209"/>
                    <a:pt x="2064" y="1818"/>
                    <a:pt x="2268" y="1437"/>
                  </a:cubicBezTo>
                  <a:lnTo>
                    <a:pt x="2298" y="1383"/>
                  </a:lnTo>
                  <a:cubicBezTo>
                    <a:pt x="2375" y="1240"/>
                    <a:pt x="2452" y="1093"/>
                    <a:pt x="2536" y="952"/>
                  </a:cubicBezTo>
                  <a:cubicBezTo>
                    <a:pt x="2606" y="835"/>
                    <a:pt x="2693" y="735"/>
                    <a:pt x="2793" y="628"/>
                  </a:cubicBezTo>
                  <a:cubicBezTo>
                    <a:pt x="2877" y="537"/>
                    <a:pt x="2984" y="467"/>
                    <a:pt x="3094" y="431"/>
                  </a:cubicBezTo>
                  <a:cubicBezTo>
                    <a:pt x="3158" y="407"/>
                    <a:pt x="3221" y="383"/>
                    <a:pt x="3289" y="370"/>
                  </a:cubicBezTo>
                  <a:cubicBezTo>
                    <a:pt x="3335" y="357"/>
                    <a:pt x="3385" y="357"/>
                    <a:pt x="3445" y="353"/>
                  </a:cubicBezTo>
                  <a:lnTo>
                    <a:pt x="3499" y="353"/>
                  </a:lnTo>
                  <a:cubicBezTo>
                    <a:pt x="3508" y="353"/>
                    <a:pt x="3516" y="352"/>
                    <a:pt x="3525" y="352"/>
                  </a:cubicBezTo>
                  <a:close/>
                  <a:moveTo>
                    <a:pt x="3528" y="1"/>
                  </a:moveTo>
                  <a:cubicBezTo>
                    <a:pt x="3515" y="1"/>
                    <a:pt x="3500" y="1"/>
                    <a:pt x="3485" y="2"/>
                  </a:cubicBezTo>
                  <a:lnTo>
                    <a:pt x="3435" y="2"/>
                  </a:lnTo>
                  <a:cubicBezTo>
                    <a:pt x="3362" y="6"/>
                    <a:pt x="3289" y="9"/>
                    <a:pt x="3208" y="26"/>
                  </a:cubicBezTo>
                  <a:cubicBezTo>
                    <a:pt x="3128" y="46"/>
                    <a:pt x="3054" y="69"/>
                    <a:pt x="2980" y="96"/>
                  </a:cubicBezTo>
                  <a:cubicBezTo>
                    <a:pt x="2817" y="153"/>
                    <a:pt x="2659" y="256"/>
                    <a:pt x="2536" y="387"/>
                  </a:cubicBezTo>
                  <a:cubicBezTo>
                    <a:pt x="2426" y="508"/>
                    <a:pt x="2318" y="624"/>
                    <a:pt x="2231" y="775"/>
                  </a:cubicBezTo>
                  <a:cubicBezTo>
                    <a:pt x="2148" y="919"/>
                    <a:pt x="2068" y="1069"/>
                    <a:pt x="1987" y="1216"/>
                  </a:cubicBezTo>
                  <a:lnTo>
                    <a:pt x="1957" y="1273"/>
                  </a:lnTo>
                  <a:cubicBezTo>
                    <a:pt x="1750" y="1661"/>
                    <a:pt x="1536" y="2066"/>
                    <a:pt x="1375" y="2494"/>
                  </a:cubicBezTo>
                  <a:lnTo>
                    <a:pt x="1325" y="2635"/>
                  </a:lnTo>
                  <a:cubicBezTo>
                    <a:pt x="1275" y="2775"/>
                    <a:pt x="1222" y="2922"/>
                    <a:pt x="1161" y="3056"/>
                  </a:cubicBezTo>
                  <a:lnTo>
                    <a:pt x="890" y="3658"/>
                  </a:lnTo>
                  <a:cubicBezTo>
                    <a:pt x="666" y="4149"/>
                    <a:pt x="452" y="4654"/>
                    <a:pt x="248" y="5143"/>
                  </a:cubicBezTo>
                  <a:lnTo>
                    <a:pt x="71" y="5557"/>
                  </a:lnTo>
                  <a:cubicBezTo>
                    <a:pt x="1" y="5728"/>
                    <a:pt x="7" y="5952"/>
                    <a:pt x="94" y="6139"/>
                  </a:cubicBezTo>
                  <a:cubicBezTo>
                    <a:pt x="178" y="6323"/>
                    <a:pt x="339" y="6471"/>
                    <a:pt x="529" y="6537"/>
                  </a:cubicBezTo>
                  <a:cubicBezTo>
                    <a:pt x="611" y="6568"/>
                    <a:pt x="698" y="6582"/>
                    <a:pt x="785" y="6582"/>
                  </a:cubicBezTo>
                  <a:cubicBezTo>
                    <a:pt x="822" y="6582"/>
                    <a:pt x="860" y="6579"/>
                    <a:pt x="897" y="6574"/>
                  </a:cubicBezTo>
                  <a:cubicBezTo>
                    <a:pt x="904" y="6577"/>
                    <a:pt x="910" y="6584"/>
                    <a:pt x="917" y="6588"/>
                  </a:cubicBezTo>
                  <a:cubicBezTo>
                    <a:pt x="1001" y="6641"/>
                    <a:pt x="1084" y="6695"/>
                    <a:pt x="1168" y="6744"/>
                  </a:cubicBezTo>
                  <a:cubicBezTo>
                    <a:pt x="1255" y="6795"/>
                    <a:pt x="1338" y="6845"/>
                    <a:pt x="1426" y="6892"/>
                  </a:cubicBezTo>
                  <a:cubicBezTo>
                    <a:pt x="1552" y="6962"/>
                    <a:pt x="1707" y="7042"/>
                    <a:pt x="1873" y="7096"/>
                  </a:cubicBezTo>
                  <a:lnTo>
                    <a:pt x="1897" y="7105"/>
                  </a:lnTo>
                  <a:cubicBezTo>
                    <a:pt x="1940" y="7119"/>
                    <a:pt x="1984" y="7133"/>
                    <a:pt x="2028" y="7142"/>
                  </a:cubicBezTo>
                  <a:lnTo>
                    <a:pt x="2114" y="7170"/>
                  </a:lnTo>
                  <a:cubicBezTo>
                    <a:pt x="2181" y="7190"/>
                    <a:pt x="2252" y="7210"/>
                    <a:pt x="2318" y="7226"/>
                  </a:cubicBezTo>
                  <a:cubicBezTo>
                    <a:pt x="2415" y="7250"/>
                    <a:pt x="2512" y="7270"/>
                    <a:pt x="2609" y="7286"/>
                  </a:cubicBezTo>
                  <a:cubicBezTo>
                    <a:pt x="2676" y="7300"/>
                    <a:pt x="2736" y="7303"/>
                    <a:pt x="2800" y="7303"/>
                  </a:cubicBezTo>
                  <a:cubicBezTo>
                    <a:pt x="2863" y="7303"/>
                    <a:pt x="2923" y="7300"/>
                    <a:pt x="2988" y="7297"/>
                  </a:cubicBezTo>
                  <a:cubicBezTo>
                    <a:pt x="3124" y="7286"/>
                    <a:pt x="3252" y="7246"/>
                    <a:pt x="3372" y="7206"/>
                  </a:cubicBezTo>
                  <a:lnTo>
                    <a:pt x="3435" y="7186"/>
                  </a:lnTo>
                  <a:cubicBezTo>
                    <a:pt x="3519" y="7159"/>
                    <a:pt x="3606" y="7126"/>
                    <a:pt x="3706" y="7079"/>
                  </a:cubicBezTo>
                  <a:cubicBezTo>
                    <a:pt x="3944" y="6969"/>
                    <a:pt x="4167" y="6832"/>
                    <a:pt x="4372" y="6668"/>
                  </a:cubicBezTo>
                  <a:cubicBezTo>
                    <a:pt x="4415" y="6634"/>
                    <a:pt x="4456" y="6594"/>
                    <a:pt x="4496" y="6557"/>
                  </a:cubicBezTo>
                  <a:cubicBezTo>
                    <a:pt x="4653" y="6403"/>
                    <a:pt x="4769" y="6253"/>
                    <a:pt x="4857" y="6096"/>
                  </a:cubicBezTo>
                  <a:cubicBezTo>
                    <a:pt x="4930" y="5955"/>
                    <a:pt x="4984" y="5835"/>
                    <a:pt x="5027" y="5714"/>
                  </a:cubicBezTo>
                  <a:cubicBezTo>
                    <a:pt x="5058" y="5628"/>
                    <a:pt x="5074" y="5540"/>
                    <a:pt x="5087" y="5460"/>
                  </a:cubicBezTo>
                  <a:lnTo>
                    <a:pt x="5101" y="5397"/>
                  </a:lnTo>
                  <a:cubicBezTo>
                    <a:pt x="5141" y="5199"/>
                    <a:pt x="5144" y="4995"/>
                    <a:pt x="5115" y="4791"/>
                  </a:cubicBezTo>
                  <a:cubicBezTo>
                    <a:pt x="5104" y="4708"/>
                    <a:pt x="5084" y="4601"/>
                    <a:pt x="5054" y="4487"/>
                  </a:cubicBezTo>
                  <a:cubicBezTo>
                    <a:pt x="5027" y="4376"/>
                    <a:pt x="4987" y="4270"/>
                    <a:pt x="4940" y="4156"/>
                  </a:cubicBezTo>
                  <a:cubicBezTo>
                    <a:pt x="5138" y="4116"/>
                    <a:pt x="5322" y="4032"/>
                    <a:pt x="5482" y="3959"/>
                  </a:cubicBezTo>
                  <a:cubicBezTo>
                    <a:pt x="5686" y="3868"/>
                    <a:pt x="5830" y="3768"/>
                    <a:pt x="5941" y="3648"/>
                  </a:cubicBezTo>
                  <a:lnTo>
                    <a:pt x="5973" y="3611"/>
                  </a:lnTo>
                  <a:cubicBezTo>
                    <a:pt x="6030" y="3547"/>
                    <a:pt x="6091" y="3481"/>
                    <a:pt x="6148" y="3407"/>
                  </a:cubicBezTo>
                  <a:cubicBezTo>
                    <a:pt x="6254" y="3260"/>
                    <a:pt x="6375" y="3089"/>
                    <a:pt x="6445" y="2882"/>
                  </a:cubicBezTo>
                  <a:cubicBezTo>
                    <a:pt x="6486" y="2761"/>
                    <a:pt x="6512" y="2624"/>
                    <a:pt x="6522" y="2484"/>
                  </a:cubicBezTo>
                  <a:cubicBezTo>
                    <a:pt x="6529" y="2346"/>
                    <a:pt x="6529" y="2203"/>
                    <a:pt x="6515" y="2053"/>
                  </a:cubicBezTo>
                  <a:cubicBezTo>
                    <a:pt x="6515" y="2013"/>
                    <a:pt x="6506" y="1976"/>
                    <a:pt x="6499" y="1939"/>
                  </a:cubicBezTo>
                  <a:cubicBezTo>
                    <a:pt x="6482" y="1875"/>
                    <a:pt x="6459" y="1805"/>
                    <a:pt x="6429" y="1724"/>
                  </a:cubicBezTo>
                  <a:cubicBezTo>
                    <a:pt x="6405" y="1658"/>
                    <a:pt x="6372" y="1601"/>
                    <a:pt x="6342" y="1547"/>
                  </a:cubicBezTo>
                  <a:cubicBezTo>
                    <a:pt x="6262" y="1411"/>
                    <a:pt x="6174" y="1290"/>
                    <a:pt x="6081" y="1179"/>
                  </a:cubicBezTo>
                  <a:cubicBezTo>
                    <a:pt x="6024" y="1116"/>
                    <a:pt x="5967" y="1059"/>
                    <a:pt x="5907" y="1002"/>
                  </a:cubicBezTo>
                  <a:lnTo>
                    <a:pt x="5877" y="972"/>
                  </a:lnTo>
                  <a:cubicBezTo>
                    <a:pt x="5773" y="875"/>
                    <a:pt x="5663" y="775"/>
                    <a:pt x="5546" y="681"/>
                  </a:cubicBezTo>
                  <a:lnTo>
                    <a:pt x="5496" y="638"/>
                  </a:lnTo>
                  <a:cubicBezTo>
                    <a:pt x="5442" y="594"/>
                    <a:pt x="5382" y="548"/>
                    <a:pt x="5315" y="508"/>
                  </a:cubicBezTo>
                  <a:cubicBezTo>
                    <a:pt x="5098" y="377"/>
                    <a:pt x="4874" y="283"/>
                    <a:pt x="4629" y="223"/>
                  </a:cubicBezTo>
                  <a:cubicBezTo>
                    <a:pt x="4439" y="173"/>
                    <a:pt x="4241" y="130"/>
                    <a:pt x="4054" y="93"/>
                  </a:cubicBezTo>
                  <a:lnTo>
                    <a:pt x="3907" y="59"/>
                  </a:lnTo>
                  <a:cubicBezTo>
                    <a:pt x="3817" y="42"/>
                    <a:pt x="3726" y="26"/>
                    <a:pt x="3633" y="9"/>
                  </a:cubicBezTo>
                  <a:cubicBezTo>
                    <a:pt x="3601" y="4"/>
                    <a:pt x="3567" y="1"/>
                    <a:pt x="35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2" name="Google Shape;142;p2"/>
          <p:cNvGrpSpPr/>
          <p:nvPr/>
        </p:nvGrpSpPr>
        <p:grpSpPr>
          <a:xfrm>
            <a:off x="2858243" y="5971880"/>
            <a:ext cx="272132" cy="321889"/>
            <a:chOff x="1824250" y="1008625"/>
            <a:chExt cx="144250" cy="170625"/>
          </a:xfrm>
        </p:grpSpPr>
        <p:sp>
          <p:nvSpPr>
            <p:cNvPr id="143" name="Google Shape;143;p2"/>
            <p:cNvSpPr/>
            <p:nvPr/>
          </p:nvSpPr>
          <p:spPr>
            <a:xfrm>
              <a:off x="1828675" y="1013025"/>
              <a:ext cx="135400" cy="161850"/>
            </a:xfrm>
            <a:custGeom>
              <a:avLst/>
              <a:gdLst/>
              <a:ahLst/>
              <a:cxnLst/>
              <a:rect l="l" t="t" r="r" b="b"/>
              <a:pathLst>
                <a:path w="5416" h="6474" extrusionOk="0">
                  <a:moveTo>
                    <a:pt x="2356" y="0"/>
                  </a:moveTo>
                  <a:cubicBezTo>
                    <a:pt x="2252" y="0"/>
                    <a:pt x="2150" y="4"/>
                    <a:pt x="2047" y="21"/>
                  </a:cubicBezTo>
                  <a:cubicBezTo>
                    <a:pt x="1947" y="37"/>
                    <a:pt x="1847" y="67"/>
                    <a:pt x="1750" y="94"/>
                  </a:cubicBezTo>
                  <a:cubicBezTo>
                    <a:pt x="1690" y="107"/>
                    <a:pt x="1636" y="138"/>
                    <a:pt x="1579" y="161"/>
                  </a:cubicBezTo>
                  <a:cubicBezTo>
                    <a:pt x="1469" y="211"/>
                    <a:pt x="1362" y="274"/>
                    <a:pt x="1258" y="342"/>
                  </a:cubicBezTo>
                  <a:cubicBezTo>
                    <a:pt x="1164" y="402"/>
                    <a:pt x="1074" y="472"/>
                    <a:pt x="988" y="539"/>
                  </a:cubicBezTo>
                  <a:cubicBezTo>
                    <a:pt x="871" y="629"/>
                    <a:pt x="760" y="743"/>
                    <a:pt x="659" y="850"/>
                  </a:cubicBezTo>
                  <a:cubicBezTo>
                    <a:pt x="647" y="863"/>
                    <a:pt x="636" y="876"/>
                    <a:pt x="623" y="890"/>
                  </a:cubicBezTo>
                  <a:cubicBezTo>
                    <a:pt x="562" y="960"/>
                    <a:pt x="506" y="1034"/>
                    <a:pt x="456" y="1111"/>
                  </a:cubicBezTo>
                  <a:cubicBezTo>
                    <a:pt x="358" y="1265"/>
                    <a:pt x="272" y="1428"/>
                    <a:pt x="208" y="1599"/>
                  </a:cubicBezTo>
                  <a:cubicBezTo>
                    <a:pt x="141" y="1783"/>
                    <a:pt x="98" y="1973"/>
                    <a:pt x="65" y="2164"/>
                  </a:cubicBezTo>
                  <a:cubicBezTo>
                    <a:pt x="45" y="2291"/>
                    <a:pt x="28" y="2418"/>
                    <a:pt x="17" y="2546"/>
                  </a:cubicBezTo>
                  <a:cubicBezTo>
                    <a:pt x="1" y="2696"/>
                    <a:pt x="1" y="2850"/>
                    <a:pt x="5" y="3003"/>
                  </a:cubicBezTo>
                  <a:cubicBezTo>
                    <a:pt x="11" y="3144"/>
                    <a:pt x="51" y="3295"/>
                    <a:pt x="91" y="3429"/>
                  </a:cubicBezTo>
                  <a:cubicBezTo>
                    <a:pt x="151" y="3619"/>
                    <a:pt x="228" y="3803"/>
                    <a:pt x="306" y="3987"/>
                  </a:cubicBezTo>
                  <a:cubicBezTo>
                    <a:pt x="342" y="4077"/>
                    <a:pt x="382" y="4167"/>
                    <a:pt x="422" y="4258"/>
                  </a:cubicBezTo>
                  <a:cubicBezTo>
                    <a:pt x="489" y="4402"/>
                    <a:pt x="573" y="4539"/>
                    <a:pt x="656" y="4676"/>
                  </a:cubicBezTo>
                  <a:cubicBezTo>
                    <a:pt x="757" y="4846"/>
                    <a:pt x="867" y="5007"/>
                    <a:pt x="997" y="5150"/>
                  </a:cubicBezTo>
                  <a:cubicBezTo>
                    <a:pt x="1161" y="5331"/>
                    <a:pt x="1339" y="5505"/>
                    <a:pt x="1522" y="5666"/>
                  </a:cubicBezTo>
                  <a:cubicBezTo>
                    <a:pt x="1666" y="5793"/>
                    <a:pt x="1817" y="5917"/>
                    <a:pt x="1977" y="6024"/>
                  </a:cubicBezTo>
                  <a:cubicBezTo>
                    <a:pt x="2175" y="6161"/>
                    <a:pt x="2385" y="6285"/>
                    <a:pt x="2613" y="6362"/>
                  </a:cubicBezTo>
                  <a:cubicBezTo>
                    <a:pt x="2743" y="6405"/>
                    <a:pt x="2877" y="6442"/>
                    <a:pt x="3014" y="6459"/>
                  </a:cubicBezTo>
                  <a:cubicBezTo>
                    <a:pt x="3084" y="6469"/>
                    <a:pt x="3155" y="6473"/>
                    <a:pt x="3227" y="6473"/>
                  </a:cubicBezTo>
                  <a:cubicBezTo>
                    <a:pt x="3293" y="6473"/>
                    <a:pt x="3360" y="6470"/>
                    <a:pt x="3425" y="6465"/>
                  </a:cubicBezTo>
                  <a:cubicBezTo>
                    <a:pt x="3509" y="6459"/>
                    <a:pt x="3589" y="6445"/>
                    <a:pt x="3669" y="6428"/>
                  </a:cubicBezTo>
                  <a:cubicBezTo>
                    <a:pt x="3813" y="6395"/>
                    <a:pt x="3958" y="6362"/>
                    <a:pt x="4098" y="6311"/>
                  </a:cubicBezTo>
                  <a:cubicBezTo>
                    <a:pt x="4248" y="6261"/>
                    <a:pt x="4389" y="6184"/>
                    <a:pt x="4519" y="6094"/>
                  </a:cubicBezTo>
                  <a:cubicBezTo>
                    <a:pt x="4646" y="6007"/>
                    <a:pt x="4750" y="5886"/>
                    <a:pt x="4853" y="5769"/>
                  </a:cubicBezTo>
                  <a:cubicBezTo>
                    <a:pt x="4957" y="5652"/>
                    <a:pt x="5031" y="5528"/>
                    <a:pt x="5108" y="5391"/>
                  </a:cubicBezTo>
                  <a:cubicBezTo>
                    <a:pt x="5185" y="5251"/>
                    <a:pt x="5228" y="5097"/>
                    <a:pt x="5268" y="4943"/>
                  </a:cubicBezTo>
                  <a:cubicBezTo>
                    <a:pt x="5332" y="4706"/>
                    <a:pt x="5402" y="4465"/>
                    <a:pt x="5409" y="4218"/>
                  </a:cubicBezTo>
                  <a:cubicBezTo>
                    <a:pt x="5415" y="4054"/>
                    <a:pt x="5415" y="3886"/>
                    <a:pt x="5392" y="3722"/>
                  </a:cubicBezTo>
                  <a:cubicBezTo>
                    <a:pt x="5389" y="3699"/>
                    <a:pt x="5386" y="3676"/>
                    <a:pt x="5382" y="3649"/>
                  </a:cubicBezTo>
                  <a:cubicBezTo>
                    <a:pt x="5365" y="3579"/>
                    <a:pt x="5345" y="3512"/>
                    <a:pt x="5329" y="3442"/>
                  </a:cubicBezTo>
                  <a:cubicBezTo>
                    <a:pt x="5325" y="3429"/>
                    <a:pt x="5322" y="3415"/>
                    <a:pt x="5315" y="3401"/>
                  </a:cubicBezTo>
                  <a:cubicBezTo>
                    <a:pt x="5272" y="3324"/>
                    <a:pt x="5238" y="3244"/>
                    <a:pt x="5178" y="3181"/>
                  </a:cubicBezTo>
                  <a:cubicBezTo>
                    <a:pt x="5128" y="3128"/>
                    <a:pt x="5077" y="3071"/>
                    <a:pt x="5017" y="3027"/>
                  </a:cubicBezTo>
                  <a:cubicBezTo>
                    <a:pt x="4997" y="3014"/>
                    <a:pt x="4981" y="2997"/>
                    <a:pt x="4961" y="2983"/>
                  </a:cubicBezTo>
                  <a:cubicBezTo>
                    <a:pt x="4852" y="2900"/>
                    <a:pt x="4718" y="2857"/>
                    <a:pt x="4583" y="2857"/>
                  </a:cubicBezTo>
                  <a:cubicBezTo>
                    <a:pt x="4503" y="2857"/>
                    <a:pt x="4423" y="2872"/>
                    <a:pt x="4349" y="2903"/>
                  </a:cubicBezTo>
                  <a:cubicBezTo>
                    <a:pt x="4108" y="3000"/>
                    <a:pt x="3944" y="3251"/>
                    <a:pt x="3958" y="3512"/>
                  </a:cubicBezTo>
                  <a:lnTo>
                    <a:pt x="3958" y="3525"/>
                  </a:lnTo>
                  <a:cubicBezTo>
                    <a:pt x="3944" y="3602"/>
                    <a:pt x="3950" y="3682"/>
                    <a:pt x="3954" y="3759"/>
                  </a:cubicBezTo>
                  <a:cubicBezTo>
                    <a:pt x="3954" y="3803"/>
                    <a:pt x="3967" y="3850"/>
                    <a:pt x="3974" y="3890"/>
                  </a:cubicBezTo>
                  <a:cubicBezTo>
                    <a:pt x="3984" y="3950"/>
                    <a:pt x="3991" y="4011"/>
                    <a:pt x="3994" y="4067"/>
                  </a:cubicBezTo>
                  <a:cubicBezTo>
                    <a:pt x="3984" y="4207"/>
                    <a:pt x="3958" y="4345"/>
                    <a:pt x="3927" y="4482"/>
                  </a:cubicBezTo>
                  <a:cubicBezTo>
                    <a:pt x="3901" y="4576"/>
                    <a:pt x="3870" y="4669"/>
                    <a:pt x="3830" y="4759"/>
                  </a:cubicBezTo>
                  <a:cubicBezTo>
                    <a:pt x="3793" y="4813"/>
                    <a:pt x="3753" y="4863"/>
                    <a:pt x="3710" y="4914"/>
                  </a:cubicBezTo>
                  <a:cubicBezTo>
                    <a:pt x="3697" y="4923"/>
                    <a:pt x="3683" y="4934"/>
                    <a:pt x="3669" y="4943"/>
                  </a:cubicBezTo>
                  <a:cubicBezTo>
                    <a:pt x="3620" y="4967"/>
                    <a:pt x="3563" y="4987"/>
                    <a:pt x="3509" y="5004"/>
                  </a:cubicBezTo>
                  <a:cubicBezTo>
                    <a:pt x="3419" y="5024"/>
                    <a:pt x="3325" y="5040"/>
                    <a:pt x="3231" y="5047"/>
                  </a:cubicBezTo>
                  <a:cubicBezTo>
                    <a:pt x="3202" y="5044"/>
                    <a:pt x="3168" y="5037"/>
                    <a:pt x="3135" y="5034"/>
                  </a:cubicBezTo>
                  <a:cubicBezTo>
                    <a:pt x="3061" y="5007"/>
                    <a:pt x="2987" y="4977"/>
                    <a:pt x="2917" y="4940"/>
                  </a:cubicBezTo>
                  <a:cubicBezTo>
                    <a:pt x="2649" y="4773"/>
                    <a:pt x="2408" y="4562"/>
                    <a:pt x="2181" y="4345"/>
                  </a:cubicBezTo>
                  <a:cubicBezTo>
                    <a:pt x="2101" y="4261"/>
                    <a:pt x="2027" y="4174"/>
                    <a:pt x="1957" y="4084"/>
                  </a:cubicBezTo>
                  <a:cubicBezTo>
                    <a:pt x="1894" y="4000"/>
                    <a:pt x="1837" y="3910"/>
                    <a:pt x="1780" y="3820"/>
                  </a:cubicBezTo>
                  <a:cubicBezTo>
                    <a:pt x="1706" y="3679"/>
                    <a:pt x="1643" y="3532"/>
                    <a:pt x="1579" y="3385"/>
                  </a:cubicBezTo>
                  <a:cubicBezTo>
                    <a:pt x="1519" y="3241"/>
                    <a:pt x="1453" y="3094"/>
                    <a:pt x="1405" y="2947"/>
                  </a:cubicBezTo>
                  <a:cubicBezTo>
                    <a:pt x="1396" y="2883"/>
                    <a:pt x="1389" y="2823"/>
                    <a:pt x="1385" y="2759"/>
                  </a:cubicBezTo>
                  <a:cubicBezTo>
                    <a:pt x="1392" y="2552"/>
                    <a:pt x="1416" y="2345"/>
                    <a:pt x="1459" y="2140"/>
                  </a:cubicBezTo>
                  <a:cubicBezTo>
                    <a:pt x="1489" y="2047"/>
                    <a:pt x="1522" y="1957"/>
                    <a:pt x="1566" y="1867"/>
                  </a:cubicBezTo>
                  <a:cubicBezTo>
                    <a:pt x="1636" y="1759"/>
                    <a:pt x="1713" y="1659"/>
                    <a:pt x="1800" y="1562"/>
                  </a:cubicBezTo>
                  <a:cubicBezTo>
                    <a:pt x="1904" y="1462"/>
                    <a:pt x="2014" y="1368"/>
                    <a:pt x="2135" y="1291"/>
                  </a:cubicBezTo>
                  <a:cubicBezTo>
                    <a:pt x="2212" y="1251"/>
                    <a:pt x="2285" y="1217"/>
                    <a:pt x="2365" y="1188"/>
                  </a:cubicBezTo>
                  <a:cubicBezTo>
                    <a:pt x="2476" y="1171"/>
                    <a:pt x="2589" y="1168"/>
                    <a:pt x="2700" y="1168"/>
                  </a:cubicBezTo>
                  <a:lnTo>
                    <a:pt x="2914" y="1168"/>
                  </a:lnTo>
                  <a:cubicBezTo>
                    <a:pt x="3021" y="1154"/>
                    <a:pt x="3115" y="1117"/>
                    <a:pt x="3198" y="1050"/>
                  </a:cubicBezTo>
                  <a:cubicBezTo>
                    <a:pt x="3319" y="956"/>
                    <a:pt x="3399" y="816"/>
                    <a:pt x="3419" y="666"/>
                  </a:cubicBezTo>
                  <a:cubicBezTo>
                    <a:pt x="3439" y="512"/>
                    <a:pt x="3396" y="354"/>
                    <a:pt x="3302" y="234"/>
                  </a:cubicBezTo>
                  <a:cubicBezTo>
                    <a:pt x="3218" y="121"/>
                    <a:pt x="3064" y="13"/>
                    <a:pt x="2917" y="10"/>
                  </a:cubicBezTo>
                  <a:cubicBezTo>
                    <a:pt x="2803" y="7"/>
                    <a:pt x="2686" y="4"/>
                    <a:pt x="2573" y="4"/>
                  </a:cubicBezTo>
                  <a:cubicBezTo>
                    <a:pt x="2500" y="2"/>
                    <a:pt x="2428" y="0"/>
                    <a:pt x="23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824250" y="1008625"/>
              <a:ext cx="144250" cy="170625"/>
            </a:xfrm>
            <a:custGeom>
              <a:avLst/>
              <a:gdLst/>
              <a:ahLst/>
              <a:cxnLst/>
              <a:rect l="l" t="t" r="r" b="b"/>
              <a:pathLst>
                <a:path w="5770" h="6825" extrusionOk="0">
                  <a:moveTo>
                    <a:pt x="5328" y="3645"/>
                  </a:moveTo>
                  <a:lnTo>
                    <a:pt x="5328" y="3645"/>
                  </a:lnTo>
                  <a:cubicBezTo>
                    <a:pt x="5328" y="3645"/>
                    <a:pt x="5331" y="3651"/>
                    <a:pt x="5339" y="3661"/>
                  </a:cubicBezTo>
                  <a:cubicBezTo>
                    <a:pt x="5335" y="3655"/>
                    <a:pt x="5332" y="3650"/>
                    <a:pt x="5328" y="3645"/>
                  </a:cubicBezTo>
                  <a:close/>
                  <a:moveTo>
                    <a:pt x="2545" y="352"/>
                  </a:moveTo>
                  <a:cubicBezTo>
                    <a:pt x="2590" y="352"/>
                    <a:pt x="2636" y="353"/>
                    <a:pt x="2683" y="354"/>
                  </a:cubicBezTo>
                  <a:lnTo>
                    <a:pt x="2750" y="354"/>
                  </a:lnTo>
                  <a:cubicBezTo>
                    <a:pt x="2863" y="357"/>
                    <a:pt x="2977" y="357"/>
                    <a:pt x="3091" y="360"/>
                  </a:cubicBezTo>
                  <a:cubicBezTo>
                    <a:pt x="3164" y="364"/>
                    <a:pt x="3275" y="430"/>
                    <a:pt x="3342" y="518"/>
                  </a:cubicBezTo>
                  <a:cubicBezTo>
                    <a:pt x="3405" y="601"/>
                    <a:pt x="3436" y="711"/>
                    <a:pt x="3422" y="819"/>
                  </a:cubicBezTo>
                  <a:cubicBezTo>
                    <a:pt x="3408" y="925"/>
                    <a:pt x="3352" y="1023"/>
                    <a:pt x="3268" y="1089"/>
                  </a:cubicBezTo>
                  <a:cubicBezTo>
                    <a:pt x="3212" y="1129"/>
                    <a:pt x="3147" y="1157"/>
                    <a:pt x="3081" y="1169"/>
                  </a:cubicBezTo>
                  <a:lnTo>
                    <a:pt x="2877" y="1166"/>
                  </a:lnTo>
                  <a:cubicBezTo>
                    <a:pt x="2763" y="1166"/>
                    <a:pt x="2639" y="1169"/>
                    <a:pt x="2516" y="1189"/>
                  </a:cubicBezTo>
                  <a:lnTo>
                    <a:pt x="2482" y="1200"/>
                  </a:lnTo>
                  <a:cubicBezTo>
                    <a:pt x="2405" y="1226"/>
                    <a:pt x="2321" y="1263"/>
                    <a:pt x="2218" y="1320"/>
                  </a:cubicBezTo>
                  <a:cubicBezTo>
                    <a:pt x="2101" y="1393"/>
                    <a:pt x="1988" y="1487"/>
                    <a:pt x="1847" y="1621"/>
                  </a:cubicBezTo>
                  <a:cubicBezTo>
                    <a:pt x="1750" y="1728"/>
                    <a:pt x="1666" y="1839"/>
                    <a:pt x="1596" y="1949"/>
                  </a:cubicBezTo>
                  <a:lnTo>
                    <a:pt x="1586" y="1966"/>
                  </a:lnTo>
                  <a:cubicBezTo>
                    <a:pt x="1539" y="2060"/>
                    <a:pt x="1499" y="2160"/>
                    <a:pt x="1462" y="2280"/>
                  </a:cubicBezTo>
                  <a:cubicBezTo>
                    <a:pt x="1422" y="2474"/>
                    <a:pt x="1395" y="2685"/>
                    <a:pt x="1386" y="2946"/>
                  </a:cubicBezTo>
                  <a:cubicBezTo>
                    <a:pt x="1389" y="3016"/>
                    <a:pt x="1395" y="3083"/>
                    <a:pt x="1409" y="3150"/>
                  </a:cubicBezTo>
                  <a:lnTo>
                    <a:pt x="1415" y="3176"/>
                  </a:lnTo>
                  <a:cubicBezTo>
                    <a:pt x="1459" y="3313"/>
                    <a:pt x="1516" y="3444"/>
                    <a:pt x="1569" y="3571"/>
                  </a:cubicBezTo>
                  <a:lnTo>
                    <a:pt x="1596" y="3631"/>
                  </a:lnTo>
                  <a:cubicBezTo>
                    <a:pt x="1650" y="3755"/>
                    <a:pt x="1719" y="3919"/>
                    <a:pt x="1810" y="4089"/>
                  </a:cubicBezTo>
                  <a:cubicBezTo>
                    <a:pt x="1860" y="4173"/>
                    <a:pt x="1920" y="4273"/>
                    <a:pt x="1994" y="4367"/>
                  </a:cubicBezTo>
                  <a:cubicBezTo>
                    <a:pt x="2061" y="4457"/>
                    <a:pt x="2141" y="4548"/>
                    <a:pt x="2235" y="4648"/>
                  </a:cubicBezTo>
                  <a:cubicBezTo>
                    <a:pt x="2519" y="4919"/>
                    <a:pt x="2760" y="5113"/>
                    <a:pt x="3000" y="5266"/>
                  </a:cubicBezTo>
                  <a:lnTo>
                    <a:pt x="3017" y="5277"/>
                  </a:lnTo>
                  <a:cubicBezTo>
                    <a:pt x="3104" y="5317"/>
                    <a:pt x="3181" y="5350"/>
                    <a:pt x="3255" y="5374"/>
                  </a:cubicBezTo>
                  <a:lnTo>
                    <a:pt x="3278" y="5380"/>
                  </a:lnTo>
                  <a:cubicBezTo>
                    <a:pt x="3318" y="5387"/>
                    <a:pt x="3355" y="5394"/>
                    <a:pt x="3392" y="5397"/>
                  </a:cubicBezTo>
                  <a:lnTo>
                    <a:pt x="3408" y="5400"/>
                  </a:lnTo>
                  <a:lnTo>
                    <a:pt x="3425" y="5397"/>
                  </a:lnTo>
                  <a:cubicBezTo>
                    <a:pt x="3516" y="5391"/>
                    <a:pt x="3613" y="5377"/>
                    <a:pt x="3740" y="5346"/>
                  </a:cubicBezTo>
                  <a:cubicBezTo>
                    <a:pt x="3800" y="5330"/>
                    <a:pt x="3860" y="5306"/>
                    <a:pt x="3917" y="5283"/>
                  </a:cubicBezTo>
                  <a:lnTo>
                    <a:pt x="3950" y="5263"/>
                  </a:lnTo>
                  <a:cubicBezTo>
                    <a:pt x="3967" y="5250"/>
                    <a:pt x="3984" y="5240"/>
                    <a:pt x="3997" y="5226"/>
                  </a:cubicBezTo>
                  <a:lnTo>
                    <a:pt x="4017" y="5206"/>
                  </a:lnTo>
                  <a:cubicBezTo>
                    <a:pt x="4070" y="5146"/>
                    <a:pt x="4115" y="5090"/>
                    <a:pt x="4155" y="5036"/>
                  </a:cubicBezTo>
                  <a:lnTo>
                    <a:pt x="4168" y="5005"/>
                  </a:lnTo>
                  <a:cubicBezTo>
                    <a:pt x="4218" y="4899"/>
                    <a:pt x="4251" y="4789"/>
                    <a:pt x="4275" y="4698"/>
                  </a:cubicBezTo>
                  <a:cubicBezTo>
                    <a:pt x="4302" y="4581"/>
                    <a:pt x="4335" y="4423"/>
                    <a:pt x="4345" y="4256"/>
                  </a:cubicBezTo>
                  <a:lnTo>
                    <a:pt x="4345" y="4247"/>
                  </a:lnTo>
                  <a:lnTo>
                    <a:pt x="4345" y="4236"/>
                  </a:lnTo>
                  <a:cubicBezTo>
                    <a:pt x="4342" y="4170"/>
                    <a:pt x="4335" y="4102"/>
                    <a:pt x="4325" y="4039"/>
                  </a:cubicBezTo>
                  <a:cubicBezTo>
                    <a:pt x="4322" y="4019"/>
                    <a:pt x="4318" y="4002"/>
                    <a:pt x="4315" y="3982"/>
                  </a:cubicBezTo>
                  <a:cubicBezTo>
                    <a:pt x="4311" y="3966"/>
                    <a:pt x="4305" y="3942"/>
                    <a:pt x="4305" y="3935"/>
                  </a:cubicBezTo>
                  <a:lnTo>
                    <a:pt x="4305" y="3862"/>
                  </a:lnTo>
                  <a:cubicBezTo>
                    <a:pt x="4302" y="3815"/>
                    <a:pt x="4302" y="3768"/>
                    <a:pt x="4308" y="3715"/>
                  </a:cubicBezTo>
                  <a:lnTo>
                    <a:pt x="4311" y="3698"/>
                  </a:lnTo>
                  <a:lnTo>
                    <a:pt x="4311" y="3678"/>
                  </a:lnTo>
                  <a:cubicBezTo>
                    <a:pt x="4302" y="3494"/>
                    <a:pt x="4419" y="3310"/>
                    <a:pt x="4592" y="3243"/>
                  </a:cubicBezTo>
                  <a:cubicBezTo>
                    <a:pt x="4647" y="3221"/>
                    <a:pt x="4706" y="3209"/>
                    <a:pt x="4765" y="3209"/>
                  </a:cubicBezTo>
                  <a:cubicBezTo>
                    <a:pt x="4860" y="3209"/>
                    <a:pt x="4954" y="3239"/>
                    <a:pt x="5030" y="3296"/>
                  </a:cubicBezTo>
                  <a:lnTo>
                    <a:pt x="5091" y="3344"/>
                  </a:lnTo>
                  <a:cubicBezTo>
                    <a:pt x="5124" y="3370"/>
                    <a:pt x="5161" y="3407"/>
                    <a:pt x="5198" y="3444"/>
                  </a:cubicBezTo>
                  <a:lnTo>
                    <a:pt x="5231" y="3480"/>
                  </a:lnTo>
                  <a:cubicBezTo>
                    <a:pt x="5258" y="3508"/>
                    <a:pt x="5278" y="3551"/>
                    <a:pt x="5305" y="3601"/>
                  </a:cubicBezTo>
                  <a:cubicBezTo>
                    <a:pt x="5312" y="3615"/>
                    <a:pt x="5319" y="3630"/>
                    <a:pt x="5328" y="3645"/>
                  </a:cubicBezTo>
                  <a:lnTo>
                    <a:pt x="5328" y="3645"/>
                  </a:lnTo>
                  <a:lnTo>
                    <a:pt x="5499" y="3597"/>
                  </a:lnTo>
                  <a:lnTo>
                    <a:pt x="5499" y="3597"/>
                  </a:lnTo>
                  <a:lnTo>
                    <a:pt x="5335" y="3665"/>
                  </a:lnTo>
                  <a:lnTo>
                    <a:pt x="5342" y="3691"/>
                  </a:lnTo>
                  <a:cubicBezTo>
                    <a:pt x="5359" y="3748"/>
                    <a:pt x="5375" y="3801"/>
                    <a:pt x="5385" y="3858"/>
                  </a:cubicBezTo>
                  <a:cubicBezTo>
                    <a:pt x="5388" y="3882"/>
                    <a:pt x="5392" y="3902"/>
                    <a:pt x="5395" y="3926"/>
                  </a:cubicBezTo>
                  <a:cubicBezTo>
                    <a:pt x="5419" y="4073"/>
                    <a:pt x="5415" y="4230"/>
                    <a:pt x="5412" y="4390"/>
                  </a:cubicBezTo>
                  <a:cubicBezTo>
                    <a:pt x="5405" y="4591"/>
                    <a:pt x="5351" y="4792"/>
                    <a:pt x="5294" y="5005"/>
                  </a:cubicBezTo>
                  <a:lnTo>
                    <a:pt x="5274" y="5076"/>
                  </a:lnTo>
                  <a:cubicBezTo>
                    <a:pt x="5238" y="5220"/>
                    <a:pt x="5198" y="5360"/>
                    <a:pt x="5131" y="5481"/>
                  </a:cubicBezTo>
                  <a:cubicBezTo>
                    <a:pt x="5061" y="5607"/>
                    <a:pt x="4993" y="5725"/>
                    <a:pt x="4900" y="5828"/>
                  </a:cubicBezTo>
                  <a:lnTo>
                    <a:pt x="4873" y="5859"/>
                  </a:lnTo>
                  <a:cubicBezTo>
                    <a:pt x="4783" y="5959"/>
                    <a:pt x="4696" y="6059"/>
                    <a:pt x="4596" y="6126"/>
                  </a:cubicBezTo>
                  <a:cubicBezTo>
                    <a:pt x="4462" y="6217"/>
                    <a:pt x="4339" y="6283"/>
                    <a:pt x="4218" y="6323"/>
                  </a:cubicBezTo>
                  <a:cubicBezTo>
                    <a:pt x="4094" y="6363"/>
                    <a:pt x="3964" y="6397"/>
                    <a:pt x="3806" y="6434"/>
                  </a:cubicBezTo>
                  <a:cubicBezTo>
                    <a:pt x="3726" y="6450"/>
                    <a:pt x="3656" y="6461"/>
                    <a:pt x="3593" y="6467"/>
                  </a:cubicBezTo>
                  <a:cubicBezTo>
                    <a:pt x="3539" y="6471"/>
                    <a:pt x="3477" y="6474"/>
                    <a:pt x="3412" y="6474"/>
                  </a:cubicBezTo>
                  <a:cubicBezTo>
                    <a:pt x="3347" y="6474"/>
                    <a:pt x="3280" y="6471"/>
                    <a:pt x="3215" y="6461"/>
                  </a:cubicBezTo>
                  <a:cubicBezTo>
                    <a:pt x="3104" y="6447"/>
                    <a:pt x="2984" y="6417"/>
                    <a:pt x="2846" y="6370"/>
                  </a:cubicBezTo>
                  <a:cubicBezTo>
                    <a:pt x="2663" y="6310"/>
                    <a:pt x="2476" y="6209"/>
                    <a:pt x="2255" y="6056"/>
                  </a:cubicBezTo>
                  <a:cubicBezTo>
                    <a:pt x="2114" y="5962"/>
                    <a:pt x="1974" y="5848"/>
                    <a:pt x="1817" y="5712"/>
                  </a:cubicBezTo>
                  <a:cubicBezTo>
                    <a:pt x="1636" y="5551"/>
                    <a:pt x="1466" y="5383"/>
                    <a:pt x="1305" y="5210"/>
                  </a:cubicBezTo>
                  <a:cubicBezTo>
                    <a:pt x="1198" y="5090"/>
                    <a:pt x="1094" y="4949"/>
                    <a:pt x="984" y="4761"/>
                  </a:cubicBezTo>
                  <a:lnTo>
                    <a:pt x="964" y="4732"/>
                  </a:lnTo>
                  <a:cubicBezTo>
                    <a:pt x="890" y="4604"/>
                    <a:pt x="816" y="4488"/>
                    <a:pt x="759" y="4360"/>
                  </a:cubicBezTo>
                  <a:lnTo>
                    <a:pt x="739" y="4317"/>
                  </a:lnTo>
                  <a:cubicBezTo>
                    <a:pt x="710" y="4243"/>
                    <a:pt x="676" y="4170"/>
                    <a:pt x="646" y="4096"/>
                  </a:cubicBezTo>
                  <a:lnTo>
                    <a:pt x="616" y="4022"/>
                  </a:lnTo>
                  <a:cubicBezTo>
                    <a:pt x="549" y="3862"/>
                    <a:pt x="486" y="3708"/>
                    <a:pt x="435" y="3551"/>
                  </a:cubicBezTo>
                  <a:cubicBezTo>
                    <a:pt x="398" y="3427"/>
                    <a:pt x="362" y="3293"/>
                    <a:pt x="358" y="3173"/>
                  </a:cubicBezTo>
                  <a:cubicBezTo>
                    <a:pt x="355" y="3036"/>
                    <a:pt x="355" y="2885"/>
                    <a:pt x="369" y="2738"/>
                  </a:cubicBezTo>
                  <a:cubicBezTo>
                    <a:pt x="378" y="2637"/>
                    <a:pt x="392" y="2504"/>
                    <a:pt x="415" y="2370"/>
                  </a:cubicBezTo>
                  <a:cubicBezTo>
                    <a:pt x="452" y="2163"/>
                    <a:pt x="495" y="1989"/>
                    <a:pt x="549" y="1835"/>
                  </a:cubicBezTo>
                  <a:cubicBezTo>
                    <a:pt x="603" y="1688"/>
                    <a:pt x="683" y="1538"/>
                    <a:pt x="779" y="1380"/>
                  </a:cubicBezTo>
                  <a:cubicBezTo>
                    <a:pt x="824" y="1313"/>
                    <a:pt x="873" y="1250"/>
                    <a:pt x="934" y="1183"/>
                  </a:cubicBezTo>
                  <a:lnTo>
                    <a:pt x="967" y="1146"/>
                  </a:lnTo>
                  <a:cubicBezTo>
                    <a:pt x="1060" y="1043"/>
                    <a:pt x="1161" y="936"/>
                    <a:pt x="1272" y="856"/>
                  </a:cubicBezTo>
                  <a:lnTo>
                    <a:pt x="1312" y="825"/>
                  </a:lnTo>
                  <a:cubicBezTo>
                    <a:pt x="1386" y="765"/>
                    <a:pt x="1455" y="711"/>
                    <a:pt x="1529" y="665"/>
                  </a:cubicBezTo>
                  <a:cubicBezTo>
                    <a:pt x="1622" y="608"/>
                    <a:pt x="1727" y="544"/>
                    <a:pt x="1830" y="498"/>
                  </a:cubicBezTo>
                  <a:lnTo>
                    <a:pt x="1860" y="484"/>
                  </a:lnTo>
                  <a:cubicBezTo>
                    <a:pt x="1900" y="464"/>
                    <a:pt x="1940" y="447"/>
                    <a:pt x="1974" y="437"/>
                  </a:cubicBezTo>
                  <a:lnTo>
                    <a:pt x="2008" y="430"/>
                  </a:lnTo>
                  <a:cubicBezTo>
                    <a:pt x="2091" y="407"/>
                    <a:pt x="2171" y="384"/>
                    <a:pt x="2252" y="370"/>
                  </a:cubicBezTo>
                  <a:cubicBezTo>
                    <a:pt x="2346" y="356"/>
                    <a:pt x="2444" y="352"/>
                    <a:pt x="2545" y="352"/>
                  </a:cubicBezTo>
                  <a:close/>
                  <a:moveTo>
                    <a:pt x="2529" y="0"/>
                  </a:moveTo>
                  <a:cubicBezTo>
                    <a:pt x="2420" y="0"/>
                    <a:pt x="2309" y="5"/>
                    <a:pt x="2195" y="22"/>
                  </a:cubicBezTo>
                  <a:cubicBezTo>
                    <a:pt x="2097" y="39"/>
                    <a:pt x="2004" y="66"/>
                    <a:pt x="1914" y="89"/>
                  </a:cubicBezTo>
                  <a:lnTo>
                    <a:pt x="1880" y="99"/>
                  </a:lnTo>
                  <a:cubicBezTo>
                    <a:pt x="1817" y="116"/>
                    <a:pt x="1763" y="143"/>
                    <a:pt x="1713" y="166"/>
                  </a:cubicBezTo>
                  <a:lnTo>
                    <a:pt x="1687" y="176"/>
                  </a:lnTo>
                  <a:cubicBezTo>
                    <a:pt x="1562" y="233"/>
                    <a:pt x="1449" y="303"/>
                    <a:pt x="1341" y="367"/>
                  </a:cubicBezTo>
                  <a:cubicBezTo>
                    <a:pt x="1255" y="424"/>
                    <a:pt x="1174" y="484"/>
                    <a:pt x="1097" y="544"/>
                  </a:cubicBezTo>
                  <a:lnTo>
                    <a:pt x="1057" y="575"/>
                  </a:lnTo>
                  <a:cubicBezTo>
                    <a:pt x="927" y="675"/>
                    <a:pt x="813" y="791"/>
                    <a:pt x="706" y="909"/>
                  </a:cubicBezTo>
                  <a:lnTo>
                    <a:pt x="670" y="949"/>
                  </a:lnTo>
                  <a:cubicBezTo>
                    <a:pt x="596" y="1032"/>
                    <a:pt x="539" y="1109"/>
                    <a:pt x="486" y="1193"/>
                  </a:cubicBezTo>
                  <a:cubicBezTo>
                    <a:pt x="372" y="1367"/>
                    <a:pt x="282" y="1544"/>
                    <a:pt x="222" y="1714"/>
                  </a:cubicBezTo>
                  <a:cubicBezTo>
                    <a:pt x="157" y="1889"/>
                    <a:pt x="108" y="2083"/>
                    <a:pt x="68" y="2310"/>
                  </a:cubicBezTo>
                  <a:cubicBezTo>
                    <a:pt x="44" y="2454"/>
                    <a:pt x="27" y="2597"/>
                    <a:pt x="17" y="2705"/>
                  </a:cubicBezTo>
                  <a:cubicBezTo>
                    <a:pt x="1" y="2869"/>
                    <a:pt x="4" y="3032"/>
                    <a:pt x="7" y="3183"/>
                  </a:cubicBezTo>
                  <a:cubicBezTo>
                    <a:pt x="11" y="3347"/>
                    <a:pt x="54" y="3508"/>
                    <a:pt x="101" y="3654"/>
                  </a:cubicBezTo>
                  <a:cubicBezTo>
                    <a:pt x="154" y="3829"/>
                    <a:pt x="222" y="3996"/>
                    <a:pt x="288" y="4156"/>
                  </a:cubicBezTo>
                  <a:lnTo>
                    <a:pt x="322" y="4230"/>
                  </a:lnTo>
                  <a:cubicBezTo>
                    <a:pt x="352" y="4307"/>
                    <a:pt x="385" y="4383"/>
                    <a:pt x="418" y="4460"/>
                  </a:cubicBezTo>
                  <a:lnTo>
                    <a:pt x="438" y="4504"/>
                  </a:lnTo>
                  <a:cubicBezTo>
                    <a:pt x="506" y="4651"/>
                    <a:pt x="586" y="4785"/>
                    <a:pt x="663" y="4915"/>
                  </a:cubicBezTo>
                  <a:lnTo>
                    <a:pt x="683" y="4942"/>
                  </a:lnTo>
                  <a:cubicBezTo>
                    <a:pt x="807" y="5150"/>
                    <a:pt x="920" y="5306"/>
                    <a:pt x="1044" y="5444"/>
                  </a:cubicBezTo>
                  <a:cubicBezTo>
                    <a:pt x="1211" y="5627"/>
                    <a:pt x="1395" y="5808"/>
                    <a:pt x="1586" y="5976"/>
                  </a:cubicBezTo>
                  <a:cubicBezTo>
                    <a:pt x="1750" y="6119"/>
                    <a:pt x="1903" y="6243"/>
                    <a:pt x="2054" y="6347"/>
                  </a:cubicBezTo>
                  <a:cubicBezTo>
                    <a:pt x="2301" y="6518"/>
                    <a:pt x="2519" y="6635"/>
                    <a:pt x="2736" y="6705"/>
                  </a:cubicBezTo>
                  <a:cubicBezTo>
                    <a:pt x="2894" y="6758"/>
                    <a:pt x="3034" y="6791"/>
                    <a:pt x="3167" y="6811"/>
                  </a:cubicBezTo>
                  <a:cubicBezTo>
                    <a:pt x="3248" y="6822"/>
                    <a:pt x="3328" y="6825"/>
                    <a:pt x="3405" y="6825"/>
                  </a:cubicBezTo>
                  <a:cubicBezTo>
                    <a:pt x="3482" y="6825"/>
                    <a:pt x="3553" y="6822"/>
                    <a:pt x="3616" y="6819"/>
                  </a:cubicBezTo>
                  <a:cubicBezTo>
                    <a:pt x="3696" y="6811"/>
                    <a:pt x="3786" y="6798"/>
                    <a:pt x="3883" y="6775"/>
                  </a:cubicBezTo>
                  <a:cubicBezTo>
                    <a:pt x="4050" y="6738"/>
                    <a:pt x="4191" y="6701"/>
                    <a:pt x="4331" y="6655"/>
                  </a:cubicBezTo>
                  <a:cubicBezTo>
                    <a:pt x="4482" y="6604"/>
                    <a:pt x="4632" y="6527"/>
                    <a:pt x="4797" y="6417"/>
                  </a:cubicBezTo>
                  <a:cubicBezTo>
                    <a:pt x="4930" y="6323"/>
                    <a:pt x="5038" y="6206"/>
                    <a:pt x="5138" y="6089"/>
                  </a:cubicBezTo>
                  <a:lnTo>
                    <a:pt x="5161" y="6062"/>
                  </a:lnTo>
                  <a:cubicBezTo>
                    <a:pt x="5282" y="5932"/>
                    <a:pt x="5359" y="5788"/>
                    <a:pt x="5435" y="5651"/>
                  </a:cubicBezTo>
                  <a:cubicBezTo>
                    <a:pt x="5526" y="5494"/>
                    <a:pt x="5572" y="5326"/>
                    <a:pt x="5616" y="5166"/>
                  </a:cubicBezTo>
                  <a:lnTo>
                    <a:pt x="5636" y="5096"/>
                  </a:lnTo>
                  <a:cubicBezTo>
                    <a:pt x="5696" y="4872"/>
                    <a:pt x="5756" y="4644"/>
                    <a:pt x="5763" y="4397"/>
                  </a:cubicBezTo>
                  <a:cubicBezTo>
                    <a:pt x="5766" y="4230"/>
                    <a:pt x="5770" y="4049"/>
                    <a:pt x="5743" y="3875"/>
                  </a:cubicBezTo>
                  <a:cubicBezTo>
                    <a:pt x="5740" y="3849"/>
                    <a:pt x="5736" y="3821"/>
                    <a:pt x="5730" y="3795"/>
                  </a:cubicBezTo>
                  <a:cubicBezTo>
                    <a:pt x="5716" y="3728"/>
                    <a:pt x="5700" y="3661"/>
                    <a:pt x="5683" y="3597"/>
                  </a:cubicBezTo>
                  <a:lnTo>
                    <a:pt x="5673" y="3565"/>
                  </a:lnTo>
                  <a:cubicBezTo>
                    <a:pt x="5669" y="3548"/>
                    <a:pt x="5663" y="3520"/>
                    <a:pt x="5646" y="3491"/>
                  </a:cubicBezTo>
                  <a:cubicBezTo>
                    <a:pt x="5636" y="3474"/>
                    <a:pt x="5626" y="3457"/>
                    <a:pt x="5616" y="3437"/>
                  </a:cubicBezTo>
                  <a:cubicBezTo>
                    <a:pt x="5583" y="3374"/>
                    <a:pt x="5546" y="3300"/>
                    <a:pt x="5482" y="3236"/>
                  </a:cubicBezTo>
                  <a:lnTo>
                    <a:pt x="5452" y="3203"/>
                  </a:lnTo>
                  <a:cubicBezTo>
                    <a:pt x="5405" y="3156"/>
                    <a:pt x="5359" y="3106"/>
                    <a:pt x="5302" y="3063"/>
                  </a:cubicBezTo>
                  <a:lnTo>
                    <a:pt x="5245" y="3019"/>
                  </a:lnTo>
                  <a:cubicBezTo>
                    <a:pt x="5107" y="2913"/>
                    <a:pt x="4932" y="2857"/>
                    <a:pt x="4757" y="2857"/>
                  </a:cubicBezTo>
                  <a:cubicBezTo>
                    <a:pt x="4655" y="2857"/>
                    <a:pt x="4554" y="2876"/>
                    <a:pt x="4459" y="2915"/>
                  </a:cubicBezTo>
                  <a:cubicBezTo>
                    <a:pt x="4155" y="3039"/>
                    <a:pt x="3950" y="3350"/>
                    <a:pt x="3960" y="3675"/>
                  </a:cubicBezTo>
                  <a:cubicBezTo>
                    <a:pt x="3947" y="3748"/>
                    <a:pt x="3950" y="3815"/>
                    <a:pt x="3954" y="3875"/>
                  </a:cubicBezTo>
                  <a:lnTo>
                    <a:pt x="3954" y="3939"/>
                  </a:lnTo>
                  <a:cubicBezTo>
                    <a:pt x="3954" y="3982"/>
                    <a:pt x="3964" y="4026"/>
                    <a:pt x="3970" y="4059"/>
                  </a:cubicBezTo>
                  <a:cubicBezTo>
                    <a:pt x="3974" y="4073"/>
                    <a:pt x="3977" y="4082"/>
                    <a:pt x="3977" y="4096"/>
                  </a:cubicBezTo>
                  <a:cubicBezTo>
                    <a:pt x="3987" y="4142"/>
                    <a:pt x="3990" y="4193"/>
                    <a:pt x="3994" y="4243"/>
                  </a:cubicBezTo>
                  <a:cubicBezTo>
                    <a:pt x="3984" y="4380"/>
                    <a:pt x="3957" y="4517"/>
                    <a:pt x="3934" y="4611"/>
                  </a:cubicBezTo>
                  <a:cubicBezTo>
                    <a:pt x="3917" y="4678"/>
                    <a:pt x="3890" y="4765"/>
                    <a:pt x="3854" y="4849"/>
                  </a:cubicBezTo>
                  <a:cubicBezTo>
                    <a:pt x="3826" y="4889"/>
                    <a:pt x="3797" y="4925"/>
                    <a:pt x="3763" y="4962"/>
                  </a:cubicBezTo>
                  <a:cubicBezTo>
                    <a:pt x="3760" y="4965"/>
                    <a:pt x="3760" y="4965"/>
                    <a:pt x="3760" y="4969"/>
                  </a:cubicBezTo>
                  <a:cubicBezTo>
                    <a:pt x="3716" y="4985"/>
                    <a:pt x="3680" y="4999"/>
                    <a:pt x="3649" y="5009"/>
                  </a:cubicBezTo>
                  <a:cubicBezTo>
                    <a:pt x="3559" y="5025"/>
                    <a:pt x="3485" y="5039"/>
                    <a:pt x="3412" y="5045"/>
                  </a:cubicBezTo>
                  <a:cubicBezTo>
                    <a:pt x="3395" y="5042"/>
                    <a:pt x="3375" y="5039"/>
                    <a:pt x="3355" y="5039"/>
                  </a:cubicBezTo>
                  <a:cubicBezTo>
                    <a:pt x="3301" y="5019"/>
                    <a:pt x="3244" y="4992"/>
                    <a:pt x="3181" y="4962"/>
                  </a:cubicBezTo>
                  <a:cubicBezTo>
                    <a:pt x="2964" y="4825"/>
                    <a:pt x="2740" y="4644"/>
                    <a:pt x="2485" y="4397"/>
                  </a:cubicBezTo>
                  <a:cubicBezTo>
                    <a:pt x="2402" y="4313"/>
                    <a:pt x="2335" y="4233"/>
                    <a:pt x="2275" y="4153"/>
                  </a:cubicBezTo>
                  <a:cubicBezTo>
                    <a:pt x="2218" y="4079"/>
                    <a:pt x="2168" y="4002"/>
                    <a:pt x="2114" y="3915"/>
                  </a:cubicBezTo>
                  <a:cubicBezTo>
                    <a:pt x="2037" y="3765"/>
                    <a:pt x="1971" y="3611"/>
                    <a:pt x="1920" y="3494"/>
                  </a:cubicBezTo>
                  <a:lnTo>
                    <a:pt x="1894" y="3430"/>
                  </a:lnTo>
                  <a:cubicBezTo>
                    <a:pt x="1840" y="3310"/>
                    <a:pt x="1793" y="3196"/>
                    <a:pt x="1753" y="3079"/>
                  </a:cubicBezTo>
                  <a:cubicBezTo>
                    <a:pt x="1743" y="3029"/>
                    <a:pt x="1739" y="2979"/>
                    <a:pt x="1736" y="2946"/>
                  </a:cubicBezTo>
                  <a:cubicBezTo>
                    <a:pt x="1747" y="2722"/>
                    <a:pt x="1770" y="2527"/>
                    <a:pt x="1803" y="2370"/>
                  </a:cubicBezTo>
                  <a:cubicBezTo>
                    <a:pt x="1830" y="2287"/>
                    <a:pt x="1860" y="2206"/>
                    <a:pt x="1897" y="2129"/>
                  </a:cubicBezTo>
                  <a:cubicBezTo>
                    <a:pt x="1957" y="2035"/>
                    <a:pt x="2028" y="1946"/>
                    <a:pt x="2097" y="1865"/>
                  </a:cubicBezTo>
                  <a:cubicBezTo>
                    <a:pt x="2211" y="1759"/>
                    <a:pt x="2309" y="1678"/>
                    <a:pt x="2395" y="1625"/>
                  </a:cubicBezTo>
                  <a:cubicBezTo>
                    <a:pt x="2465" y="1584"/>
                    <a:pt x="2525" y="1558"/>
                    <a:pt x="2585" y="1538"/>
                  </a:cubicBezTo>
                  <a:cubicBezTo>
                    <a:pt x="2683" y="1521"/>
                    <a:pt x="2783" y="1518"/>
                    <a:pt x="2874" y="1518"/>
                  </a:cubicBezTo>
                  <a:lnTo>
                    <a:pt x="3091" y="1521"/>
                  </a:lnTo>
                  <a:lnTo>
                    <a:pt x="3114" y="1518"/>
                  </a:lnTo>
                  <a:cubicBezTo>
                    <a:pt x="3252" y="1501"/>
                    <a:pt x="3372" y="1450"/>
                    <a:pt x="3482" y="1367"/>
                  </a:cubicBezTo>
                  <a:cubicBezTo>
                    <a:pt x="3639" y="1246"/>
                    <a:pt x="3743" y="1063"/>
                    <a:pt x="3769" y="862"/>
                  </a:cubicBezTo>
                  <a:cubicBezTo>
                    <a:pt x="3797" y="665"/>
                    <a:pt x="3740" y="461"/>
                    <a:pt x="3619" y="303"/>
                  </a:cubicBezTo>
                  <a:cubicBezTo>
                    <a:pt x="3519" y="169"/>
                    <a:pt x="3322" y="16"/>
                    <a:pt x="3098" y="9"/>
                  </a:cubicBezTo>
                  <a:cubicBezTo>
                    <a:pt x="2984" y="6"/>
                    <a:pt x="2866" y="2"/>
                    <a:pt x="2753" y="2"/>
                  </a:cubicBezTo>
                  <a:lnTo>
                    <a:pt x="2686" y="2"/>
                  </a:lnTo>
                  <a:cubicBezTo>
                    <a:pt x="2634" y="1"/>
                    <a:pt x="2582" y="0"/>
                    <a:pt x="2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5" name="Google Shape;145;p2"/>
          <p:cNvGrpSpPr/>
          <p:nvPr/>
        </p:nvGrpSpPr>
        <p:grpSpPr>
          <a:xfrm rot="-5110898">
            <a:off x="7953017" y="602943"/>
            <a:ext cx="682215" cy="566900"/>
            <a:chOff x="3478568" y="540468"/>
            <a:chExt cx="511644" cy="425160"/>
          </a:xfrm>
        </p:grpSpPr>
        <p:sp>
          <p:nvSpPr>
            <p:cNvPr id="146" name="Google Shape;146;p2"/>
            <p:cNvSpPr/>
            <p:nvPr/>
          </p:nvSpPr>
          <p:spPr>
            <a:xfrm>
              <a:off x="3501543" y="547189"/>
              <a:ext cx="481637" cy="395340"/>
            </a:xfrm>
            <a:custGeom>
              <a:avLst/>
              <a:gdLst/>
              <a:ahLst/>
              <a:cxnLst/>
              <a:rect l="l" t="t" r="r" b="b"/>
              <a:pathLst>
                <a:path w="23290" h="19117" extrusionOk="0">
                  <a:moveTo>
                    <a:pt x="17814" y="0"/>
                  </a:moveTo>
                  <a:cubicBezTo>
                    <a:pt x="12614" y="2857"/>
                    <a:pt x="2908" y="11048"/>
                    <a:pt x="2722" y="11645"/>
                  </a:cubicBezTo>
                  <a:cubicBezTo>
                    <a:pt x="2542" y="12248"/>
                    <a:pt x="0" y="18154"/>
                    <a:pt x="0" y="18154"/>
                  </a:cubicBezTo>
                  <a:lnTo>
                    <a:pt x="732" y="19117"/>
                  </a:lnTo>
                  <a:cubicBezTo>
                    <a:pt x="2176" y="18834"/>
                    <a:pt x="8101" y="17043"/>
                    <a:pt x="8101" y="17043"/>
                  </a:cubicBezTo>
                  <a:cubicBezTo>
                    <a:pt x="8519" y="16819"/>
                    <a:pt x="9039" y="16523"/>
                    <a:pt x="9629" y="16177"/>
                  </a:cubicBezTo>
                  <a:cubicBezTo>
                    <a:pt x="14283" y="13500"/>
                    <a:pt x="23289" y="7954"/>
                    <a:pt x="23289" y="7954"/>
                  </a:cubicBezTo>
                  <a:cubicBezTo>
                    <a:pt x="23090" y="7119"/>
                    <a:pt x="22821" y="6304"/>
                    <a:pt x="22487" y="5521"/>
                  </a:cubicBezTo>
                  <a:cubicBezTo>
                    <a:pt x="22269" y="5020"/>
                    <a:pt x="22018" y="4532"/>
                    <a:pt x="21742" y="4064"/>
                  </a:cubicBezTo>
                  <a:cubicBezTo>
                    <a:pt x="21357" y="3415"/>
                    <a:pt x="20921" y="2805"/>
                    <a:pt x="20426" y="2234"/>
                  </a:cubicBezTo>
                  <a:cubicBezTo>
                    <a:pt x="19695" y="1348"/>
                    <a:pt x="18809" y="591"/>
                    <a:pt x="178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3494367" y="540468"/>
              <a:ext cx="495844" cy="408844"/>
            </a:xfrm>
            <a:custGeom>
              <a:avLst/>
              <a:gdLst/>
              <a:ahLst/>
              <a:cxnLst/>
              <a:rect l="l" t="t" r="r" b="b"/>
              <a:pathLst>
                <a:path w="23977" h="19770" extrusionOk="0">
                  <a:moveTo>
                    <a:pt x="18154" y="697"/>
                  </a:moveTo>
                  <a:cubicBezTo>
                    <a:pt x="19053" y="1256"/>
                    <a:pt x="19855" y="1956"/>
                    <a:pt x="20529" y="2771"/>
                  </a:cubicBezTo>
                  <a:cubicBezTo>
                    <a:pt x="21011" y="3329"/>
                    <a:pt x="21435" y="3920"/>
                    <a:pt x="21807" y="4549"/>
                  </a:cubicBezTo>
                  <a:cubicBezTo>
                    <a:pt x="22077" y="5011"/>
                    <a:pt x="22320" y="5480"/>
                    <a:pt x="22532" y="5968"/>
                  </a:cubicBezTo>
                  <a:cubicBezTo>
                    <a:pt x="22834" y="6667"/>
                    <a:pt x="23078" y="7393"/>
                    <a:pt x="23264" y="8131"/>
                  </a:cubicBezTo>
                  <a:cubicBezTo>
                    <a:pt x="21910" y="8959"/>
                    <a:pt x="14027" y="13799"/>
                    <a:pt x="9816" y="16226"/>
                  </a:cubicBezTo>
                  <a:lnTo>
                    <a:pt x="9675" y="16303"/>
                  </a:lnTo>
                  <a:cubicBezTo>
                    <a:pt x="9148" y="16611"/>
                    <a:pt x="8699" y="16868"/>
                    <a:pt x="8320" y="17067"/>
                  </a:cubicBezTo>
                  <a:cubicBezTo>
                    <a:pt x="7890" y="17195"/>
                    <a:pt x="2838" y="18723"/>
                    <a:pt x="1208" y="19089"/>
                  </a:cubicBezTo>
                  <a:lnTo>
                    <a:pt x="713" y="18434"/>
                  </a:lnTo>
                  <a:cubicBezTo>
                    <a:pt x="1137" y="17445"/>
                    <a:pt x="3153" y="12746"/>
                    <a:pt x="3364" y="12092"/>
                  </a:cubicBezTo>
                  <a:cubicBezTo>
                    <a:pt x="3852" y="11321"/>
                    <a:pt x="13032" y="3573"/>
                    <a:pt x="18154" y="697"/>
                  </a:cubicBezTo>
                  <a:close/>
                  <a:moveTo>
                    <a:pt x="18165" y="0"/>
                  </a:moveTo>
                  <a:cubicBezTo>
                    <a:pt x="18111" y="0"/>
                    <a:pt x="18057" y="15"/>
                    <a:pt x="18007" y="43"/>
                  </a:cubicBezTo>
                  <a:cubicBezTo>
                    <a:pt x="13128" y="2726"/>
                    <a:pt x="3018" y="11039"/>
                    <a:pt x="2755" y="11880"/>
                  </a:cubicBezTo>
                  <a:cubicBezTo>
                    <a:pt x="2613" y="12355"/>
                    <a:pt x="752" y="16714"/>
                    <a:pt x="46" y="18350"/>
                  </a:cubicBezTo>
                  <a:cubicBezTo>
                    <a:pt x="1" y="18460"/>
                    <a:pt x="20" y="18582"/>
                    <a:pt x="91" y="18671"/>
                  </a:cubicBezTo>
                  <a:lnTo>
                    <a:pt x="822" y="19641"/>
                  </a:lnTo>
                  <a:cubicBezTo>
                    <a:pt x="880" y="19718"/>
                    <a:pt x="976" y="19769"/>
                    <a:pt x="1079" y="19769"/>
                  </a:cubicBezTo>
                  <a:cubicBezTo>
                    <a:pt x="1098" y="19769"/>
                    <a:pt x="1118" y="19769"/>
                    <a:pt x="1137" y="19763"/>
                  </a:cubicBezTo>
                  <a:cubicBezTo>
                    <a:pt x="2581" y="19480"/>
                    <a:pt x="8294" y="17747"/>
                    <a:pt x="8538" y="17676"/>
                  </a:cubicBezTo>
                  <a:cubicBezTo>
                    <a:pt x="8558" y="17670"/>
                    <a:pt x="8577" y="17664"/>
                    <a:pt x="8590" y="17657"/>
                  </a:cubicBezTo>
                  <a:cubicBezTo>
                    <a:pt x="8988" y="17452"/>
                    <a:pt x="9456" y="17176"/>
                    <a:pt x="9996" y="16861"/>
                  </a:cubicBezTo>
                  <a:lnTo>
                    <a:pt x="10137" y="16784"/>
                  </a:lnTo>
                  <a:cubicBezTo>
                    <a:pt x="14739" y="14133"/>
                    <a:pt x="23713" y="8612"/>
                    <a:pt x="23803" y="8555"/>
                  </a:cubicBezTo>
                  <a:cubicBezTo>
                    <a:pt x="23919" y="8484"/>
                    <a:pt x="23977" y="8343"/>
                    <a:pt x="23945" y="8208"/>
                  </a:cubicBezTo>
                  <a:cubicBezTo>
                    <a:pt x="23746" y="7354"/>
                    <a:pt x="23469" y="6520"/>
                    <a:pt x="23123" y="5717"/>
                  </a:cubicBezTo>
                  <a:cubicBezTo>
                    <a:pt x="22905" y="5204"/>
                    <a:pt x="22648" y="4703"/>
                    <a:pt x="22365" y="4222"/>
                  </a:cubicBezTo>
                  <a:cubicBezTo>
                    <a:pt x="21974" y="3560"/>
                    <a:pt x="21524" y="2938"/>
                    <a:pt x="21024" y="2354"/>
                  </a:cubicBezTo>
                  <a:cubicBezTo>
                    <a:pt x="20266" y="1436"/>
                    <a:pt x="19355" y="653"/>
                    <a:pt x="18328" y="49"/>
                  </a:cubicBezTo>
                  <a:cubicBezTo>
                    <a:pt x="18278" y="16"/>
                    <a:pt x="18222" y="0"/>
                    <a:pt x="18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3478568" y="922469"/>
              <a:ext cx="37989" cy="43159"/>
            </a:xfrm>
            <a:custGeom>
              <a:avLst/>
              <a:gdLst/>
              <a:ahLst/>
              <a:cxnLst/>
              <a:rect l="l" t="t" r="r" b="b"/>
              <a:pathLst>
                <a:path w="1837" h="2087" extrusionOk="0">
                  <a:moveTo>
                    <a:pt x="1111" y="0"/>
                  </a:moveTo>
                  <a:lnTo>
                    <a:pt x="1" y="1753"/>
                  </a:lnTo>
                  <a:lnTo>
                    <a:pt x="296" y="2087"/>
                  </a:lnTo>
                  <a:lnTo>
                    <a:pt x="1837" y="970"/>
                  </a:lnTo>
                  <a:lnTo>
                    <a:pt x="111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3555994" y="593119"/>
              <a:ext cx="410725" cy="293801"/>
            </a:xfrm>
            <a:custGeom>
              <a:avLst/>
              <a:gdLst/>
              <a:ahLst/>
              <a:cxnLst/>
              <a:rect l="l" t="t" r="r" b="b"/>
              <a:pathLst>
                <a:path w="19861" h="14207" extrusionOk="0">
                  <a:moveTo>
                    <a:pt x="17813" y="0"/>
                  </a:moveTo>
                  <a:cubicBezTo>
                    <a:pt x="12658" y="2581"/>
                    <a:pt x="3151" y="9680"/>
                    <a:pt x="3151" y="9680"/>
                  </a:cubicBezTo>
                  <a:cubicBezTo>
                    <a:pt x="0" y="12374"/>
                    <a:pt x="359" y="14206"/>
                    <a:pt x="2022" y="14206"/>
                  </a:cubicBezTo>
                  <a:cubicBezTo>
                    <a:pt x="2765" y="14206"/>
                    <a:pt x="3767" y="13841"/>
                    <a:pt x="4833" y="13025"/>
                  </a:cubicBezTo>
                  <a:cubicBezTo>
                    <a:pt x="8293" y="10387"/>
                    <a:pt x="19860" y="3287"/>
                    <a:pt x="19860" y="3287"/>
                  </a:cubicBezTo>
                  <a:cubicBezTo>
                    <a:pt x="19353" y="2093"/>
                    <a:pt x="18660" y="989"/>
                    <a:pt x="178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3558351" y="586460"/>
              <a:ext cx="415792" cy="307077"/>
            </a:xfrm>
            <a:custGeom>
              <a:avLst/>
              <a:gdLst/>
              <a:ahLst/>
              <a:cxnLst/>
              <a:rect l="l" t="t" r="r" b="b"/>
              <a:pathLst>
                <a:path w="20106" h="14849" extrusionOk="0">
                  <a:moveTo>
                    <a:pt x="17615" y="727"/>
                  </a:moveTo>
                  <a:lnTo>
                    <a:pt x="17615" y="733"/>
                  </a:lnTo>
                  <a:cubicBezTo>
                    <a:pt x="18309" y="1568"/>
                    <a:pt x="18886" y="2492"/>
                    <a:pt x="19342" y="3481"/>
                  </a:cubicBezTo>
                  <a:cubicBezTo>
                    <a:pt x="17660" y="4514"/>
                    <a:pt x="7678" y="10683"/>
                    <a:pt x="4526" y="13090"/>
                  </a:cubicBezTo>
                  <a:cubicBezTo>
                    <a:pt x="3513" y="13861"/>
                    <a:pt x="2560" y="14202"/>
                    <a:pt x="1898" y="14202"/>
                  </a:cubicBezTo>
                  <a:cubicBezTo>
                    <a:pt x="1541" y="14202"/>
                    <a:pt x="1269" y="14103"/>
                    <a:pt x="1118" y="13918"/>
                  </a:cubicBezTo>
                  <a:cubicBezTo>
                    <a:pt x="694" y="13385"/>
                    <a:pt x="1176" y="12012"/>
                    <a:pt x="3223" y="10253"/>
                  </a:cubicBezTo>
                  <a:cubicBezTo>
                    <a:pt x="3320" y="10189"/>
                    <a:pt x="12499" y="3352"/>
                    <a:pt x="17615" y="727"/>
                  </a:cubicBezTo>
                  <a:close/>
                  <a:moveTo>
                    <a:pt x="17694" y="1"/>
                  </a:moveTo>
                  <a:cubicBezTo>
                    <a:pt x="17646" y="1"/>
                    <a:pt x="17597" y="11"/>
                    <a:pt x="17551" y="33"/>
                  </a:cubicBezTo>
                  <a:cubicBezTo>
                    <a:pt x="12435" y="2601"/>
                    <a:pt x="2934" y="9669"/>
                    <a:pt x="2825" y="9752"/>
                  </a:cubicBezTo>
                  <a:cubicBezTo>
                    <a:pt x="251" y="11954"/>
                    <a:pt x="1" y="13559"/>
                    <a:pt x="617" y="14323"/>
                  </a:cubicBezTo>
                  <a:cubicBezTo>
                    <a:pt x="887" y="14656"/>
                    <a:pt x="1336" y="14849"/>
                    <a:pt x="1920" y="14849"/>
                  </a:cubicBezTo>
                  <a:cubicBezTo>
                    <a:pt x="2723" y="14849"/>
                    <a:pt x="3769" y="14483"/>
                    <a:pt x="4912" y="13604"/>
                  </a:cubicBezTo>
                  <a:cubicBezTo>
                    <a:pt x="8320" y="11004"/>
                    <a:pt x="19804" y="3962"/>
                    <a:pt x="19920" y="3885"/>
                  </a:cubicBezTo>
                  <a:cubicBezTo>
                    <a:pt x="20055" y="3801"/>
                    <a:pt x="20106" y="3635"/>
                    <a:pt x="20048" y="3487"/>
                  </a:cubicBezTo>
                  <a:cubicBezTo>
                    <a:pt x="19522" y="2261"/>
                    <a:pt x="18809" y="1125"/>
                    <a:pt x="17936" y="117"/>
                  </a:cubicBezTo>
                  <a:cubicBezTo>
                    <a:pt x="17877" y="41"/>
                    <a:pt x="17787" y="1"/>
                    <a:pt x="176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3501398" y="547189"/>
              <a:ext cx="449790" cy="395340"/>
            </a:xfrm>
            <a:custGeom>
              <a:avLst/>
              <a:gdLst/>
              <a:ahLst/>
              <a:cxnLst/>
              <a:rect l="l" t="t" r="r" b="b"/>
              <a:pathLst>
                <a:path w="21750" h="19117" extrusionOk="0">
                  <a:moveTo>
                    <a:pt x="17821" y="0"/>
                  </a:moveTo>
                  <a:cubicBezTo>
                    <a:pt x="12621" y="2857"/>
                    <a:pt x="2909" y="11048"/>
                    <a:pt x="2723" y="11645"/>
                  </a:cubicBezTo>
                  <a:cubicBezTo>
                    <a:pt x="2543" y="12248"/>
                    <a:pt x="1" y="18154"/>
                    <a:pt x="1" y="18154"/>
                  </a:cubicBezTo>
                  <a:lnTo>
                    <a:pt x="733" y="19117"/>
                  </a:lnTo>
                  <a:cubicBezTo>
                    <a:pt x="2177" y="18834"/>
                    <a:pt x="8102" y="17043"/>
                    <a:pt x="8102" y="17043"/>
                  </a:cubicBezTo>
                  <a:cubicBezTo>
                    <a:pt x="8526" y="16819"/>
                    <a:pt x="9039" y="16523"/>
                    <a:pt x="9630" y="16177"/>
                  </a:cubicBezTo>
                  <a:cubicBezTo>
                    <a:pt x="9232" y="15060"/>
                    <a:pt x="8949" y="13911"/>
                    <a:pt x="8789" y="12736"/>
                  </a:cubicBezTo>
                  <a:lnTo>
                    <a:pt x="6940" y="12678"/>
                  </a:lnTo>
                  <a:cubicBezTo>
                    <a:pt x="6600" y="12004"/>
                    <a:pt x="6645" y="11195"/>
                    <a:pt x="7062" y="10560"/>
                  </a:cubicBezTo>
                  <a:cubicBezTo>
                    <a:pt x="7479" y="9944"/>
                    <a:pt x="8006" y="9411"/>
                    <a:pt x="8616" y="8987"/>
                  </a:cubicBezTo>
                  <a:cubicBezTo>
                    <a:pt x="11504" y="6715"/>
                    <a:pt x="14451" y="4519"/>
                    <a:pt x="17461" y="2401"/>
                  </a:cubicBezTo>
                  <a:cubicBezTo>
                    <a:pt x="17718" y="2189"/>
                    <a:pt x="18026" y="2041"/>
                    <a:pt x="18354" y="1971"/>
                  </a:cubicBezTo>
                  <a:cubicBezTo>
                    <a:pt x="18382" y="1970"/>
                    <a:pt x="18411" y="1969"/>
                    <a:pt x="18439" y="1969"/>
                  </a:cubicBezTo>
                  <a:cubicBezTo>
                    <a:pt x="18828" y="1969"/>
                    <a:pt x="19211" y="2090"/>
                    <a:pt x="19528" y="2318"/>
                  </a:cubicBezTo>
                  <a:cubicBezTo>
                    <a:pt x="20324" y="2818"/>
                    <a:pt x="21069" y="3402"/>
                    <a:pt x="21749" y="4057"/>
                  </a:cubicBezTo>
                  <a:cubicBezTo>
                    <a:pt x="21364" y="3409"/>
                    <a:pt x="20928" y="2805"/>
                    <a:pt x="20433" y="2234"/>
                  </a:cubicBezTo>
                  <a:cubicBezTo>
                    <a:pt x="19702" y="1348"/>
                    <a:pt x="18816" y="591"/>
                    <a:pt x="17821"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3501543" y="787987"/>
              <a:ext cx="167425" cy="154542"/>
            </a:xfrm>
            <a:custGeom>
              <a:avLst/>
              <a:gdLst/>
              <a:ahLst/>
              <a:cxnLst/>
              <a:rect l="l" t="t" r="r" b="b"/>
              <a:pathLst>
                <a:path w="8096" h="7473" extrusionOk="0">
                  <a:moveTo>
                    <a:pt x="2722" y="1"/>
                  </a:moveTo>
                  <a:cubicBezTo>
                    <a:pt x="2536" y="604"/>
                    <a:pt x="0" y="6510"/>
                    <a:pt x="0" y="6510"/>
                  </a:cubicBezTo>
                  <a:lnTo>
                    <a:pt x="732" y="7473"/>
                  </a:lnTo>
                  <a:cubicBezTo>
                    <a:pt x="944" y="7434"/>
                    <a:pt x="1259" y="7357"/>
                    <a:pt x="1631" y="7261"/>
                  </a:cubicBezTo>
                  <a:cubicBezTo>
                    <a:pt x="3794" y="6690"/>
                    <a:pt x="8095" y="5399"/>
                    <a:pt x="8095" y="5399"/>
                  </a:cubicBezTo>
                  <a:cubicBezTo>
                    <a:pt x="8095" y="5399"/>
                    <a:pt x="7582" y="3114"/>
                    <a:pt x="7338" y="2915"/>
                  </a:cubicBezTo>
                  <a:cubicBezTo>
                    <a:pt x="7271" y="2859"/>
                    <a:pt x="7077" y="2843"/>
                    <a:pt x="6829" y="2843"/>
                  </a:cubicBezTo>
                  <a:cubicBezTo>
                    <a:pt x="6476" y="2843"/>
                    <a:pt x="6012" y="2876"/>
                    <a:pt x="5652" y="2876"/>
                  </a:cubicBezTo>
                  <a:cubicBezTo>
                    <a:pt x="5336" y="2876"/>
                    <a:pt x="5100" y="2850"/>
                    <a:pt x="5084" y="2755"/>
                  </a:cubicBezTo>
                  <a:cubicBezTo>
                    <a:pt x="5046" y="2549"/>
                    <a:pt x="5495" y="1381"/>
                    <a:pt x="5688" y="713"/>
                  </a:cubicBezTo>
                  <a:cubicBezTo>
                    <a:pt x="5746" y="566"/>
                    <a:pt x="5771" y="418"/>
                    <a:pt x="5771" y="257"/>
                  </a:cubicBezTo>
                  <a:cubicBezTo>
                    <a:pt x="5681" y="33"/>
                    <a:pt x="2722" y="1"/>
                    <a:pt x="27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3493850" y="781225"/>
              <a:ext cx="182935" cy="168749"/>
            </a:xfrm>
            <a:custGeom>
              <a:avLst/>
              <a:gdLst/>
              <a:ahLst/>
              <a:cxnLst/>
              <a:rect l="l" t="t" r="r" b="b"/>
              <a:pathLst>
                <a:path w="8846" h="8160" extrusionOk="0">
                  <a:moveTo>
                    <a:pt x="3312" y="655"/>
                  </a:moveTo>
                  <a:cubicBezTo>
                    <a:pt x="4295" y="674"/>
                    <a:pt x="5367" y="726"/>
                    <a:pt x="5790" y="803"/>
                  </a:cubicBezTo>
                  <a:cubicBezTo>
                    <a:pt x="5784" y="854"/>
                    <a:pt x="5765" y="899"/>
                    <a:pt x="5745" y="950"/>
                  </a:cubicBezTo>
                  <a:cubicBezTo>
                    <a:pt x="5681" y="1181"/>
                    <a:pt x="5585" y="1477"/>
                    <a:pt x="5482" y="1766"/>
                  </a:cubicBezTo>
                  <a:cubicBezTo>
                    <a:pt x="5193" y="2626"/>
                    <a:pt x="5097" y="2947"/>
                    <a:pt x="5135" y="3139"/>
                  </a:cubicBezTo>
                  <a:cubicBezTo>
                    <a:pt x="5187" y="3454"/>
                    <a:pt x="5490" y="3525"/>
                    <a:pt x="5995" y="3525"/>
                  </a:cubicBezTo>
                  <a:cubicBezTo>
                    <a:pt x="6179" y="3525"/>
                    <a:pt x="6390" y="3516"/>
                    <a:pt x="6625" y="3505"/>
                  </a:cubicBezTo>
                  <a:cubicBezTo>
                    <a:pt x="6809" y="3501"/>
                    <a:pt x="7042" y="3492"/>
                    <a:pt x="7233" y="3492"/>
                  </a:cubicBezTo>
                  <a:cubicBezTo>
                    <a:pt x="7348" y="3492"/>
                    <a:pt x="7448" y="3496"/>
                    <a:pt x="7511" y="3505"/>
                  </a:cubicBezTo>
                  <a:cubicBezTo>
                    <a:pt x="7639" y="3756"/>
                    <a:pt x="7889" y="4654"/>
                    <a:pt x="8088" y="5508"/>
                  </a:cubicBezTo>
                  <a:cubicBezTo>
                    <a:pt x="7087" y="5803"/>
                    <a:pt x="3730" y="6798"/>
                    <a:pt x="1919" y="7280"/>
                  </a:cubicBezTo>
                  <a:cubicBezTo>
                    <a:pt x="1663" y="7344"/>
                    <a:pt x="1425" y="7402"/>
                    <a:pt x="1233" y="7447"/>
                  </a:cubicBezTo>
                  <a:lnTo>
                    <a:pt x="738" y="6792"/>
                  </a:lnTo>
                  <a:cubicBezTo>
                    <a:pt x="1130" y="5880"/>
                    <a:pt x="2889" y="1778"/>
                    <a:pt x="3312" y="655"/>
                  </a:cubicBezTo>
                  <a:close/>
                  <a:moveTo>
                    <a:pt x="2857" y="0"/>
                  </a:moveTo>
                  <a:lnTo>
                    <a:pt x="2786" y="231"/>
                  </a:lnTo>
                  <a:cubicBezTo>
                    <a:pt x="2638" y="713"/>
                    <a:pt x="777" y="5072"/>
                    <a:pt x="71" y="6708"/>
                  </a:cubicBezTo>
                  <a:lnTo>
                    <a:pt x="0" y="6882"/>
                  </a:lnTo>
                  <a:lnTo>
                    <a:pt x="969" y="8159"/>
                  </a:lnTo>
                  <a:lnTo>
                    <a:pt x="1162" y="8114"/>
                  </a:lnTo>
                  <a:cubicBezTo>
                    <a:pt x="1393" y="8069"/>
                    <a:pt x="1720" y="7992"/>
                    <a:pt x="2080" y="7896"/>
                  </a:cubicBezTo>
                  <a:cubicBezTo>
                    <a:pt x="4224" y="7331"/>
                    <a:pt x="8518" y="6041"/>
                    <a:pt x="8557" y="6028"/>
                  </a:cubicBezTo>
                  <a:lnTo>
                    <a:pt x="8846" y="5945"/>
                  </a:lnTo>
                  <a:lnTo>
                    <a:pt x="8782" y="5649"/>
                  </a:lnTo>
                  <a:cubicBezTo>
                    <a:pt x="8249" y="3261"/>
                    <a:pt x="7998" y="3056"/>
                    <a:pt x="7915" y="2985"/>
                  </a:cubicBezTo>
                  <a:cubicBezTo>
                    <a:pt x="7782" y="2874"/>
                    <a:pt x="7588" y="2840"/>
                    <a:pt x="7215" y="2840"/>
                  </a:cubicBezTo>
                  <a:cubicBezTo>
                    <a:pt x="7049" y="2840"/>
                    <a:pt x="6847" y="2847"/>
                    <a:pt x="6599" y="2857"/>
                  </a:cubicBezTo>
                  <a:cubicBezTo>
                    <a:pt x="6440" y="2866"/>
                    <a:pt x="6217" y="2875"/>
                    <a:pt x="6025" y="2875"/>
                  </a:cubicBezTo>
                  <a:cubicBezTo>
                    <a:pt x="5946" y="2875"/>
                    <a:pt x="5872" y="2873"/>
                    <a:pt x="5809" y="2870"/>
                  </a:cubicBezTo>
                  <a:cubicBezTo>
                    <a:pt x="5874" y="2639"/>
                    <a:pt x="6002" y="2247"/>
                    <a:pt x="6098" y="1971"/>
                  </a:cubicBezTo>
                  <a:cubicBezTo>
                    <a:pt x="6201" y="1669"/>
                    <a:pt x="6304" y="1368"/>
                    <a:pt x="6362" y="1149"/>
                  </a:cubicBezTo>
                  <a:cubicBezTo>
                    <a:pt x="6432" y="963"/>
                    <a:pt x="6464" y="771"/>
                    <a:pt x="6458" y="578"/>
                  </a:cubicBezTo>
                  <a:lnTo>
                    <a:pt x="6458" y="520"/>
                  </a:lnTo>
                  <a:lnTo>
                    <a:pt x="6445" y="469"/>
                  </a:lnTo>
                  <a:cubicBezTo>
                    <a:pt x="6362" y="257"/>
                    <a:pt x="6278" y="39"/>
                    <a:pt x="30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3501543" y="787987"/>
              <a:ext cx="119365" cy="154542"/>
            </a:xfrm>
            <a:custGeom>
              <a:avLst/>
              <a:gdLst/>
              <a:ahLst/>
              <a:cxnLst/>
              <a:rect l="l" t="t" r="r" b="b"/>
              <a:pathLst>
                <a:path w="5772" h="7473" extrusionOk="0">
                  <a:moveTo>
                    <a:pt x="2722" y="1"/>
                  </a:moveTo>
                  <a:cubicBezTo>
                    <a:pt x="2536" y="604"/>
                    <a:pt x="0" y="6510"/>
                    <a:pt x="0" y="6510"/>
                  </a:cubicBezTo>
                  <a:lnTo>
                    <a:pt x="732" y="7473"/>
                  </a:lnTo>
                  <a:cubicBezTo>
                    <a:pt x="944" y="7434"/>
                    <a:pt x="1259" y="7357"/>
                    <a:pt x="1631" y="7261"/>
                  </a:cubicBezTo>
                  <a:cubicBezTo>
                    <a:pt x="2209" y="5849"/>
                    <a:pt x="2703" y="4379"/>
                    <a:pt x="3300" y="2998"/>
                  </a:cubicBezTo>
                  <a:cubicBezTo>
                    <a:pt x="3942" y="1535"/>
                    <a:pt x="4763" y="964"/>
                    <a:pt x="5688" y="707"/>
                  </a:cubicBezTo>
                  <a:cubicBezTo>
                    <a:pt x="5746" y="566"/>
                    <a:pt x="5771" y="412"/>
                    <a:pt x="5771" y="257"/>
                  </a:cubicBezTo>
                  <a:cubicBezTo>
                    <a:pt x="5681" y="33"/>
                    <a:pt x="2722" y="1"/>
                    <a:pt x="2722" y="1"/>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3694963" y="606768"/>
              <a:ext cx="140996" cy="86877"/>
            </a:xfrm>
            <a:custGeom>
              <a:avLst/>
              <a:gdLst/>
              <a:ahLst/>
              <a:cxnLst/>
              <a:rect l="l" t="t" r="r" b="b"/>
              <a:pathLst>
                <a:path w="6818" h="4201" extrusionOk="0">
                  <a:moveTo>
                    <a:pt x="6764" y="1"/>
                  </a:moveTo>
                  <a:cubicBezTo>
                    <a:pt x="6734" y="1"/>
                    <a:pt x="6694" y="10"/>
                    <a:pt x="6651" y="27"/>
                  </a:cubicBezTo>
                  <a:cubicBezTo>
                    <a:pt x="6073" y="316"/>
                    <a:pt x="5502" y="598"/>
                    <a:pt x="4937" y="919"/>
                  </a:cubicBezTo>
                  <a:cubicBezTo>
                    <a:pt x="4378" y="1247"/>
                    <a:pt x="3807" y="1542"/>
                    <a:pt x="3274" y="1889"/>
                  </a:cubicBezTo>
                  <a:cubicBezTo>
                    <a:pt x="2735" y="2235"/>
                    <a:pt x="2189" y="2588"/>
                    <a:pt x="1656" y="2948"/>
                  </a:cubicBezTo>
                  <a:cubicBezTo>
                    <a:pt x="1124" y="3307"/>
                    <a:pt x="610" y="3686"/>
                    <a:pt x="90" y="4071"/>
                  </a:cubicBezTo>
                  <a:cubicBezTo>
                    <a:pt x="39" y="4110"/>
                    <a:pt x="0" y="4161"/>
                    <a:pt x="7" y="4187"/>
                  </a:cubicBezTo>
                  <a:cubicBezTo>
                    <a:pt x="11" y="4196"/>
                    <a:pt x="21" y="4200"/>
                    <a:pt x="35" y="4200"/>
                  </a:cubicBezTo>
                  <a:cubicBezTo>
                    <a:pt x="61" y="4200"/>
                    <a:pt x="100" y="4186"/>
                    <a:pt x="141" y="4161"/>
                  </a:cubicBezTo>
                  <a:lnTo>
                    <a:pt x="1785" y="3173"/>
                  </a:lnTo>
                  <a:lnTo>
                    <a:pt x="3435" y="2178"/>
                  </a:lnTo>
                  <a:lnTo>
                    <a:pt x="5078" y="1170"/>
                  </a:lnTo>
                  <a:lnTo>
                    <a:pt x="6715" y="155"/>
                  </a:lnTo>
                  <a:cubicBezTo>
                    <a:pt x="6779" y="117"/>
                    <a:pt x="6817" y="66"/>
                    <a:pt x="6811" y="27"/>
                  </a:cubicBezTo>
                  <a:cubicBezTo>
                    <a:pt x="6808" y="9"/>
                    <a:pt x="6790" y="1"/>
                    <a:pt x="67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3640802" y="756802"/>
              <a:ext cx="63860" cy="47316"/>
            </a:xfrm>
            <a:custGeom>
              <a:avLst/>
              <a:gdLst/>
              <a:ahLst/>
              <a:cxnLst/>
              <a:rect l="l" t="t" r="r" b="b"/>
              <a:pathLst>
                <a:path w="3088" h="2288" extrusionOk="0">
                  <a:moveTo>
                    <a:pt x="3020" y="0"/>
                  </a:moveTo>
                  <a:cubicBezTo>
                    <a:pt x="3003" y="0"/>
                    <a:pt x="2985" y="7"/>
                    <a:pt x="2972" y="19"/>
                  </a:cubicBezTo>
                  <a:cubicBezTo>
                    <a:pt x="2709" y="180"/>
                    <a:pt x="2446" y="328"/>
                    <a:pt x="2189" y="501"/>
                  </a:cubicBezTo>
                  <a:cubicBezTo>
                    <a:pt x="1939" y="674"/>
                    <a:pt x="1688" y="848"/>
                    <a:pt x="1438" y="1027"/>
                  </a:cubicBezTo>
                  <a:lnTo>
                    <a:pt x="726" y="1599"/>
                  </a:lnTo>
                  <a:cubicBezTo>
                    <a:pt x="488" y="1798"/>
                    <a:pt x="257" y="1997"/>
                    <a:pt x="32" y="2202"/>
                  </a:cubicBezTo>
                  <a:cubicBezTo>
                    <a:pt x="7" y="2221"/>
                    <a:pt x="0" y="2247"/>
                    <a:pt x="7" y="2273"/>
                  </a:cubicBezTo>
                  <a:cubicBezTo>
                    <a:pt x="19" y="2282"/>
                    <a:pt x="34" y="2287"/>
                    <a:pt x="48" y="2287"/>
                  </a:cubicBezTo>
                  <a:cubicBezTo>
                    <a:pt x="63" y="2287"/>
                    <a:pt x="77" y="2282"/>
                    <a:pt x="90" y="2273"/>
                  </a:cubicBezTo>
                  <a:cubicBezTo>
                    <a:pt x="353" y="2112"/>
                    <a:pt x="616" y="1958"/>
                    <a:pt x="873" y="1791"/>
                  </a:cubicBezTo>
                  <a:lnTo>
                    <a:pt x="1631" y="1278"/>
                  </a:lnTo>
                  <a:cubicBezTo>
                    <a:pt x="1875" y="1091"/>
                    <a:pt x="2125" y="905"/>
                    <a:pt x="2356" y="713"/>
                  </a:cubicBezTo>
                  <a:cubicBezTo>
                    <a:pt x="2594" y="520"/>
                    <a:pt x="2825" y="315"/>
                    <a:pt x="3056" y="116"/>
                  </a:cubicBezTo>
                  <a:cubicBezTo>
                    <a:pt x="3081" y="90"/>
                    <a:pt x="3088" y="52"/>
                    <a:pt x="3069" y="19"/>
                  </a:cubicBezTo>
                  <a:cubicBezTo>
                    <a:pt x="3056" y="7"/>
                    <a:pt x="3038" y="0"/>
                    <a:pt x="30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3732125" y="639670"/>
              <a:ext cx="181757" cy="101187"/>
            </a:xfrm>
            <a:custGeom>
              <a:avLst/>
              <a:gdLst/>
              <a:ahLst/>
              <a:cxnLst/>
              <a:rect l="l" t="t" r="r" b="b"/>
              <a:pathLst>
                <a:path w="8789" h="4893" extrusionOk="0">
                  <a:moveTo>
                    <a:pt x="8714" y="1"/>
                  </a:moveTo>
                  <a:cubicBezTo>
                    <a:pt x="8678" y="1"/>
                    <a:pt x="8631" y="12"/>
                    <a:pt x="8583" y="34"/>
                  </a:cubicBezTo>
                  <a:cubicBezTo>
                    <a:pt x="7839" y="349"/>
                    <a:pt x="7100" y="676"/>
                    <a:pt x="6375" y="1036"/>
                  </a:cubicBezTo>
                  <a:cubicBezTo>
                    <a:pt x="5643" y="1395"/>
                    <a:pt x="4924" y="1761"/>
                    <a:pt x="4218" y="2159"/>
                  </a:cubicBezTo>
                  <a:cubicBezTo>
                    <a:pt x="3518" y="2557"/>
                    <a:pt x="2819" y="2968"/>
                    <a:pt x="2132" y="3398"/>
                  </a:cubicBezTo>
                  <a:cubicBezTo>
                    <a:pt x="1451" y="3828"/>
                    <a:pt x="777" y="4278"/>
                    <a:pt x="116" y="4746"/>
                  </a:cubicBezTo>
                  <a:cubicBezTo>
                    <a:pt x="58" y="4791"/>
                    <a:pt x="1" y="4855"/>
                    <a:pt x="7" y="4881"/>
                  </a:cubicBezTo>
                  <a:cubicBezTo>
                    <a:pt x="11" y="4889"/>
                    <a:pt x="20" y="4893"/>
                    <a:pt x="34" y="4893"/>
                  </a:cubicBezTo>
                  <a:cubicBezTo>
                    <a:pt x="64" y="4893"/>
                    <a:pt x="114" y="4874"/>
                    <a:pt x="168" y="4843"/>
                  </a:cubicBezTo>
                  <a:cubicBezTo>
                    <a:pt x="861" y="4425"/>
                    <a:pt x="1567" y="4027"/>
                    <a:pt x="2267" y="3629"/>
                  </a:cubicBezTo>
                  <a:lnTo>
                    <a:pt x="4379" y="2455"/>
                  </a:lnTo>
                  <a:cubicBezTo>
                    <a:pt x="5078" y="2057"/>
                    <a:pt x="5791" y="1678"/>
                    <a:pt x="6503" y="1299"/>
                  </a:cubicBezTo>
                  <a:lnTo>
                    <a:pt x="8641" y="176"/>
                  </a:lnTo>
                  <a:cubicBezTo>
                    <a:pt x="8731" y="124"/>
                    <a:pt x="8789" y="79"/>
                    <a:pt x="8782" y="34"/>
                  </a:cubicBezTo>
                  <a:cubicBezTo>
                    <a:pt x="8776" y="12"/>
                    <a:pt x="8750" y="1"/>
                    <a:pt x="87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3684065" y="791151"/>
              <a:ext cx="123625" cy="75854"/>
            </a:xfrm>
            <a:custGeom>
              <a:avLst/>
              <a:gdLst/>
              <a:ahLst/>
              <a:cxnLst/>
              <a:rect l="l" t="t" r="r" b="b"/>
              <a:pathLst>
                <a:path w="5978" h="3668" extrusionOk="0">
                  <a:moveTo>
                    <a:pt x="5900" y="0"/>
                  </a:moveTo>
                  <a:cubicBezTo>
                    <a:pt x="5873" y="0"/>
                    <a:pt x="5839" y="11"/>
                    <a:pt x="5804" y="34"/>
                  </a:cubicBezTo>
                  <a:lnTo>
                    <a:pt x="4385" y="926"/>
                  </a:lnTo>
                  <a:cubicBezTo>
                    <a:pt x="3929" y="1228"/>
                    <a:pt x="3429" y="1510"/>
                    <a:pt x="2960" y="1812"/>
                  </a:cubicBezTo>
                  <a:cubicBezTo>
                    <a:pt x="2492" y="2114"/>
                    <a:pt x="2004" y="2403"/>
                    <a:pt x="1529" y="2691"/>
                  </a:cubicBezTo>
                  <a:cubicBezTo>
                    <a:pt x="1054" y="2974"/>
                    <a:pt x="572" y="3263"/>
                    <a:pt x="84" y="3545"/>
                  </a:cubicBezTo>
                  <a:cubicBezTo>
                    <a:pt x="33" y="3577"/>
                    <a:pt x="1" y="3622"/>
                    <a:pt x="7" y="3648"/>
                  </a:cubicBezTo>
                  <a:cubicBezTo>
                    <a:pt x="10" y="3661"/>
                    <a:pt x="27" y="3667"/>
                    <a:pt x="49" y="3667"/>
                  </a:cubicBezTo>
                  <a:cubicBezTo>
                    <a:pt x="71" y="3667"/>
                    <a:pt x="100" y="3661"/>
                    <a:pt x="129" y="3648"/>
                  </a:cubicBezTo>
                  <a:cubicBezTo>
                    <a:pt x="643" y="3423"/>
                    <a:pt x="1143" y="3186"/>
                    <a:pt x="1651" y="2923"/>
                  </a:cubicBezTo>
                  <a:cubicBezTo>
                    <a:pt x="2158" y="2659"/>
                    <a:pt x="2646" y="2396"/>
                    <a:pt x="3127" y="2101"/>
                  </a:cubicBezTo>
                  <a:cubicBezTo>
                    <a:pt x="3608" y="1806"/>
                    <a:pt x="4083" y="1497"/>
                    <a:pt x="4546" y="1176"/>
                  </a:cubicBezTo>
                  <a:cubicBezTo>
                    <a:pt x="5008" y="856"/>
                    <a:pt x="5451" y="515"/>
                    <a:pt x="5887" y="156"/>
                  </a:cubicBezTo>
                  <a:cubicBezTo>
                    <a:pt x="5958" y="111"/>
                    <a:pt x="5977" y="79"/>
                    <a:pt x="5958" y="34"/>
                  </a:cubicBezTo>
                  <a:cubicBezTo>
                    <a:pt x="5948" y="11"/>
                    <a:pt x="5927" y="0"/>
                    <a:pt x="59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3906830" y="680947"/>
              <a:ext cx="66155" cy="40264"/>
            </a:xfrm>
            <a:custGeom>
              <a:avLst/>
              <a:gdLst/>
              <a:ahLst/>
              <a:cxnLst/>
              <a:rect l="l" t="t" r="r" b="b"/>
              <a:pathLst>
                <a:path w="3199" h="1947" extrusionOk="0">
                  <a:moveTo>
                    <a:pt x="3093" y="1"/>
                  </a:moveTo>
                  <a:cubicBezTo>
                    <a:pt x="3077" y="1"/>
                    <a:pt x="3060" y="7"/>
                    <a:pt x="3043" y="22"/>
                  </a:cubicBezTo>
                  <a:cubicBezTo>
                    <a:pt x="2799" y="183"/>
                    <a:pt x="2549" y="343"/>
                    <a:pt x="2305" y="503"/>
                  </a:cubicBezTo>
                  <a:cubicBezTo>
                    <a:pt x="2061" y="670"/>
                    <a:pt x="1804" y="818"/>
                    <a:pt x="1560" y="972"/>
                  </a:cubicBezTo>
                  <a:cubicBezTo>
                    <a:pt x="1316" y="1126"/>
                    <a:pt x="1066" y="1274"/>
                    <a:pt x="809" y="1421"/>
                  </a:cubicBezTo>
                  <a:cubicBezTo>
                    <a:pt x="552" y="1569"/>
                    <a:pt x="302" y="1717"/>
                    <a:pt x="39" y="1852"/>
                  </a:cubicBezTo>
                  <a:cubicBezTo>
                    <a:pt x="0" y="1864"/>
                    <a:pt x="0" y="1890"/>
                    <a:pt x="7" y="1909"/>
                  </a:cubicBezTo>
                  <a:cubicBezTo>
                    <a:pt x="16" y="1933"/>
                    <a:pt x="36" y="1946"/>
                    <a:pt x="57" y="1946"/>
                  </a:cubicBezTo>
                  <a:cubicBezTo>
                    <a:pt x="64" y="1946"/>
                    <a:pt x="71" y="1945"/>
                    <a:pt x="77" y="1941"/>
                  </a:cubicBezTo>
                  <a:cubicBezTo>
                    <a:pt x="366" y="1858"/>
                    <a:pt x="649" y="1762"/>
                    <a:pt x="925" y="1646"/>
                  </a:cubicBezTo>
                  <a:cubicBezTo>
                    <a:pt x="1201" y="1524"/>
                    <a:pt x="1464" y="1389"/>
                    <a:pt x="1727" y="1242"/>
                  </a:cubicBezTo>
                  <a:cubicBezTo>
                    <a:pt x="1984" y="1088"/>
                    <a:pt x="2228" y="921"/>
                    <a:pt x="2472" y="735"/>
                  </a:cubicBezTo>
                  <a:cubicBezTo>
                    <a:pt x="2703" y="548"/>
                    <a:pt x="2928" y="349"/>
                    <a:pt x="3133" y="131"/>
                  </a:cubicBezTo>
                  <a:cubicBezTo>
                    <a:pt x="3199" y="86"/>
                    <a:pt x="3153" y="1"/>
                    <a:pt x="30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3844831" y="577982"/>
              <a:ext cx="23513" cy="11932"/>
            </a:xfrm>
            <a:custGeom>
              <a:avLst/>
              <a:gdLst/>
              <a:ahLst/>
              <a:cxnLst/>
              <a:rect l="l" t="t" r="r" b="b"/>
              <a:pathLst>
                <a:path w="1137" h="577" extrusionOk="0">
                  <a:moveTo>
                    <a:pt x="1047" y="0"/>
                  </a:moveTo>
                  <a:cubicBezTo>
                    <a:pt x="951" y="33"/>
                    <a:pt x="854" y="58"/>
                    <a:pt x="777" y="97"/>
                  </a:cubicBezTo>
                  <a:lnTo>
                    <a:pt x="521" y="199"/>
                  </a:lnTo>
                  <a:lnTo>
                    <a:pt x="277" y="328"/>
                  </a:lnTo>
                  <a:lnTo>
                    <a:pt x="26" y="463"/>
                  </a:lnTo>
                  <a:cubicBezTo>
                    <a:pt x="7" y="475"/>
                    <a:pt x="1" y="495"/>
                    <a:pt x="1" y="520"/>
                  </a:cubicBezTo>
                  <a:cubicBezTo>
                    <a:pt x="7" y="540"/>
                    <a:pt x="20" y="552"/>
                    <a:pt x="33" y="572"/>
                  </a:cubicBezTo>
                  <a:cubicBezTo>
                    <a:pt x="84" y="575"/>
                    <a:pt x="137" y="577"/>
                    <a:pt x="191" y="577"/>
                  </a:cubicBezTo>
                  <a:cubicBezTo>
                    <a:pt x="244" y="577"/>
                    <a:pt x="299" y="575"/>
                    <a:pt x="354" y="572"/>
                  </a:cubicBezTo>
                  <a:cubicBezTo>
                    <a:pt x="456" y="552"/>
                    <a:pt x="553" y="533"/>
                    <a:pt x="655" y="501"/>
                  </a:cubicBezTo>
                  <a:cubicBezTo>
                    <a:pt x="745" y="450"/>
                    <a:pt x="835" y="398"/>
                    <a:pt x="918" y="341"/>
                  </a:cubicBezTo>
                  <a:cubicBezTo>
                    <a:pt x="996" y="270"/>
                    <a:pt x="1066" y="193"/>
                    <a:pt x="1130" y="110"/>
                  </a:cubicBezTo>
                  <a:cubicBezTo>
                    <a:pt x="1137" y="97"/>
                    <a:pt x="1130" y="71"/>
                    <a:pt x="1105" y="45"/>
                  </a:cubicBezTo>
                  <a:cubicBezTo>
                    <a:pt x="1092" y="26"/>
                    <a:pt x="1066" y="7"/>
                    <a:pt x="10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1" name="Google Shape;161;p2"/>
          <p:cNvGrpSpPr/>
          <p:nvPr/>
        </p:nvGrpSpPr>
        <p:grpSpPr>
          <a:xfrm>
            <a:off x="466583" y="250131"/>
            <a:ext cx="973796" cy="926404"/>
            <a:chOff x="435062" y="187598"/>
            <a:chExt cx="730347" cy="694803"/>
          </a:xfrm>
        </p:grpSpPr>
        <p:sp>
          <p:nvSpPr>
            <p:cNvPr id="162" name="Google Shape;162;p2"/>
            <p:cNvSpPr/>
            <p:nvPr/>
          </p:nvSpPr>
          <p:spPr>
            <a:xfrm rot="9076706">
              <a:off x="676192" y="272498"/>
              <a:ext cx="354711" cy="548269"/>
            </a:xfrm>
            <a:custGeom>
              <a:avLst/>
              <a:gdLst/>
              <a:ahLst/>
              <a:cxnLst/>
              <a:rect l="l" t="t" r="r" b="b"/>
              <a:pathLst>
                <a:path w="17153" h="26513" extrusionOk="0">
                  <a:moveTo>
                    <a:pt x="1136" y="1"/>
                  </a:moveTo>
                  <a:lnTo>
                    <a:pt x="0" y="611"/>
                  </a:lnTo>
                  <a:cubicBezTo>
                    <a:pt x="77" y="2177"/>
                    <a:pt x="706" y="9129"/>
                    <a:pt x="706" y="9129"/>
                  </a:cubicBezTo>
                  <a:cubicBezTo>
                    <a:pt x="905" y="9668"/>
                    <a:pt x="1162" y="10342"/>
                    <a:pt x="1470" y="11113"/>
                  </a:cubicBezTo>
                  <a:cubicBezTo>
                    <a:pt x="2837" y="14534"/>
                    <a:pt x="5078" y="19843"/>
                    <a:pt x="6528" y="23245"/>
                  </a:cubicBezTo>
                  <a:lnTo>
                    <a:pt x="7928" y="26512"/>
                  </a:lnTo>
                  <a:cubicBezTo>
                    <a:pt x="8839" y="26435"/>
                    <a:pt x="9745" y="26281"/>
                    <a:pt x="10624" y="26050"/>
                  </a:cubicBezTo>
                  <a:cubicBezTo>
                    <a:pt x="11959" y="25691"/>
                    <a:pt x="13230" y="25132"/>
                    <a:pt x="14398" y="24394"/>
                  </a:cubicBezTo>
                  <a:cubicBezTo>
                    <a:pt x="15150" y="23919"/>
                    <a:pt x="15849" y="23367"/>
                    <a:pt x="16478" y="22744"/>
                  </a:cubicBezTo>
                  <a:cubicBezTo>
                    <a:pt x="16722" y="22513"/>
                    <a:pt x="16947" y="22256"/>
                    <a:pt x="17152" y="21993"/>
                  </a:cubicBezTo>
                  <a:cubicBezTo>
                    <a:pt x="16754" y="20915"/>
                    <a:pt x="16196" y="19657"/>
                    <a:pt x="15535" y="18321"/>
                  </a:cubicBezTo>
                  <a:cubicBezTo>
                    <a:pt x="12575" y="12281"/>
                    <a:pt x="7716" y="4539"/>
                    <a:pt x="7222" y="4308"/>
                  </a:cubicBezTo>
                  <a:cubicBezTo>
                    <a:pt x="6618" y="4019"/>
                    <a:pt x="1136" y="1"/>
                    <a:pt x="1136" y="1"/>
                  </a:cubicBezTo>
                  <a:close/>
                </a:path>
              </a:pathLst>
            </a:custGeom>
            <a:solidFill>
              <a:srgbClr val="FFB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rot="9076706">
              <a:off x="668378" y="265331"/>
              <a:ext cx="369849" cy="562828"/>
            </a:xfrm>
            <a:custGeom>
              <a:avLst/>
              <a:gdLst/>
              <a:ahLst/>
              <a:cxnLst/>
              <a:rect l="l" t="t" r="r" b="b"/>
              <a:pathLst>
                <a:path w="17885" h="27217" extrusionOk="0">
                  <a:moveTo>
                    <a:pt x="1464" y="756"/>
                  </a:moveTo>
                  <a:cubicBezTo>
                    <a:pt x="2504" y="1520"/>
                    <a:pt x="6740" y="4614"/>
                    <a:pt x="7401" y="4954"/>
                  </a:cubicBezTo>
                  <a:cubicBezTo>
                    <a:pt x="8024" y="5487"/>
                    <a:pt x="12684" y="12921"/>
                    <a:pt x="15573" y="18820"/>
                  </a:cubicBezTo>
                  <a:cubicBezTo>
                    <a:pt x="16196" y="20072"/>
                    <a:pt x="16722" y="21259"/>
                    <a:pt x="17114" y="22274"/>
                  </a:cubicBezTo>
                  <a:cubicBezTo>
                    <a:pt x="16947" y="22473"/>
                    <a:pt x="16774" y="22665"/>
                    <a:pt x="16587" y="22838"/>
                  </a:cubicBezTo>
                  <a:cubicBezTo>
                    <a:pt x="15971" y="23448"/>
                    <a:pt x="15297" y="23987"/>
                    <a:pt x="14565" y="24443"/>
                  </a:cubicBezTo>
                  <a:cubicBezTo>
                    <a:pt x="13429" y="25169"/>
                    <a:pt x="12190" y="25714"/>
                    <a:pt x="10893" y="26061"/>
                  </a:cubicBezTo>
                  <a:cubicBezTo>
                    <a:pt x="10110" y="26266"/>
                    <a:pt x="9314" y="26408"/>
                    <a:pt x="8512" y="26491"/>
                  </a:cubicBezTo>
                  <a:lnTo>
                    <a:pt x="7209" y="23455"/>
                  </a:lnTo>
                  <a:cubicBezTo>
                    <a:pt x="6182" y="21067"/>
                    <a:pt x="3653" y="15110"/>
                    <a:pt x="2150" y="11335"/>
                  </a:cubicBezTo>
                  <a:cubicBezTo>
                    <a:pt x="1881" y="10674"/>
                    <a:pt x="1624" y="10006"/>
                    <a:pt x="1399" y="9403"/>
                  </a:cubicBezTo>
                  <a:cubicBezTo>
                    <a:pt x="1348" y="8819"/>
                    <a:pt x="822" y="2964"/>
                    <a:pt x="719" y="1161"/>
                  </a:cubicBezTo>
                  <a:lnTo>
                    <a:pt x="1464" y="756"/>
                  </a:lnTo>
                  <a:close/>
                  <a:moveTo>
                    <a:pt x="1495" y="0"/>
                  </a:moveTo>
                  <a:cubicBezTo>
                    <a:pt x="1436" y="0"/>
                    <a:pt x="1377" y="15"/>
                    <a:pt x="1322" y="44"/>
                  </a:cubicBezTo>
                  <a:lnTo>
                    <a:pt x="193" y="660"/>
                  </a:lnTo>
                  <a:cubicBezTo>
                    <a:pt x="71" y="724"/>
                    <a:pt x="0" y="852"/>
                    <a:pt x="6" y="981"/>
                  </a:cubicBezTo>
                  <a:cubicBezTo>
                    <a:pt x="83" y="2534"/>
                    <a:pt x="687" y="9230"/>
                    <a:pt x="713" y="9512"/>
                  </a:cubicBezTo>
                  <a:cubicBezTo>
                    <a:pt x="713" y="9544"/>
                    <a:pt x="719" y="9576"/>
                    <a:pt x="732" y="9602"/>
                  </a:cubicBezTo>
                  <a:cubicBezTo>
                    <a:pt x="963" y="10225"/>
                    <a:pt x="1233" y="10918"/>
                    <a:pt x="1502" y="11598"/>
                  </a:cubicBezTo>
                  <a:cubicBezTo>
                    <a:pt x="3004" y="15379"/>
                    <a:pt x="5540" y="21343"/>
                    <a:pt x="6561" y="23737"/>
                  </a:cubicBezTo>
                  <a:lnTo>
                    <a:pt x="7960" y="27005"/>
                  </a:lnTo>
                  <a:cubicBezTo>
                    <a:pt x="8018" y="27133"/>
                    <a:pt x="8146" y="27216"/>
                    <a:pt x="8281" y="27216"/>
                  </a:cubicBezTo>
                  <a:lnTo>
                    <a:pt x="8313" y="27216"/>
                  </a:lnTo>
                  <a:cubicBezTo>
                    <a:pt x="9250" y="27139"/>
                    <a:pt x="10168" y="26985"/>
                    <a:pt x="11073" y="26741"/>
                  </a:cubicBezTo>
                  <a:cubicBezTo>
                    <a:pt x="12441" y="26382"/>
                    <a:pt x="13744" y="25804"/>
                    <a:pt x="14938" y="25047"/>
                  </a:cubicBezTo>
                  <a:cubicBezTo>
                    <a:pt x="15714" y="24559"/>
                    <a:pt x="16427" y="23994"/>
                    <a:pt x="17075" y="23352"/>
                  </a:cubicBezTo>
                  <a:cubicBezTo>
                    <a:pt x="17332" y="23108"/>
                    <a:pt x="17570" y="22838"/>
                    <a:pt x="17788" y="22562"/>
                  </a:cubicBezTo>
                  <a:cubicBezTo>
                    <a:pt x="17865" y="22460"/>
                    <a:pt x="17884" y="22338"/>
                    <a:pt x="17839" y="22222"/>
                  </a:cubicBezTo>
                  <a:cubicBezTo>
                    <a:pt x="17435" y="21150"/>
                    <a:pt x="16870" y="19866"/>
                    <a:pt x="16209" y="18525"/>
                  </a:cubicBezTo>
                  <a:cubicBezTo>
                    <a:pt x="13532" y="13075"/>
                    <a:pt x="8429" y="4678"/>
                    <a:pt x="7729" y="4345"/>
                  </a:cubicBezTo>
                  <a:cubicBezTo>
                    <a:pt x="7305" y="4146"/>
                    <a:pt x="3890" y="1674"/>
                    <a:pt x="1701" y="69"/>
                  </a:cubicBezTo>
                  <a:cubicBezTo>
                    <a:pt x="1641" y="23"/>
                    <a:pt x="1568" y="0"/>
                    <a:pt x="14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rot="9076706">
              <a:off x="1122277" y="690921"/>
              <a:ext cx="34803" cy="43571"/>
            </a:xfrm>
            <a:custGeom>
              <a:avLst/>
              <a:gdLst/>
              <a:ahLst/>
              <a:cxnLst/>
              <a:rect l="l" t="t" r="r" b="b"/>
              <a:pathLst>
                <a:path w="1683" h="2107" extrusionOk="0">
                  <a:moveTo>
                    <a:pt x="399" y="1"/>
                  </a:moveTo>
                  <a:lnTo>
                    <a:pt x="1" y="257"/>
                  </a:lnTo>
                  <a:lnTo>
                    <a:pt x="547" y="2106"/>
                  </a:lnTo>
                  <a:lnTo>
                    <a:pt x="1683" y="1490"/>
                  </a:lnTo>
                  <a:lnTo>
                    <a:pt x="39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rot="9076706">
              <a:off x="711767" y="280197"/>
              <a:ext cx="269410" cy="447520"/>
            </a:xfrm>
            <a:custGeom>
              <a:avLst/>
              <a:gdLst/>
              <a:ahLst/>
              <a:cxnLst/>
              <a:rect l="l" t="t" r="r" b="b"/>
              <a:pathLst>
                <a:path w="13028" h="21641" extrusionOk="0">
                  <a:moveTo>
                    <a:pt x="1643" y="1"/>
                  </a:moveTo>
                  <a:cubicBezTo>
                    <a:pt x="390" y="1"/>
                    <a:pt x="0" y="1905"/>
                    <a:pt x="1332" y="4315"/>
                  </a:cubicBezTo>
                  <a:cubicBezTo>
                    <a:pt x="3559" y="8365"/>
                    <a:pt x="9253" y="21640"/>
                    <a:pt x="9253" y="21640"/>
                  </a:cubicBezTo>
                  <a:cubicBezTo>
                    <a:pt x="10588" y="21281"/>
                    <a:pt x="11859" y="20722"/>
                    <a:pt x="13027" y="19984"/>
                  </a:cubicBezTo>
                  <a:cubicBezTo>
                    <a:pt x="11121" y="14168"/>
                    <a:pt x="5113" y="3063"/>
                    <a:pt x="5113" y="3063"/>
                  </a:cubicBezTo>
                  <a:cubicBezTo>
                    <a:pt x="3738" y="876"/>
                    <a:pt x="2492" y="1"/>
                    <a:pt x="16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rot="9076706">
              <a:off x="703999" y="273650"/>
              <a:ext cx="282768" cy="461975"/>
            </a:xfrm>
            <a:custGeom>
              <a:avLst/>
              <a:gdLst/>
              <a:ahLst/>
              <a:cxnLst/>
              <a:rect l="l" t="t" r="r" b="b"/>
              <a:pathLst>
                <a:path w="13674" h="22340" extrusionOk="0">
                  <a:moveTo>
                    <a:pt x="1876" y="706"/>
                  </a:moveTo>
                  <a:cubicBezTo>
                    <a:pt x="1887" y="706"/>
                    <a:pt x="1897" y="706"/>
                    <a:pt x="1907" y="707"/>
                  </a:cubicBezTo>
                  <a:cubicBezTo>
                    <a:pt x="2613" y="707"/>
                    <a:pt x="3782" y="1541"/>
                    <a:pt x="5065" y="3583"/>
                  </a:cubicBezTo>
                  <a:cubicBezTo>
                    <a:pt x="5123" y="3692"/>
                    <a:pt x="10900" y="14399"/>
                    <a:pt x="12865" y="20183"/>
                  </a:cubicBezTo>
                  <a:cubicBezTo>
                    <a:pt x="11883" y="20786"/>
                    <a:pt x="10823" y="21248"/>
                    <a:pt x="9719" y="21569"/>
                  </a:cubicBezTo>
                  <a:cubicBezTo>
                    <a:pt x="8878" y="19624"/>
                    <a:pt x="3929" y="8185"/>
                    <a:pt x="1894" y="4501"/>
                  </a:cubicBezTo>
                  <a:cubicBezTo>
                    <a:pt x="893" y="2684"/>
                    <a:pt x="938" y="1156"/>
                    <a:pt x="1560" y="790"/>
                  </a:cubicBezTo>
                  <a:cubicBezTo>
                    <a:pt x="1655" y="737"/>
                    <a:pt x="1765" y="706"/>
                    <a:pt x="1876" y="706"/>
                  </a:cubicBezTo>
                  <a:close/>
                  <a:moveTo>
                    <a:pt x="1893" y="1"/>
                  </a:moveTo>
                  <a:cubicBezTo>
                    <a:pt x="1631" y="1"/>
                    <a:pt x="1398" y="66"/>
                    <a:pt x="1201" y="180"/>
                  </a:cubicBezTo>
                  <a:cubicBezTo>
                    <a:pt x="270" y="733"/>
                    <a:pt x="1" y="2511"/>
                    <a:pt x="1284" y="4834"/>
                  </a:cubicBezTo>
                  <a:cubicBezTo>
                    <a:pt x="3480" y="8821"/>
                    <a:pt x="9135" y="21993"/>
                    <a:pt x="9193" y="22128"/>
                  </a:cubicBezTo>
                  <a:cubicBezTo>
                    <a:pt x="9251" y="22256"/>
                    <a:pt x="9373" y="22340"/>
                    <a:pt x="9514" y="22340"/>
                  </a:cubicBezTo>
                  <a:cubicBezTo>
                    <a:pt x="9546" y="22340"/>
                    <a:pt x="9578" y="22333"/>
                    <a:pt x="9610" y="22327"/>
                  </a:cubicBezTo>
                  <a:cubicBezTo>
                    <a:pt x="10978" y="21961"/>
                    <a:pt x="12281" y="21390"/>
                    <a:pt x="13475" y="20626"/>
                  </a:cubicBezTo>
                  <a:cubicBezTo>
                    <a:pt x="13609" y="20542"/>
                    <a:pt x="13674" y="20375"/>
                    <a:pt x="13622" y="20221"/>
                  </a:cubicBezTo>
                  <a:cubicBezTo>
                    <a:pt x="11722" y="14444"/>
                    <a:pt x="5739" y="3352"/>
                    <a:pt x="5669" y="3223"/>
                  </a:cubicBezTo>
                  <a:cubicBezTo>
                    <a:pt x="4168" y="838"/>
                    <a:pt x="2835" y="1"/>
                    <a:pt x="18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rot="9076706">
              <a:off x="694999" y="345565"/>
              <a:ext cx="354856" cy="470743"/>
            </a:xfrm>
            <a:custGeom>
              <a:avLst/>
              <a:gdLst/>
              <a:ahLst/>
              <a:cxnLst/>
              <a:rect l="l" t="t" r="r" b="b"/>
              <a:pathLst>
                <a:path w="17160" h="22764" extrusionOk="0">
                  <a:moveTo>
                    <a:pt x="1130" y="1"/>
                  </a:moveTo>
                  <a:lnTo>
                    <a:pt x="1" y="623"/>
                  </a:lnTo>
                  <a:cubicBezTo>
                    <a:pt x="71" y="2183"/>
                    <a:pt x="700" y="9135"/>
                    <a:pt x="700" y="9135"/>
                  </a:cubicBezTo>
                  <a:cubicBezTo>
                    <a:pt x="899" y="9674"/>
                    <a:pt x="1163" y="10348"/>
                    <a:pt x="1471" y="11119"/>
                  </a:cubicBezTo>
                  <a:cubicBezTo>
                    <a:pt x="3114" y="11003"/>
                    <a:pt x="4494" y="10329"/>
                    <a:pt x="4443" y="8577"/>
                  </a:cubicBezTo>
                  <a:lnTo>
                    <a:pt x="4443" y="8577"/>
                  </a:lnTo>
                  <a:cubicBezTo>
                    <a:pt x="5354" y="8737"/>
                    <a:pt x="6266" y="9032"/>
                    <a:pt x="7158" y="9276"/>
                  </a:cubicBezTo>
                  <a:cubicBezTo>
                    <a:pt x="7401" y="8954"/>
                    <a:pt x="7663" y="8816"/>
                    <a:pt x="7934" y="8816"/>
                  </a:cubicBezTo>
                  <a:cubicBezTo>
                    <a:pt x="9253" y="8816"/>
                    <a:pt x="10774" y="12077"/>
                    <a:pt x="11222" y="13089"/>
                  </a:cubicBezTo>
                  <a:cubicBezTo>
                    <a:pt x="12704" y="16453"/>
                    <a:pt x="14470" y="19688"/>
                    <a:pt x="16485" y="22763"/>
                  </a:cubicBezTo>
                  <a:cubicBezTo>
                    <a:pt x="16729" y="22532"/>
                    <a:pt x="16954" y="22275"/>
                    <a:pt x="17159" y="22012"/>
                  </a:cubicBezTo>
                  <a:cubicBezTo>
                    <a:pt x="16761" y="20934"/>
                    <a:pt x="16203" y="19676"/>
                    <a:pt x="15535" y="18327"/>
                  </a:cubicBezTo>
                  <a:cubicBezTo>
                    <a:pt x="12570" y="12287"/>
                    <a:pt x="7710" y="4545"/>
                    <a:pt x="7216" y="4314"/>
                  </a:cubicBezTo>
                  <a:cubicBezTo>
                    <a:pt x="6612" y="4025"/>
                    <a:pt x="1130" y="1"/>
                    <a:pt x="1130" y="1"/>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rot="9076706">
              <a:off x="955267" y="560692"/>
              <a:ext cx="149366" cy="188926"/>
            </a:xfrm>
            <a:custGeom>
              <a:avLst/>
              <a:gdLst/>
              <a:ahLst/>
              <a:cxnLst/>
              <a:rect l="l" t="t" r="r" b="b"/>
              <a:pathLst>
                <a:path w="7223" h="9136" extrusionOk="0">
                  <a:moveTo>
                    <a:pt x="1137" y="1"/>
                  </a:moveTo>
                  <a:lnTo>
                    <a:pt x="219" y="502"/>
                  </a:lnTo>
                  <a:lnTo>
                    <a:pt x="1" y="624"/>
                  </a:lnTo>
                  <a:cubicBezTo>
                    <a:pt x="71" y="2183"/>
                    <a:pt x="700" y="9136"/>
                    <a:pt x="700" y="9136"/>
                  </a:cubicBezTo>
                  <a:cubicBezTo>
                    <a:pt x="700" y="9136"/>
                    <a:pt x="1875" y="9039"/>
                    <a:pt x="2690" y="8911"/>
                  </a:cubicBezTo>
                  <a:cubicBezTo>
                    <a:pt x="2953" y="8892"/>
                    <a:pt x="3210" y="8827"/>
                    <a:pt x="3448" y="8718"/>
                  </a:cubicBezTo>
                  <a:cubicBezTo>
                    <a:pt x="3692" y="8500"/>
                    <a:pt x="3653" y="6375"/>
                    <a:pt x="3955" y="6369"/>
                  </a:cubicBezTo>
                  <a:cubicBezTo>
                    <a:pt x="3956" y="6369"/>
                    <a:pt x="3956" y="6369"/>
                    <a:pt x="3957" y="6369"/>
                  </a:cubicBezTo>
                  <a:cubicBezTo>
                    <a:pt x="4261" y="6369"/>
                    <a:pt x="6154" y="7481"/>
                    <a:pt x="6461" y="7481"/>
                  </a:cubicBezTo>
                  <a:cubicBezTo>
                    <a:pt x="6467" y="7481"/>
                    <a:pt x="6473" y="7480"/>
                    <a:pt x="6478" y="7479"/>
                  </a:cubicBezTo>
                  <a:cubicBezTo>
                    <a:pt x="6728" y="7434"/>
                    <a:pt x="7222" y="4321"/>
                    <a:pt x="7222" y="4321"/>
                  </a:cubicBezTo>
                  <a:cubicBezTo>
                    <a:pt x="6619" y="4032"/>
                    <a:pt x="1137" y="1"/>
                    <a:pt x="11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rot="9076706">
              <a:off x="947493" y="552945"/>
              <a:ext cx="164752" cy="205242"/>
            </a:xfrm>
            <a:custGeom>
              <a:avLst/>
              <a:gdLst/>
              <a:ahLst/>
              <a:cxnLst/>
              <a:rect l="l" t="t" r="r" b="b"/>
              <a:pathLst>
                <a:path w="7967" h="9925" extrusionOk="0">
                  <a:moveTo>
                    <a:pt x="1464" y="828"/>
                  </a:moveTo>
                  <a:cubicBezTo>
                    <a:pt x="2433" y="1534"/>
                    <a:pt x="6118" y="4230"/>
                    <a:pt x="7196" y="4904"/>
                  </a:cubicBezTo>
                  <a:cubicBezTo>
                    <a:pt x="7029" y="5925"/>
                    <a:pt x="6804" y="7029"/>
                    <a:pt x="6663" y="7472"/>
                  </a:cubicBezTo>
                  <a:cubicBezTo>
                    <a:pt x="6419" y="7369"/>
                    <a:pt x="6008" y="7164"/>
                    <a:pt x="5713" y="7016"/>
                  </a:cubicBezTo>
                  <a:cubicBezTo>
                    <a:pt x="4895" y="6607"/>
                    <a:pt x="4550" y="6432"/>
                    <a:pt x="4324" y="6432"/>
                  </a:cubicBezTo>
                  <a:cubicBezTo>
                    <a:pt x="4316" y="6432"/>
                    <a:pt x="4309" y="6432"/>
                    <a:pt x="4301" y="6432"/>
                  </a:cubicBezTo>
                  <a:cubicBezTo>
                    <a:pt x="3832" y="6439"/>
                    <a:pt x="3775" y="7016"/>
                    <a:pt x="3678" y="7966"/>
                  </a:cubicBezTo>
                  <a:cubicBezTo>
                    <a:pt x="3653" y="8262"/>
                    <a:pt x="3614" y="8557"/>
                    <a:pt x="3556" y="8852"/>
                  </a:cubicBezTo>
                  <a:cubicBezTo>
                    <a:pt x="3377" y="8923"/>
                    <a:pt x="3184" y="8961"/>
                    <a:pt x="2991" y="8974"/>
                  </a:cubicBezTo>
                  <a:cubicBezTo>
                    <a:pt x="2471" y="9058"/>
                    <a:pt x="1785" y="9128"/>
                    <a:pt x="1380" y="9167"/>
                  </a:cubicBezTo>
                  <a:cubicBezTo>
                    <a:pt x="1258" y="7806"/>
                    <a:pt x="815" y="2857"/>
                    <a:pt x="719" y="1233"/>
                  </a:cubicBezTo>
                  <a:lnTo>
                    <a:pt x="1464" y="828"/>
                  </a:lnTo>
                  <a:close/>
                  <a:moveTo>
                    <a:pt x="1521" y="0"/>
                  </a:moveTo>
                  <a:lnTo>
                    <a:pt x="0" y="835"/>
                  </a:lnTo>
                  <a:lnTo>
                    <a:pt x="6" y="1053"/>
                  </a:lnTo>
                  <a:cubicBezTo>
                    <a:pt x="77" y="2600"/>
                    <a:pt x="680" y="9295"/>
                    <a:pt x="713" y="9578"/>
                  </a:cubicBezTo>
                  <a:lnTo>
                    <a:pt x="738" y="9924"/>
                  </a:lnTo>
                  <a:lnTo>
                    <a:pt x="1085" y="9899"/>
                  </a:lnTo>
                  <a:cubicBezTo>
                    <a:pt x="1136" y="9892"/>
                    <a:pt x="2285" y="9802"/>
                    <a:pt x="3075" y="9674"/>
                  </a:cubicBezTo>
                  <a:cubicBezTo>
                    <a:pt x="3377" y="9648"/>
                    <a:pt x="3672" y="9578"/>
                    <a:pt x="3948" y="9449"/>
                  </a:cubicBezTo>
                  <a:lnTo>
                    <a:pt x="4038" y="9391"/>
                  </a:lnTo>
                  <a:cubicBezTo>
                    <a:pt x="4237" y="9212"/>
                    <a:pt x="4288" y="8878"/>
                    <a:pt x="4372" y="8037"/>
                  </a:cubicBezTo>
                  <a:cubicBezTo>
                    <a:pt x="4404" y="7793"/>
                    <a:pt x="4436" y="7427"/>
                    <a:pt x="4481" y="7203"/>
                  </a:cubicBezTo>
                  <a:cubicBezTo>
                    <a:pt x="4725" y="7305"/>
                    <a:pt x="5116" y="7504"/>
                    <a:pt x="5399" y="7645"/>
                  </a:cubicBezTo>
                  <a:cubicBezTo>
                    <a:pt x="6289" y="8096"/>
                    <a:pt x="6606" y="8243"/>
                    <a:pt x="6818" y="8243"/>
                  </a:cubicBezTo>
                  <a:cubicBezTo>
                    <a:pt x="6845" y="8243"/>
                    <a:pt x="6870" y="8240"/>
                    <a:pt x="6894" y="8236"/>
                  </a:cubicBezTo>
                  <a:cubicBezTo>
                    <a:pt x="7138" y="8191"/>
                    <a:pt x="7395" y="8140"/>
                    <a:pt x="7921" y="4782"/>
                  </a:cubicBezTo>
                  <a:lnTo>
                    <a:pt x="7966" y="4526"/>
                  </a:lnTo>
                  <a:lnTo>
                    <a:pt x="7729" y="4410"/>
                  </a:lnTo>
                  <a:cubicBezTo>
                    <a:pt x="7305" y="4211"/>
                    <a:pt x="3897" y="1740"/>
                    <a:pt x="1701" y="129"/>
                  </a:cubicBezTo>
                  <a:lnTo>
                    <a:pt x="152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rot="9076706">
              <a:off x="956662" y="566141"/>
              <a:ext cx="144858" cy="184273"/>
            </a:xfrm>
            <a:custGeom>
              <a:avLst/>
              <a:gdLst/>
              <a:ahLst/>
              <a:cxnLst/>
              <a:rect l="l" t="t" r="r" b="b"/>
              <a:pathLst>
                <a:path w="7005" h="8911" extrusionOk="0">
                  <a:moveTo>
                    <a:pt x="919" y="1"/>
                  </a:moveTo>
                  <a:lnTo>
                    <a:pt x="1" y="502"/>
                  </a:lnTo>
                  <a:cubicBezTo>
                    <a:pt x="1400" y="2331"/>
                    <a:pt x="2934" y="4045"/>
                    <a:pt x="4597" y="5637"/>
                  </a:cubicBezTo>
                  <a:cubicBezTo>
                    <a:pt x="4340" y="5717"/>
                    <a:pt x="4077" y="5757"/>
                    <a:pt x="3814" y="5757"/>
                  </a:cubicBezTo>
                  <a:cubicBezTo>
                    <a:pt x="3426" y="5757"/>
                    <a:pt x="3040" y="5671"/>
                    <a:pt x="2684" y="5502"/>
                  </a:cubicBezTo>
                  <a:cubicBezTo>
                    <a:pt x="2549" y="6638"/>
                    <a:pt x="2479" y="7775"/>
                    <a:pt x="2472" y="8911"/>
                  </a:cubicBezTo>
                  <a:cubicBezTo>
                    <a:pt x="2735" y="8892"/>
                    <a:pt x="2992" y="8827"/>
                    <a:pt x="3230" y="8718"/>
                  </a:cubicBezTo>
                  <a:cubicBezTo>
                    <a:pt x="3474" y="8500"/>
                    <a:pt x="3435" y="6375"/>
                    <a:pt x="3737" y="6369"/>
                  </a:cubicBezTo>
                  <a:cubicBezTo>
                    <a:pt x="3738" y="6369"/>
                    <a:pt x="3738" y="6369"/>
                    <a:pt x="3739" y="6369"/>
                  </a:cubicBezTo>
                  <a:cubicBezTo>
                    <a:pt x="4043" y="6369"/>
                    <a:pt x="5936" y="7481"/>
                    <a:pt x="6243" y="7481"/>
                  </a:cubicBezTo>
                  <a:cubicBezTo>
                    <a:pt x="6249" y="7481"/>
                    <a:pt x="6255" y="7480"/>
                    <a:pt x="6260" y="7479"/>
                  </a:cubicBezTo>
                  <a:cubicBezTo>
                    <a:pt x="6510" y="7434"/>
                    <a:pt x="7004" y="4321"/>
                    <a:pt x="7004" y="4321"/>
                  </a:cubicBezTo>
                  <a:cubicBezTo>
                    <a:pt x="6401" y="4032"/>
                    <a:pt x="919" y="1"/>
                    <a:pt x="919" y="1"/>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rot="9076706">
              <a:off x="468389" y="251653"/>
              <a:ext cx="276378" cy="209440"/>
            </a:xfrm>
            <a:custGeom>
              <a:avLst/>
              <a:gdLst/>
              <a:ahLst/>
              <a:cxnLst/>
              <a:rect l="l" t="t" r="r" b="b"/>
              <a:pathLst>
                <a:path w="13365" h="10128" extrusionOk="0">
                  <a:moveTo>
                    <a:pt x="9218" y="1"/>
                  </a:moveTo>
                  <a:cubicBezTo>
                    <a:pt x="9218" y="1"/>
                    <a:pt x="8377" y="623"/>
                    <a:pt x="7235" y="1361"/>
                  </a:cubicBezTo>
                  <a:cubicBezTo>
                    <a:pt x="6439" y="1875"/>
                    <a:pt x="5617" y="2344"/>
                    <a:pt x="4776" y="2767"/>
                  </a:cubicBezTo>
                  <a:cubicBezTo>
                    <a:pt x="1554" y="4334"/>
                    <a:pt x="39" y="4520"/>
                    <a:pt x="0" y="4520"/>
                  </a:cubicBezTo>
                  <a:cubicBezTo>
                    <a:pt x="1239" y="7601"/>
                    <a:pt x="2638" y="9905"/>
                    <a:pt x="5065" y="10111"/>
                  </a:cubicBezTo>
                  <a:cubicBezTo>
                    <a:pt x="5186" y="10122"/>
                    <a:pt x="5311" y="10128"/>
                    <a:pt x="5439" y="10128"/>
                  </a:cubicBezTo>
                  <a:cubicBezTo>
                    <a:pt x="6329" y="10128"/>
                    <a:pt x="7369" y="9850"/>
                    <a:pt x="8576" y="9238"/>
                  </a:cubicBezTo>
                  <a:cubicBezTo>
                    <a:pt x="13365" y="6818"/>
                    <a:pt x="9218" y="1"/>
                    <a:pt x="92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rot="9076706">
              <a:off x="496152" y="235089"/>
              <a:ext cx="254996" cy="223977"/>
            </a:xfrm>
            <a:custGeom>
              <a:avLst/>
              <a:gdLst/>
              <a:ahLst/>
              <a:cxnLst/>
              <a:rect l="l" t="t" r="r" b="b"/>
              <a:pathLst>
                <a:path w="12331" h="10831" extrusionOk="0">
                  <a:moveTo>
                    <a:pt x="9526" y="868"/>
                  </a:moveTo>
                  <a:cubicBezTo>
                    <a:pt x="10046" y="1837"/>
                    <a:pt x="11432" y="4745"/>
                    <a:pt x="10784" y="7011"/>
                  </a:cubicBezTo>
                  <a:cubicBezTo>
                    <a:pt x="10501" y="8006"/>
                    <a:pt x="9847" y="8770"/>
                    <a:pt x="8839" y="9277"/>
                  </a:cubicBezTo>
                  <a:cubicBezTo>
                    <a:pt x="7727" y="9842"/>
                    <a:pt x="6734" y="10128"/>
                    <a:pt x="5865" y="10128"/>
                  </a:cubicBezTo>
                  <a:cubicBezTo>
                    <a:pt x="5746" y="10128"/>
                    <a:pt x="5628" y="10123"/>
                    <a:pt x="5514" y="10112"/>
                  </a:cubicBezTo>
                  <a:cubicBezTo>
                    <a:pt x="3254" y="9926"/>
                    <a:pt x="1951" y="7660"/>
                    <a:pt x="905" y="5137"/>
                  </a:cubicBezTo>
                  <a:cubicBezTo>
                    <a:pt x="1598" y="4983"/>
                    <a:pt x="3036" y="4559"/>
                    <a:pt x="5353" y="3436"/>
                  </a:cubicBezTo>
                  <a:cubicBezTo>
                    <a:pt x="6207" y="3006"/>
                    <a:pt x="7035" y="2531"/>
                    <a:pt x="7837" y="2011"/>
                  </a:cubicBezTo>
                  <a:cubicBezTo>
                    <a:pt x="8563" y="1549"/>
                    <a:pt x="9173" y="1118"/>
                    <a:pt x="9526" y="868"/>
                  </a:cubicBezTo>
                  <a:close/>
                  <a:moveTo>
                    <a:pt x="9637" y="0"/>
                  </a:moveTo>
                  <a:cubicBezTo>
                    <a:pt x="9566" y="0"/>
                    <a:pt x="9493" y="23"/>
                    <a:pt x="9429" y="72"/>
                  </a:cubicBezTo>
                  <a:cubicBezTo>
                    <a:pt x="9423" y="79"/>
                    <a:pt x="8588" y="701"/>
                    <a:pt x="7465" y="1420"/>
                  </a:cubicBezTo>
                  <a:cubicBezTo>
                    <a:pt x="6682" y="1927"/>
                    <a:pt x="5873" y="2389"/>
                    <a:pt x="5045" y="2807"/>
                  </a:cubicBezTo>
                  <a:cubicBezTo>
                    <a:pt x="1891" y="4332"/>
                    <a:pt x="414" y="4527"/>
                    <a:pt x="423" y="4527"/>
                  </a:cubicBezTo>
                  <a:lnTo>
                    <a:pt x="423" y="4527"/>
                  </a:lnTo>
                  <a:cubicBezTo>
                    <a:pt x="420" y="4527"/>
                    <a:pt x="417" y="4527"/>
                    <a:pt x="414" y="4527"/>
                  </a:cubicBezTo>
                  <a:cubicBezTo>
                    <a:pt x="169" y="4527"/>
                    <a:pt x="1" y="4780"/>
                    <a:pt x="96" y="5009"/>
                  </a:cubicBezTo>
                  <a:cubicBezTo>
                    <a:pt x="1251" y="7884"/>
                    <a:pt x="2702" y="10580"/>
                    <a:pt x="5456" y="10812"/>
                  </a:cubicBezTo>
                  <a:cubicBezTo>
                    <a:pt x="5584" y="10824"/>
                    <a:pt x="5719" y="10831"/>
                    <a:pt x="5854" y="10831"/>
                  </a:cubicBezTo>
                  <a:cubicBezTo>
                    <a:pt x="6836" y="10831"/>
                    <a:pt x="7940" y="10523"/>
                    <a:pt x="9153" y="9906"/>
                  </a:cubicBezTo>
                  <a:cubicBezTo>
                    <a:pt x="10347" y="9303"/>
                    <a:pt x="11124" y="8391"/>
                    <a:pt x="11464" y="7204"/>
                  </a:cubicBezTo>
                  <a:cubicBezTo>
                    <a:pt x="12331" y="4155"/>
                    <a:pt x="10039" y="329"/>
                    <a:pt x="9936" y="168"/>
                  </a:cubicBezTo>
                  <a:cubicBezTo>
                    <a:pt x="9869" y="61"/>
                    <a:pt x="9754" y="0"/>
                    <a:pt x="96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rot="9076706">
              <a:off x="474920" y="276788"/>
              <a:ext cx="171659" cy="209833"/>
            </a:xfrm>
            <a:custGeom>
              <a:avLst/>
              <a:gdLst/>
              <a:ahLst/>
              <a:cxnLst/>
              <a:rect l="l" t="t" r="r" b="b"/>
              <a:pathLst>
                <a:path w="8301" h="10147" extrusionOk="0">
                  <a:moveTo>
                    <a:pt x="4161" y="0"/>
                  </a:moveTo>
                  <a:cubicBezTo>
                    <a:pt x="4160" y="0"/>
                    <a:pt x="3326" y="623"/>
                    <a:pt x="2177" y="1361"/>
                  </a:cubicBezTo>
                  <a:cubicBezTo>
                    <a:pt x="2813" y="2594"/>
                    <a:pt x="3230" y="3922"/>
                    <a:pt x="3422" y="5296"/>
                  </a:cubicBezTo>
                  <a:cubicBezTo>
                    <a:pt x="3570" y="6490"/>
                    <a:pt x="3525" y="7819"/>
                    <a:pt x="2742" y="8724"/>
                  </a:cubicBezTo>
                  <a:cubicBezTo>
                    <a:pt x="2061" y="9520"/>
                    <a:pt x="1009" y="9802"/>
                    <a:pt x="1" y="10130"/>
                  </a:cubicBezTo>
                  <a:cubicBezTo>
                    <a:pt x="122" y="10141"/>
                    <a:pt x="247" y="10147"/>
                    <a:pt x="375" y="10147"/>
                  </a:cubicBezTo>
                  <a:cubicBezTo>
                    <a:pt x="1265" y="10147"/>
                    <a:pt x="2305" y="9869"/>
                    <a:pt x="3512" y="9257"/>
                  </a:cubicBezTo>
                  <a:cubicBezTo>
                    <a:pt x="8301" y="6837"/>
                    <a:pt x="4161" y="1"/>
                    <a:pt x="4161"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rot="9076706">
              <a:off x="593475" y="328245"/>
              <a:ext cx="219593" cy="169405"/>
            </a:xfrm>
            <a:custGeom>
              <a:avLst/>
              <a:gdLst/>
              <a:ahLst/>
              <a:cxnLst/>
              <a:rect l="l" t="t" r="r" b="b"/>
              <a:pathLst>
                <a:path w="10619" h="8192" extrusionOk="0">
                  <a:moveTo>
                    <a:pt x="9007" y="0"/>
                  </a:moveTo>
                  <a:cubicBezTo>
                    <a:pt x="8378" y="610"/>
                    <a:pt x="7685" y="1156"/>
                    <a:pt x="6940" y="1612"/>
                  </a:cubicBezTo>
                  <a:cubicBezTo>
                    <a:pt x="3962" y="3518"/>
                    <a:pt x="1" y="4924"/>
                    <a:pt x="1" y="4924"/>
                  </a:cubicBezTo>
                  <a:cubicBezTo>
                    <a:pt x="219" y="5412"/>
                    <a:pt x="418" y="5906"/>
                    <a:pt x="566" y="6259"/>
                  </a:cubicBezTo>
                  <a:cubicBezTo>
                    <a:pt x="720" y="6606"/>
                    <a:pt x="848" y="6914"/>
                    <a:pt x="957" y="7177"/>
                  </a:cubicBezTo>
                  <a:lnTo>
                    <a:pt x="1400" y="8191"/>
                  </a:lnTo>
                  <a:cubicBezTo>
                    <a:pt x="3846" y="7601"/>
                    <a:pt x="6189" y="6625"/>
                    <a:pt x="8339" y="5303"/>
                  </a:cubicBezTo>
                  <a:cubicBezTo>
                    <a:pt x="9142" y="4815"/>
                    <a:pt x="9899" y="4269"/>
                    <a:pt x="10618" y="3672"/>
                  </a:cubicBezTo>
                  <a:cubicBezTo>
                    <a:pt x="10458" y="3229"/>
                    <a:pt x="10265" y="2754"/>
                    <a:pt x="10047" y="2260"/>
                  </a:cubicBezTo>
                  <a:cubicBezTo>
                    <a:pt x="9919" y="1945"/>
                    <a:pt x="9771" y="1631"/>
                    <a:pt x="9623" y="1297"/>
                  </a:cubicBezTo>
                  <a:cubicBezTo>
                    <a:pt x="9424" y="880"/>
                    <a:pt x="9219" y="443"/>
                    <a:pt x="90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rot="9076706">
              <a:off x="585484" y="320853"/>
              <a:ext cx="235909" cy="183983"/>
            </a:xfrm>
            <a:custGeom>
              <a:avLst/>
              <a:gdLst/>
              <a:ahLst/>
              <a:cxnLst/>
              <a:rect l="l" t="t" r="r" b="b"/>
              <a:pathLst>
                <a:path w="11408" h="8897" extrusionOk="0">
                  <a:moveTo>
                    <a:pt x="9302" y="936"/>
                  </a:moveTo>
                  <a:cubicBezTo>
                    <a:pt x="9437" y="1232"/>
                    <a:pt x="9572" y="1514"/>
                    <a:pt x="9700" y="1797"/>
                  </a:cubicBezTo>
                  <a:lnTo>
                    <a:pt x="9726" y="1848"/>
                  </a:lnTo>
                  <a:cubicBezTo>
                    <a:pt x="9867" y="2156"/>
                    <a:pt x="10008" y="2451"/>
                    <a:pt x="10130" y="2753"/>
                  </a:cubicBezTo>
                  <a:cubicBezTo>
                    <a:pt x="10303" y="3145"/>
                    <a:pt x="10464" y="3536"/>
                    <a:pt x="10611" y="3909"/>
                  </a:cubicBezTo>
                  <a:cubicBezTo>
                    <a:pt x="9963" y="4435"/>
                    <a:pt x="9276" y="4923"/>
                    <a:pt x="8557" y="5353"/>
                  </a:cubicBezTo>
                  <a:cubicBezTo>
                    <a:pt x="6529" y="6611"/>
                    <a:pt x="4321" y="7548"/>
                    <a:pt x="2010" y="8132"/>
                  </a:cubicBezTo>
                  <a:lnTo>
                    <a:pt x="1689" y="7394"/>
                  </a:lnTo>
                  <a:cubicBezTo>
                    <a:pt x="1580" y="7131"/>
                    <a:pt x="1445" y="6817"/>
                    <a:pt x="1297" y="6470"/>
                  </a:cubicBezTo>
                  <a:cubicBezTo>
                    <a:pt x="1233" y="6335"/>
                    <a:pt x="1162" y="6162"/>
                    <a:pt x="1098" y="6001"/>
                  </a:cubicBezTo>
                  <a:cubicBezTo>
                    <a:pt x="1028" y="5834"/>
                    <a:pt x="957" y="5655"/>
                    <a:pt x="873" y="5475"/>
                  </a:cubicBezTo>
                  <a:cubicBezTo>
                    <a:pt x="1920" y="5083"/>
                    <a:pt x="5072" y="3838"/>
                    <a:pt x="7530" y="2265"/>
                  </a:cubicBezTo>
                  <a:cubicBezTo>
                    <a:pt x="8159" y="1880"/>
                    <a:pt x="8750" y="1437"/>
                    <a:pt x="9302" y="936"/>
                  </a:cubicBezTo>
                  <a:close/>
                  <a:moveTo>
                    <a:pt x="9416" y="1"/>
                  </a:moveTo>
                  <a:cubicBezTo>
                    <a:pt x="9323" y="1"/>
                    <a:pt x="9236" y="38"/>
                    <a:pt x="9167" y="102"/>
                  </a:cubicBezTo>
                  <a:cubicBezTo>
                    <a:pt x="8557" y="699"/>
                    <a:pt x="7883" y="1225"/>
                    <a:pt x="7158" y="1668"/>
                  </a:cubicBezTo>
                  <a:cubicBezTo>
                    <a:pt x="4250" y="3530"/>
                    <a:pt x="328" y="4929"/>
                    <a:pt x="289" y="4942"/>
                  </a:cubicBezTo>
                  <a:cubicBezTo>
                    <a:pt x="97" y="5013"/>
                    <a:pt x="0" y="5231"/>
                    <a:pt x="84" y="5417"/>
                  </a:cubicBezTo>
                  <a:cubicBezTo>
                    <a:pt x="212" y="5706"/>
                    <a:pt x="341" y="6008"/>
                    <a:pt x="450" y="6271"/>
                  </a:cubicBezTo>
                  <a:cubicBezTo>
                    <a:pt x="520" y="6451"/>
                    <a:pt x="591" y="6611"/>
                    <a:pt x="655" y="6752"/>
                  </a:cubicBezTo>
                  <a:cubicBezTo>
                    <a:pt x="803" y="7093"/>
                    <a:pt x="931" y="7401"/>
                    <a:pt x="1040" y="7670"/>
                  </a:cubicBezTo>
                  <a:lnTo>
                    <a:pt x="1483" y="8685"/>
                  </a:lnTo>
                  <a:cubicBezTo>
                    <a:pt x="1535" y="8813"/>
                    <a:pt x="1663" y="8896"/>
                    <a:pt x="1804" y="8896"/>
                  </a:cubicBezTo>
                  <a:cubicBezTo>
                    <a:pt x="1830" y="8896"/>
                    <a:pt x="1856" y="8890"/>
                    <a:pt x="1888" y="8884"/>
                  </a:cubicBezTo>
                  <a:cubicBezTo>
                    <a:pt x="4372" y="8287"/>
                    <a:pt x="6747" y="7298"/>
                    <a:pt x="8923" y="5950"/>
                  </a:cubicBezTo>
                  <a:cubicBezTo>
                    <a:pt x="9745" y="5456"/>
                    <a:pt x="10522" y="4904"/>
                    <a:pt x="11253" y="4287"/>
                  </a:cubicBezTo>
                  <a:cubicBezTo>
                    <a:pt x="11369" y="4191"/>
                    <a:pt x="11407" y="4037"/>
                    <a:pt x="11356" y="3896"/>
                  </a:cubicBezTo>
                  <a:cubicBezTo>
                    <a:pt x="11176" y="3440"/>
                    <a:pt x="10984" y="2959"/>
                    <a:pt x="10778" y="2484"/>
                  </a:cubicBezTo>
                  <a:cubicBezTo>
                    <a:pt x="10656" y="2182"/>
                    <a:pt x="10515" y="1874"/>
                    <a:pt x="10368" y="1559"/>
                  </a:cubicBezTo>
                  <a:lnTo>
                    <a:pt x="10342" y="1501"/>
                  </a:lnTo>
                  <a:cubicBezTo>
                    <a:pt x="10149" y="1084"/>
                    <a:pt x="9944" y="648"/>
                    <a:pt x="9726" y="198"/>
                  </a:cubicBezTo>
                  <a:cubicBezTo>
                    <a:pt x="9681" y="96"/>
                    <a:pt x="9584" y="25"/>
                    <a:pt x="9475" y="6"/>
                  </a:cubicBezTo>
                  <a:cubicBezTo>
                    <a:pt x="9455" y="2"/>
                    <a:pt x="9436" y="1"/>
                    <a:pt x="9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2"/>
            <p:cNvSpPr/>
            <p:nvPr/>
          </p:nvSpPr>
          <p:spPr>
            <a:xfrm rot="9076706">
              <a:off x="603967" y="349699"/>
              <a:ext cx="195936" cy="121615"/>
            </a:xfrm>
            <a:custGeom>
              <a:avLst/>
              <a:gdLst/>
              <a:ahLst/>
              <a:cxnLst/>
              <a:rect l="l" t="t" r="r" b="b"/>
              <a:pathLst>
                <a:path w="9475" h="5881" extrusionOk="0">
                  <a:moveTo>
                    <a:pt x="9051" y="1"/>
                  </a:moveTo>
                  <a:cubicBezTo>
                    <a:pt x="6419" y="2632"/>
                    <a:pt x="2497" y="4186"/>
                    <a:pt x="0" y="4963"/>
                  </a:cubicBezTo>
                  <a:cubicBezTo>
                    <a:pt x="148" y="5309"/>
                    <a:pt x="276" y="5617"/>
                    <a:pt x="385" y="5881"/>
                  </a:cubicBezTo>
                  <a:cubicBezTo>
                    <a:pt x="2908" y="5104"/>
                    <a:pt x="6728" y="3583"/>
                    <a:pt x="9475" y="970"/>
                  </a:cubicBezTo>
                  <a:cubicBezTo>
                    <a:pt x="9347" y="662"/>
                    <a:pt x="9199" y="341"/>
                    <a:pt x="90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2"/>
            <p:cNvSpPr/>
            <p:nvPr/>
          </p:nvSpPr>
          <p:spPr>
            <a:xfrm rot="9076706">
              <a:off x="600114" y="345042"/>
              <a:ext cx="205118" cy="132244"/>
            </a:xfrm>
            <a:custGeom>
              <a:avLst/>
              <a:gdLst/>
              <a:ahLst/>
              <a:cxnLst/>
              <a:rect l="l" t="t" r="r" b="b"/>
              <a:pathLst>
                <a:path w="9919" h="6395" extrusionOk="0">
                  <a:moveTo>
                    <a:pt x="9232" y="611"/>
                  </a:moveTo>
                  <a:cubicBezTo>
                    <a:pt x="9328" y="823"/>
                    <a:pt x="9418" y="1028"/>
                    <a:pt x="9508" y="1233"/>
                  </a:cubicBezTo>
                  <a:cubicBezTo>
                    <a:pt x="6876" y="3686"/>
                    <a:pt x="3319" y="5156"/>
                    <a:pt x="726" y="5971"/>
                  </a:cubicBezTo>
                  <a:cubicBezTo>
                    <a:pt x="668" y="5836"/>
                    <a:pt x="604" y="5688"/>
                    <a:pt x="540" y="5534"/>
                  </a:cubicBezTo>
                  <a:lnTo>
                    <a:pt x="469" y="5374"/>
                  </a:lnTo>
                  <a:cubicBezTo>
                    <a:pt x="3127" y="4533"/>
                    <a:pt x="6702" y="3044"/>
                    <a:pt x="9232" y="611"/>
                  </a:cubicBezTo>
                  <a:close/>
                  <a:moveTo>
                    <a:pt x="9341" y="1"/>
                  </a:moveTo>
                  <a:lnTo>
                    <a:pt x="9161" y="181"/>
                  </a:lnTo>
                  <a:cubicBezTo>
                    <a:pt x="6619" y="2729"/>
                    <a:pt x="2877" y="4263"/>
                    <a:pt x="180" y="5098"/>
                  </a:cubicBezTo>
                  <a:lnTo>
                    <a:pt x="1" y="5156"/>
                  </a:lnTo>
                  <a:lnTo>
                    <a:pt x="219" y="5669"/>
                  </a:lnTo>
                  <a:cubicBezTo>
                    <a:pt x="309" y="5881"/>
                    <a:pt x="392" y="6074"/>
                    <a:pt x="463" y="6247"/>
                  </a:cubicBezTo>
                  <a:lnTo>
                    <a:pt x="521" y="6394"/>
                  </a:lnTo>
                  <a:lnTo>
                    <a:pt x="675" y="6350"/>
                  </a:lnTo>
                  <a:cubicBezTo>
                    <a:pt x="3339" y="5528"/>
                    <a:pt x="7094" y="4000"/>
                    <a:pt x="9835" y="1394"/>
                  </a:cubicBezTo>
                  <a:lnTo>
                    <a:pt x="9918" y="1310"/>
                  </a:lnTo>
                  <a:lnTo>
                    <a:pt x="9873" y="1201"/>
                  </a:lnTo>
                  <a:cubicBezTo>
                    <a:pt x="9752" y="906"/>
                    <a:pt x="9617" y="604"/>
                    <a:pt x="9469" y="283"/>
                  </a:cubicBezTo>
                  <a:lnTo>
                    <a:pt x="93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rot="9076706">
              <a:off x="616641" y="418757"/>
              <a:ext cx="76224" cy="109662"/>
            </a:xfrm>
            <a:custGeom>
              <a:avLst/>
              <a:gdLst/>
              <a:ahLst/>
              <a:cxnLst/>
              <a:rect l="l" t="t" r="r" b="b"/>
              <a:pathLst>
                <a:path w="3686" h="5303" extrusionOk="0">
                  <a:moveTo>
                    <a:pt x="2068" y="0"/>
                  </a:moveTo>
                  <a:cubicBezTo>
                    <a:pt x="1439" y="617"/>
                    <a:pt x="745" y="1156"/>
                    <a:pt x="1" y="1618"/>
                  </a:cubicBezTo>
                  <a:cubicBezTo>
                    <a:pt x="604" y="2793"/>
                    <a:pt x="1073" y="4025"/>
                    <a:pt x="1406" y="5303"/>
                  </a:cubicBezTo>
                  <a:cubicBezTo>
                    <a:pt x="2209" y="4815"/>
                    <a:pt x="2966" y="4269"/>
                    <a:pt x="3685" y="3672"/>
                  </a:cubicBezTo>
                  <a:cubicBezTo>
                    <a:pt x="3525" y="3229"/>
                    <a:pt x="3332" y="2754"/>
                    <a:pt x="3108" y="2266"/>
                  </a:cubicBezTo>
                  <a:cubicBezTo>
                    <a:pt x="2979" y="1952"/>
                    <a:pt x="2832" y="1631"/>
                    <a:pt x="2684" y="1303"/>
                  </a:cubicBezTo>
                  <a:cubicBezTo>
                    <a:pt x="2485" y="880"/>
                    <a:pt x="2279" y="450"/>
                    <a:pt x="2068"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rot="9076706">
              <a:off x="980133" y="633967"/>
              <a:ext cx="93077" cy="80153"/>
            </a:xfrm>
            <a:custGeom>
              <a:avLst/>
              <a:gdLst/>
              <a:ahLst/>
              <a:cxnLst/>
              <a:rect l="l" t="t" r="r" b="b"/>
              <a:pathLst>
                <a:path w="4501" h="3876" extrusionOk="0">
                  <a:moveTo>
                    <a:pt x="57" y="0"/>
                  </a:moveTo>
                  <a:cubicBezTo>
                    <a:pt x="41" y="0"/>
                    <a:pt x="27" y="4"/>
                    <a:pt x="19" y="9"/>
                  </a:cubicBezTo>
                  <a:cubicBezTo>
                    <a:pt x="0" y="28"/>
                    <a:pt x="19" y="80"/>
                    <a:pt x="58" y="112"/>
                  </a:cubicBezTo>
                  <a:cubicBezTo>
                    <a:pt x="449" y="407"/>
                    <a:pt x="783" y="721"/>
                    <a:pt x="1149" y="1023"/>
                  </a:cubicBezTo>
                  <a:cubicBezTo>
                    <a:pt x="1521" y="1325"/>
                    <a:pt x="1868" y="1639"/>
                    <a:pt x="2221" y="1948"/>
                  </a:cubicBezTo>
                  <a:cubicBezTo>
                    <a:pt x="2574" y="2249"/>
                    <a:pt x="2921" y="2564"/>
                    <a:pt x="3274" y="2885"/>
                  </a:cubicBezTo>
                  <a:lnTo>
                    <a:pt x="4327" y="3841"/>
                  </a:lnTo>
                  <a:cubicBezTo>
                    <a:pt x="4349" y="3863"/>
                    <a:pt x="4379" y="3876"/>
                    <a:pt x="4411" y="3876"/>
                  </a:cubicBezTo>
                  <a:cubicBezTo>
                    <a:pt x="4426" y="3876"/>
                    <a:pt x="4441" y="3873"/>
                    <a:pt x="4455" y="3867"/>
                  </a:cubicBezTo>
                  <a:cubicBezTo>
                    <a:pt x="4500" y="3848"/>
                    <a:pt x="4494" y="3783"/>
                    <a:pt x="4455" y="3738"/>
                  </a:cubicBezTo>
                  <a:cubicBezTo>
                    <a:pt x="4160" y="3360"/>
                    <a:pt x="3845" y="3000"/>
                    <a:pt x="3511" y="2666"/>
                  </a:cubicBezTo>
                  <a:cubicBezTo>
                    <a:pt x="3158" y="2320"/>
                    <a:pt x="2825" y="1986"/>
                    <a:pt x="2459" y="1678"/>
                  </a:cubicBezTo>
                  <a:cubicBezTo>
                    <a:pt x="2093" y="1376"/>
                    <a:pt x="1714" y="1087"/>
                    <a:pt x="1329" y="805"/>
                  </a:cubicBezTo>
                  <a:cubicBezTo>
                    <a:pt x="944" y="522"/>
                    <a:pt x="539" y="266"/>
                    <a:pt x="129" y="22"/>
                  </a:cubicBezTo>
                  <a:cubicBezTo>
                    <a:pt x="106" y="7"/>
                    <a:pt x="79" y="0"/>
                    <a:pt x="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rot="9076706">
              <a:off x="993512" y="633291"/>
              <a:ext cx="40635" cy="38153"/>
            </a:xfrm>
            <a:custGeom>
              <a:avLst/>
              <a:gdLst/>
              <a:ahLst/>
              <a:cxnLst/>
              <a:rect l="l" t="t" r="r" b="b"/>
              <a:pathLst>
                <a:path w="1965" h="1845" extrusionOk="0">
                  <a:moveTo>
                    <a:pt x="53" y="0"/>
                  </a:moveTo>
                  <a:cubicBezTo>
                    <a:pt x="41" y="0"/>
                    <a:pt x="30" y="3"/>
                    <a:pt x="20" y="10"/>
                  </a:cubicBezTo>
                  <a:cubicBezTo>
                    <a:pt x="1" y="29"/>
                    <a:pt x="1" y="61"/>
                    <a:pt x="20" y="74"/>
                  </a:cubicBezTo>
                  <a:cubicBezTo>
                    <a:pt x="135" y="260"/>
                    <a:pt x="257" y="433"/>
                    <a:pt x="392" y="600"/>
                  </a:cubicBezTo>
                  <a:cubicBezTo>
                    <a:pt x="527" y="767"/>
                    <a:pt x="662" y="934"/>
                    <a:pt x="822" y="1075"/>
                  </a:cubicBezTo>
                  <a:cubicBezTo>
                    <a:pt x="983" y="1217"/>
                    <a:pt x="1150" y="1358"/>
                    <a:pt x="1317" y="1486"/>
                  </a:cubicBezTo>
                  <a:cubicBezTo>
                    <a:pt x="1490" y="1615"/>
                    <a:pt x="1676" y="1730"/>
                    <a:pt x="1862" y="1839"/>
                  </a:cubicBezTo>
                  <a:cubicBezTo>
                    <a:pt x="1871" y="1843"/>
                    <a:pt x="1879" y="1844"/>
                    <a:pt x="1888" y="1844"/>
                  </a:cubicBezTo>
                  <a:cubicBezTo>
                    <a:pt x="1911" y="1844"/>
                    <a:pt x="1932" y="1832"/>
                    <a:pt x="1946" y="1814"/>
                  </a:cubicBezTo>
                  <a:cubicBezTo>
                    <a:pt x="1946" y="1782"/>
                    <a:pt x="1965" y="1743"/>
                    <a:pt x="1946" y="1717"/>
                  </a:cubicBezTo>
                  <a:cubicBezTo>
                    <a:pt x="1798" y="1563"/>
                    <a:pt x="1657" y="1409"/>
                    <a:pt x="1509" y="1262"/>
                  </a:cubicBezTo>
                  <a:lnTo>
                    <a:pt x="1053" y="825"/>
                  </a:lnTo>
                  <a:lnTo>
                    <a:pt x="578" y="414"/>
                  </a:lnTo>
                  <a:lnTo>
                    <a:pt x="91" y="10"/>
                  </a:lnTo>
                  <a:cubicBezTo>
                    <a:pt x="78" y="3"/>
                    <a:pt x="65" y="0"/>
                    <a:pt x="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rot="9076706">
              <a:off x="782456" y="505934"/>
              <a:ext cx="99984" cy="170397"/>
            </a:xfrm>
            <a:custGeom>
              <a:avLst/>
              <a:gdLst/>
              <a:ahLst/>
              <a:cxnLst/>
              <a:rect l="l" t="t" r="r" b="b"/>
              <a:pathLst>
                <a:path w="4835" h="8240" extrusionOk="0">
                  <a:moveTo>
                    <a:pt x="37" y="1"/>
                  </a:moveTo>
                  <a:cubicBezTo>
                    <a:pt x="33" y="1"/>
                    <a:pt x="29" y="2"/>
                    <a:pt x="26" y="3"/>
                  </a:cubicBezTo>
                  <a:cubicBezTo>
                    <a:pt x="0" y="16"/>
                    <a:pt x="20" y="80"/>
                    <a:pt x="65" y="157"/>
                  </a:cubicBezTo>
                  <a:cubicBezTo>
                    <a:pt x="488" y="799"/>
                    <a:pt x="886" y="1448"/>
                    <a:pt x="1291" y="2103"/>
                  </a:cubicBezTo>
                  <a:cubicBezTo>
                    <a:pt x="1689" y="2757"/>
                    <a:pt x="2074" y="3418"/>
                    <a:pt x="2452" y="4080"/>
                  </a:cubicBezTo>
                  <a:cubicBezTo>
                    <a:pt x="2838" y="4741"/>
                    <a:pt x="3197" y="5408"/>
                    <a:pt x="3576" y="6082"/>
                  </a:cubicBezTo>
                  <a:cubicBezTo>
                    <a:pt x="3961" y="6750"/>
                    <a:pt x="4308" y="7424"/>
                    <a:pt x="4661" y="8105"/>
                  </a:cubicBezTo>
                  <a:cubicBezTo>
                    <a:pt x="4703" y="8189"/>
                    <a:pt x="4751" y="8240"/>
                    <a:pt x="4789" y="8240"/>
                  </a:cubicBezTo>
                  <a:cubicBezTo>
                    <a:pt x="4791" y="8240"/>
                    <a:pt x="4793" y="8240"/>
                    <a:pt x="4796" y="8239"/>
                  </a:cubicBezTo>
                  <a:cubicBezTo>
                    <a:pt x="4834" y="8226"/>
                    <a:pt x="4834" y="8143"/>
                    <a:pt x="4796" y="8047"/>
                  </a:cubicBezTo>
                  <a:cubicBezTo>
                    <a:pt x="4507" y="7347"/>
                    <a:pt x="4192" y="6628"/>
                    <a:pt x="3845" y="5941"/>
                  </a:cubicBezTo>
                  <a:cubicBezTo>
                    <a:pt x="3505" y="5254"/>
                    <a:pt x="3152" y="4567"/>
                    <a:pt x="2754" y="3906"/>
                  </a:cubicBezTo>
                  <a:cubicBezTo>
                    <a:pt x="2356" y="3239"/>
                    <a:pt x="1945" y="2584"/>
                    <a:pt x="1515" y="1955"/>
                  </a:cubicBezTo>
                  <a:cubicBezTo>
                    <a:pt x="1079" y="1319"/>
                    <a:pt x="623" y="703"/>
                    <a:pt x="148" y="93"/>
                  </a:cubicBezTo>
                  <a:cubicBezTo>
                    <a:pt x="109" y="37"/>
                    <a:pt x="65" y="1"/>
                    <a:pt x="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rot="9076706">
              <a:off x="754451" y="439031"/>
              <a:ext cx="30150" cy="58460"/>
            </a:xfrm>
            <a:custGeom>
              <a:avLst/>
              <a:gdLst/>
              <a:ahLst/>
              <a:cxnLst/>
              <a:rect l="l" t="t" r="r" b="b"/>
              <a:pathLst>
                <a:path w="1458" h="2827" extrusionOk="0">
                  <a:moveTo>
                    <a:pt x="73" y="1"/>
                  </a:moveTo>
                  <a:cubicBezTo>
                    <a:pt x="61" y="1"/>
                    <a:pt x="50" y="4"/>
                    <a:pt x="39" y="9"/>
                  </a:cubicBezTo>
                  <a:cubicBezTo>
                    <a:pt x="13" y="22"/>
                    <a:pt x="0" y="54"/>
                    <a:pt x="13" y="80"/>
                  </a:cubicBezTo>
                  <a:cubicBezTo>
                    <a:pt x="97" y="305"/>
                    <a:pt x="167" y="542"/>
                    <a:pt x="270" y="786"/>
                  </a:cubicBezTo>
                  <a:cubicBezTo>
                    <a:pt x="366" y="1024"/>
                    <a:pt x="456" y="1261"/>
                    <a:pt x="565" y="1486"/>
                  </a:cubicBezTo>
                  <a:cubicBezTo>
                    <a:pt x="681" y="1710"/>
                    <a:pt x="796" y="1942"/>
                    <a:pt x="918" y="2153"/>
                  </a:cubicBezTo>
                  <a:cubicBezTo>
                    <a:pt x="1040" y="2372"/>
                    <a:pt x="1175" y="2583"/>
                    <a:pt x="1323" y="2795"/>
                  </a:cubicBezTo>
                  <a:cubicBezTo>
                    <a:pt x="1337" y="2814"/>
                    <a:pt x="1358" y="2826"/>
                    <a:pt x="1381" y="2826"/>
                  </a:cubicBezTo>
                  <a:cubicBezTo>
                    <a:pt x="1389" y="2826"/>
                    <a:pt x="1398" y="2824"/>
                    <a:pt x="1406" y="2821"/>
                  </a:cubicBezTo>
                  <a:cubicBezTo>
                    <a:pt x="1438" y="2802"/>
                    <a:pt x="1458" y="2770"/>
                    <a:pt x="1451" y="2731"/>
                  </a:cubicBezTo>
                  <a:cubicBezTo>
                    <a:pt x="1374" y="2500"/>
                    <a:pt x="1291" y="2275"/>
                    <a:pt x="1188" y="2031"/>
                  </a:cubicBezTo>
                  <a:cubicBezTo>
                    <a:pt x="1092" y="1781"/>
                    <a:pt x="983" y="1550"/>
                    <a:pt x="880" y="1325"/>
                  </a:cubicBezTo>
                  <a:cubicBezTo>
                    <a:pt x="771" y="1101"/>
                    <a:pt x="655" y="876"/>
                    <a:pt x="527" y="664"/>
                  </a:cubicBezTo>
                  <a:cubicBezTo>
                    <a:pt x="398" y="446"/>
                    <a:pt x="257" y="234"/>
                    <a:pt x="122" y="22"/>
                  </a:cubicBezTo>
                  <a:cubicBezTo>
                    <a:pt x="107" y="7"/>
                    <a:pt x="90" y="1"/>
                    <a:pt x="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rot="9076706">
              <a:off x="853841" y="497161"/>
              <a:ext cx="65471" cy="125275"/>
            </a:xfrm>
            <a:custGeom>
              <a:avLst/>
              <a:gdLst/>
              <a:ahLst/>
              <a:cxnLst/>
              <a:rect l="l" t="t" r="r" b="b"/>
              <a:pathLst>
                <a:path w="3166" h="6058" extrusionOk="0">
                  <a:moveTo>
                    <a:pt x="51" y="0"/>
                  </a:moveTo>
                  <a:cubicBezTo>
                    <a:pt x="45" y="0"/>
                    <a:pt x="39" y="1"/>
                    <a:pt x="32" y="3"/>
                  </a:cubicBezTo>
                  <a:cubicBezTo>
                    <a:pt x="0" y="16"/>
                    <a:pt x="0" y="67"/>
                    <a:pt x="32" y="125"/>
                  </a:cubicBezTo>
                  <a:cubicBezTo>
                    <a:pt x="309" y="594"/>
                    <a:pt x="565" y="1082"/>
                    <a:pt x="828" y="1557"/>
                  </a:cubicBezTo>
                  <a:cubicBezTo>
                    <a:pt x="1092" y="2038"/>
                    <a:pt x="1342" y="2526"/>
                    <a:pt x="1580" y="3014"/>
                  </a:cubicBezTo>
                  <a:cubicBezTo>
                    <a:pt x="1830" y="3495"/>
                    <a:pt x="2067" y="3990"/>
                    <a:pt x="2305" y="4478"/>
                  </a:cubicBezTo>
                  <a:cubicBezTo>
                    <a:pt x="2536" y="4972"/>
                    <a:pt x="2767" y="5466"/>
                    <a:pt x="3005" y="5960"/>
                  </a:cubicBezTo>
                  <a:cubicBezTo>
                    <a:pt x="3028" y="6020"/>
                    <a:pt x="3074" y="6057"/>
                    <a:pt x="3106" y="6057"/>
                  </a:cubicBezTo>
                  <a:cubicBezTo>
                    <a:pt x="3109" y="6057"/>
                    <a:pt x="3111" y="6057"/>
                    <a:pt x="3114" y="6057"/>
                  </a:cubicBezTo>
                  <a:cubicBezTo>
                    <a:pt x="3146" y="6044"/>
                    <a:pt x="3165" y="5980"/>
                    <a:pt x="3146" y="5909"/>
                  </a:cubicBezTo>
                  <a:cubicBezTo>
                    <a:pt x="2985" y="5383"/>
                    <a:pt x="2799" y="4863"/>
                    <a:pt x="2587" y="4356"/>
                  </a:cubicBezTo>
                  <a:cubicBezTo>
                    <a:pt x="2369" y="3842"/>
                    <a:pt x="2144" y="3335"/>
                    <a:pt x="1888" y="2853"/>
                  </a:cubicBezTo>
                  <a:cubicBezTo>
                    <a:pt x="1631" y="2366"/>
                    <a:pt x="1361" y="1884"/>
                    <a:pt x="1066" y="1422"/>
                  </a:cubicBezTo>
                  <a:cubicBezTo>
                    <a:pt x="764" y="953"/>
                    <a:pt x="456" y="504"/>
                    <a:pt x="122" y="67"/>
                  </a:cubicBezTo>
                  <a:cubicBezTo>
                    <a:pt x="96" y="25"/>
                    <a:pt x="78" y="0"/>
                    <a:pt x="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rot="9076706">
              <a:off x="836317" y="372918"/>
              <a:ext cx="76886" cy="158734"/>
            </a:xfrm>
            <a:custGeom>
              <a:avLst/>
              <a:gdLst/>
              <a:ahLst/>
              <a:cxnLst/>
              <a:rect l="l" t="t" r="r" b="b"/>
              <a:pathLst>
                <a:path w="3718" h="7676" extrusionOk="0">
                  <a:moveTo>
                    <a:pt x="40" y="1"/>
                  </a:moveTo>
                  <a:cubicBezTo>
                    <a:pt x="35" y="1"/>
                    <a:pt x="31" y="1"/>
                    <a:pt x="27" y="3"/>
                  </a:cubicBezTo>
                  <a:cubicBezTo>
                    <a:pt x="1" y="10"/>
                    <a:pt x="14" y="80"/>
                    <a:pt x="52" y="144"/>
                  </a:cubicBezTo>
                  <a:cubicBezTo>
                    <a:pt x="393" y="741"/>
                    <a:pt x="701" y="1345"/>
                    <a:pt x="1022" y="1955"/>
                  </a:cubicBezTo>
                  <a:cubicBezTo>
                    <a:pt x="1343" y="2558"/>
                    <a:pt x="1631" y="3174"/>
                    <a:pt x="1927" y="3784"/>
                  </a:cubicBezTo>
                  <a:cubicBezTo>
                    <a:pt x="2222" y="4400"/>
                    <a:pt x="2498" y="5029"/>
                    <a:pt x="2768" y="5652"/>
                  </a:cubicBezTo>
                  <a:cubicBezTo>
                    <a:pt x="3037" y="6275"/>
                    <a:pt x="3300" y="6904"/>
                    <a:pt x="3551" y="7546"/>
                  </a:cubicBezTo>
                  <a:cubicBezTo>
                    <a:pt x="3580" y="7616"/>
                    <a:pt x="3636" y="7676"/>
                    <a:pt x="3665" y="7676"/>
                  </a:cubicBezTo>
                  <a:cubicBezTo>
                    <a:pt x="3668" y="7676"/>
                    <a:pt x="3671" y="7675"/>
                    <a:pt x="3673" y="7674"/>
                  </a:cubicBezTo>
                  <a:cubicBezTo>
                    <a:pt x="3692" y="7661"/>
                    <a:pt x="3718" y="7584"/>
                    <a:pt x="3692" y="7501"/>
                  </a:cubicBezTo>
                  <a:cubicBezTo>
                    <a:pt x="3506" y="6833"/>
                    <a:pt x="3300" y="6178"/>
                    <a:pt x="3050" y="5537"/>
                  </a:cubicBezTo>
                  <a:cubicBezTo>
                    <a:pt x="2806" y="4895"/>
                    <a:pt x="2543" y="4253"/>
                    <a:pt x="2241" y="3636"/>
                  </a:cubicBezTo>
                  <a:cubicBezTo>
                    <a:pt x="1940" y="3020"/>
                    <a:pt x="1619" y="2410"/>
                    <a:pt x="1266" y="1820"/>
                  </a:cubicBezTo>
                  <a:cubicBezTo>
                    <a:pt x="912" y="1223"/>
                    <a:pt x="534" y="645"/>
                    <a:pt x="142" y="87"/>
                  </a:cubicBezTo>
                  <a:cubicBezTo>
                    <a:pt x="109" y="36"/>
                    <a:pt x="70" y="1"/>
                    <a:pt x="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rot="9076706">
              <a:off x="549384" y="305681"/>
              <a:ext cx="39849" cy="117872"/>
            </a:xfrm>
            <a:custGeom>
              <a:avLst/>
              <a:gdLst/>
              <a:ahLst/>
              <a:cxnLst/>
              <a:rect l="l" t="t" r="r" b="b"/>
              <a:pathLst>
                <a:path w="1927" h="5700" extrusionOk="0">
                  <a:moveTo>
                    <a:pt x="874" y="0"/>
                  </a:moveTo>
                  <a:cubicBezTo>
                    <a:pt x="869" y="0"/>
                    <a:pt x="867" y="2"/>
                    <a:pt x="867" y="5"/>
                  </a:cubicBezTo>
                  <a:cubicBezTo>
                    <a:pt x="848" y="50"/>
                    <a:pt x="848" y="101"/>
                    <a:pt x="867" y="146"/>
                  </a:cubicBezTo>
                  <a:cubicBezTo>
                    <a:pt x="1060" y="634"/>
                    <a:pt x="1220" y="1141"/>
                    <a:pt x="1342" y="1655"/>
                  </a:cubicBezTo>
                  <a:cubicBezTo>
                    <a:pt x="1477" y="2156"/>
                    <a:pt x="1554" y="2676"/>
                    <a:pt x="1573" y="3196"/>
                  </a:cubicBezTo>
                  <a:cubicBezTo>
                    <a:pt x="1605" y="3696"/>
                    <a:pt x="1496" y="4203"/>
                    <a:pt x="1259" y="4653"/>
                  </a:cubicBezTo>
                  <a:cubicBezTo>
                    <a:pt x="1027" y="5108"/>
                    <a:pt x="610" y="5449"/>
                    <a:pt x="116" y="5590"/>
                  </a:cubicBezTo>
                  <a:cubicBezTo>
                    <a:pt x="65" y="5603"/>
                    <a:pt x="7" y="5622"/>
                    <a:pt x="7" y="5661"/>
                  </a:cubicBezTo>
                  <a:cubicBezTo>
                    <a:pt x="0" y="5699"/>
                    <a:pt x="52" y="5699"/>
                    <a:pt x="116" y="5699"/>
                  </a:cubicBezTo>
                  <a:cubicBezTo>
                    <a:pt x="681" y="5609"/>
                    <a:pt x="1175" y="5282"/>
                    <a:pt x="1477" y="4800"/>
                  </a:cubicBezTo>
                  <a:cubicBezTo>
                    <a:pt x="1772" y="4312"/>
                    <a:pt x="1926" y="3754"/>
                    <a:pt x="1907" y="3183"/>
                  </a:cubicBezTo>
                  <a:cubicBezTo>
                    <a:pt x="1888" y="2637"/>
                    <a:pt x="1791" y="2091"/>
                    <a:pt x="1624" y="1571"/>
                  </a:cubicBezTo>
                  <a:cubicBezTo>
                    <a:pt x="1464" y="1052"/>
                    <a:pt x="1246" y="557"/>
                    <a:pt x="983" y="82"/>
                  </a:cubicBezTo>
                  <a:cubicBezTo>
                    <a:pt x="951" y="35"/>
                    <a:pt x="893" y="0"/>
                    <a:pt x="8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rot="9076706">
              <a:off x="577488" y="328479"/>
              <a:ext cx="12366" cy="77403"/>
            </a:xfrm>
            <a:custGeom>
              <a:avLst/>
              <a:gdLst/>
              <a:ahLst/>
              <a:cxnLst/>
              <a:rect l="l" t="t" r="r" b="b"/>
              <a:pathLst>
                <a:path w="598" h="3743" extrusionOk="0">
                  <a:moveTo>
                    <a:pt x="97" y="0"/>
                  </a:moveTo>
                  <a:cubicBezTo>
                    <a:pt x="91" y="0"/>
                    <a:pt x="84" y="1"/>
                    <a:pt x="78" y="2"/>
                  </a:cubicBezTo>
                  <a:cubicBezTo>
                    <a:pt x="39" y="15"/>
                    <a:pt x="20" y="60"/>
                    <a:pt x="27" y="98"/>
                  </a:cubicBezTo>
                  <a:cubicBezTo>
                    <a:pt x="104" y="387"/>
                    <a:pt x="161" y="689"/>
                    <a:pt x="200" y="991"/>
                  </a:cubicBezTo>
                  <a:cubicBezTo>
                    <a:pt x="232" y="1286"/>
                    <a:pt x="251" y="1581"/>
                    <a:pt x="251" y="1876"/>
                  </a:cubicBezTo>
                  <a:cubicBezTo>
                    <a:pt x="251" y="2178"/>
                    <a:pt x="232" y="2480"/>
                    <a:pt x="193" y="2775"/>
                  </a:cubicBezTo>
                  <a:cubicBezTo>
                    <a:pt x="155" y="3077"/>
                    <a:pt x="91" y="3372"/>
                    <a:pt x="7" y="3667"/>
                  </a:cubicBezTo>
                  <a:cubicBezTo>
                    <a:pt x="1" y="3693"/>
                    <a:pt x="7" y="3719"/>
                    <a:pt x="33" y="3738"/>
                  </a:cubicBezTo>
                  <a:cubicBezTo>
                    <a:pt x="41" y="3741"/>
                    <a:pt x="50" y="3743"/>
                    <a:pt x="59" y="3743"/>
                  </a:cubicBezTo>
                  <a:cubicBezTo>
                    <a:pt x="83" y="3743"/>
                    <a:pt x="105" y="3730"/>
                    <a:pt x="110" y="3706"/>
                  </a:cubicBezTo>
                  <a:cubicBezTo>
                    <a:pt x="264" y="3423"/>
                    <a:pt x="380" y="3128"/>
                    <a:pt x="463" y="2826"/>
                  </a:cubicBezTo>
                  <a:cubicBezTo>
                    <a:pt x="540" y="2518"/>
                    <a:pt x="585" y="2204"/>
                    <a:pt x="598" y="1883"/>
                  </a:cubicBezTo>
                  <a:cubicBezTo>
                    <a:pt x="598" y="1562"/>
                    <a:pt x="566" y="1247"/>
                    <a:pt x="502" y="933"/>
                  </a:cubicBezTo>
                  <a:cubicBezTo>
                    <a:pt x="425" y="625"/>
                    <a:pt x="315" y="323"/>
                    <a:pt x="168" y="40"/>
                  </a:cubicBezTo>
                  <a:cubicBezTo>
                    <a:pt x="152" y="14"/>
                    <a:pt x="127" y="0"/>
                    <a:pt x="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rot="9076706">
              <a:off x="639746" y="454236"/>
              <a:ext cx="22768" cy="48327"/>
            </a:xfrm>
            <a:custGeom>
              <a:avLst/>
              <a:gdLst/>
              <a:ahLst/>
              <a:cxnLst/>
              <a:rect l="l" t="t" r="r" b="b"/>
              <a:pathLst>
                <a:path w="1101" h="2337" extrusionOk="0">
                  <a:moveTo>
                    <a:pt x="72" y="0"/>
                  </a:moveTo>
                  <a:cubicBezTo>
                    <a:pt x="35" y="0"/>
                    <a:pt x="1" y="36"/>
                    <a:pt x="15" y="75"/>
                  </a:cubicBezTo>
                  <a:cubicBezTo>
                    <a:pt x="105" y="255"/>
                    <a:pt x="189" y="448"/>
                    <a:pt x="266" y="627"/>
                  </a:cubicBezTo>
                  <a:cubicBezTo>
                    <a:pt x="349" y="813"/>
                    <a:pt x="413" y="1000"/>
                    <a:pt x="497" y="1186"/>
                  </a:cubicBezTo>
                  <a:cubicBezTo>
                    <a:pt x="574" y="1366"/>
                    <a:pt x="651" y="1552"/>
                    <a:pt x="721" y="1738"/>
                  </a:cubicBezTo>
                  <a:lnTo>
                    <a:pt x="946" y="2309"/>
                  </a:lnTo>
                  <a:cubicBezTo>
                    <a:pt x="962" y="2325"/>
                    <a:pt x="987" y="2336"/>
                    <a:pt x="1013" y="2336"/>
                  </a:cubicBezTo>
                  <a:cubicBezTo>
                    <a:pt x="1018" y="2336"/>
                    <a:pt x="1024" y="2336"/>
                    <a:pt x="1030" y="2335"/>
                  </a:cubicBezTo>
                  <a:cubicBezTo>
                    <a:pt x="1068" y="2328"/>
                    <a:pt x="1100" y="2303"/>
                    <a:pt x="1100" y="2277"/>
                  </a:cubicBezTo>
                  <a:cubicBezTo>
                    <a:pt x="1087" y="2065"/>
                    <a:pt x="1062" y="1853"/>
                    <a:pt x="1017" y="1648"/>
                  </a:cubicBezTo>
                  <a:cubicBezTo>
                    <a:pt x="965" y="1443"/>
                    <a:pt x="901" y="1237"/>
                    <a:pt x="818" y="1045"/>
                  </a:cubicBezTo>
                  <a:cubicBezTo>
                    <a:pt x="721" y="852"/>
                    <a:pt x="619" y="672"/>
                    <a:pt x="503" y="492"/>
                  </a:cubicBezTo>
                  <a:cubicBezTo>
                    <a:pt x="381" y="319"/>
                    <a:pt x="246" y="159"/>
                    <a:pt x="105" y="11"/>
                  </a:cubicBezTo>
                  <a:cubicBezTo>
                    <a:pt x="95" y="4"/>
                    <a:pt x="83" y="0"/>
                    <a:pt x="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rot="9076706">
              <a:off x="641892" y="440981"/>
              <a:ext cx="20865" cy="41152"/>
            </a:xfrm>
            <a:custGeom>
              <a:avLst/>
              <a:gdLst/>
              <a:ahLst/>
              <a:cxnLst/>
              <a:rect l="l" t="t" r="r" b="b"/>
              <a:pathLst>
                <a:path w="1009" h="1990" extrusionOk="0">
                  <a:moveTo>
                    <a:pt x="74" y="1"/>
                  </a:moveTo>
                  <a:cubicBezTo>
                    <a:pt x="61" y="1"/>
                    <a:pt x="47" y="5"/>
                    <a:pt x="39" y="18"/>
                  </a:cubicBezTo>
                  <a:cubicBezTo>
                    <a:pt x="20" y="30"/>
                    <a:pt x="1" y="50"/>
                    <a:pt x="7" y="75"/>
                  </a:cubicBezTo>
                  <a:cubicBezTo>
                    <a:pt x="65" y="242"/>
                    <a:pt x="116" y="416"/>
                    <a:pt x="180" y="576"/>
                  </a:cubicBezTo>
                  <a:lnTo>
                    <a:pt x="379" y="1058"/>
                  </a:lnTo>
                  <a:lnTo>
                    <a:pt x="604" y="1526"/>
                  </a:lnTo>
                  <a:cubicBezTo>
                    <a:pt x="687" y="1674"/>
                    <a:pt x="777" y="1828"/>
                    <a:pt x="874" y="1976"/>
                  </a:cubicBezTo>
                  <a:cubicBezTo>
                    <a:pt x="883" y="1985"/>
                    <a:pt x="896" y="1990"/>
                    <a:pt x="910" y="1990"/>
                  </a:cubicBezTo>
                  <a:cubicBezTo>
                    <a:pt x="923" y="1990"/>
                    <a:pt x="938" y="1985"/>
                    <a:pt x="951" y="1976"/>
                  </a:cubicBezTo>
                  <a:cubicBezTo>
                    <a:pt x="983" y="1969"/>
                    <a:pt x="1008" y="1943"/>
                    <a:pt x="1008" y="1911"/>
                  </a:cubicBezTo>
                  <a:cubicBezTo>
                    <a:pt x="983" y="1738"/>
                    <a:pt x="944" y="1558"/>
                    <a:pt x="886" y="1391"/>
                  </a:cubicBezTo>
                  <a:cubicBezTo>
                    <a:pt x="829" y="1218"/>
                    <a:pt x="764" y="1058"/>
                    <a:pt x="694" y="897"/>
                  </a:cubicBezTo>
                  <a:cubicBezTo>
                    <a:pt x="610" y="737"/>
                    <a:pt x="521" y="583"/>
                    <a:pt x="424" y="435"/>
                  </a:cubicBezTo>
                  <a:cubicBezTo>
                    <a:pt x="322" y="281"/>
                    <a:pt x="212" y="140"/>
                    <a:pt x="97" y="5"/>
                  </a:cubicBezTo>
                  <a:cubicBezTo>
                    <a:pt x="90" y="2"/>
                    <a:pt x="82" y="1"/>
                    <a:pt x="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9" name="Google Shape;189;p2"/>
          <p:cNvGrpSpPr/>
          <p:nvPr/>
        </p:nvGrpSpPr>
        <p:grpSpPr>
          <a:xfrm rot="3257869">
            <a:off x="10772803" y="2158501"/>
            <a:ext cx="682224" cy="566907"/>
            <a:chOff x="3478568" y="540468"/>
            <a:chExt cx="511644" cy="425160"/>
          </a:xfrm>
        </p:grpSpPr>
        <p:sp>
          <p:nvSpPr>
            <p:cNvPr id="190" name="Google Shape;190;p2"/>
            <p:cNvSpPr/>
            <p:nvPr/>
          </p:nvSpPr>
          <p:spPr>
            <a:xfrm>
              <a:off x="3501543" y="547189"/>
              <a:ext cx="481637" cy="395340"/>
            </a:xfrm>
            <a:custGeom>
              <a:avLst/>
              <a:gdLst/>
              <a:ahLst/>
              <a:cxnLst/>
              <a:rect l="l" t="t" r="r" b="b"/>
              <a:pathLst>
                <a:path w="23290" h="19117" extrusionOk="0">
                  <a:moveTo>
                    <a:pt x="17814" y="0"/>
                  </a:moveTo>
                  <a:cubicBezTo>
                    <a:pt x="12614" y="2857"/>
                    <a:pt x="2908" y="11048"/>
                    <a:pt x="2722" y="11645"/>
                  </a:cubicBezTo>
                  <a:cubicBezTo>
                    <a:pt x="2542" y="12248"/>
                    <a:pt x="0" y="18154"/>
                    <a:pt x="0" y="18154"/>
                  </a:cubicBezTo>
                  <a:lnTo>
                    <a:pt x="732" y="19117"/>
                  </a:lnTo>
                  <a:cubicBezTo>
                    <a:pt x="2176" y="18834"/>
                    <a:pt x="8101" y="17043"/>
                    <a:pt x="8101" y="17043"/>
                  </a:cubicBezTo>
                  <a:cubicBezTo>
                    <a:pt x="8519" y="16819"/>
                    <a:pt x="9039" y="16523"/>
                    <a:pt x="9629" y="16177"/>
                  </a:cubicBezTo>
                  <a:cubicBezTo>
                    <a:pt x="14283" y="13500"/>
                    <a:pt x="23289" y="7954"/>
                    <a:pt x="23289" y="7954"/>
                  </a:cubicBezTo>
                  <a:cubicBezTo>
                    <a:pt x="23090" y="7119"/>
                    <a:pt x="22821" y="6304"/>
                    <a:pt x="22487" y="5521"/>
                  </a:cubicBezTo>
                  <a:cubicBezTo>
                    <a:pt x="22269" y="5020"/>
                    <a:pt x="22018" y="4532"/>
                    <a:pt x="21742" y="4064"/>
                  </a:cubicBezTo>
                  <a:cubicBezTo>
                    <a:pt x="21357" y="3415"/>
                    <a:pt x="20921" y="2805"/>
                    <a:pt x="20426" y="2234"/>
                  </a:cubicBezTo>
                  <a:cubicBezTo>
                    <a:pt x="19695" y="1348"/>
                    <a:pt x="18809" y="591"/>
                    <a:pt x="178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3494367" y="540468"/>
              <a:ext cx="495844" cy="408844"/>
            </a:xfrm>
            <a:custGeom>
              <a:avLst/>
              <a:gdLst/>
              <a:ahLst/>
              <a:cxnLst/>
              <a:rect l="l" t="t" r="r" b="b"/>
              <a:pathLst>
                <a:path w="23977" h="19770" extrusionOk="0">
                  <a:moveTo>
                    <a:pt x="18154" y="697"/>
                  </a:moveTo>
                  <a:cubicBezTo>
                    <a:pt x="19053" y="1256"/>
                    <a:pt x="19855" y="1956"/>
                    <a:pt x="20529" y="2771"/>
                  </a:cubicBezTo>
                  <a:cubicBezTo>
                    <a:pt x="21011" y="3329"/>
                    <a:pt x="21435" y="3920"/>
                    <a:pt x="21807" y="4549"/>
                  </a:cubicBezTo>
                  <a:cubicBezTo>
                    <a:pt x="22077" y="5011"/>
                    <a:pt x="22320" y="5480"/>
                    <a:pt x="22532" y="5968"/>
                  </a:cubicBezTo>
                  <a:cubicBezTo>
                    <a:pt x="22834" y="6667"/>
                    <a:pt x="23078" y="7393"/>
                    <a:pt x="23264" y="8131"/>
                  </a:cubicBezTo>
                  <a:cubicBezTo>
                    <a:pt x="21910" y="8959"/>
                    <a:pt x="14027" y="13799"/>
                    <a:pt x="9816" y="16226"/>
                  </a:cubicBezTo>
                  <a:lnTo>
                    <a:pt x="9675" y="16303"/>
                  </a:lnTo>
                  <a:cubicBezTo>
                    <a:pt x="9148" y="16611"/>
                    <a:pt x="8699" y="16868"/>
                    <a:pt x="8320" y="17067"/>
                  </a:cubicBezTo>
                  <a:cubicBezTo>
                    <a:pt x="7890" y="17195"/>
                    <a:pt x="2838" y="18723"/>
                    <a:pt x="1208" y="19089"/>
                  </a:cubicBezTo>
                  <a:lnTo>
                    <a:pt x="713" y="18434"/>
                  </a:lnTo>
                  <a:cubicBezTo>
                    <a:pt x="1137" y="17445"/>
                    <a:pt x="3153" y="12746"/>
                    <a:pt x="3364" y="12092"/>
                  </a:cubicBezTo>
                  <a:cubicBezTo>
                    <a:pt x="3852" y="11321"/>
                    <a:pt x="13032" y="3573"/>
                    <a:pt x="18154" y="697"/>
                  </a:cubicBezTo>
                  <a:close/>
                  <a:moveTo>
                    <a:pt x="18165" y="0"/>
                  </a:moveTo>
                  <a:cubicBezTo>
                    <a:pt x="18111" y="0"/>
                    <a:pt x="18057" y="15"/>
                    <a:pt x="18007" y="43"/>
                  </a:cubicBezTo>
                  <a:cubicBezTo>
                    <a:pt x="13128" y="2726"/>
                    <a:pt x="3018" y="11039"/>
                    <a:pt x="2755" y="11880"/>
                  </a:cubicBezTo>
                  <a:cubicBezTo>
                    <a:pt x="2613" y="12355"/>
                    <a:pt x="752" y="16714"/>
                    <a:pt x="46" y="18350"/>
                  </a:cubicBezTo>
                  <a:cubicBezTo>
                    <a:pt x="1" y="18460"/>
                    <a:pt x="20" y="18582"/>
                    <a:pt x="91" y="18671"/>
                  </a:cubicBezTo>
                  <a:lnTo>
                    <a:pt x="822" y="19641"/>
                  </a:lnTo>
                  <a:cubicBezTo>
                    <a:pt x="880" y="19718"/>
                    <a:pt x="976" y="19769"/>
                    <a:pt x="1079" y="19769"/>
                  </a:cubicBezTo>
                  <a:cubicBezTo>
                    <a:pt x="1098" y="19769"/>
                    <a:pt x="1118" y="19769"/>
                    <a:pt x="1137" y="19763"/>
                  </a:cubicBezTo>
                  <a:cubicBezTo>
                    <a:pt x="2581" y="19480"/>
                    <a:pt x="8294" y="17747"/>
                    <a:pt x="8538" y="17676"/>
                  </a:cubicBezTo>
                  <a:cubicBezTo>
                    <a:pt x="8558" y="17670"/>
                    <a:pt x="8577" y="17664"/>
                    <a:pt x="8590" y="17657"/>
                  </a:cubicBezTo>
                  <a:cubicBezTo>
                    <a:pt x="8988" y="17452"/>
                    <a:pt x="9456" y="17176"/>
                    <a:pt x="9996" y="16861"/>
                  </a:cubicBezTo>
                  <a:lnTo>
                    <a:pt x="10137" y="16784"/>
                  </a:lnTo>
                  <a:cubicBezTo>
                    <a:pt x="14739" y="14133"/>
                    <a:pt x="23713" y="8612"/>
                    <a:pt x="23803" y="8555"/>
                  </a:cubicBezTo>
                  <a:cubicBezTo>
                    <a:pt x="23919" y="8484"/>
                    <a:pt x="23977" y="8343"/>
                    <a:pt x="23945" y="8208"/>
                  </a:cubicBezTo>
                  <a:cubicBezTo>
                    <a:pt x="23746" y="7354"/>
                    <a:pt x="23469" y="6520"/>
                    <a:pt x="23123" y="5717"/>
                  </a:cubicBezTo>
                  <a:cubicBezTo>
                    <a:pt x="22905" y="5204"/>
                    <a:pt x="22648" y="4703"/>
                    <a:pt x="22365" y="4222"/>
                  </a:cubicBezTo>
                  <a:cubicBezTo>
                    <a:pt x="21974" y="3560"/>
                    <a:pt x="21524" y="2938"/>
                    <a:pt x="21024" y="2354"/>
                  </a:cubicBezTo>
                  <a:cubicBezTo>
                    <a:pt x="20266" y="1436"/>
                    <a:pt x="19355" y="653"/>
                    <a:pt x="18328" y="49"/>
                  </a:cubicBezTo>
                  <a:cubicBezTo>
                    <a:pt x="18278" y="16"/>
                    <a:pt x="18222" y="0"/>
                    <a:pt x="18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3478568" y="922469"/>
              <a:ext cx="37989" cy="43159"/>
            </a:xfrm>
            <a:custGeom>
              <a:avLst/>
              <a:gdLst/>
              <a:ahLst/>
              <a:cxnLst/>
              <a:rect l="l" t="t" r="r" b="b"/>
              <a:pathLst>
                <a:path w="1837" h="2087" extrusionOk="0">
                  <a:moveTo>
                    <a:pt x="1111" y="0"/>
                  </a:moveTo>
                  <a:lnTo>
                    <a:pt x="1" y="1753"/>
                  </a:lnTo>
                  <a:lnTo>
                    <a:pt x="296" y="2087"/>
                  </a:lnTo>
                  <a:lnTo>
                    <a:pt x="1837" y="970"/>
                  </a:lnTo>
                  <a:lnTo>
                    <a:pt x="111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3555994" y="593119"/>
              <a:ext cx="410725" cy="293801"/>
            </a:xfrm>
            <a:custGeom>
              <a:avLst/>
              <a:gdLst/>
              <a:ahLst/>
              <a:cxnLst/>
              <a:rect l="l" t="t" r="r" b="b"/>
              <a:pathLst>
                <a:path w="19861" h="14207" extrusionOk="0">
                  <a:moveTo>
                    <a:pt x="17813" y="0"/>
                  </a:moveTo>
                  <a:cubicBezTo>
                    <a:pt x="12658" y="2581"/>
                    <a:pt x="3151" y="9680"/>
                    <a:pt x="3151" y="9680"/>
                  </a:cubicBezTo>
                  <a:cubicBezTo>
                    <a:pt x="0" y="12374"/>
                    <a:pt x="359" y="14206"/>
                    <a:pt x="2022" y="14206"/>
                  </a:cubicBezTo>
                  <a:cubicBezTo>
                    <a:pt x="2765" y="14206"/>
                    <a:pt x="3767" y="13841"/>
                    <a:pt x="4833" y="13025"/>
                  </a:cubicBezTo>
                  <a:cubicBezTo>
                    <a:pt x="8293" y="10387"/>
                    <a:pt x="19860" y="3287"/>
                    <a:pt x="19860" y="3287"/>
                  </a:cubicBezTo>
                  <a:cubicBezTo>
                    <a:pt x="19353" y="2093"/>
                    <a:pt x="18660" y="989"/>
                    <a:pt x="178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3558351" y="586460"/>
              <a:ext cx="415792" cy="307077"/>
            </a:xfrm>
            <a:custGeom>
              <a:avLst/>
              <a:gdLst/>
              <a:ahLst/>
              <a:cxnLst/>
              <a:rect l="l" t="t" r="r" b="b"/>
              <a:pathLst>
                <a:path w="20106" h="14849" extrusionOk="0">
                  <a:moveTo>
                    <a:pt x="17615" y="727"/>
                  </a:moveTo>
                  <a:lnTo>
                    <a:pt x="17615" y="733"/>
                  </a:lnTo>
                  <a:cubicBezTo>
                    <a:pt x="18309" y="1568"/>
                    <a:pt x="18886" y="2492"/>
                    <a:pt x="19342" y="3481"/>
                  </a:cubicBezTo>
                  <a:cubicBezTo>
                    <a:pt x="17660" y="4514"/>
                    <a:pt x="7678" y="10683"/>
                    <a:pt x="4526" y="13090"/>
                  </a:cubicBezTo>
                  <a:cubicBezTo>
                    <a:pt x="3513" y="13861"/>
                    <a:pt x="2560" y="14202"/>
                    <a:pt x="1898" y="14202"/>
                  </a:cubicBezTo>
                  <a:cubicBezTo>
                    <a:pt x="1541" y="14202"/>
                    <a:pt x="1269" y="14103"/>
                    <a:pt x="1118" y="13918"/>
                  </a:cubicBezTo>
                  <a:cubicBezTo>
                    <a:pt x="694" y="13385"/>
                    <a:pt x="1176" y="12012"/>
                    <a:pt x="3223" y="10253"/>
                  </a:cubicBezTo>
                  <a:cubicBezTo>
                    <a:pt x="3320" y="10189"/>
                    <a:pt x="12499" y="3352"/>
                    <a:pt x="17615" y="727"/>
                  </a:cubicBezTo>
                  <a:close/>
                  <a:moveTo>
                    <a:pt x="17694" y="1"/>
                  </a:moveTo>
                  <a:cubicBezTo>
                    <a:pt x="17646" y="1"/>
                    <a:pt x="17597" y="11"/>
                    <a:pt x="17551" y="33"/>
                  </a:cubicBezTo>
                  <a:cubicBezTo>
                    <a:pt x="12435" y="2601"/>
                    <a:pt x="2934" y="9669"/>
                    <a:pt x="2825" y="9752"/>
                  </a:cubicBezTo>
                  <a:cubicBezTo>
                    <a:pt x="251" y="11954"/>
                    <a:pt x="1" y="13559"/>
                    <a:pt x="617" y="14323"/>
                  </a:cubicBezTo>
                  <a:cubicBezTo>
                    <a:pt x="887" y="14656"/>
                    <a:pt x="1336" y="14849"/>
                    <a:pt x="1920" y="14849"/>
                  </a:cubicBezTo>
                  <a:cubicBezTo>
                    <a:pt x="2723" y="14849"/>
                    <a:pt x="3769" y="14483"/>
                    <a:pt x="4912" y="13604"/>
                  </a:cubicBezTo>
                  <a:cubicBezTo>
                    <a:pt x="8320" y="11004"/>
                    <a:pt x="19804" y="3962"/>
                    <a:pt x="19920" y="3885"/>
                  </a:cubicBezTo>
                  <a:cubicBezTo>
                    <a:pt x="20055" y="3801"/>
                    <a:pt x="20106" y="3635"/>
                    <a:pt x="20048" y="3487"/>
                  </a:cubicBezTo>
                  <a:cubicBezTo>
                    <a:pt x="19522" y="2261"/>
                    <a:pt x="18809" y="1125"/>
                    <a:pt x="17936" y="117"/>
                  </a:cubicBezTo>
                  <a:cubicBezTo>
                    <a:pt x="17877" y="41"/>
                    <a:pt x="17787" y="1"/>
                    <a:pt x="176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3501398" y="547189"/>
              <a:ext cx="449790" cy="395340"/>
            </a:xfrm>
            <a:custGeom>
              <a:avLst/>
              <a:gdLst/>
              <a:ahLst/>
              <a:cxnLst/>
              <a:rect l="l" t="t" r="r" b="b"/>
              <a:pathLst>
                <a:path w="21750" h="19117" extrusionOk="0">
                  <a:moveTo>
                    <a:pt x="17821" y="0"/>
                  </a:moveTo>
                  <a:cubicBezTo>
                    <a:pt x="12621" y="2857"/>
                    <a:pt x="2909" y="11048"/>
                    <a:pt x="2723" y="11645"/>
                  </a:cubicBezTo>
                  <a:cubicBezTo>
                    <a:pt x="2543" y="12248"/>
                    <a:pt x="1" y="18154"/>
                    <a:pt x="1" y="18154"/>
                  </a:cubicBezTo>
                  <a:lnTo>
                    <a:pt x="733" y="19117"/>
                  </a:lnTo>
                  <a:cubicBezTo>
                    <a:pt x="2177" y="18834"/>
                    <a:pt x="8102" y="17043"/>
                    <a:pt x="8102" y="17043"/>
                  </a:cubicBezTo>
                  <a:cubicBezTo>
                    <a:pt x="8526" y="16819"/>
                    <a:pt x="9039" y="16523"/>
                    <a:pt x="9630" y="16177"/>
                  </a:cubicBezTo>
                  <a:cubicBezTo>
                    <a:pt x="9232" y="15060"/>
                    <a:pt x="8949" y="13911"/>
                    <a:pt x="8789" y="12736"/>
                  </a:cubicBezTo>
                  <a:lnTo>
                    <a:pt x="6940" y="12678"/>
                  </a:lnTo>
                  <a:cubicBezTo>
                    <a:pt x="6600" y="12004"/>
                    <a:pt x="6645" y="11195"/>
                    <a:pt x="7062" y="10560"/>
                  </a:cubicBezTo>
                  <a:cubicBezTo>
                    <a:pt x="7479" y="9944"/>
                    <a:pt x="8006" y="9411"/>
                    <a:pt x="8616" y="8987"/>
                  </a:cubicBezTo>
                  <a:cubicBezTo>
                    <a:pt x="11504" y="6715"/>
                    <a:pt x="14451" y="4519"/>
                    <a:pt x="17461" y="2401"/>
                  </a:cubicBezTo>
                  <a:cubicBezTo>
                    <a:pt x="17718" y="2189"/>
                    <a:pt x="18026" y="2041"/>
                    <a:pt x="18354" y="1971"/>
                  </a:cubicBezTo>
                  <a:cubicBezTo>
                    <a:pt x="18382" y="1970"/>
                    <a:pt x="18411" y="1969"/>
                    <a:pt x="18439" y="1969"/>
                  </a:cubicBezTo>
                  <a:cubicBezTo>
                    <a:pt x="18828" y="1969"/>
                    <a:pt x="19211" y="2090"/>
                    <a:pt x="19528" y="2318"/>
                  </a:cubicBezTo>
                  <a:cubicBezTo>
                    <a:pt x="20324" y="2818"/>
                    <a:pt x="21069" y="3402"/>
                    <a:pt x="21749" y="4057"/>
                  </a:cubicBezTo>
                  <a:cubicBezTo>
                    <a:pt x="21364" y="3409"/>
                    <a:pt x="20928" y="2805"/>
                    <a:pt x="20433" y="2234"/>
                  </a:cubicBezTo>
                  <a:cubicBezTo>
                    <a:pt x="19702" y="1348"/>
                    <a:pt x="18816" y="591"/>
                    <a:pt x="17821"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3501543" y="787987"/>
              <a:ext cx="167425" cy="154542"/>
            </a:xfrm>
            <a:custGeom>
              <a:avLst/>
              <a:gdLst/>
              <a:ahLst/>
              <a:cxnLst/>
              <a:rect l="l" t="t" r="r" b="b"/>
              <a:pathLst>
                <a:path w="8096" h="7473" extrusionOk="0">
                  <a:moveTo>
                    <a:pt x="2722" y="1"/>
                  </a:moveTo>
                  <a:cubicBezTo>
                    <a:pt x="2536" y="604"/>
                    <a:pt x="0" y="6510"/>
                    <a:pt x="0" y="6510"/>
                  </a:cubicBezTo>
                  <a:lnTo>
                    <a:pt x="732" y="7473"/>
                  </a:lnTo>
                  <a:cubicBezTo>
                    <a:pt x="944" y="7434"/>
                    <a:pt x="1259" y="7357"/>
                    <a:pt x="1631" y="7261"/>
                  </a:cubicBezTo>
                  <a:cubicBezTo>
                    <a:pt x="3794" y="6690"/>
                    <a:pt x="8095" y="5399"/>
                    <a:pt x="8095" y="5399"/>
                  </a:cubicBezTo>
                  <a:cubicBezTo>
                    <a:pt x="8095" y="5399"/>
                    <a:pt x="7582" y="3114"/>
                    <a:pt x="7338" y="2915"/>
                  </a:cubicBezTo>
                  <a:cubicBezTo>
                    <a:pt x="7271" y="2859"/>
                    <a:pt x="7077" y="2843"/>
                    <a:pt x="6829" y="2843"/>
                  </a:cubicBezTo>
                  <a:cubicBezTo>
                    <a:pt x="6476" y="2843"/>
                    <a:pt x="6012" y="2876"/>
                    <a:pt x="5652" y="2876"/>
                  </a:cubicBezTo>
                  <a:cubicBezTo>
                    <a:pt x="5336" y="2876"/>
                    <a:pt x="5100" y="2850"/>
                    <a:pt x="5084" y="2755"/>
                  </a:cubicBezTo>
                  <a:cubicBezTo>
                    <a:pt x="5046" y="2549"/>
                    <a:pt x="5495" y="1381"/>
                    <a:pt x="5688" y="713"/>
                  </a:cubicBezTo>
                  <a:cubicBezTo>
                    <a:pt x="5746" y="566"/>
                    <a:pt x="5771" y="418"/>
                    <a:pt x="5771" y="257"/>
                  </a:cubicBezTo>
                  <a:cubicBezTo>
                    <a:pt x="5681" y="33"/>
                    <a:pt x="2722" y="1"/>
                    <a:pt x="27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3493850" y="781225"/>
              <a:ext cx="182935" cy="168749"/>
            </a:xfrm>
            <a:custGeom>
              <a:avLst/>
              <a:gdLst/>
              <a:ahLst/>
              <a:cxnLst/>
              <a:rect l="l" t="t" r="r" b="b"/>
              <a:pathLst>
                <a:path w="8846" h="8160" extrusionOk="0">
                  <a:moveTo>
                    <a:pt x="3312" y="655"/>
                  </a:moveTo>
                  <a:cubicBezTo>
                    <a:pt x="4295" y="674"/>
                    <a:pt x="5367" y="726"/>
                    <a:pt x="5790" y="803"/>
                  </a:cubicBezTo>
                  <a:cubicBezTo>
                    <a:pt x="5784" y="854"/>
                    <a:pt x="5765" y="899"/>
                    <a:pt x="5745" y="950"/>
                  </a:cubicBezTo>
                  <a:cubicBezTo>
                    <a:pt x="5681" y="1181"/>
                    <a:pt x="5585" y="1477"/>
                    <a:pt x="5482" y="1766"/>
                  </a:cubicBezTo>
                  <a:cubicBezTo>
                    <a:pt x="5193" y="2626"/>
                    <a:pt x="5097" y="2947"/>
                    <a:pt x="5135" y="3139"/>
                  </a:cubicBezTo>
                  <a:cubicBezTo>
                    <a:pt x="5187" y="3454"/>
                    <a:pt x="5490" y="3525"/>
                    <a:pt x="5995" y="3525"/>
                  </a:cubicBezTo>
                  <a:cubicBezTo>
                    <a:pt x="6179" y="3525"/>
                    <a:pt x="6390" y="3516"/>
                    <a:pt x="6625" y="3505"/>
                  </a:cubicBezTo>
                  <a:cubicBezTo>
                    <a:pt x="6809" y="3501"/>
                    <a:pt x="7042" y="3492"/>
                    <a:pt x="7233" y="3492"/>
                  </a:cubicBezTo>
                  <a:cubicBezTo>
                    <a:pt x="7348" y="3492"/>
                    <a:pt x="7448" y="3496"/>
                    <a:pt x="7511" y="3505"/>
                  </a:cubicBezTo>
                  <a:cubicBezTo>
                    <a:pt x="7639" y="3756"/>
                    <a:pt x="7889" y="4654"/>
                    <a:pt x="8088" y="5508"/>
                  </a:cubicBezTo>
                  <a:cubicBezTo>
                    <a:pt x="7087" y="5803"/>
                    <a:pt x="3730" y="6798"/>
                    <a:pt x="1919" y="7280"/>
                  </a:cubicBezTo>
                  <a:cubicBezTo>
                    <a:pt x="1663" y="7344"/>
                    <a:pt x="1425" y="7402"/>
                    <a:pt x="1233" y="7447"/>
                  </a:cubicBezTo>
                  <a:lnTo>
                    <a:pt x="738" y="6792"/>
                  </a:lnTo>
                  <a:cubicBezTo>
                    <a:pt x="1130" y="5880"/>
                    <a:pt x="2889" y="1778"/>
                    <a:pt x="3312" y="655"/>
                  </a:cubicBezTo>
                  <a:close/>
                  <a:moveTo>
                    <a:pt x="2857" y="0"/>
                  </a:moveTo>
                  <a:lnTo>
                    <a:pt x="2786" y="231"/>
                  </a:lnTo>
                  <a:cubicBezTo>
                    <a:pt x="2638" y="713"/>
                    <a:pt x="777" y="5072"/>
                    <a:pt x="71" y="6708"/>
                  </a:cubicBezTo>
                  <a:lnTo>
                    <a:pt x="0" y="6882"/>
                  </a:lnTo>
                  <a:lnTo>
                    <a:pt x="969" y="8159"/>
                  </a:lnTo>
                  <a:lnTo>
                    <a:pt x="1162" y="8114"/>
                  </a:lnTo>
                  <a:cubicBezTo>
                    <a:pt x="1393" y="8069"/>
                    <a:pt x="1720" y="7992"/>
                    <a:pt x="2080" y="7896"/>
                  </a:cubicBezTo>
                  <a:cubicBezTo>
                    <a:pt x="4224" y="7331"/>
                    <a:pt x="8518" y="6041"/>
                    <a:pt x="8557" y="6028"/>
                  </a:cubicBezTo>
                  <a:lnTo>
                    <a:pt x="8846" y="5945"/>
                  </a:lnTo>
                  <a:lnTo>
                    <a:pt x="8782" y="5649"/>
                  </a:lnTo>
                  <a:cubicBezTo>
                    <a:pt x="8249" y="3261"/>
                    <a:pt x="7998" y="3056"/>
                    <a:pt x="7915" y="2985"/>
                  </a:cubicBezTo>
                  <a:cubicBezTo>
                    <a:pt x="7782" y="2874"/>
                    <a:pt x="7588" y="2840"/>
                    <a:pt x="7215" y="2840"/>
                  </a:cubicBezTo>
                  <a:cubicBezTo>
                    <a:pt x="7049" y="2840"/>
                    <a:pt x="6847" y="2847"/>
                    <a:pt x="6599" y="2857"/>
                  </a:cubicBezTo>
                  <a:cubicBezTo>
                    <a:pt x="6440" y="2866"/>
                    <a:pt x="6217" y="2875"/>
                    <a:pt x="6025" y="2875"/>
                  </a:cubicBezTo>
                  <a:cubicBezTo>
                    <a:pt x="5946" y="2875"/>
                    <a:pt x="5872" y="2873"/>
                    <a:pt x="5809" y="2870"/>
                  </a:cubicBezTo>
                  <a:cubicBezTo>
                    <a:pt x="5874" y="2639"/>
                    <a:pt x="6002" y="2247"/>
                    <a:pt x="6098" y="1971"/>
                  </a:cubicBezTo>
                  <a:cubicBezTo>
                    <a:pt x="6201" y="1669"/>
                    <a:pt x="6304" y="1368"/>
                    <a:pt x="6362" y="1149"/>
                  </a:cubicBezTo>
                  <a:cubicBezTo>
                    <a:pt x="6432" y="963"/>
                    <a:pt x="6464" y="771"/>
                    <a:pt x="6458" y="578"/>
                  </a:cubicBezTo>
                  <a:lnTo>
                    <a:pt x="6458" y="520"/>
                  </a:lnTo>
                  <a:lnTo>
                    <a:pt x="6445" y="469"/>
                  </a:lnTo>
                  <a:cubicBezTo>
                    <a:pt x="6362" y="257"/>
                    <a:pt x="6278" y="39"/>
                    <a:pt x="30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3501543" y="787987"/>
              <a:ext cx="119365" cy="154542"/>
            </a:xfrm>
            <a:custGeom>
              <a:avLst/>
              <a:gdLst/>
              <a:ahLst/>
              <a:cxnLst/>
              <a:rect l="l" t="t" r="r" b="b"/>
              <a:pathLst>
                <a:path w="5772" h="7473" extrusionOk="0">
                  <a:moveTo>
                    <a:pt x="2722" y="1"/>
                  </a:moveTo>
                  <a:cubicBezTo>
                    <a:pt x="2536" y="604"/>
                    <a:pt x="0" y="6510"/>
                    <a:pt x="0" y="6510"/>
                  </a:cubicBezTo>
                  <a:lnTo>
                    <a:pt x="732" y="7473"/>
                  </a:lnTo>
                  <a:cubicBezTo>
                    <a:pt x="944" y="7434"/>
                    <a:pt x="1259" y="7357"/>
                    <a:pt x="1631" y="7261"/>
                  </a:cubicBezTo>
                  <a:cubicBezTo>
                    <a:pt x="2209" y="5849"/>
                    <a:pt x="2703" y="4379"/>
                    <a:pt x="3300" y="2998"/>
                  </a:cubicBezTo>
                  <a:cubicBezTo>
                    <a:pt x="3942" y="1535"/>
                    <a:pt x="4763" y="964"/>
                    <a:pt x="5688" y="707"/>
                  </a:cubicBezTo>
                  <a:cubicBezTo>
                    <a:pt x="5746" y="566"/>
                    <a:pt x="5771" y="412"/>
                    <a:pt x="5771" y="257"/>
                  </a:cubicBezTo>
                  <a:cubicBezTo>
                    <a:pt x="5681" y="33"/>
                    <a:pt x="2722" y="1"/>
                    <a:pt x="2722" y="1"/>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3694963" y="606768"/>
              <a:ext cx="140996" cy="86877"/>
            </a:xfrm>
            <a:custGeom>
              <a:avLst/>
              <a:gdLst/>
              <a:ahLst/>
              <a:cxnLst/>
              <a:rect l="l" t="t" r="r" b="b"/>
              <a:pathLst>
                <a:path w="6818" h="4201" extrusionOk="0">
                  <a:moveTo>
                    <a:pt x="6764" y="1"/>
                  </a:moveTo>
                  <a:cubicBezTo>
                    <a:pt x="6734" y="1"/>
                    <a:pt x="6694" y="10"/>
                    <a:pt x="6651" y="27"/>
                  </a:cubicBezTo>
                  <a:cubicBezTo>
                    <a:pt x="6073" y="316"/>
                    <a:pt x="5502" y="598"/>
                    <a:pt x="4937" y="919"/>
                  </a:cubicBezTo>
                  <a:cubicBezTo>
                    <a:pt x="4378" y="1247"/>
                    <a:pt x="3807" y="1542"/>
                    <a:pt x="3274" y="1889"/>
                  </a:cubicBezTo>
                  <a:cubicBezTo>
                    <a:pt x="2735" y="2235"/>
                    <a:pt x="2189" y="2588"/>
                    <a:pt x="1656" y="2948"/>
                  </a:cubicBezTo>
                  <a:cubicBezTo>
                    <a:pt x="1124" y="3307"/>
                    <a:pt x="610" y="3686"/>
                    <a:pt x="90" y="4071"/>
                  </a:cubicBezTo>
                  <a:cubicBezTo>
                    <a:pt x="39" y="4110"/>
                    <a:pt x="0" y="4161"/>
                    <a:pt x="7" y="4187"/>
                  </a:cubicBezTo>
                  <a:cubicBezTo>
                    <a:pt x="11" y="4196"/>
                    <a:pt x="21" y="4200"/>
                    <a:pt x="35" y="4200"/>
                  </a:cubicBezTo>
                  <a:cubicBezTo>
                    <a:pt x="61" y="4200"/>
                    <a:pt x="100" y="4186"/>
                    <a:pt x="141" y="4161"/>
                  </a:cubicBezTo>
                  <a:lnTo>
                    <a:pt x="1785" y="3173"/>
                  </a:lnTo>
                  <a:lnTo>
                    <a:pt x="3435" y="2178"/>
                  </a:lnTo>
                  <a:lnTo>
                    <a:pt x="5078" y="1170"/>
                  </a:lnTo>
                  <a:lnTo>
                    <a:pt x="6715" y="155"/>
                  </a:lnTo>
                  <a:cubicBezTo>
                    <a:pt x="6779" y="117"/>
                    <a:pt x="6817" y="66"/>
                    <a:pt x="6811" y="27"/>
                  </a:cubicBezTo>
                  <a:cubicBezTo>
                    <a:pt x="6808" y="9"/>
                    <a:pt x="6790" y="1"/>
                    <a:pt x="67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3640802" y="756802"/>
              <a:ext cx="63860" cy="47316"/>
            </a:xfrm>
            <a:custGeom>
              <a:avLst/>
              <a:gdLst/>
              <a:ahLst/>
              <a:cxnLst/>
              <a:rect l="l" t="t" r="r" b="b"/>
              <a:pathLst>
                <a:path w="3088" h="2288" extrusionOk="0">
                  <a:moveTo>
                    <a:pt x="3020" y="0"/>
                  </a:moveTo>
                  <a:cubicBezTo>
                    <a:pt x="3003" y="0"/>
                    <a:pt x="2985" y="7"/>
                    <a:pt x="2972" y="19"/>
                  </a:cubicBezTo>
                  <a:cubicBezTo>
                    <a:pt x="2709" y="180"/>
                    <a:pt x="2446" y="328"/>
                    <a:pt x="2189" y="501"/>
                  </a:cubicBezTo>
                  <a:cubicBezTo>
                    <a:pt x="1939" y="674"/>
                    <a:pt x="1688" y="848"/>
                    <a:pt x="1438" y="1027"/>
                  </a:cubicBezTo>
                  <a:lnTo>
                    <a:pt x="726" y="1599"/>
                  </a:lnTo>
                  <a:cubicBezTo>
                    <a:pt x="488" y="1798"/>
                    <a:pt x="257" y="1997"/>
                    <a:pt x="32" y="2202"/>
                  </a:cubicBezTo>
                  <a:cubicBezTo>
                    <a:pt x="7" y="2221"/>
                    <a:pt x="0" y="2247"/>
                    <a:pt x="7" y="2273"/>
                  </a:cubicBezTo>
                  <a:cubicBezTo>
                    <a:pt x="19" y="2282"/>
                    <a:pt x="34" y="2287"/>
                    <a:pt x="48" y="2287"/>
                  </a:cubicBezTo>
                  <a:cubicBezTo>
                    <a:pt x="63" y="2287"/>
                    <a:pt x="77" y="2282"/>
                    <a:pt x="90" y="2273"/>
                  </a:cubicBezTo>
                  <a:cubicBezTo>
                    <a:pt x="353" y="2112"/>
                    <a:pt x="616" y="1958"/>
                    <a:pt x="873" y="1791"/>
                  </a:cubicBezTo>
                  <a:lnTo>
                    <a:pt x="1631" y="1278"/>
                  </a:lnTo>
                  <a:cubicBezTo>
                    <a:pt x="1875" y="1091"/>
                    <a:pt x="2125" y="905"/>
                    <a:pt x="2356" y="713"/>
                  </a:cubicBezTo>
                  <a:cubicBezTo>
                    <a:pt x="2594" y="520"/>
                    <a:pt x="2825" y="315"/>
                    <a:pt x="3056" y="116"/>
                  </a:cubicBezTo>
                  <a:cubicBezTo>
                    <a:pt x="3081" y="90"/>
                    <a:pt x="3088" y="52"/>
                    <a:pt x="3069" y="19"/>
                  </a:cubicBezTo>
                  <a:cubicBezTo>
                    <a:pt x="3056" y="7"/>
                    <a:pt x="3038" y="0"/>
                    <a:pt x="30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3732125" y="639670"/>
              <a:ext cx="181757" cy="101187"/>
            </a:xfrm>
            <a:custGeom>
              <a:avLst/>
              <a:gdLst/>
              <a:ahLst/>
              <a:cxnLst/>
              <a:rect l="l" t="t" r="r" b="b"/>
              <a:pathLst>
                <a:path w="8789" h="4893" extrusionOk="0">
                  <a:moveTo>
                    <a:pt x="8714" y="1"/>
                  </a:moveTo>
                  <a:cubicBezTo>
                    <a:pt x="8678" y="1"/>
                    <a:pt x="8631" y="12"/>
                    <a:pt x="8583" y="34"/>
                  </a:cubicBezTo>
                  <a:cubicBezTo>
                    <a:pt x="7839" y="349"/>
                    <a:pt x="7100" y="676"/>
                    <a:pt x="6375" y="1036"/>
                  </a:cubicBezTo>
                  <a:cubicBezTo>
                    <a:pt x="5643" y="1395"/>
                    <a:pt x="4924" y="1761"/>
                    <a:pt x="4218" y="2159"/>
                  </a:cubicBezTo>
                  <a:cubicBezTo>
                    <a:pt x="3518" y="2557"/>
                    <a:pt x="2819" y="2968"/>
                    <a:pt x="2132" y="3398"/>
                  </a:cubicBezTo>
                  <a:cubicBezTo>
                    <a:pt x="1451" y="3828"/>
                    <a:pt x="777" y="4278"/>
                    <a:pt x="116" y="4746"/>
                  </a:cubicBezTo>
                  <a:cubicBezTo>
                    <a:pt x="58" y="4791"/>
                    <a:pt x="1" y="4855"/>
                    <a:pt x="7" y="4881"/>
                  </a:cubicBezTo>
                  <a:cubicBezTo>
                    <a:pt x="11" y="4889"/>
                    <a:pt x="20" y="4893"/>
                    <a:pt x="34" y="4893"/>
                  </a:cubicBezTo>
                  <a:cubicBezTo>
                    <a:pt x="64" y="4893"/>
                    <a:pt x="114" y="4874"/>
                    <a:pt x="168" y="4843"/>
                  </a:cubicBezTo>
                  <a:cubicBezTo>
                    <a:pt x="861" y="4425"/>
                    <a:pt x="1567" y="4027"/>
                    <a:pt x="2267" y="3629"/>
                  </a:cubicBezTo>
                  <a:lnTo>
                    <a:pt x="4379" y="2455"/>
                  </a:lnTo>
                  <a:cubicBezTo>
                    <a:pt x="5078" y="2057"/>
                    <a:pt x="5791" y="1678"/>
                    <a:pt x="6503" y="1299"/>
                  </a:cubicBezTo>
                  <a:lnTo>
                    <a:pt x="8641" y="176"/>
                  </a:lnTo>
                  <a:cubicBezTo>
                    <a:pt x="8731" y="124"/>
                    <a:pt x="8789" y="79"/>
                    <a:pt x="8782" y="34"/>
                  </a:cubicBezTo>
                  <a:cubicBezTo>
                    <a:pt x="8776" y="12"/>
                    <a:pt x="8750" y="1"/>
                    <a:pt x="87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3684065" y="791151"/>
              <a:ext cx="123625" cy="75854"/>
            </a:xfrm>
            <a:custGeom>
              <a:avLst/>
              <a:gdLst/>
              <a:ahLst/>
              <a:cxnLst/>
              <a:rect l="l" t="t" r="r" b="b"/>
              <a:pathLst>
                <a:path w="5978" h="3668" extrusionOk="0">
                  <a:moveTo>
                    <a:pt x="5900" y="0"/>
                  </a:moveTo>
                  <a:cubicBezTo>
                    <a:pt x="5873" y="0"/>
                    <a:pt x="5839" y="11"/>
                    <a:pt x="5804" y="34"/>
                  </a:cubicBezTo>
                  <a:lnTo>
                    <a:pt x="4385" y="926"/>
                  </a:lnTo>
                  <a:cubicBezTo>
                    <a:pt x="3929" y="1228"/>
                    <a:pt x="3429" y="1510"/>
                    <a:pt x="2960" y="1812"/>
                  </a:cubicBezTo>
                  <a:cubicBezTo>
                    <a:pt x="2492" y="2114"/>
                    <a:pt x="2004" y="2403"/>
                    <a:pt x="1529" y="2691"/>
                  </a:cubicBezTo>
                  <a:cubicBezTo>
                    <a:pt x="1054" y="2974"/>
                    <a:pt x="572" y="3263"/>
                    <a:pt x="84" y="3545"/>
                  </a:cubicBezTo>
                  <a:cubicBezTo>
                    <a:pt x="33" y="3577"/>
                    <a:pt x="1" y="3622"/>
                    <a:pt x="7" y="3648"/>
                  </a:cubicBezTo>
                  <a:cubicBezTo>
                    <a:pt x="10" y="3661"/>
                    <a:pt x="27" y="3667"/>
                    <a:pt x="49" y="3667"/>
                  </a:cubicBezTo>
                  <a:cubicBezTo>
                    <a:pt x="71" y="3667"/>
                    <a:pt x="100" y="3661"/>
                    <a:pt x="129" y="3648"/>
                  </a:cubicBezTo>
                  <a:cubicBezTo>
                    <a:pt x="643" y="3423"/>
                    <a:pt x="1143" y="3186"/>
                    <a:pt x="1651" y="2923"/>
                  </a:cubicBezTo>
                  <a:cubicBezTo>
                    <a:pt x="2158" y="2659"/>
                    <a:pt x="2646" y="2396"/>
                    <a:pt x="3127" y="2101"/>
                  </a:cubicBezTo>
                  <a:cubicBezTo>
                    <a:pt x="3608" y="1806"/>
                    <a:pt x="4083" y="1497"/>
                    <a:pt x="4546" y="1176"/>
                  </a:cubicBezTo>
                  <a:cubicBezTo>
                    <a:pt x="5008" y="856"/>
                    <a:pt x="5451" y="515"/>
                    <a:pt x="5887" y="156"/>
                  </a:cubicBezTo>
                  <a:cubicBezTo>
                    <a:pt x="5958" y="111"/>
                    <a:pt x="5977" y="79"/>
                    <a:pt x="5958" y="34"/>
                  </a:cubicBezTo>
                  <a:cubicBezTo>
                    <a:pt x="5948" y="11"/>
                    <a:pt x="5927" y="0"/>
                    <a:pt x="59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3906830" y="680947"/>
              <a:ext cx="66155" cy="40264"/>
            </a:xfrm>
            <a:custGeom>
              <a:avLst/>
              <a:gdLst/>
              <a:ahLst/>
              <a:cxnLst/>
              <a:rect l="l" t="t" r="r" b="b"/>
              <a:pathLst>
                <a:path w="3199" h="1947" extrusionOk="0">
                  <a:moveTo>
                    <a:pt x="3093" y="1"/>
                  </a:moveTo>
                  <a:cubicBezTo>
                    <a:pt x="3077" y="1"/>
                    <a:pt x="3060" y="7"/>
                    <a:pt x="3043" y="22"/>
                  </a:cubicBezTo>
                  <a:cubicBezTo>
                    <a:pt x="2799" y="183"/>
                    <a:pt x="2549" y="343"/>
                    <a:pt x="2305" y="503"/>
                  </a:cubicBezTo>
                  <a:cubicBezTo>
                    <a:pt x="2061" y="670"/>
                    <a:pt x="1804" y="818"/>
                    <a:pt x="1560" y="972"/>
                  </a:cubicBezTo>
                  <a:cubicBezTo>
                    <a:pt x="1316" y="1126"/>
                    <a:pt x="1066" y="1274"/>
                    <a:pt x="809" y="1421"/>
                  </a:cubicBezTo>
                  <a:cubicBezTo>
                    <a:pt x="552" y="1569"/>
                    <a:pt x="302" y="1717"/>
                    <a:pt x="39" y="1852"/>
                  </a:cubicBezTo>
                  <a:cubicBezTo>
                    <a:pt x="0" y="1864"/>
                    <a:pt x="0" y="1890"/>
                    <a:pt x="7" y="1909"/>
                  </a:cubicBezTo>
                  <a:cubicBezTo>
                    <a:pt x="16" y="1933"/>
                    <a:pt x="36" y="1946"/>
                    <a:pt x="57" y="1946"/>
                  </a:cubicBezTo>
                  <a:cubicBezTo>
                    <a:pt x="64" y="1946"/>
                    <a:pt x="71" y="1945"/>
                    <a:pt x="77" y="1941"/>
                  </a:cubicBezTo>
                  <a:cubicBezTo>
                    <a:pt x="366" y="1858"/>
                    <a:pt x="649" y="1762"/>
                    <a:pt x="925" y="1646"/>
                  </a:cubicBezTo>
                  <a:cubicBezTo>
                    <a:pt x="1201" y="1524"/>
                    <a:pt x="1464" y="1389"/>
                    <a:pt x="1727" y="1242"/>
                  </a:cubicBezTo>
                  <a:cubicBezTo>
                    <a:pt x="1984" y="1088"/>
                    <a:pt x="2228" y="921"/>
                    <a:pt x="2472" y="735"/>
                  </a:cubicBezTo>
                  <a:cubicBezTo>
                    <a:pt x="2703" y="548"/>
                    <a:pt x="2928" y="349"/>
                    <a:pt x="3133" y="131"/>
                  </a:cubicBezTo>
                  <a:cubicBezTo>
                    <a:pt x="3199" y="86"/>
                    <a:pt x="3153" y="1"/>
                    <a:pt x="30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3844831" y="577982"/>
              <a:ext cx="23513" cy="11932"/>
            </a:xfrm>
            <a:custGeom>
              <a:avLst/>
              <a:gdLst/>
              <a:ahLst/>
              <a:cxnLst/>
              <a:rect l="l" t="t" r="r" b="b"/>
              <a:pathLst>
                <a:path w="1137" h="577" extrusionOk="0">
                  <a:moveTo>
                    <a:pt x="1047" y="0"/>
                  </a:moveTo>
                  <a:cubicBezTo>
                    <a:pt x="951" y="33"/>
                    <a:pt x="854" y="58"/>
                    <a:pt x="777" y="97"/>
                  </a:cubicBezTo>
                  <a:lnTo>
                    <a:pt x="521" y="199"/>
                  </a:lnTo>
                  <a:lnTo>
                    <a:pt x="277" y="328"/>
                  </a:lnTo>
                  <a:lnTo>
                    <a:pt x="26" y="463"/>
                  </a:lnTo>
                  <a:cubicBezTo>
                    <a:pt x="7" y="475"/>
                    <a:pt x="1" y="495"/>
                    <a:pt x="1" y="520"/>
                  </a:cubicBezTo>
                  <a:cubicBezTo>
                    <a:pt x="7" y="540"/>
                    <a:pt x="20" y="552"/>
                    <a:pt x="33" y="572"/>
                  </a:cubicBezTo>
                  <a:cubicBezTo>
                    <a:pt x="84" y="575"/>
                    <a:pt x="137" y="577"/>
                    <a:pt x="191" y="577"/>
                  </a:cubicBezTo>
                  <a:cubicBezTo>
                    <a:pt x="244" y="577"/>
                    <a:pt x="299" y="575"/>
                    <a:pt x="354" y="572"/>
                  </a:cubicBezTo>
                  <a:cubicBezTo>
                    <a:pt x="456" y="552"/>
                    <a:pt x="553" y="533"/>
                    <a:pt x="655" y="501"/>
                  </a:cubicBezTo>
                  <a:cubicBezTo>
                    <a:pt x="745" y="450"/>
                    <a:pt x="835" y="398"/>
                    <a:pt x="918" y="341"/>
                  </a:cubicBezTo>
                  <a:cubicBezTo>
                    <a:pt x="996" y="270"/>
                    <a:pt x="1066" y="193"/>
                    <a:pt x="1130" y="110"/>
                  </a:cubicBezTo>
                  <a:cubicBezTo>
                    <a:pt x="1137" y="97"/>
                    <a:pt x="1130" y="71"/>
                    <a:pt x="1105" y="45"/>
                  </a:cubicBezTo>
                  <a:cubicBezTo>
                    <a:pt x="1092" y="26"/>
                    <a:pt x="1066" y="7"/>
                    <a:pt x="10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5" name="Google Shape;205;p2"/>
          <p:cNvGrpSpPr/>
          <p:nvPr/>
        </p:nvGrpSpPr>
        <p:grpSpPr>
          <a:xfrm rot="-5130198">
            <a:off x="1342040" y="5810434"/>
            <a:ext cx="973775" cy="926383"/>
            <a:chOff x="435062" y="187598"/>
            <a:chExt cx="730347" cy="694803"/>
          </a:xfrm>
        </p:grpSpPr>
        <p:sp>
          <p:nvSpPr>
            <p:cNvPr id="206" name="Google Shape;206;p2"/>
            <p:cNvSpPr/>
            <p:nvPr/>
          </p:nvSpPr>
          <p:spPr>
            <a:xfrm rot="9076706">
              <a:off x="676192" y="272498"/>
              <a:ext cx="354711" cy="548269"/>
            </a:xfrm>
            <a:custGeom>
              <a:avLst/>
              <a:gdLst/>
              <a:ahLst/>
              <a:cxnLst/>
              <a:rect l="l" t="t" r="r" b="b"/>
              <a:pathLst>
                <a:path w="17153" h="26513" extrusionOk="0">
                  <a:moveTo>
                    <a:pt x="1136" y="1"/>
                  </a:moveTo>
                  <a:lnTo>
                    <a:pt x="0" y="611"/>
                  </a:lnTo>
                  <a:cubicBezTo>
                    <a:pt x="77" y="2177"/>
                    <a:pt x="706" y="9129"/>
                    <a:pt x="706" y="9129"/>
                  </a:cubicBezTo>
                  <a:cubicBezTo>
                    <a:pt x="905" y="9668"/>
                    <a:pt x="1162" y="10342"/>
                    <a:pt x="1470" y="11113"/>
                  </a:cubicBezTo>
                  <a:cubicBezTo>
                    <a:pt x="2837" y="14534"/>
                    <a:pt x="5078" y="19843"/>
                    <a:pt x="6528" y="23245"/>
                  </a:cubicBezTo>
                  <a:lnTo>
                    <a:pt x="7928" y="26512"/>
                  </a:lnTo>
                  <a:cubicBezTo>
                    <a:pt x="8839" y="26435"/>
                    <a:pt x="9745" y="26281"/>
                    <a:pt x="10624" y="26050"/>
                  </a:cubicBezTo>
                  <a:cubicBezTo>
                    <a:pt x="11959" y="25691"/>
                    <a:pt x="13230" y="25132"/>
                    <a:pt x="14398" y="24394"/>
                  </a:cubicBezTo>
                  <a:cubicBezTo>
                    <a:pt x="15150" y="23919"/>
                    <a:pt x="15849" y="23367"/>
                    <a:pt x="16478" y="22744"/>
                  </a:cubicBezTo>
                  <a:cubicBezTo>
                    <a:pt x="16722" y="22513"/>
                    <a:pt x="16947" y="22256"/>
                    <a:pt x="17152" y="21993"/>
                  </a:cubicBezTo>
                  <a:cubicBezTo>
                    <a:pt x="16754" y="20915"/>
                    <a:pt x="16196" y="19657"/>
                    <a:pt x="15535" y="18321"/>
                  </a:cubicBezTo>
                  <a:cubicBezTo>
                    <a:pt x="12575" y="12281"/>
                    <a:pt x="7716" y="4539"/>
                    <a:pt x="7222" y="4308"/>
                  </a:cubicBezTo>
                  <a:cubicBezTo>
                    <a:pt x="6618" y="4019"/>
                    <a:pt x="1136" y="1"/>
                    <a:pt x="1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
            <p:cNvSpPr/>
            <p:nvPr/>
          </p:nvSpPr>
          <p:spPr>
            <a:xfrm rot="9076706">
              <a:off x="668378" y="265331"/>
              <a:ext cx="369849" cy="562828"/>
            </a:xfrm>
            <a:custGeom>
              <a:avLst/>
              <a:gdLst/>
              <a:ahLst/>
              <a:cxnLst/>
              <a:rect l="l" t="t" r="r" b="b"/>
              <a:pathLst>
                <a:path w="17885" h="27217" extrusionOk="0">
                  <a:moveTo>
                    <a:pt x="1464" y="756"/>
                  </a:moveTo>
                  <a:cubicBezTo>
                    <a:pt x="2504" y="1520"/>
                    <a:pt x="6740" y="4614"/>
                    <a:pt x="7401" y="4954"/>
                  </a:cubicBezTo>
                  <a:cubicBezTo>
                    <a:pt x="8024" y="5487"/>
                    <a:pt x="12684" y="12921"/>
                    <a:pt x="15573" y="18820"/>
                  </a:cubicBezTo>
                  <a:cubicBezTo>
                    <a:pt x="16196" y="20072"/>
                    <a:pt x="16722" y="21259"/>
                    <a:pt x="17114" y="22274"/>
                  </a:cubicBezTo>
                  <a:cubicBezTo>
                    <a:pt x="16947" y="22473"/>
                    <a:pt x="16774" y="22665"/>
                    <a:pt x="16587" y="22838"/>
                  </a:cubicBezTo>
                  <a:cubicBezTo>
                    <a:pt x="15971" y="23448"/>
                    <a:pt x="15297" y="23987"/>
                    <a:pt x="14565" y="24443"/>
                  </a:cubicBezTo>
                  <a:cubicBezTo>
                    <a:pt x="13429" y="25169"/>
                    <a:pt x="12190" y="25714"/>
                    <a:pt x="10893" y="26061"/>
                  </a:cubicBezTo>
                  <a:cubicBezTo>
                    <a:pt x="10110" y="26266"/>
                    <a:pt x="9314" y="26408"/>
                    <a:pt x="8512" y="26491"/>
                  </a:cubicBezTo>
                  <a:lnTo>
                    <a:pt x="7209" y="23455"/>
                  </a:lnTo>
                  <a:cubicBezTo>
                    <a:pt x="6182" y="21067"/>
                    <a:pt x="3653" y="15110"/>
                    <a:pt x="2150" y="11335"/>
                  </a:cubicBezTo>
                  <a:cubicBezTo>
                    <a:pt x="1881" y="10674"/>
                    <a:pt x="1624" y="10006"/>
                    <a:pt x="1399" y="9403"/>
                  </a:cubicBezTo>
                  <a:cubicBezTo>
                    <a:pt x="1348" y="8819"/>
                    <a:pt x="822" y="2964"/>
                    <a:pt x="719" y="1161"/>
                  </a:cubicBezTo>
                  <a:lnTo>
                    <a:pt x="1464" y="756"/>
                  </a:lnTo>
                  <a:close/>
                  <a:moveTo>
                    <a:pt x="1495" y="0"/>
                  </a:moveTo>
                  <a:cubicBezTo>
                    <a:pt x="1436" y="0"/>
                    <a:pt x="1377" y="15"/>
                    <a:pt x="1322" y="44"/>
                  </a:cubicBezTo>
                  <a:lnTo>
                    <a:pt x="193" y="660"/>
                  </a:lnTo>
                  <a:cubicBezTo>
                    <a:pt x="71" y="724"/>
                    <a:pt x="0" y="852"/>
                    <a:pt x="6" y="981"/>
                  </a:cubicBezTo>
                  <a:cubicBezTo>
                    <a:pt x="83" y="2534"/>
                    <a:pt x="687" y="9230"/>
                    <a:pt x="713" y="9512"/>
                  </a:cubicBezTo>
                  <a:cubicBezTo>
                    <a:pt x="713" y="9544"/>
                    <a:pt x="719" y="9576"/>
                    <a:pt x="732" y="9602"/>
                  </a:cubicBezTo>
                  <a:cubicBezTo>
                    <a:pt x="963" y="10225"/>
                    <a:pt x="1233" y="10918"/>
                    <a:pt x="1502" y="11598"/>
                  </a:cubicBezTo>
                  <a:cubicBezTo>
                    <a:pt x="3004" y="15379"/>
                    <a:pt x="5540" y="21343"/>
                    <a:pt x="6561" y="23737"/>
                  </a:cubicBezTo>
                  <a:lnTo>
                    <a:pt x="7960" y="27005"/>
                  </a:lnTo>
                  <a:cubicBezTo>
                    <a:pt x="8018" y="27133"/>
                    <a:pt x="8146" y="27216"/>
                    <a:pt x="8281" y="27216"/>
                  </a:cubicBezTo>
                  <a:lnTo>
                    <a:pt x="8313" y="27216"/>
                  </a:lnTo>
                  <a:cubicBezTo>
                    <a:pt x="9250" y="27139"/>
                    <a:pt x="10168" y="26985"/>
                    <a:pt x="11073" y="26741"/>
                  </a:cubicBezTo>
                  <a:cubicBezTo>
                    <a:pt x="12441" y="26382"/>
                    <a:pt x="13744" y="25804"/>
                    <a:pt x="14938" y="25047"/>
                  </a:cubicBezTo>
                  <a:cubicBezTo>
                    <a:pt x="15714" y="24559"/>
                    <a:pt x="16427" y="23994"/>
                    <a:pt x="17075" y="23352"/>
                  </a:cubicBezTo>
                  <a:cubicBezTo>
                    <a:pt x="17332" y="23108"/>
                    <a:pt x="17570" y="22838"/>
                    <a:pt x="17788" y="22562"/>
                  </a:cubicBezTo>
                  <a:cubicBezTo>
                    <a:pt x="17865" y="22460"/>
                    <a:pt x="17884" y="22338"/>
                    <a:pt x="17839" y="22222"/>
                  </a:cubicBezTo>
                  <a:cubicBezTo>
                    <a:pt x="17435" y="21150"/>
                    <a:pt x="16870" y="19866"/>
                    <a:pt x="16209" y="18525"/>
                  </a:cubicBezTo>
                  <a:cubicBezTo>
                    <a:pt x="13532" y="13075"/>
                    <a:pt x="8429" y="4678"/>
                    <a:pt x="7729" y="4345"/>
                  </a:cubicBezTo>
                  <a:cubicBezTo>
                    <a:pt x="7305" y="4146"/>
                    <a:pt x="3890" y="1674"/>
                    <a:pt x="1701" y="69"/>
                  </a:cubicBezTo>
                  <a:cubicBezTo>
                    <a:pt x="1641" y="23"/>
                    <a:pt x="1568" y="0"/>
                    <a:pt x="14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
            <p:cNvSpPr/>
            <p:nvPr/>
          </p:nvSpPr>
          <p:spPr>
            <a:xfrm rot="9076706">
              <a:off x="1122277" y="690921"/>
              <a:ext cx="34803" cy="43571"/>
            </a:xfrm>
            <a:custGeom>
              <a:avLst/>
              <a:gdLst/>
              <a:ahLst/>
              <a:cxnLst/>
              <a:rect l="l" t="t" r="r" b="b"/>
              <a:pathLst>
                <a:path w="1683" h="2107" extrusionOk="0">
                  <a:moveTo>
                    <a:pt x="399" y="1"/>
                  </a:moveTo>
                  <a:lnTo>
                    <a:pt x="1" y="257"/>
                  </a:lnTo>
                  <a:lnTo>
                    <a:pt x="547" y="2106"/>
                  </a:lnTo>
                  <a:lnTo>
                    <a:pt x="1683" y="1490"/>
                  </a:lnTo>
                  <a:lnTo>
                    <a:pt x="39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rot="9076706">
              <a:off x="711767" y="280197"/>
              <a:ext cx="269410" cy="447520"/>
            </a:xfrm>
            <a:custGeom>
              <a:avLst/>
              <a:gdLst/>
              <a:ahLst/>
              <a:cxnLst/>
              <a:rect l="l" t="t" r="r" b="b"/>
              <a:pathLst>
                <a:path w="13028" h="21641" extrusionOk="0">
                  <a:moveTo>
                    <a:pt x="1643" y="1"/>
                  </a:moveTo>
                  <a:cubicBezTo>
                    <a:pt x="390" y="1"/>
                    <a:pt x="0" y="1905"/>
                    <a:pt x="1332" y="4315"/>
                  </a:cubicBezTo>
                  <a:cubicBezTo>
                    <a:pt x="3559" y="8365"/>
                    <a:pt x="9253" y="21640"/>
                    <a:pt x="9253" y="21640"/>
                  </a:cubicBezTo>
                  <a:cubicBezTo>
                    <a:pt x="10588" y="21281"/>
                    <a:pt x="11859" y="20722"/>
                    <a:pt x="13027" y="19984"/>
                  </a:cubicBezTo>
                  <a:cubicBezTo>
                    <a:pt x="11121" y="14168"/>
                    <a:pt x="5113" y="3063"/>
                    <a:pt x="5113" y="3063"/>
                  </a:cubicBezTo>
                  <a:cubicBezTo>
                    <a:pt x="3738" y="876"/>
                    <a:pt x="2492" y="1"/>
                    <a:pt x="16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rot="9076706">
              <a:off x="703999" y="273650"/>
              <a:ext cx="282768" cy="461975"/>
            </a:xfrm>
            <a:custGeom>
              <a:avLst/>
              <a:gdLst/>
              <a:ahLst/>
              <a:cxnLst/>
              <a:rect l="l" t="t" r="r" b="b"/>
              <a:pathLst>
                <a:path w="13674" h="22340" extrusionOk="0">
                  <a:moveTo>
                    <a:pt x="1876" y="706"/>
                  </a:moveTo>
                  <a:cubicBezTo>
                    <a:pt x="1887" y="706"/>
                    <a:pt x="1897" y="706"/>
                    <a:pt x="1907" y="707"/>
                  </a:cubicBezTo>
                  <a:cubicBezTo>
                    <a:pt x="2613" y="707"/>
                    <a:pt x="3782" y="1541"/>
                    <a:pt x="5065" y="3583"/>
                  </a:cubicBezTo>
                  <a:cubicBezTo>
                    <a:pt x="5123" y="3692"/>
                    <a:pt x="10900" y="14399"/>
                    <a:pt x="12865" y="20183"/>
                  </a:cubicBezTo>
                  <a:cubicBezTo>
                    <a:pt x="11883" y="20786"/>
                    <a:pt x="10823" y="21248"/>
                    <a:pt x="9719" y="21569"/>
                  </a:cubicBezTo>
                  <a:cubicBezTo>
                    <a:pt x="8878" y="19624"/>
                    <a:pt x="3929" y="8185"/>
                    <a:pt x="1894" y="4501"/>
                  </a:cubicBezTo>
                  <a:cubicBezTo>
                    <a:pt x="893" y="2684"/>
                    <a:pt x="938" y="1156"/>
                    <a:pt x="1560" y="790"/>
                  </a:cubicBezTo>
                  <a:cubicBezTo>
                    <a:pt x="1655" y="737"/>
                    <a:pt x="1765" y="706"/>
                    <a:pt x="1876" y="706"/>
                  </a:cubicBezTo>
                  <a:close/>
                  <a:moveTo>
                    <a:pt x="1893" y="1"/>
                  </a:moveTo>
                  <a:cubicBezTo>
                    <a:pt x="1631" y="1"/>
                    <a:pt x="1398" y="66"/>
                    <a:pt x="1201" y="180"/>
                  </a:cubicBezTo>
                  <a:cubicBezTo>
                    <a:pt x="270" y="733"/>
                    <a:pt x="1" y="2511"/>
                    <a:pt x="1284" y="4834"/>
                  </a:cubicBezTo>
                  <a:cubicBezTo>
                    <a:pt x="3480" y="8821"/>
                    <a:pt x="9135" y="21993"/>
                    <a:pt x="9193" y="22128"/>
                  </a:cubicBezTo>
                  <a:cubicBezTo>
                    <a:pt x="9251" y="22256"/>
                    <a:pt x="9373" y="22340"/>
                    <a:pt x="9514" y="22340"/>
                  </a:cubicBezTo>
                  <a:cubicBezTo>
                    <a:pt x="9546" y="22340"/>
                    <a:pt x="9578" y="22333"/>
                    <a:pt x="9610" y="22327"/>
                  </a:cubicBezTo>
                  <a:cubicBezTo>
                    <a:pt x="10978" y="21961"/>
                    <a:pt x="12281" y="21390"/>
                    <a:pt x="13475" y="20626"/>
                  </a:cubicBezTo>
                  <a:cubicBezTo>
                    <a:pt x="13609" y="20542"/>
                    <a:pt x="13674" y="20375"/>
                    <a:pt x="13622" y="20221"/>
                  </a:cubicBezTo>
                  <a:cubicBezTo>
                    <a:pt x="11722" y="14444"/>
                    <a:pt x="5739" y="3352"/>
                    <a:pt x="5669" y="3223"/>
                  </a:cubicBezTo>
                  <a:cubicBezTo>
                    <a:pt x="4168" y="838"/>
                    <a:pt x="2835" y="1"/>
                    <a:pt x="18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rot="9076706">
              <a:off x="694999" y="345565"/>
              <a:ext cx="354856" cy="470743"/>
            </a:xfrm>
            <a:custGeom>
              <a:avLst/>
              <a:gdLst/>
              <a:ahLst/>
              <a:cxnLst/>
              <a:rect l="l" t="t" r="r" b="b"/>
              <a:pathLst>
                <a:path w="17160" h="22764" extrusionOk="0">
                  <a:moveTo>
                    <a:pt x="1130" y="1"/>
                  </a:moveTo>
                  <a:lnTo>
                    <a:pt x="1" y="623"/>
                  </a:lnTo>
                  <a:cubicBezTo>
                    <a:pt x="71" y="2183"/>
                    <a:pt x="700" y="9135"/>
                    <a:pt x="700" y="9135"/>
                  </a:cubicBezTo>
                  <a:cubicBezTo>
                    <a:pt x="899" y="9674"/>
                    <a:pt x="1163" y="10348"/>
                    <a:pt x="1471" y="11119"/>
                  </a:cubicBezTo>
                  <a:cubicBezTo>
                    <a:pt x="3114" y="11003"/>
                    <a:pt x="4494" y="10329"/>
                    <a:pt x="4443" y="8577"/>
                  </a:cubicBezTo>
                  <a:lnTo>
                    <a:pt x="4443" y="8577"/>
                  </a:lnTo>
                  <a:cubicBezTo>
                    <a:pt x="5354" y="8737"/>
                    <a:pt x="6266" y="9032"/>
                    <a:pt x="7158" y="9276"/>
                  </a:cubicBezTo>
                  <a:cubicBezTo>
                    <a:pt x="7401" y="8954"/>
                    <a:pt x="7663" y="8816"/>
                    <a:pt x="7934" y="8816"/>
                  </a:cubicBezTo>
                  <a:cubicBezTo>
                    <a:pt x="9253" y="8816"/>
                    <a:pt x="10774" y="12077"/>
                    <a:pt x="11222" y="13089"/>
                  </a:cubicBezTo>
                  <a:cubicBezTo>
                    <a:pt x="12704" y="16453"/>
                    <a:pt x="14470" y="19688"/>
                    <a:pt x="16485" y="22763"/>
                  </a:cubicBezTo>
                  <a:cubicBezTo>
                    <a:pt x="16729" y="22532"/>
                    <a:pt x="16954" y="22275"/>
                    <a:pt x="17159" y="22012"/>
                  </a:cubicBezTo>
                  <a:cubicBezTo>
                    <a:pt x="16761" y="20934"/>
                    <a:pt x="16203" y="19676"/>
                    <a:pt x="15535" y="18327"/>
                  </a:cubicBezTo>
                  <a:cubicBezTo>
                    <a:pt x="12570" y="12287"/>
                    <a:pt x="7710" y="4545"/>
                    <a:pt x="7216" y="4314"/>
                  </a:cubicBezTo>
                  <a:cubicBezTo>
                    <a:pt x="6612" y="4025"/>
                    <a:pt x="1130" y="1"/>
                    <a:pt x="1130" y="1"/>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rot="9076706">
              <a:off x="955267" y="560692"/>
              <a:ext cx="149366" cy="188926"/>
            </a:xfrm>
            <a:custGeom>
              <a:avLst/>
              <a:gdLst/>
              <a:ahLst/>
              <a:cxnLst/>
              <a:rect l="l" t="t" r="r" b="b"/>
              <a:pathLst>
                <a:path w="7223" h="9136" extrusionOk="0">
                  <a:moveTo>
                    <a:pt x="1137" y="1"/>
                  </a:moveTo>
                  <a:lnTo>
                    <a:pt x="219" y="502"/>
                  </a:lnTo>
                  <a:lnTo>
                    <a:pt x="1" y="624"/>
                  </a:lnTo>
                  <a:cubicBezTo>
                    <a:pt x="71" y="2183"/>
                    <a:pt x="700" y="9136"/>
                    <a:pt x="700" y="9136"/>
                  </a:cubicBezTo>
                  <a:cubicBezTo>
                    <a:pt x="700" y="9136"/>
                    <a:pt x="1875" y="9039"/>
                    <a:pt x="2690" y="8911"/>
                  </a:cubicBezTo>
                  <a:cubicBezTo>
                    <a:pt x="2953" y="8892"/>
                    <a:pt x="3210" y="8827"/>
                    <a:pt x="3448" y="8718"/>
                  </a:cubicBezTo>
                  <a:cubicBezTo>
                    <a:pt x="3692" y="8500"/>
                    <a:pt x="3653" y="6375"/>
                    <a:pt x="3955" y="6369"/>
                  </a:cubicBezTo>
                  <a:cubicBezTo>
                    <a:pt x="3956" y="6369"/>
                    <a:pt x="3956" y="6369"/>
                    <a:pt x="3957" y="6369"/>
                  </a:cubicBezTo>
                  <a:cubicBezTo>
                    <a:pt x="4261" y="6369"/>
                    <a:pt x="6154" y="7481"/>
                    <a:pt x="6461" y="7481"/>
                  </a:cubicBezTo>
                  <a:cubicBezTo>
                    <a:pt x="6467" y="7481"/>
                    <a:pt x="6473" y="7480"/>
                    <a:pt x="6478" y="7479"/>
                  </a:cubicBezTo>
                  <a:cubicBezTo>
                    <a:pt x="6728" y="7434"/>
                    <a:pt x="7222" y="4321"/>
                    <a:pt x="7222" y="4321"/>
                  </a:cubicBezTo>
                  <a:cubicBezTo>
                    <a:pt x="6619" y="4032"/>
                    <a:pt x="1137" y="1"/>
                    <a:pt x="11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2"/>
            <p:cNvSpPr/>
            <p:nvPr/>
          </p:nvSpPr>
          <p:spPr>
            <a:xfrm rot="9076706">
              <a:off x="947493" y="552945"/>
              <a:ext cx="164752" cy="205242"/>
            </a:xfrm>
            <a:custGeom>
              <a:avLst/>
              <a:gdLst/>
              <a:ahLst/>
              <a:cxnLst/>
              <a:rect l="l" t="t" r="r" b="b"/>
              <a:pathLst>
                <a:path w="7967" h="9925" extrusionOk="0">
                  <a:moveTo>
                    <a:pt x="1464" y="828"/>
                  </a:moveTo>
                  <a:cubicBezTo>
                    <a:pt x="2433" y="1534"/>
                    <a:pt x="6118" y="4230"/>
                    <a:pt x="7196" y="4904"/>
                  </a:cubicBezTo>
                  <a:cubicBezTo>
                    <a:pt x="7029" y="5925"/>
                    <a:pt x="6804" y="7029"/>
                    <a:pt x="6663" y="7472"/>
                  </a:cubicBezTo>
                  <a:cubicBezTo>
                    <a:pt x="6419" y="7369"/>
                    <a:pt x="6008" y="7164"/>
                    <a:pt x="5713" y="7016"/>
                  </a:cubicBezTo>
                  <a:cubicBezTo>
                    <a:pt x="4895" y="6607"/>
                    <a:pt x="4550" y="6432"/>
                    <a:pt x="4324" y="6432"/>
                  </a:cubicBezTo>
                  <a:cubicBezTo>
                    <a:pt x="4316" y="6432"/>
                    <a:pt x="4309" y="6432"/>
                    <a:pt x="4301" y="6432"/>
                  </a:cubicBezTo>
                  <a:cubicBezTo>
                    <a:pt x="3832" y="6439"/>
                    <a:pt x="3775" y="7016"/>
                    <a:pt x="3678" y="7966"/>
                  </a:cubicBezTo>
                  <a:cubicBezTo>
                    <a:pt x="3653" y="8262"/>
                    <a:pt x="3614" y="8557"/>
                    <a:pt x="3556" y="8852"/>
                  </a:cubicBezTo>
                  <a:cubicBezTo>
                    <a:pt x="3377" y="8923"/>
                    <a:pt x="3184" y="8961"/>
                    <a:pt x="2991" y="8974"/>
                  </a:cubicBezTo>
                  <a:cubicBezTo>
                    <a:pt x="2471" y="9058"/>
                    <a:pt x="1785" y="9128"/>
                    <a:pt x="1380" y="9167"/>
                  </a:cubicBezTo>
                  <a:cubicBezTo>
                    <a:pt x="1258" y="7806"/>
                    <a:pt x="815" y="2857"/>
                    <a:pt x="719" y="1233"/>
                  </a:cubicBezTo>
                  <a:lnTo>
                    <a:pt x="1464" y="828"/>
                  </a:lnTo>
                  <a:close/>
                  <a:moveTo>
                    <a:pt x="1521" y="0"/>
                  </a:moveTo>
                  <a:lnTo>
                    <a:pt x="0" y="835"/>
                  </a:lnTo>
                  <a:lnTo>
                    <a:pt x="6" y="1053"/>
                  </a:lnTo>
                  <a:cubicBezTo>
                    <a:pt x="77" y="2600"/>
                    <a:pt x="680" y="9295"/>
                    <a:pt x="713" y="9578"/>
                  </a:cubicBezTo>
                  <a:lnTo>
                    <a:pt x="738" y="9924"/>
                  </a:lnTo>
                  <a:lnTo>
                    <a:pt x="1085" y="9899"/>
                  </a:lnTo>
                  <a:cubicBezTo>
                    <a:pt x="1136" y="9892"/>
                    <a:pt x="2285" y="9802"/>
                    <a:pt x="3075" y="9674"/>
                  </a:cubicBezTo>
                  <a:cubicBezTo>
                    <a:pt x="3377" y="9648"/>
                    <a:pt x="3672" y="9578"/>
                    <a:pt x="3948" y="9449"/>
                  </a:cubicBezTo>
                  <a:lnTo>
                    <a:pt x="4038" y="9391"/>
                  </a:lnTo>
                  <a:cubicBezTo>
                    <a:pt x="4237" y="9212"/>
                    <a:pt x="4288" y="8878"/>
                    <a:pt x="4372" y="8037"/>
                  </a:cubicBezTo>
                  <a:cubicBezTo>
                    <a:pt x="4404" y="7793"/>
                    <a:pt x="4436" y="7427"/>
                    <a:pt x="4481" y="7203"/>
                  </a:cubicBezTo>
                  <a:cubicBezTo>
                    <a:pt x="4725" y="7305"/>
                    <a:pt x="5116" y="7504"/>
                    <a:pt x="5399" y="7645"/>
                  </a:cubicBezTo>
                  <a:cubicBezTo>
                    <a:pt x="6289" y="8096"/>
                    <a:pt x="6606" y="8243"/>
                    <a:pt x="6818" y="8243"/>
                  </a:cubicBezTo>
                  <a:cubicBezTo>
                    <a:pt x="6845" y="8243"/>
                    <a:pt x="6870" y="8240"/>
                    <a:pt x="6894" y="8236"/>
                  </a:cubicBezTo>
                  <a:cubicBezTo>
                    <a:pt x="7138" y="8191"/>
                    <a:pt x="7395" y="8140"/>
                    <a:pt x="7921" y="4782"/>
                  </a:cubicBezTo>
                  <a:lnTo>
                    <a:pt x="7966" y="4526"/>
                  </a:lnTo>
                  <a:lnTo>
                    <a:pt x="7729" y="4410"/>
                  </a:lnTo>
                  <a:cubicBezTo>
                    <a:pt x="7305" y="4211"/>
                    <a:pt x="3897" y="1740"/>
                    <a:pt x="1701" y="129"/>
                  </a:cubicBezTo>
                  <a:lnTo>
                    <a:pt x="152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2"/>
            <p:cNvSpPr/>
            <p:nvPr/>
          </p:nvSpPr>
          <p:spPr>
            <a:xfrm rot="9076706">
              <a:off x="956662" y="566141"/>
              <a:ext cx="144858" cy="184273"/>
            </a:xfrm>
            <a:custGeom>
              <a:avLst/>
              <a:gdLst/>
              <a:ahLst/>
              <a:cxnLst/>
              <a:rect l="l" t="t" r="r" b="b"/>
              <a:pathLst>
                <a:path w="7005" h="8911" extrusionOk="0">
                  <a:moveTo>
                    <a:pt x="919" y="1"/>
                  </a:moveTo>
                  <a:lnTo>
                    <a:pt x="1" y="502"/>
                  </a:lnTo>
                  <a:cubicBezTo>
                    <a:pt x="1400" y="2331"/>
                    <a:pt x="2934" y="4045"/>
                    <a:pt x="4597" y="5637"/>
                  </a:cubicBezTo>
                  <a:cubicBezTo>
                    <a:pt x="4340" y="5717"/>
                    <a:pt x="4077" y="5757"/>
                    <a:pt x="3814" y="5757"/>
                  </a:cubicBezTo>
                  <a:cubicBezTo>
                    <a:pt x="3426" y="5757"/>
                    <a:pt x="3040" y="5671"/>
                    <a:pt x="2684" y="5502"/>
                  </a:cubicBezTo>
                  <a:cubicBezTo>
                    <a:pt x="2549" y="6638"/>
                    <a:pt x="2479" y="7775"/>
                    <a:pt x="2472" y="8911"/>
                  </a:cubicBezTo>
                  <a:cubicBezTo>
                    <a:pt x="2735" y="8892"/>
                    <a:pt x="2992" y="8827"/>
                    <a:pt x="3230" y="8718"/>
                  </a:cubicBezTo>
                  <a:cubicBezTo>
                    <a:pt x="3474" y="8500"/>
                    <a:pt x="3435" y="6375"/>
                    <a:pt x="3737" y="6369"/>
                  </a:cubicBezTo>
                  <a:cubicBezTo>
                    <a:pt x="3738" y="6369"/>
                    <a:pt x="3738" y="6369"/>
                    <a:pt x="3739" y="6369"/>
                  </a:cubicBezTo>
                  <a:cubicBezTo>
                    <a:pt x="4043" y="6369"/>
                    <a:pt x="5936" y="7481"/>
                    <a:pt x="6243" y="7481"/>
                  </a:cubicBezTo>
                  <a:cubicBezTo>
                    <a:pt x="6249" y="7481"/>
                    <a:pt x="6255" y="7480"/>
                    <a:pt x="6260" y="7479"/>
                  </a:cubicBezTo>
                  <a:cubicBezTo>
                    <a:pt x="6510" y="7434"/>
                    <a:pt x="7004" y="4321"/>
                    <a:pt x="7004" y="4321"/>
                  </a:cubicBezTo>
                  <a:cubicBezTo>
                    <a:pt x="6401" y="4032"/>
                    <a:pt x="919" y="1"/>
                    <a:pt x="919" y="1"/>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2"/>
            <p:cNvSpPr/>
            <p:nvPr/>
          </p:nvSpPr>
          <p:spPr>
            <a:xfrm rot="9076706">
              <a:off x="468389" y="251653"/>
              <a:ext cx="276378" cy="209440"/>
            </a:xfrm>
            <a:custGeom>
              <a:avLst/>
              <a:gdLst/>
              <a:ahLst/>
              <a:cxnLst/>
              <a:rect l="l" t="t" r="r" b="b"/>
              <a:pathLst>
                <a:path w="13365" h="10128" extrusionOk="0">
                  <a:moveTo>
                    <a:pt x="9218" y="1"/>
                  </a:moveTo>
                  <a:cubicBezTo>
                    <a:pt x="9218" y="1"/>
                    <a:pt x="8377" y="623"/>
                    <a:pt x="7235" y="1361"/>
                  </a:cubicBezTo>
                  <a:cubicBezTo>
                    <a:pt x="6439" y="1875"/>
                    <a:pt x="5617" y="2344"/>
                    <a:pt x="4776" y="2767"/>
                  </a:cubicBezTo>
                  <a:cubicBezTo>
                    <a:pt x="1554" y="4334"/>
                    <a:pt x="39" y="4520"/>
                    <a:pt x="0" y="4520"/>
                  </a:cubicBezTo>
                  <a:cubicBezTo>
                    <a:pt x="1239" y="7601"/>
                    <a:pt x="2638" y="9905"/>
                    <a:pt x="5065" y="10111"/>
                  </a:cubicBezTo>
                  <a:cubicBezTo>
                    <a:pt x="5186" y="10122"/>
                    <a:pt x="5311" y="10128"/>
                    <a:pt x="5439" y="10128"/>
                  </a:cubicBezTo>
                  <a:cubicBezTo>
                    <a:pt x="6329" y="10128"/>
                    <a:pt x="7369" y="9850"/>
                    <a:pt x="8576" y="9238"/>
                  </a:cubicBezTo>
                  <a:cubicBezTo>
                    <a:pt x="13365" y="6818"/>
                    <a:pt x="9218" y="1"/>
                    <a:pt x="92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2"/>
            <p:cNvSpPr/>
            <p:nvPr/>
          </p:nvSpPr>
          <p:spPr>
            <a:xfrm rot="9076706">
              <a:off x="496152" y="235089"/>
              <a:ext cx="254996" cy="223977"/>
            </a:xfrm>
            <a:custGeom>
              <a:avLst/>
              <a:gdLst/>
              <a:ahLst/>
              <a:cxnLst/>
              <a:rect l="l" t="t" r="r" b="b"/>
              <a:pathLst>
                <a:path w="12331" h="10831" extrusionOk="0">
                  <a:moveTo>
                    <a:pt x="9526" y="868"/>
                  </a:moveTo>
                  <a:cubicBezTo>
                    <a:pt x="10046" y="1837"/>
                    <a:pt x="11432" y="4745"/>
                    <a:pt x="10784" y="7011"/>
                  </a:cubicBezTo>
                  <a:cubicBezTo>
                    <a:pt x="10501" y="8006"/>
                    <a:pt x="9847" y="8770"/>
                    <a:pt x="8839" y="9277"/>
                  </a:cubicBezTo>
                  <a:cubicBezTo>
                    <a:pt x="7727" y="9842"/>
                    <a:pt x="6734" y="10128"/>
                    <a:pt x="5865" y="10128"/>
                  </a:cubicBezTo>
                  <a:cubicBezTo>
                    <a:pt x="5746" y="10128"/>
                    <a:pt x="5628" y="10123"/>
                    <a:pt x="5514" y="10112"/>
                  </a:cubicBezTo>
                  <a:cubicBezTo>
                    <a:pt x="3254" y="9926"/>
                    <a:pt x="1951" y="7660"/>
                    <a:pt x="905" y="5137"/>
                  </a:cubicBezTo>
                  <a:cubicBezTo>
                    <a:pt x="1598" y="4983"/>
                    <a:pt x="3036" y="4559"/>
                    <a:pt x="5353" y="3436"/>
                  </a:cubicBezTo>
                  <a:cubicBezTo>
                    <a:pt x="6207" y="3006"/>
                    <a:pt x="7035" y="2531"/>
                    <a:pt x="7837" y="2011"/>
                  </a:cubicBezTo>
                  <a:cubicBezTo>
                    <a:pt x="8563" y="1549"/>
                    <a:pt x="9173" y="1118"/>
                    <a:pt x="9526" y="868"/>
                  </a:cubicBezTo>
                  <a:close/>
                  <a:moveTo>
                    <a:pt x="9637" y="0"/>
                  </a:moveTo>
                  <a:cubicBezTo>
                    <a:pt x="9566" y="0"/>
                    <a:pt x="9493" y="23"/>
                    <a:pt x="9429" y="72"/>
                  </a:cubicBezTo>
                  <a:cubicBezTo>
                    <a:pt x="9423" y="79"/>
                    <a:pt x="8588" y="701"/>
                    <a:pt x="7465" y="1420"/>
                  </a:cubicBezTo>
                  <a:cubicBezTo>
                    <a:pt x="6682" y="1927"/>
                    <a:pt x="5873" y="2389"/>
                    <a:pt x="5045" y="2807"/>
                  </a:cubicBezTo>
                  <a:cubicBezTo>
                    <a:pt x="1891" y="4332"/>
                    <a:pt x="414" y="4527"/>
                    <a:pt x="423" y="4527"/>
                  </a:cubicBezTo>
                  <a:lnTo>
                    <a:pt x="423" y="4527"/>
                  </a:lnTo>
                  <a:cubicBezTo>
                    <a:pt x="420" y="4527"/>
                    <a:pt x="417" y="4527"/>
                    <a:pt x="414" y="4527"/>
                  </a:cubicBezTo>
                  <a:cubicBezTo>
                    <a:pt x="169" y="4527"/>
                    <a:pt x="1" y="4780"/>
                    <a:pt x="96" y="5009"/>
                  </a:cubicBezTo>
                  <a:cubicBezTo>
                    <a:pt x="1251" y="7884"/>
                    <a:pt x="2702" y="10580"/>
                    <a:pt x="5456" y="10812"/>
                  </a:cubicBezTo>
                  <a:cubicBezTo>
                    <a:pt x="5584" y="10824"/>
                    <a:pt x="5719" y="10831"/>
                    <a:pt x="5854" y="10831"/>
                  </a:cubicBezTo>
                  <a:cubicBezTo>
                    <a:pt x="6836" y="10831"/>
                    <a:pt x="7940" y="10523"/>
                    <a:pt x="9153" y="9906"/>
                  </a:cubicBezTo>
                  <a:cubicBezTo>
                    <a:pt x="10347" y="9303"/>
                    <a:pt x="11124" y="8391"/>
                    <a:pt x="11464" y="7204"/>
                  </a:cubicBezTo>
                  <a:cubicBezTo>
                    <a:pt x="12331" y="4155"/>
                    <a:pt x="10039" y="329"/>
                    <a:pt x="9936" y="168"/>
                  </a:cubicBezTo>
                  <a:cubicBezTo>
                    <a:pt x="9869" y="61"/>
                    <a:pt x="9754" y="0"/>
                    <a:pt x="96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rot="9076706">
              <a:off x="474920" y="276788"/>
              <a:ext cx="171659" cy="209833"/>
            </a:xfrm>
            <a:custGeom>
              <a:avLst/>
              <a:gdLst/>
              <a:ahLst/>
              <a:cxnLst/>
              <a:rect l="l" t="t" r="r" b="b"/>
              <a:pathLst>
                <a:path w="8301" h="10147" extrusionOk="0">
                  <a:moveTo>
                    <a:pt x="4161" y="0"/>
                  </a:moveTo>
                  <a:cubicBezTo>
                    <a:pt x="4160" y="0"/>
                    <a:pt x="3326" y="623"/>
                    <a:pt x="2177" y="1361"/>
                  </a:cubicBezTo>
                  <a:cubicBezTo>
                    <a:pt x="2813" y="2594"/>
                    <a:pt x="3230" y="3922"/>
                    <a:pt x="3422" y="5296"/>
                  </a:cubicBezTo>
                  <a:cubicBezTo>
                    <a:pt x="3570" y="6490"/>
                    <a:pt x="3525" y="7819"/>
                    <a:pt x="2742" y="8724"/>
                  </a:cubicBezTo>
                  <a:cubicBezTo>
                    <a:pt x="2061" y="9520"/>
                    <a:pt x="1009" y="9802"/>
                    <a:pt x="1" y="10130"/>
                  </a:cubicBezTo>
                  <a:cubicBezTo>
                    <a:pt x="122" y="10141"/>
                    <a:pt x="247" y="10147"/>
                    <a:pt x="375" y="10147"/>
                  </a:cubicBezTo>
                  <a:cubicBezTo>
                    <a:pt x="1265" y="10147"/>
                    <a:pt x="2305" y="9869"/>
                    <a:pt x="3512" y="9257"/>
                  </a:cubicBezTo>
                  <a:cubicBezTo>
                    <a:pt x="8301" y="6837"/>
                    <a:pt x="4161" y="1"/>
                    <a:pt x="4161"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rot="9076706">
              <a:off x="593475" y="328245"/>
              <a:ext cx="219593" cy="169405"/>
            </a:xfrm>
            <a:custGeom>
              <a:avLst/>
              <a:gdLst/>
              <a:ahLst/>
              <a:cxnLst/>
              <a:rect l="l" t="t" r="r" b="b"/>
              <a:pathLst>
                <a:path w="10619" h="8192" extrusionOk="0">
                  <a:moveTo>
                    <a:pt x="9007" y="0"/>
                  </a:moveTo>
                  <a:cubicBezTo>
                    <a:pt x="8378" y="610"/>
                    <a:pt x="7685" y="1156"/>
                    <a:pt x="6940" y="1612"/>
                  </a:cubicBezTo>
                  <a:cubicBezTo>
                    <a:pt x="3962" y="3518"/>
                    <a:pt x="1" y="4924"/>
                    <a:pt x="1" y="4924"/>
                  </a:cubicBezTo>
                  <a:cubicBezTo>
                    <a:pt x="219" y="5412"/>
                    <a:pt x="418" y="5906"/>
                    <a:pt x="566" y="6259"/>
                  </a:cubicBezTo>
                  <a:cubicBezTo>
                    <a:pt x="720" y="6606"/>
                    <a:pt x="848" y="6914"/>
                    <a:pt x="957" y="7177"/>
                  </a:cubicBezTo>
                  <a:lnTo>
                    <a:pt x="1400" y="8191"/>
                  </a:lnTo>
                  <a:cubicBezTo>
                    <a:pt x="3846" y="7601"/>
                    <a:pt x="6189" y="6625"/>
                    <a:pt x="8339" y="5303"/>
                  </a:cubicBezTo>
                  <a:cubicBezTo>
                    <a:pt x="9142" y="4815"/>
                    <a:pt x="9899" y="4269"/>
                    <a:pt x="10618" y="3672"/>
                  </a:cubicBezTo>
                  <a:cubicBezTo>
                    <a:pt x="10458" y="3229"/>
                    <a:pt x="10265" y="2754"/>
                    <a:pt x="10047" y="2260"/>
                  </a:cubicBezTo>
                  <a:cubicBezTo>
                    <a:pt x="9919" y="1945"/>
                    <a:pt x="9771" y="1631"/>
                    <a:pt x="9623" y="1297"/>
                  </a:cubicBezTo>
                  <a:cubicBezTo>
                    <a:pt x="9424" y="880"/>
                    <a:pt x="9219" y="443"/>
                    <a:pt x="90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2"/>
            <p:cNvSpPr/>
            <p:nvPr/>
          </p:nvSpPr>
          <p:spPr>
            <a:xfrm rot="9076706">
              <a:off x="585484" y="320853"/>
              <a:ext cx="235909" cy="183983"/>
            </a:xfrm>
            <a:custGeom>
              <a:avLst/>
              <a:gdLst/>
              <a:ahLst/>
              <a:cxnLst/>
              <a:rect l="l" t="t" r="r" b="b"/>
              <a:pathLst>
                <a:path w="11408" h="8897" extrusionOk="0">
                  <a:moveTo>
                    <a:pt x="9302" y="936"/>
                  </a:moveTo>
                  <a:cubicBezTo>
                    <a:pt x="9437" y="1232"/>
                    <a:pt x="9572" y="1514"/>
                    <a:pt x="9700" y="1797"/>
                  </a:cubicBezTo>
                  <a:lnTo>
                    <a:pt x="9726" y="1848"/>
                  </a:lnTo>
                  <a:cubicBezTo>
                    <a:pt x="9867" y="2156"/>
                    <a:pt x="10008" y="2451"/>
                    <a:pt x="10130" y="2753"/>
                  </a:cubicBezTo>
                  <a:cubicBezTo>
                    <a:pt x="10303" y="3145"/>
                    <a:pt x="10464" y="3536"/>
                    <a:pt x="10611" y="3909"/>
                  </a:cubicBezTo>
                  <a:cubicBezTo>
                    <a:pt x="9963" y="4435"/>
                    <a:pt x="9276" y="4923"/>
                    <a:pt x="8557" y="5353"/>
                  </a:cubicBezTo>
                  <a:cubicBezTo>
                    <a:pt x="6529" y="6611"/>
                    <a:pt x="4321" y="7548"/>
                    <a:pt x="2010" y="8132"/>
                  </a:cubicBezTo>
                  <a:lnTo>
                    <a:pt x="1689" y="7394"/>
                  </a:lnTo>
                  <a:cubicBezTo>
                    <a:pt x="1580" y="7131"/>
                    <a:pt x="1445" y="6817"/>
                    <a:pt x="1297" y="6470"/>
                  </a:cubicBezTo>
                  <a:cubicBezTo>
                    <a:pt x="1233" y="6335"/>
                    <a:pt x="1162" y="6162"/>
                    <a:pt x="1098" y="6001"/>
                  </a:cubicBezTo>
                  <a:cubicBezTo>
                    <a:pt x="1028" y="5834"/>
                    <a:pt x="957" y="5655"/>
                    <a:pt x="873" y="5475"/>
                  </a:cubicBezTo>
                  <a:cubicBezTo>
                    <a:pt x="1920" y="5083"/>
                    <a:pt x="5072" y="3838"/>
                    <a:pt x="7530" y="2265"/>
                  </a:cubicBezTo>
                  <a:cubicBezTo>
                    <a:pt x="8159" y="1880"/>
                    <a:pt x="8750" y="1437"/>
                    <a:pt x="9302" y="936"/>
                  </a:cubicBezTo>
                  <a:close/>
                  <a:moveTo>
                    <a:pt x="9416" y="1"/>
                  </a:moveTo>
                  <a:cubicBezTo>
                    <a:pt x="9323" y="1"/>
                    <a:pt x="9236" y="38"/>
                    <a:pt x="9167" y="102"/>
                  </a:cubicBezTo>
                  <a:cubicBezTo>
                    <a:pt x="8557" y="699"/>
                    <a:pt x="7883" y="1225"/>
                    <a:pt x="7158" y="1668"/>
                  </a:cubicBezTo>
                  <a:cubicBezTo>
                    <a:pt x="4250" y="3530"/>
                    <a:pt x="328" y="4929"/>
                    <a:pt x="289" y="4942"/>
                  </a:cubicBezTo>
                  <a:cubicBezTo>
                    <a:pt x="97" y="5013"/>
                    <a:pt x="0" y="5231"/>
                    <a:pt x="84" y="5417"/>
                  </a:cubicBezTo>
                  <a:cubicBezTo>
                    <a:pt x="212" y="5706"/>
                    <a:pt x="341" y="6008"/>
                    <a:pt x="450" y="6271"/>
                  </a:cubicBezTo>
                  <a:cubicBezTo>
                    <a:pt x="520" y="6451"/>
                    <a:pt x="591" y="6611"/>
                    <a:pt x="655" y="6752"/>
                  </a:cubicBezTo>
                  <a:cubicBezTo>
                    <a:pt x="803" y="7093"/>
                    <a:pt x="931" y="7401"/>
                    <a:pt x="1040" y="7670"/>
                  </a:cubicBezTo>
                  <a:lnTo>
                    <a:pt x="1483" y="8685"/>
                  </a:lnTo>
                  <a:cubicBezTo>
                    <a:pt x="1535" y="8813"/>
                    <a:pt x="1663" y="8896"/>
                    <a:pt x="1804" y="8896"/>
                  </a:cubicBezTo>
                  <a:cubicBezTo>
                    <a:pt x="1830" y="8896"/>
                    <a:pt x="1856" y="8890"/>
                    <a:pt x="1888" y="8884"/>
                  </a:cubicBezTo>
                  <a:cubicBezTo>
                    <a:pt x="4372" y="8287"/>
                    <a:pt x="6747" y="7298"/>
                    <a:pt x="8923" y="5950"/>
                  </a:cubicBezTo>
                  <a:cubicBezTo>
                    <a:pt x="9745" y="5456"/>
                    <a:pt x="10522" y="4904"/>
                    <a:pt x="11253" y="4287"/>
                  </a:cubicBezTo>
                  <a:cubicBezTo>
                    <a:pt x="11369" y="4191"/>
                    <a:pt x="11407" y="4037"/>
                    <a:pt x="11356" y="3896"/>
                  </a:cubicBezTo>
                  <a:cubicBezTo>
                    <a:pt x="11176" y="3440"/>
                    <a:pt x="10984" y="2959"/>
                    <a:pt x="10778" y="2484"/>
                  </a:cubicBezTo>
                  <a:cubicBezTo>
                    <a:pt x="10656" y="2182"/>
                    <a:pt x="10515" y="1874"/>
                    <a:pt x="10368" y="1559"/>
                  </a:cubicBezTo>
                  <a:lnTo>
                    <a:pt x="10342" y="1501"/>
                  </a:lnTo>
                  <a:cubicBezTo>
                    <a:pt x="10149" y="1084"/>
                    <a:pt x="9944" y="648"/>
                    <a:pt x="9726" y="198"/>
                  </a:cubicBezTo>
                  <a:cubicBezTo>
                    <a:pt x="9681" y="96"/>
                    <a:pt x="9584" y="25"/>
                    <a:pt x="9475" y="6"/>
                  </a:cubicBezTo>
                  <a:cubicBezTo>
                    <a:pt x="9455" y="2"/>
                    <a:pt x="9436" y="1"/>
                    <a:pt x="9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2"/>
            <p:cNvSpPr/>
            <p:nvPr/>
          </p:nvSpPr>
          <p:spPr>
            <a:xfrm rot="9076706">
              <a:off x="603967" y="349699"/>
              <a:ext cx="195936" cy="121615"/>
            </a:xfrm>
            <a:custGeom>
              <a:avLst/>
              <a:gdLst/>
              <a:ahLst/>
              <a:cxnLst/>
              <a:rect l="l" t="t" r="r" b="b"/>
              <a:pathLst>
                <a:path w="9475" h="5881" extrusionOk="0">
                  <a:moveTo>
                    <a:pt x="9051" y="1"/>
                  </a:moveTo>
                  <a:cubicBezTo>
                    <a:pt x="6419" y="2632"/>
                    <a:pt x="2497" y="4186"/>
                    <a:pt x="0" y="4963"/>
                  </a:cubicBezTo>
                  <a:cubicBezTo>
                    <a:pt x="148" y="5309"/>
                    <a:pt x="276" y="5617"/>
                    <a:pt x="385" y="5881"/>
                  </a:cubicBezTo>
                  <a:cubicBezTo>
                    <a:pt x="2908" y="5104"/>
                    <a:pt x="6728" y="3583"/>
                    <a:pt x="9475" y="970"/>
                  </a:cubicBezTo>
                  <a:cubicBezTo>
                    <a:pt x="9347" y="662"/>
                    <a:pt x="9199" y="341"/>
                    <a:pt x="90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rot="9076706">
              <a:off x="600114" y="345042"/>
              <a:ext cx="205118" cy="132244"/>
            </a:xfrm>
            <a:custGeom>
              <a:avLst/>
              <a:gdLst/>
              <a:ahLst/>
              <a:cxnLst/>
              <a:rect l="l" t="t" r="r" b="b"/>
              <a:pathLst>
                <a:path w="9919" h="6395" extrusionOk="0">
                  <a:moveTo>
                    <a:pt x="9232" y="611"/>
                  </a:moveTo>
                  <a:cubicBezTo>
                    <a:pt x="9328" y="823"/>
                    <a:pt x="9418" y="1028"/>
                    <a:pt x="9508" y="1233"/>
                  </a:cubicBezTo>
                  <a:cubicBezTo>
                    <a:pt x="6876" y="3686"/>
                    <a:pt x="3319" y="5156"/>
                    <a:pt x="726" y="5971"/>
                  </a:cubicBezTo>
                  <a:cubicBezTo>
                    <a:pt x="668" y="5836"/>
                    <a:pt x="604" y="5688"/>
                    <a:pt x="540" y="5534"/>
                  </a:cubicBezTo>
                  <a:lnTo>
                    <a:pt x="469" y="5374"/>
                  </a:lnTo>
                  <a:cubicBezTo>
                    <a:pt x="3127" y="4533"/>
                    <a:pt x="6702" y="3044"/>
                    <a:pt x="9232" y="611"/>
                  </a:cubicBezTo>
                  <a:close/>
                  <a:moveTo>
                    <a:pt x="9341" y="1"/>
                  </a:moveTo>
                  <a:lnTo>
                    <a:pt x="9161" y="181"/>
                  </a:lnTo>
                  <a:cubicBezTo>
                    <a:pt x="6619" y="2729"/>
                    <a:pt x="2877" y="4263"/>
                    <a:pt x="180" y="5098"/>
                  </a:cubicBezTo>
                  <a:lnTo>
                    <a:pt x="1" y="5156"/>
                  </a:lnTo>
                  <a:lnTo>
                    <a:pt x="219" y="5669"/>
                  </a:lnTo>
                  <a:cubicBezTo>
                    <a:pt x="309" y="5881"/>
                    <a:pt x="392" y="6074"/>
                    <a:pt x="463" y="6247"/>
                  </a:cubicBezTo>
                  <a:lnTo>
                    <a:pt x="521" y="6394"/>
                  </a:lnTo>
                  <a:lnTo>
                    <a:pt x="675" y="6350"/>
                  </a:lnTo>
                  <a:cubicBezTo>
                    <a:pt x="3339" y="5528"/>
                    <a:pt x="7094" y="4000"/>
                    <a:pt x="9835" y="1394"/>
                  </a:cubicBezTo>
                  <a:lnTo>
                    <a:pt x="9918" y="1310"/>
                  </a:lnTo>
                  <a:lnTo>
                    <a:pt x="9873" y="1201"/>
                  </a:lnTo>
                  <a:cubicBezTo>
                    <a:pt x="9752" y="906"/>
                    <a:pt x="9617" y="604"/>
                    <a:pt x="9469" y="283"/>
                  </a:cubicBezTo>
                  <a:lnTo>
                    <a:pt x="93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rot="9076706">
              <a:off x="616641" y="418757"/>
              <a:ext cx="76224" cy="109662"/>
            </a:xfrm>
            <a:custGeom>
              <a:avLst/>
              <a:gdLst/>
              <a:ahLst/>
              <a:cxnLst/>
              <a:rect l="l" t="t" r="r" b="b"/>
              <a:pathLst>
                <a:path w="3686" h="5303" extrusionOk="0">
                  <a:moveTo>
                    <a:pt x="2068" y="0"/>
                  </a:moveTo>
                  <a:cubicBezTo>
                    <a:pt x="1439" y="617"/>
                    <a:pt x="745" y="1156"/>
                    <a:pt x="1" y="1618"/>
                  </a:cubicBezTo>
                  <a:cubicBezTo>
                    <a:pt x="604" y="2793"/>
                    <a:pt x="1073" y="4025"/>
                    <a:pt x="1406" y="5303"/>
                  </a:cubicBezTo>
                  <a:cubicBezTo>
                    <a:pt x="2209" y="4815"/>
                    <a:pt x="2966" y="4269"/>
                    <a:pt x="3685" y="3672"/>
                  </a:cubicBezTo>
                  <a:cubicBezTo>
                    <a:pt x="3525" y="3229"/>
                    <a:pt x="3332" y="2754"/>
                    <a:pt x="3108" y="2266"/>
                  </a:cubicBezTo>
                  <a:cubicBezTo>
                    <a:pt x="2979" y="1952"/>
                    <a:pt x="2832" y="1631"/>
                    <a:pt x="2684" y="1303"/>
                  </a:cubicBezTo>
                  <a:cubicBezTo>
                    <a:pt x="2485" y="880"/>
                    <a:pt x="2279" y="450"/>
                    <a:pt x="2068"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
            <p:cNvSpPr/>
            <p:nvPr/>
          </p:nvSpPr>
          <p:spPr>
            <a:xfrm rot="9076706">
              <a:off x="980133" y="633967"/>
              <a:ext cx="93077" cy="80153"/>
            </a:xfrm>
            <a:custGeom>
              <a:avLst/>
              <a:gdLst/>
              <a:ahLst/>
              <a:cxnLst/>
              <a:rect l="l" t="t" r="r" b="b"/>
              <a:pathLst>
                <a:path w="4501" h="3876" extrusionOk="0">
                  <a:moveTo>
                    <a:pt x="57" y="0"/>
                  </a:moveTo>
                  <a:cubicBezTo>
                    <a:pt x="41" y="0"/>
                    <a:pt x="27" y="4"/>
                    <a:pt x="19" y="9"/>
                  </a:cubicBezTo>
                  <a:cubicBezTo>
                    <a:pt x="0" y="28"/>
                    <a:pt x="19" y="80"/>
                    <a:pt x="58" y="112"/>
                  </a:cubicBezTo>
                  <a:cubicBezTo>
                    <a:pt x="449" y="407"/>
                    <a:pt x="783" y="721"/>
                    <a:pt x="1149" y="1023"/>
                  </a:cubicBezTo>
                  <a:cubicBezTo>
                    <a:pt x="1521" y="1325"/>
                    <a:pt x="1868" y="1639"/>
                    <a:pt x="2221" y="1948"/>
                  </a:cubicBezTo>
                  <a:cubicBezTo>
                    <a:pt x="2574" y="2249"/>
                    <a:pt x="2921" y="2564"/>
                    <a:pt x="3274" y="2885"/>
                  </a:cubicBezTo>
                  <a:lnTo>
                    <a:pt x="4327" y="3841"/>
                  </a:lnTo>
                  <a:cubicBezTo>
                    <a:pt x="4349" y="3863"/>
                    <a:pt x="4379" y="3876"/>
                    <a:pt x="4411" y="3876"/>
                  </a:cubicBezTo>
                  <a:cubicBezTo>
                    <a:pt x="4426" y="3876"/>
                    <a:pt x="4441" y="3873"/>
                    <a:pt x="4455" y="3867"/>
                  </a:cubicBezTo>
                  <a:cubicBezTo>
                    <a:pt x="4500" y="3848"/>
                    <a:pt x="4494" y="3783"/>
                    <a:pt x="4455" y="3738"/>
                  </a:cubicBezTo>
                  <a:cubicBezTo>
                    <a:pt x="4160" y="3360"/>
                    <a:pt x="3845" y="3000"/>
                    <a:pt x="3511" y="2666"/>
                  </a:cubicBezTo>
                  <a:cubicBezTo>
                    <a:pt x="3158" y="2320"/>
                    <a:pt x="2825" y="1986"/>
                    <a:pt x="2459" y="1678"/>
                  </a:cubicBezTo>
                  <a:cubicBezTo>
                    <a:pt x="2093" y="1376"/>
                    <a:pt x="1714" y="1087"/>
                    <a:pt x="1329" y="805"/>
                  </a:cubicBezTo>
                  <a:cubicBezTo>
                    <a:pt x="944" y="522"/>
                    <a:pt x="539" y="266"/>
                    <a:pt x="129" y="22"/>
                  </a:cubicBezTo>
                  <a:cubicBezTo>
                    <a:pt x="106" y="7"/>
                    <a:pt x="79" y="0"/>
                    <a:pt x="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
            <p:cNvSpPr/>
            <p:nvPr/>
          </p:nvSpPr>
          <p:spPr>
            <a:xfrm rot="9076706">
              <a:off x="993512" y="633291"/>
              <a:ext cx="40635" cy="38153"/>
            </a:xfrm>
            <a:custGeom>
              <a:avLst/>
              <a:gdLst/>
              <a:ahLst/>
              <a:cxnLst/>
              <a:rect l="l" t="t" r="r" b="b"/>
              <a:pathLst>
                <a:path w="1965" h="1845" extrusionOk="0">
                  <a:moveTo>
                    <a:pt x="53" y="0"/>
                  </a:moveTo>
                  <a:cubicBezTo>
                    <a:pt x="41" y="0"/>
                    <a:pt x="30" y="3"/>
                    <a:pt x="20" y="10"/>
                  </a:cubicBezTo>
                  <a:cubicBezTo>
                    <a:pt x="1" y="29"/>
                    <a:pt x="1" y="61"/>
                    <a:pt x="20" y="74"/>
                  </a:cubicBezTo>
                  <a:cubicBezTo>
                    <a:pt x="135" y="260"/>
                    <a:pt x="257" y="433"/>
                    <a:pt x="392" y="600"/>
                  </a:cubicBezTo>
                  <a:cubicBezTo>
                    <a:pt x="527" y="767"/>
                    <a:pt x="662" y="934"/>
                    <a:pt x="822" y="1075"/>
                  </a:cubicBezTo>
                  <a:cubicBezTo>
                    <a:pt x="983" y="1217"/>
                    <a:pt x="1150" y="1358"/>
                    <a:pt x="1317" y="1486"/>
                  </a:cubicBezTo>
                  <a:cubicBezTo>
                    <a:pt x="1490" y="1615"/>
                    <a:pt x="1676" y="1730"/>
                    <a:pt x="1862" y="1839"/>
                  </a:cubicBezTo>
                  <a:cubicBezTo>
                    <a:pt x="1871" y="1843"/>
                    <a:pt x="1879" y="1844"/>
                    <a:pt x="1888" y="1844"/>
                  </a:cubicBezTo>
                  <a:cubicBezTo>
                    <a:pt x="1911" y="1844"/>
                    <a:pt x="1932" y="1832"/>
                    <a:pt x="1946" y="1814"/>
                  </a:cubicBezTo>
                  <a:cubicBezTo>
                    <a:pt x="1946" y="1782"/>
                    <a:pt x="1965" y="1743"/>
                    <a:pt x="1946" y="1717"/>
                  </a:cubicBezTo>
                  <a:cubicBezTo>
                    <a:pt x="1798" y="1563"/>
                    <a:pt x="1657" y="1409"/>
                    <a:pt x="1509" y="1262"/>
                  </a:cubicBezTo>
                  <a:lnTo>
                    <a:pt x="1053" y="825"/>
                  </a:lnTo>
                  <a:lnTo>
                    <a:pt x="578" y="414"/>
                  </a:lnTo>
                  <a:lnTo>
                    <a:pt x="91" y="10"/>
                  </a:lnTo>
                  <a:cubicBezTo>
                    <a:pt x="78" y="3"/>
                    <a:pt x="65" y="0"/>
                    <a:pt x="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2"/>
            <p:cNvSpPr/>
            <p:nvPr/>
          </p:nvSpPr>
          <p:spPr>
            <a:xfrm rot="9076706">
              <a:off x="782456" y="505934"/>
              <a:ext cx="99984" cy="170397"/>
            </a:xfrm>
            <a:custGeom>
              <a:avLst/>
              <a:gdLst/>
              <a:ahLst/>
              <a:cxnLst/>
              <a:rect l="l" t="t" r="r" b="b"/>
              <a:pathLst>
                <a:path w="4835" h="8240" extrusionOk="0">
                  <a:moveTo>
                    <a:pt x="37" y="1"/>
                  </a:moveTo>
                  <a:cubicBezTo>
                    <a:pt x="33" y="1"/>
                    <a:pt x="29" y="2"/>
                    <a:pt x="26" y="3"/>
                  </a:cubicBezTo>
                  <a:cubicBezTo>
                    <a:pt x="0" y="16"/>
                    <a:pt x="20" y="80"/>
                    <a:pt x="65" y="157"/>
                  </a:cubicBezTo>
                  <a:cubicBezTo>
                    <a:pt x="488" y="799"/>
                    <a:pt x="886" y="1448"/>
                    <a:pt x="1291" y="2103"/>
                  </a:cubicBezTo>
                  <a:cubicBezTo>
                    <a:pt x="1689" y="2757"/>
                    <a:pt x="2074" y="3418"/>
                    <a:pt x="2452" y="4080"/>
                  </a:cubicBezTo>
                  <a:cubicBezTo>
                    <a:pt x="2838" y="4741"/>
                    <a:pt x="3197" y="5408"/>
                    <a:pt x="3576" y="6082"/>
                  </a:cubicBezTo>
                  <a:cubicBezTo>
                    <a:pt x="3961" y="6750"/>
                    <a:pt x="4308" y="7424"/>
                    <a:pt x="4661" y="8105"/>
                  </a:cubicBezTo>
                  <a:cubicBezTo>
                    <a:pt x="4703" y="8189"/>
                    <a:pt x="4751" y="8240"/>
                    <a:pt x="4789" y="8240"/>
                  </a:cubicBezTo>
                  <a:cubicBezTo>
                    <a:pt x="4791" y="8240"/>
                    <a:pt x="4793" y="8240"/>
                    <a:pt x="4796" y="8239"/>
                  </a:cubicBezTo>
                  <a:cubicBezTo>
                    <a:pt x="4834" y="8226"/>
                    <a:pt x="4834" y="8143"/>
                    <a:pt x="4796" y="8047"/>
                  </a:cubicBezTo>
                  <a:cubicBezTo>
                    <a:pt x="4507" y="7347"/>
                    <a:pt x="4192" y="6628"/>
                    <a:pt x="3845" y="5941"/>
                  </a:cubicBezTo>
                  <a:cubicBezTo>
                    <a:pt x="3505" y="5254"/>
                    <a:pt x="3152" y="4567"/>
                    <a:pt x="2754" y="3906"/>
                  </a:cubicBezTo>
                  <a:cubicBezTo>
                    <a:pt x="2356" y="3239"/>
                    <a:pt x="1945" y="2584"/>
                    <a:pt x="1515" y="1955"/>
                  </a:cubicBezTo>
                  <a:cubicBezTo>
                    <a:pt x="1079" y="1319"/>
                    <a:pt x="623" y="703"/>
                    <a:pt x="148" y="93"/>
                  </a:cubicBezTo>
                  <a:cubicBezTo>
                    <a:pt x="109" y="37"/>
                    <a:pt x="65" y="1"/>
                    <a:pt x="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
            <p:cNvSpPr/>
            <p:nvPr/>
          </p:nvSpPr>
          <p:spPr>
            <a:xfrm rot="9076706">
              <a:off x="754451" y="439031"/>
              <a:ext cx="30150" cy="58460"/>
            </a:xfrm>
            <a:custGeom>
              <a:avLst/>
              <a:gdLst/>
              <a:ahLst/>
              <a:cxnLst/>
              <a:rect l="l" t="t" r="r" b="b"/>
              <a:pathLst>
                <a:path w="1458" h="2827" extrusionOk="0">
                  <a:moveTo>
                    <a:pt x="73" y="1"/>
                  </a:moveTo>
                  <a:cubicBezTo>
                    <a:pt x="61" y="1"/>
                    <a:pt x="50" y="4"/>
                    <a:pt x="39" y="9"/>
                  </a:cubicBezTo>
                  <a:cubicBezTo>
                    <a:pt x="13" y="22"/>
                    <a:pt x="0" y="54"/>
                    <a:pt x="13" y="80"/>
                  </a:cubicBezTo>
                  <a:cubicBezTo>
                    <a:pt x="97" y="305"/>
                    <a:pt x="167" y="542"/>
                    <a:pt x="270" y="786"/>
                  </a:cubicBezTo>
                  <a:cubicBezTo>
                    <a:pt x="366" y="1024"/>
                    <a:pt x="456" y="1261"/>
                    <a:pt x="565" y="1486"/>
                  </a:cubicBezTo>
                  <a:cubicBezTo>
                    <a:pt x="681" y="1710"/>
                    <a:pt x="796" y="1942"/>
                    <a:pt x="918" y="2153"/>
                  </a:cubicBezTo>
                  <a:cubicBezTo>
                    <a:pt x="1040" y="2372"/>
                    <a:pt x="1175" y="2583"/>
                    <a:pt x="1323" y="2795"/>
                  </a:cubicBezTo>
                  <a:cubicBezTo>
                    <a:pt x="1337" y="2814"/>
                    <a:pt x="1358" y="2826"/>
                    <a:pt x="1381" y="2826"/>
                  </a:cubicBezTo>
                  <a:cubicBezTo>
                    <a:pt x="1389" y="2826"/>
                    <a:pt x="1398" y="2824"/>
                    <a:pt x="1406" y="2821"/>
                  </a:cubicBezTo>
                  <a:cubicBezTo>
                    <a:pt x="1438" y="2802"/>
                    <a:pt x="1458" y="2770"/>
                    <a:pt x="1451" y="2731"/>
                  </a:cubicBezTo>
                  <a:cubicBezTo>
                    <a:pt x="1374" y="2500"/>
                    <a:pt x="1291" y="2275"/>
                    <a:pt x="1188" y="2031"/>
                  </a:cubicBezTo>
                  <a:cubicBezTo>
                    <a:pt x="1092" y="1781"/>
                    <a:pt x="983" y="1550"/>
                    <a:pt x="880" y="1325"/>
                  </a:cubicBezTo>
                  <a:cubicBezTo>
                    <a:pt x="771" y="1101"/>
                    <a:pt x="655" y="876"/>
                    <a:pt x="527" y="664"/>
                  </a:cubicBezTo>
                  <a:cubicBezTo>
                    <a:pt x="398" y="446"/>
                    <a:pt x="257" y="234"/>
                    <a:pt x="122" y="22"/>
                  </a:cubicBezTo>
                  <a:cubicBezTo>
                    <a:pt x="107" y="7"/>
                    <a:pt x="90" y="1"/>
                    <a:pt x="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2"/>
            <p:cNvSpPr/>
            <p:nvPr/>
          </p:nvSpPr>
          <p:spPr>
            <a:xfrm rot="9076706">
              <a:off x="853841" y="497161"/>
              <a:ext cx="65471" cy="125275"/>
            </a:xfrm>
            <a:custGeom>
              <a:avLst/>
              <a:gdLst/>
              <a:ahLst/>
              <a:cxnLst/>
              <a:rect l="l" t="t" r="r" b="b"/>
              <a:pathLst>
                <a:path w="3166" h="6058" extrusionOk="0">
                  <a:moveTo>
                    <a:pt x="51" y="0"/>
                  </a:moveTo>
                  <a:cubicBezTo>
                    <a:pt x="45" y="0"/>
                    <a:pt x="39" y="1"/>
                    <a:pt x="32" y="3"/>
                  </a:cubicBezTo>
                  <a:cubicBezTo>
                    <a:pt x="0" y="16"/>
                    <a:pt x="0" y="67"/>
                    <a:pt x="32" y="125"/>
                  </a:cubicBezTo>
                  <a:cubicBezTo>
                    <a:pt x="309" y="594"/>
                    <a:pt x="565" y="1082"/>
                    <a:pt x="828" y="1557"/>
                  </a:cubicBezTo>
                  <a:cubicBezTo>
                    <a:pt x="1092" y="2038"/>
                    <a:pt x="1342" y="2526"/>
                    <a:pt x="1580" y="3014"/>
                  </a:cubicBezTo>
                  <a:cubicBezTo>
                    <a:pt x="1830" y="3495"/>
                    <a:pt x="2067" y="3990"/>
                    <a:pt x="2305" y="4478"/>
                  </a:cubicBezTo>
                  <a:cubicBezTo>
                    <a:pt x="2536" y="4972"/>
                    <a:pt x="2767" y="5466"/>
                    <a:pt x="3005" y="5960"/>
                  </a:cubicBezTo>
                  <a:cubicBezTo>
                    <a:pt x="3028" y="6020"/>
                    <a:pt x="3074" y="6057"/>
                    <a:pt x="3106" y="6057"/>
                  </a:cubicBezTo>
                  <a:cubicBezTo>
                    <a:pt x="3109" y="6057"/>
                    <a:pt x="3111" y="6057"/>
                    <a:pt x="3114" y="6057"/>
                  </a:cubicBezTo>
                  <a:cubicBezTo>
                    <a:pt x="3146" y="6044"/>
                    <a:pt x="3165" y="5980"/>
                    <a:pt x="3146" y="5909"/>
                  </a:cubicBezTo>
                  <a:cubicBezTo>
                    <a:pt x="2985" y="5383"/>
                    <a:pt x="2799" y="4863"/>
                    <a:pt x="2587" y="4356"/>
                  </a:cubicBezTo>
                  <a:cubicBezTo>
                    <a:pt x="2369" y="3842"/>
                    <a:pt x="2144" y="3335"/>
                    <a:pt x="1888" y="2853"/>
                  </a:cubicBezTo>
                  <a:cubicBezTo>
                    <a:pt x="1631" y="2366"/>
                    <a:pt x="1361" y="1884"/>
                    <a:pt x="1066" y="1422"/>
                  </a:cubicBezTo>
                  <a:cubicBezTo>
                    <a:pt x="764" y="953"/>
                    <a:pt x="456" y="504"/>
                    <a:pt x="122" y="67"/>
                  </a:cubicBezTo>
                  <a:cubicBezTo>
                    <a:pt x="96" y="25"/>
                    <a:pt x="78" y="0"/>
                    <a:pt x="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2"/>
            <p:cNvSpPr/>
            <p:nvPr/>
          </p:nvSpPr>
          <p:spPr>
            <a:xfrm rot="9076706">
              <a:off x="836317" y="372918"/>
              <a:ext cx="76886" cy="158734"/>
            </a:xfrm>
            <a:custGeom>
              <a:avLst/>
              <a:gdLst/>
              <a:ahLst/>
              <a:cxnLst/>
              <a:rect l="l" t="t" r="r" b="b"/>
              <a:pathLst>
                <a:path w="3718" h="7676" extrusionOk="0">
                  <a:moveTo>
                    <a:pt x="40" y="1"/>
                  </a:moveTo>
                  <a:cubicBezTo>
                    <a:pt x="35" y="1"/>
                    <a:pt x="31" y="1"/>
                    <a:pt x="27" y="3"/>
                  </a:cubicBezTo>
                  <a:cubicBezTo>
                    <a:pt x="1" y="10"/>
                    <a:pt x="14" y="80"/>
                    <a:pt x="52" y="144"/>
                  </a:cubicBezTo>
                  <a:cubicBezTo>
                    <a:pt x="393" y="741"/>
                    <a:pt x="701" y="1345"/>
                    <a:pt x="1022" y="1955"/>
                  </a:cubicBezTo>
                  <a:cubicBezTo>
                    <a:pt x="1343" y="2558"/>
                    <a:pt x="1631" y="3174"/>
                    <a:pt x="1927" y="3784"/>
                  </a:cubicBezTo>
                  <a:cubicBezTo>
                    <a:pt x="2222" y="4400"/>
                    <a:pt x="2498" y="5029"/>
                    <a:pt x="2768" y="5652"/>
                  </a:cubicBezTo>
                  <a:cubicBezTo>
                    <a:pt x="3037" y="6275"/>
                    <a:pt x="3300" y="6904"/>
                    <a:pt x="3551" y="7546"/>
                  </a:cubicBezTo>
                  <a:cubicBezTo>
                    <a:pt x="3580" y="7616"/>
                    <a:pt x="3636" y="7676"/>
                    <a:pt x="3665" y="7676"/>
                  </a:cubicBezTo>
                  <a:cubicBezTo>
                    <a:pt x="3668" y="7676"/>
                    <a:pt x="3671" y="7675"/>
                    <a:pt x="3673" y="7674"/>
                  </a:cubicBezTo>
                  <a:cubicBezTo>
                    <a:pt x="3692" y="7661"/>
                    <a:pt x="3718" y="7584"/>
                    <a:pt x="3692" y="7501"/>
                  </a:cubicBezTo>
                  <a:cubicBezTo>
                    <a:pt x="3506" y="6833"/>
                    <a:pt x="3300" y="6178"/>
                    <a:pt x="3050" y="5537"/>
                  </a:cubicBezTo>
                  <a:cubicBezTo>
                    <a:pt x="2806" y="4895"/>
                    <a:pt x="2543" y="4253"/>
                    <a:pt x="2241" y="3636"/>
                  </a:cubicBezTo>
                  <a:cubicBezTo>
                    <a:pt x="1940" y="3020"/>
                    <a:pt x="1619" y="2410"/>
                    <a:pt x="1266" y="1820"/>
                  </a:cubicBezTo>
                  <a:cubicBezTo>
                    <a:pt x="912" y="1223"/>
                    <a:pt x="534" y="645"/>
                    <a:pt x="142" y="87"/>
                  </a:cubicBezTo>
                  <a:cubicBezTo>
                    <a:pt x="109" y="36"/>
                    <a:pt x="70" y="1"/>
                    <a:pt x="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
            <p:cNvSpPr/>
            <p:nvPr/>
          </p:nvSpPr>
          <p:spPr>
            <a:xfrm rot="9076706">
              <a:off x="549384" y="305681"/>
              <a:ext cx="39849" cy="117872"/>
            </a:xfrm>
            <a:custGeom>
              <a:avLst/>
              <a:gdLst/>
              <a:ahLst/>
              <a:cxnLst/>
              <a:rect l="l" t="t" r="r" b="b"/>
              <a:pathLst>
                <a:path w="1927" h="5700" extrusionOk="0">
                  <a:moveTo>
                    <a:pt x="874" y="0"/>
                  </a:moveTo>
                  <a:cubicBezTo>
                    <a:pt x="869" y="0"/>
                    <a:pt x="867" y="2"/>
                    <a:pt x="867" y="5"/>
                  </a:cubicBezTo>
                  <a:cubicBezTo>
                    <a:pt x="848" y="50"/>
                    <a:pt x="848" y="101"/>
                    <a:pt x="867" y="146"/>
                  </a:cubicBezTo>
                  <a:cubicBezTo>
                    <a:pt x="1060" y="634"/>
                    <a:pt x="1220" y="1141"/>
                    <a:pt x="1342" y="1655"/>
                  </a:cubicBezTo>
                  <a:cubicBezTo>
                    <a:pt x="1477" y="2156"/>
                    <a:pt x="1554" y="2676"/>
                    <a:pt x="1573" y="3196"/>
                  </a:cubicBezTo>
                  <a:cubicBezTo>
                    <a:pt x="1605" y="3696"/>
                    <a:pt x="1496" y="4203"/>
                    <a:pt x="1259" y="4653"/>
                  </a:cubicBezTo>
                  <a:cubicBezTo>
                    <a:pt x="1027" y="5108"/>
                    <a:pt x="610" y="5449"/>
                    <a:pt x="116" y="5590"/>
                  </a:cubicBezTo>
                  <a:cubicBezTo>
                    <a:pt x="65" y="5603"/>
                    <a:pt x="7" y="5622"/>
                    <a:pt x="7" y="5661"/>
                  </a:cubicBezTo>
                  <a:cubicBezTo>
                    <a:pt x="0" y="5699"/>
                    <a:pt x="52" y="5699"/>
                    <a:pt x="116" y="5699"/>
                  </a:cubicBezTo>
                  <a:cubicBezTo>
                    <a:pt x="681" y="5609"/>
                    <a:pt x="1175" y="5282"/>
                    <a:pt x="1477" y="4800"/>
                  </a:cubicBezTo>
                  <a:cubicBezTo>
                    <a:pt x="1772" y="4312"/>
                    <a:pt x="1926" y="3754"/>
                    <a:pt x="1907" y="3183"/>
                  </a:cubicBezTo>
                  <a:cubicBezTo>
                    <a:pt x="1888" y="2637"/>
                    <a:pt x="1791" y="2091"/>
                    <a:pt x="1624" y="1571"/>
                  </a:cubicBezTo>
                  <a:cubicBezTo>
                    <a:pt x="1464" y="1052"/>
                    <a:pt x="1246" y="557"/>
                    <a:pt x="983" y="82"/>
                  </a:cubicBezTo>
                  <a:cubicBezTo>
                    <a:pt x="951" y="35"/>
                    <a:pt x="893" y="0"/>
                    <a:pt x="8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2"/>
            <p:cNvSpPr/>
            <p:nvPr/>
          </p:nvSpPr>
          <p:spPr>
            <a:xfrm rot="9076706">
              <a:off x="577488" y="328479"/>
              <a:ext cx="12366" cy="77403"/>
            </a:xfrm>
            <a:custGeom>
              <a:avLst/>
              <a:gdLst/>
              <a:ahLst/>
              <a:cxnLst/>
              <a:rect l="l" t="t" r="r" b="b"/>
              <a:pathLst>
                <a:path w="598" h="3743" extrusionOk="0">
                  <a:moveTo>
                    <a:pt x="97" y="0"/>
                  </a:moveTo>
                  <a:cubicBezTo>
                    <a:pt x="91" y="0"/>
                    <a:pt x="84" y="1"/>
                    <a:pt x="78" y="2"/>
                  </a:cubicBezTo>
                  <a:cubicBezTo>
                    <a:pt x="39" y="15"/>
                    <a:pt x="20" y="60"/>
                    <a:pt x="27" y="98"/>
                  </a:cubicBezTo>
                  <a:cubicBezTo>
                    <a:pt x="104" y="387"/>
                    <a:pt x="161" y="689"/>
                    <a:pt x="200" y="991"/>
                  </a:cubicBezTo>
                  <a:cubicBezTo>
                    <a:pt x="232" y="1286"/>
                    <a:pt x="251" y="1581"/>
                    <a:pt x="251" y="1876"/>
                  </a:cubicBezTo>
                  <a:cubicBezTo>
                    <a:pt x="251" y="2178"/>
                    <a:pt x="232" y="2480"/>
                    <a:pt x="193" y="2775"/>
                  </a:cubicBezTo>
                  <a:cubicBezTo>
                    <a:pt x="155" y="3077"/>
                    <a:pt x="91" y="3372"/>
                    <a:pt x="7" y="3667"/>
                  </a:cubicBezTo>
                  <a:cubicBezTo>
                    <a:pt x="1" y="3693"/>
                    <a:pt x="7" y="3719"/>
                    <a:pt x="33" y="3738"/>
                  </a:cubicBezTo>
                  <a:cubicBezTo>
                    <a:pt x="41" y="3741"/>
                    <a:pt x="50" y="3743"/>
                    <a:pt x="59" y="3743"/>
                  </a:cubicBezTo>
                  <a:cubicBezTo>
                    <a:pt x="83" y="3743"/>
                    <a:pt x="105" y="3730"/>
                    <a:pt x="110" y="3706"/>
                  </a:cubicBezTo>
                  <a:cubicBezTo>
                    <a:pt x="264" y="3423"/>
                    <a:pt x="380" y="3128"/>
                    <a:pt x="463" y="2826"/>
                  </a:cubicBezTo>
                  <a:cubicBezTo>
                    <a:pt x="540" y="2518"/>
                    <a:pt x="585" y="2204"/>
                    <a:pt x="598" y="1883"/>
                  </a:cubicBezTo>
                  <a:cubicBezTo>
                    <a:pt x="598" y="1562"/>
                    <a:pt x="566" y="1247"/>
                    <a:pt x="502" y="933"/>
                  </a:cubicBezTo>
                  <a:cubicBezTo>
                    <a:pt x="425" y="625"/>
                    <a:pt x="315" y="323"/>
                    <a:pt x="168" y="40"/>
                  </a:cubicBezTo>
                  <a:cubicBezTo>
                    <a:pt x="152" y="14"/>
                    <a:pt x="127" y="0"/>
                    <a:pt x="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2"/>
            <p:cNvSpPr/>
            <p:nvPr/>
          </p:nvSpPr>
          <p:spPr>
            <a:xfrm rot="9076706">
              <a:off x="639746" y="454236"/>
              <a:ext cx="22768" cy="48327"/>
            </a:xfrm>
            <a:custGeom>
              <a:avLst/>
              <a:gdLst/>
              <a:ahLst/>
              <a:cxnLst/>
              <a:rect l="l" t="t" r="r" b="b"/>
              <a:pathLst>
                <a:path w="1101" h="2337" extrusionOk="0">
                  <a:moveTo>
                    <a:pt x="72" y="0"/>
                  </a:moveTo>
                  <a:cubicBezTo>
                    <a:pt x="35" y="0"/>
                    <a:pt x="1" y="36"/>
                    <a:pt x="15" y="75"/>
                  </a:cubicBezTo>
                  <a:cubicBezTo>
                    <a:pt x="105" y="255"/>
                    <a:pt x="189" y="448"/>
                    <a:pt x="266" y="627"/>
                  </a:cubicBezTo>
                  <a:cubicBezTo>
                    <a:pt x="349" y="813"/>
                    <a:pt x="413" y="1000"/>
                    <a:pt x="497" y="1186"/>
                  </a:cubicBezTo>
                  <a:cubicBezTo>
                    <a:pt x="574" y="1366"/>
                    <a:pt x="651" y="1552"/>
                    <a:pt x="721" y="1738"/>
                  </a:cubicBezTo>
                  <a:lnTo>
                    <a:pt x="946" y="2309"/>
                  </a:lnTo>
                  <a:cubicBezTo>
                    <a:pt x="962" y="2325"/>
                    <a:pt x="987" y="2336"/>
                    <a:pt x="1013" y="2336"/>
                  </a:cubicBezTo>
                  <a:cubicBezTo>
                    <a:pt x="1018" y="2336"/>
                    <a:pt x="1024" y="2336"/>
                    <a:pt x="1030" y="2335"/>
                  </a:cubicBezTo>
                  <a:cubicBezTo>
                    <a:pt x="1068" y="2328"/>
                    <a:pt x="1100" y="2303"/>
                    <a:pt x="1100" y="2277"/>
                  </a:cubicBezTo>
                  <a:cubicBezTo>
                    <a:pt x="1087" y="2065"/>
                    <a:pt x="1062" y="1853"/>
                    <a:pt x="1017" y="1648"/>
                  </a:cubicBezTo>
                  <a:cubicBezTo>
                    <a:pt x="965" y="1443"/>
                    <a:pt x="901" y="1237"/>
                    <a:pt x="818" y="1045"/>
                  </a:cubicBezTo>
                  <a:cubicBezTo>
                    <a:pt x="721" y="852"/>
                    <a:pt x="619" y="672"/>
                    <a:pt x="503" y="492"/>
                  </a:cubicBezTo>
                  <a:cubicBezTo>
                    <a:pt x="381" y="319"/>
                    <a:pt x="246" y="159"/>
                    <a:pt x="105" y="11"/>
                  </a:cubicBezTo>
                  <a:cubicBezTo>
                    <a:pt x="95" y="4"/>
                    <a:pt x="83" y="0"/>
                    <a:pt x="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2"/>
            <p:cNvSpPr/>
            <p:nvPr/>
          </p:nvSpPr>
          <p:spPr>
            <a:xfrm rot="9076706">
              <a:off x="641892" y="440981"/>
              <a:ext cx="20865" cy="41152"/>
            </a:xfrm>
            <a:custGeom>
              <a:avLst/>
              <a:gdLst/>
              <a:ahLst/>
              <a:cxnLst/>
              <a:rect l="l" t="t" r="r" b="b"/>
              <a:pathLst>
                <a:path w="1009" h="1990" extrusionOk="0">
                  <a:moveTo>
                    <a:pt x="74" y="1"/>
                  </a:moveTo>
                  <a:cubicBezTo>
                    <a:pt x="61" y="1"/>
                    <a:pt x="47" y="5"/>
                    <a:pt x="39" y="18"/>
                  </a:cubicBezTo>
                  <a:cubicBezTo>
                    <a:pt x="20" y="30"/>
                    <a:pt x="1" y="50"/>
                    <a:pt x="7" y="75"/>
                  </a:cubicBezTo>
                  <a:cubicBezTo>
                    <a:pt x="65" y="242"/>
                    <a:pt x="116" y="416"/>
                    <a:pt x="180" y="576"/>
                  </a:cubicBezTo>
                  <a:lnTo>
                    <a:pt x="379" y="1058"/>
                  </a:lnTo>
                  <a:lnTo>
                    <a:pt x="604" y="1526"/>
                  </a:lnTo>
                  <a:cubicBezTo>
                    <a:pt x="687" y="1674"/>
                    <a:pt x="777" y="1828"/>
                    <a:pt x="874" y="1976"/>
                  </a:cubicBezTo>
                  <a:cubicBezTo>
                    <a:pt x="883" y="1985"/>
                    <a:pt x="896" y="1990"/>
                    <a:pt x="910" y="1990"/>
                  </a:cubicBezTo>
                  <a:cubicBezTo>
                    <a:pt x="923" y="1990"/>
                    <a:pt x="938" y="1985"/>
                    <a:pt x="951" y="1976"/>
                  </a:cubicBezTo>
                  <a:cubicBezTo>
                    <a:pt x="983" y="1969"/>
                    <a:pt x="1008" y="1943"/>
                    <a:pt x="1008" y="1911"/>
                  </a:cubicBezTo>
                  <a:cubicBezTo>
                    <a:pt x="983" y="1738"/>
                    <a:pt x="944" y="1558"/>
                    <a:pt x="886" y="1391"/>
                  </a:cubicBezTo>
                  <a:cubicBezTo>
                    <a:pt x="829" y="1218"/>
                    <a:pt x="764" y="1058"/>
                    <a:pt x="694" y="897"/>
                  </a:cubicBezTo>
                  <a:cubicBezTo>
                    <a:pt x="610" y="737"/>
                    <a:pt x="521" y="583"/>
                    <a:pt x="424" y="435"/>
                  </a:cubicBezTo>
                  <a:cubicBezTo>
                    <a:pt x="322" y="281"/>
                    <a:pt x="212" y="140"/>
                    <a:pt x="97" y="5"/>
                  </a:cubicBezTo>
                  <a:cubicBezTo>
                    <a:pt x="90" y="2"/>
                    <a:pt x="82" y="1"/>
                    <a:pt x="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81159135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3"/>
        <p:cNvGrpSpPr/>
        <p:nvPr/>
      </p:nvGrpSpPr>
      <p:grpSpPr>
        <a:xfrm>
          <a:off x="0" y="0"/>
          <a:ext cx="0" cy="0"/>
          <a:chOff x="0" y="0"/>
          <a:chExt cx="0" cy="0"/>
        </a:xfrm>
      </p:grpSpPr>
      <p:grpSp>
        <p:nvGrpSpPr>
          <p:cNvPr id="234" name="Google Shape;234;p3"/>
          <p:cNvGrpSpPr/>
          <p:nvPr/>
        </p:nvGrpSpPr>
        <p:grpSpPr>
          <a:xfrm>
            <a:off x="-66100" y="6033"/>
            <a:ext cx="12338000" cy="6852000"/>
            <a:chOff x="-49575" y="4525"/>
            <a:chExt cx="9253500" cy="5139000"/>
          </a:xfrm>
        </p:grpSpPr>
        <p:grpSp>
          <p:nvGrpSpPr>
            <p:cNvPr id="235" name="Google Shape;235;p3"/>
            <p:cNvGrpSpPr/>
            <p:nvPr/>
          </p:nvGrpSpPr>
          <p:grpSpPr>
            <a:xfrm>
              <a:off x="-49575" y="4525"/>
              <a:ext cx="9253500" cy="5139000"/>
              <a:chOff x="-49575" y="4525"/>
              <a:chExt cx="9253500" cy="5139000"/>
            </a:xfrm>
          </p:grpSpPr>
          <p:cxnSp>
            <p:nvCxnSpPr>
              <p:cNvPr id="236" name="Google Shape;236;p3"/>
              <p:cNvCxnSpPr/>
              <p:nvPr/>
            </p:nvCxnSpPr>
            <p:spPr>
              <a:xfrm>
                <a:off x="135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37" name="Google Shape;237;p3"/>
              <p:cNvCxnSpPr/>
              <p:nvPr/>
            </p:nvCxnSpPr>
            <p:spPr>
              <a:xfrm>
                <a:off x="294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38" name="Google Shape;238;p3"/>
              <p:cNvCxnSpPr/>
              <p:nvPr/>
            </p:nvCxnSpPr>
            <p:spPr>
              <a:xfrm>
                <a:off x="453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39" name="Google Shape;239;p3"/>
              <p:cNvCxnSpPr/>
              <p:nvPr/>
            </p:nvCxnSpPr>
            <p:spPr>
              <a:xfrm>
                <a:off x="611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40" name="Google Shape;240;p3"/>
              <p:cNvCxnSpPr/>
              <p:nvPr/>
            </p:nvCxnSpPr>
            <p:spPr>
              <a:xfrm>
                <a:off x="770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41" name="Google Shape;241;p3"/>
              <p:cNvCxnSpPr/>
              <p:nvPr/>
            </p:nvCxnSpPr>
            <p:spPr>
              <a:xfrm>
                <a:off x="928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42" name="Google Shape;242;p3"/>
              <p:cNvCxnSpPr/>
              <p:nvPr/>
            </p:nvCxnSpPr>
            <p:spPr>
              <a:xfrm>
                <a:off x="1087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43" name="Google Shape;243;p3"/>
              <p:cNvCxnSpPr/>
              <p:nvPr/>
            </p:nvCxnSpPr>
            <p:spPr>
              <a:xfrm>
                <a:off x="1246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44" name="Google Shape;244;p3"/>
              <p:cNvCxnSpPr/>
              <p:nvPr/>
            </p:nvCxnSpPr>
            <p:spPr>
              <a:xfrm>
                <a:off x="1404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45" name="Google Shape;245;p3"/>
              <p:cNvCxnSpPr/>
              <p:nvPr/>
            </p:nvCxnSpPr>
            <p:spPr>
              <a:xfrm>
                <a:off x="1563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46" name="Google Shape;246;p3"/>
              <p:cNvCxnSpPr/>
              <p:nvPr/>
            </p:nvCxnSpPr>
            <p:spPr>
              <a:xfrm>
                <a:off x="1721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47" name="Google Shape;247;p3"/>
              <p:cNvCxnSpPr/>
              <p:nvPr/>
            </p:nvCxnSpPr>
            <p:spPr>
              <a:xfrm>
                <a:off x="1880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48" name="Google Shape;248;p3"/>
              <p:cNvCxnSpPr/>
              <p:nvPr/>
            </p:nvCxnSpPr>
            <p:spPr>
              <a:xfrm>
                <a:off x="2039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49" name="Google Shape;249;p3"/>
              <p:cNvCxnSpPr/>
              <p:nvPr/>
            </p:nvCxnSpPr>
            <p:spPr>
              <a:xfrm>
                <a:off x="2197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50" name="Google Shape;250;p3"/>
              <p:cNvCxnSpPr/>
              <p:nvPr/>
            </p:nvCxnSpPr>
            <p:spPr>
              <a:xfrm>
                <a:off x="2356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51" name="Google Shape;251;p3"/>
              <p:cNvCxnSpPr/>
              <p:nvPr/>
            </p:nvCxnSpPr>
            <p:spPr>
              <a:xfrm>
                <a:off x="2514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52" name="Google Shape;252;p3"/>
              <p:cNvCxnSpPr/>
              <p:nvPr/>
            </p:nvCxnSpPr>
            <p:spPr>
              <a:xfrm>
                <a:off x="2673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53" name="Google Shape;253;p3"/>
              <p:cNvCxnSpPr/>
              <p:nvPr/>
            </p:nvCxnSpPr>
            <p:spPr>
              <a:xfrm>
                <a:off x="2832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54" name="Google Shape;254;p3"/>
              <p:cNvCxnSpPr/>
              <p:nvPr/>
            </p:nvCxnSpPr>
            <p:spPr>
              <a:xfrm>
                <a:off x="2990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55" name="Google Shape;255;p3"/>
              <p:cNvCxnSpPr/>
              <p:nvPr/>
            </p:nvCxnSpPr>
            <p:spPr>
              <a:xfrm>
                <a:off x="3149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56" name="Google Shape;256;p3"/>
              <p:cNvCxnSpPr/>
              <p:nvPr/>
            </p:nvCxnSpPr>
            <p:spPr>
              <a:xfrm>
                <a:off x="3307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57" name="Google Shape;257;p3"/>
              <p:cNvCxnSpPr/>
              <p:nvPr/>
            </p:nvCxnSpPr>
            <p:spPr>
              <a:xfrm>
                <a:off x="3466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58" name="Google Shape;258;p3"/>
              <p:cNvCxnSpPr/>
              <p:nvPr/>
            </p:nvCxnSpPr>
            <p:spPr>
              <a:xfrm>
                <a:off x="3625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59" name="Google Shape;259;p3"/>
              <p:cNvCxnSpPr/>
              <p:nvPr/>
            </p:nvCxnSpPr>
            <p:spPr>
              <a:xfrm>
                <a:off x="3783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60" name="Google Shape;260;p3"/>
              <p:cNvCxnSpPr/>
              <p:nvPr/>
            </p:nvCxnSpPr>
            <p:spPr>
              <a:xfrm>
                <a:off x="3942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61" name="Google Shape;261;p3"/>
              <p:cNvCxnSpPr/>
              <p:nvPr/>
            </p:nvCxnSpPr>
            <p:spPr>
              <a:xfrm>
                <a:off x="4100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62" name="Google Shape;262;p3"/>
              <p:cNvCxnSpPr/>
              <p:nvPr/>
            </p:nvCxnSpPr>
            <p:spPr>
              <a:xfrm>
                <a:off x="4259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63" name="Google Shape;263;p3"/>
              <p:cNvCxnSpPr/>
              <p:nvPr/>
            </p:nvCxnSpPr>
            <p:spPr>
              <a:xfrm>
                <a:off x="4418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64" name="Google Shape;264;p3"/>
              <p:cNvCxnSpPr/>
              <p:nvPr/>
            </p:nvCxnSpPr>
            <p:spPr>
              <a:xfrm>
                <a:off x="4576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65" name="Google Shape;265;p3"/>
              <p:cNvCxnSpPr/>
              <p:nvPr/>
            </p:nvCxnSpPr>
            <p:spPr>
              <a:xfrm>
                <a:off x="4735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66" name="Google Shape;266;p3"/>
              <p:cNvCxnSpPr/>
              <p:nvPr/>
            </p:nvCxnSpPr>
            <p:spPr>
              <a:xfrm>
                <a:off x="4893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67" name="Google Shape;267;p3"/>
              <p:cNvCxnSpPr/>
              <p:nvPr/>
            </p:nvCxnSpPr>
            <p:spPr>
              <a:xfrm>
                <a:off x="5052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68" name="Google Shape;268;p3"/>
              <p:cNvCxnSpPr/>
              <p:nvPr/>
            </p:nvCxnSpPr>
            <p:spPr>
              <a:xfrm>
                <a:off x="5211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69" name="Google Shape;269;p3"/>
              <p:cNvCxnSpPr/>
              <p:nvPr/>
            </p:nvCxnSpPr>
            <p:spPr>
              <a:xfrm>
                <a:off x="5369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70" name="Google Shape;270;p3"/>
              <p:cNvCxnSpPr/>
              <p:nvPr/>
            </p:nvCxnSpPr>
            <p:spPr>
              <a:xfrm>
                <a:off x="5528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71" name="Google Shape;271;p3"/>
              <p:cNvCxnSpPr/>
              <p:nvPr/>
            </p:nvCxnSpPr>
            <p:spPr>
              <a:xfrm>
                <a:off x="5686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72" name="Google Shape;272;p3"/>
              <p:cNvCxnSpPr/>
              <p:nvPr/>
            </p:nvCxnSpPr>
            <p:spPr>
              <a:xfrm>
                <a:off x="5845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73" name="Google Shape;273;p3"/>
              <p:cNvCxnSpPr/>
              <p:nvPr/>
            </p:nvCxnSpPr>
            <p:spPr>
              <a:xfrm>
                <a:off x="6004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74" name="Google Shape;274;p3"/>
              <p:cNvCxnSpPr/>
              <p:nvPr/>
            </p:nvCxnSpPr>
            <p:spPr>
              <a:xfrm>
                <a:off x="6162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75" name="Google Shape;275;p3"/>
              <p:cNvCxnSpPr/>
              <p:nvPr/>
            </p:nvCxnSpPr>
            <p:spPr>
              <a:xfrm>
                <a:off x="6321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76" name="Google Shape;276;p3"/>
              <p:cNvCxnSpPr/>
              <p:nvPr/>
            </p:nvCxnSpPr>
            <p:spPr>
              <a:xfrm>
                <a:off x="6479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77" name="Google Shape;277;p3"/>
              <p:cNvCxnSpPr/>
              <p:nvPr/>
            </p:nvCxnSpPr>
            <p:spPr>
              <a:xfrm>
                <a:off x="6638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78" name="Google Shape;278;p3"/>
              <p:cNvCxnSpPr/>
              <p:nvPr/>
            </p:nvCxnSpPr>
            <p:spPr>
              <a:xfrm>
                <a:off x="6797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79" name="Google Shape;279;p3"/>
              <p:cNvCxnSpPr/>
              <p:nvPr/>
            </p:nvCxnSpPr>
            <p:spPr>
              <a:xfrm>
                <a:off x="6955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80" name="Google Shape;280;p3"/>
              <p:cNvCxnSpPr/>
              <p:nvPr/>
            </p:nvCxnSpPr>
            <p:spPr>
              <a:xfrm>
                <a:off x="7114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81" name="Google Shape;281;p3"/>
              <p:cNvCxnSpPr/>
              <p:nvPr/>
            </p:nvCxnSpPr>
            <p:spPr>
              <a:xfrm>
                <a:off x="7272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82" name="Google Shape;282;p3"/>
              <p:cNvCxnSpPr/>
              <p:nvPr/>
            </p:nvCxnSpPr>
            <p:spPr>
              <a:xfrm>
                <a:off x="7431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83" name="Google Shape;283;p3"/>
              <p:cNvCxnSpPr/>
              <p:nvPr/>
            </p:nvCxnSpPr>
            <p:spPr>
              <a:xfrm>
                <a:off x="7590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84" name="Google Shape;284;p3"/>
              <p:cNvCxnSpPr/>
              <p:nvPr/>
            </p:nvCxnSpPr>
            <p:spPr>
              <a:xfrm>
                <a:off x="7748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85" name="Google Shape;285;p3"/>
              <p:cNvCxnSpPr/>
              <p:nvPr/>
            </p:nvCxnSpPr>
            <p:spPr>
              <a:xfrm>
                <a:off x="7907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86" name="Google Shape;286;p3"/>
              <p:cNvCxnSpPr/>
              <p:nvPr/>
            </p:nvCxnSpPr>
            <p:spPr>
              <a:xfrm>
                <a:off x="8065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87" name="Google Shape;287;p3"/>
              <p:cNvCxnSpPr/>
              <p:nvPr/>
            </p:nvCxnSpPr>
            <p:spPr>
              <a:xfrm>
                <a:off x="8224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88" name="Google Shape;288;p3"/>
              <p:cNvCxnSpPr/>
              <p:nvPr/>
            </p:nvCxnSpPr>
            <p:spPr>
              <a:xfrm>
                <a:off x="8383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89" name="Google Shape;289;p3"/>
              <p:cNvCxnSpPr/>
              <p:nvPr/>
            </p:nvCxnSpPr>
            <p:spPr>
              <a:xfrm>
                <a:off x="8541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90" name="Google Shape;290;p3"/>
              <p:cNvCxnSpPr/>
              <p:nvPr/>
            </p:nvCxnSpPr>
            <p:spPr>
              <a:xfrm>
                <a:off x="8700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91" name="Google Shape;291;p3"/>
              <p:cNvCxnSpPr/>
              <p:nvPr/>
            </p:nvCxnSpPr>
            <p:spPr>
              <a:xfrm>
                <a:off x="8858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92" name="Google Shape;292;p3"/>
              <p:cNvCxnSpPr/>
              <p:nvPr/>
            </p:nvCxnSpPr>
            <p:spPr>
              <a:xfrm>
                <a:off x="9017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293" name="Google Shape;293;p3"/>
              <p:cNvCxnSpPr/>
              <p:nvPr/>
            </p:nvCxnSpPr>
            <p:spPr>
              <a:xfrm rot="10800000">
                <a:off x="-49575" y="170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294" name="Google Shape;294;p3"/>
              <p:cNvCxnSpPr/>
              <p:nvPr/>
            </p:nvCxnSpPr>
            <p:spPr>
              <a:xfrm rot="10800000">
                <a:off x="-49575" y="329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295" name="Google Shape;295;p3"/>
              <p:cNvCxnSpPr/>
              <p:nvPr/>
            </p:nvCxnSpPr>
            <p:spPr>
              <a:xfrm rot="10800000">
                <a:off x="-49575" y="4879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296" name="Google Shape;296;p3"/>
              <p:cNvCxnSpPr/>
              <p:nvPr/>
            </p:nvCxnSpPr>
            <p:spPr>
              <a:xfrm rot="10800000">
                <a:off x="-49575" y="646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297" name="Google Shape;297;p3"/>
              <p:cNvCxnSpPr/>
              <p:nvPr/>
            </p:nvCxnSpPr>
            <p:spPr>
              <a:xfrm rot="10800000">
                <a:off x="-49575" y="805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298" name="Google Shape;298;p3"/>
              <p:cNvCxnSpPr/>
              <p:nvPr/>
            </p:nvCxnSpPr>
            <p:spPr>
              <a:xfrm rot="10800000">
                <a:off x="-49575" y="963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299" name="Google Shape;299;p3"/>
              <p:cNvCxnSpPr/>
              <p:nvPr/>
            </p:nvCxnSpPr>
            <p:spPr>
              <a:xfrm rot="10800000">
                <a:off x="-49575" y="1122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00" name="Google Shape;300;p3"/>
              <p:cNvCxnSpPr/>
              <p:nvPr/>
            </p:nvCxnSpPr>
            <p:spPr>
              <a:xfrm rot="10800000">
                <a:off x="-49575" y="12810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01" name="Google Shape;301;p3"/>
              <p:cNvCxnSpPr/>
              <p:nvPr/>
            </p:nvCxnSpPr>
            <p:spPr>
              <a:xfrm rot="10800000">
                <a:off x="-49575" y="1439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02" name="Google Shape;302;p3"/>
              <p:cNvCxnSpPr/>
              <p:nvPr/>
            </p:nvCxnSpPr>
            <p:spPr>
              <a:xfrm rot="10800000">
                <a:off x="-49575" y="1598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03" name="Google Shape;303;p3"/>
              <p:cNvCxnSpPr/>
              <p:nvPr/>
            </p:nvCxnSpPr>
            <p:spPr>
              <a:xfrm rot="10800000">
                <a:off x="-49575" y="17569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04" name="Google Shape;304;p3"/>
              <p:cNvCxnSpPr/>
              <p:nvPr/>
            </p:nvCxnSpPr>
            <p:spPr>
              <a:xfrm rot="10800000">
                <a:off x="-49575" y="1915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05" name="Google Shape;305;p3"/>
              <p:cNvCxnSpPr/>
              <p:nvPr/>
            </p:nvCxnSpPr>
            <p:spPr>
              <a:xfrm rot="10800000">
                <a:off x="-49575" y="2074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06" name="Google Shape;306;p3"/>
              <p:cNvCxnSpPr/>
              <p:nvPr/>
            </p:nvCxnSpPr>
            <p:spPr>
              <a:xfrm rot="10800000">
                <a:off x="-49575" y="2232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07" name="Google Shape;307;p3"/>
              <p:cNvCxnSpPr/>
              <p:nvPr/>
            </p:nvCxnSpPr>
            <p:spPr>
              <a:xfrm rot="10800000">
                <a:off x="-49575" y="2391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08" name="Google Shape;308;p3"/>
              <p:cNvCxnSpPr/>
              <p:nvPr/>
            </p:nvCxnSpPr>
            <p:spPr>
              <a:xfrm rot="10800000">
                <a:off x="-49575" y="25500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09" name="Google Shape;309;p3"/>
              <p:cNvCxnSpPr/>
              <p:nvPr/>
            </p:nvCxnSpPr>
            <p:spPr>
              <a:xfrm rot="10800000">
                <a:off x="-49575" y="2708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10" name="Google Shape;310;p3"/>
              <p:cNvCxnSpPr/>
              <p:nvPr/>
            </p:nvCxnSpPr>
            <p:spPr>
              <a:xfrm rot="10800000">
                <a:off x="-49575" y="2867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11" name="Google Shape;311;p3"/>
              <p:cNvCxnSpPr/>
              <p:nvPr/>
            </p:nvCxnSpPr>
            <p:spPr>
              <a:xfrm rot="10800000">
                <a:off x="-49575" y="30259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12" name="Google Shape;312;p3"/>
              <p:cNvCxnSpPr/>
              <p:nvPr/>
            </p:nvCxnSpPr>
            <p:spPr>
              <a:xfrm rot="10800000">
                <a:off x="-49575" y="3184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13" name="Google Shape;313;p3"/>
              <p:cNvCxnSpPr/>
              <p:nvPr/>
            </p:nvCxnSpPr>
            <p:spPr>
              <a:xfrm rot="10800000">
                <a:off x="-49575" y="3343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14" name="Google Shape;314;p3"/>
              <p:cNvCxnSpPr/>
              <p:nvPr/>
            </p:nvCxnSpPr>
            <p:spPr>
              <a:xfrm rot="10800000">
                <a:off x="-49575" y="3501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15" name="Google Shape;315;p3"/>
              <p:cNvCxnSpPr/>
              <p:nvPr/>
            </p:nvCxnSpPr>
            <p:spPr>
              <a:xfrm rot="10800000">
                <a:off x="-49575" y="3660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16" name="Google Shape;316;p3"/>
              <p:cNvCxnSpPr/>
              <p:nvPr/>
            </p:nvCxnSpPr>
            <p:spPr>
              <a:xfrm rot="10800000">
                <a:off x="-49575" y="38190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17" name="Google Shape;317;p3"/>
              <p:cNvCxnSpPr/>
              <p:nvPr/>
            </p:nvCxnSpPr>
            <p:spPr>
              <a:xfrm rot="10800000">
                <a:off x="-49575" y="3977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18" name="Google Shape;318;p3"/>
              <p:cNvCxnSpPr/>
              <p:nvPr/>
            </p:nvCxnSpPr>
            <p:spPr>
              <a:xfrm rot="10800000">
                <a:off x="-49575" y="4136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19" name="Google Shape;319;p3"/>
              <p:cNvCxnSpPr/>
              <p:nvPr/>
            </p:nvCxnSpPr>
            <p:spPr>
              <a:xfrm rot="10800000">
                <a:off x="-49575" y="4294900"/>
                <a:ext cx="9253500" cy="0"/>
              </a:xfrm>
              <a:prstGeom prst="straightConnector1">
                <a:avLst/>
              </a:prstGeom>
              <a:noFill/>
              <a:ln w="9525" cap="flat" cmpd="sng">
                <a:solidFill>
                  <a:srgbClr val="E3EAFF"/>
                </a:solidFill>
                <a:prstDash val="solid"/>
                <a:round/>
                <a:headEnd type="none" w="med" len="med"/>
                <a:tailEnd type="none" w="med" len="med"/>
              </a:ln>
            </p:spPr>
          </p:cxnSp>
        </p:grpSp>
        <p:cxnSp>
          <p:nvCxnSpPr>
            <p:cNvPr id="320" name="Google Shape;320;p3"/>
            <p:cNvCxnSpPr/>
            <p:nvPr/>
          </p:nvCxnSpPr>
          <p:spPr>
            <a:xfrm rot="10800000">
              <a:off x="-49575" y="4453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21" name="Google Shape;321;p3"/>
            <p:cNvCxnSpPr/>
            <p:nvPr/>
          </p:nvCxnSpPr>
          <p:spPr>
            <a:xfrm rot="10800000">
              <a:off x="-49575" y="4612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22" name="Google Shape;322;p3"/>
            <p:cNvCxnSpPr/>
            <p:nvPr/>
          </p:nvCxnSpPr>
          <p:spPr>
            <a:xfrm rot="10800000">
              <a:off x="-49575" y="4770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23" name="Google Shape;323;p3"/>
            <p:cNvCxnSpPr/>
            <p:nvPr/>
          </p:nvCxnSpPr>
          <p:spPr>
            <a:xfrm rot="10800000">
              <a:off x="-49575" y="4929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324" name="Google Shape;324;p3"/>
            <p:cNvCxnSpPr/>
            <p:nvPr/>
          </p:nvCxnSpPr>
          <p:spPr>
            <a:xfrm rot="10800000">
              <a:off x="-49575" y="5088025"/>
              <a:ext cx="9253500" cy="0"/>
            </a:xfrm>
            <a:prstGeom prst="straightConnector1">
              <a:avLst/>
            </a:prstGeom>
            <a:noFill/>
            <a:ln w="9525" cap="flat" cmpd="sng">
              <a:solidFill>
                <a:srgbClr val="E3EAFF"/>
              </a:solidFill>
              <a:prstDash val="solid"/>
              <a:round/>
              <a:headEnd type="none" w="med" len="med"/>
              <a:tailEnd type="none" w="med" len="med"/>
            </a:ln>
          </p:spPr>
        </p:cxnSp>
      </p:grpSp>
      <p:grpSp>
        <p:nvGrpSpPr>
          <p:cNvPr id="325" name="Google Shape;325;p3"/>
          <p:cNvGrpSpPr/>
          <p:nvPr/>
        </p:nvGrpSpPr>
        <p:grpSpPr>
          <a:xfrm flipH="1">
            <a:off x="599756" y="518635"/>
            <a:ext cx="10926269" cy="4608716"/>
            <a:chOff x="449815" y="388975"/>
            <a:chExt cx="8194702" cy="3456537"/>
          </a:xfrm>
        </p:grpSpPr>
        <p:sp>
          <p:nvSpPr>
            <p:cNvPr id="326" name="Google Shape;326;p3"/>
            <p:cNvSpPr/>
            <p:nvPr/>
          </p:nvSpPr>
          <p:spPr>
            <a:xfrm rot="10800000">
              <a:off x="853970" y="642557"/>
              <a:ext cx="7436055" cy="2879268"/>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3"/>
            <p:cNvSpPr/>
            <p:nvPr/>
          </p:nvSpPr>
          <p:spPr>
            <a:xfrm rot="-630953">
              <a:off x="7628857" y="442091"/>
              <a:ext cx="641067" cy="641067"/>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3"/>
            <p:cNvSpPr/>
            <p:nvPr/>
          </p:nvSpPr>
          <p:spPr>
            <a:xfrm rot="-635415">
              <a:off x="8290482" y="1071402"/>
              <a:ext cx="215470" cy="21547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3"/>
            <p:cNvSpPr/>
            <p:nvPr/>
          </p:nvSpPr>
          <p:spPr>
            <a:xfrm rot="-631667">
              <a:off x="8532497" y="638241"/>
              <a:ext cx="103441" cy="103441"/>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3"/>
            <p:cNvSpPr/>
            <p:nvPr/>
          </p:nvSpPr>
          <p:spPr>
            <a:xfrm rot="10169047">
              <a:off x="824409" y="3151328"/>
              <a:ext cx="641067" cy="641067"/>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3"/>
            <p:cNvSpPr/>
            <p:nvPr/>
          </p:nvSpPr>
          <p:spPr>
            <a:xfrm rot="10164585">
              <a:off x="588380" y="2947615"/>
              <a:ext cx="215470" cy="21547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3"/>
            <p:cNvSpPr/>
            <p:nvPr/>
          </p:nvSpPr>
          <p:spPr>
            <a:xfrm rot="10168333">
              <a:off x="458395" y="3492805"/>
              <a:ext cx="103441" cy="103441"/>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33" name="Google Shape;333;p3"/>
          <p:cNvSpPr txBox="1">
            <a:spLocks noGrp="1"/>
          </p:cNvSpPr>
          <p:nvPr>
            <p:ph type="title"/>
          </p:nvPr>
        </p:nvSpPr>
        <p:spPr>
          <a:xfrm>
            <a:off x="2036700" y="2985333"/>
            <a:ext cx="81184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334" name="Google Shape;334;p3"/>
          <p:cNvSpPr txBox="1">
            <a:spLocks noGrp="1"/>
          </p:cNvSpPr>
          <p:nvPr>
            <p:ph type="title" idx="2" hasCustomPrompt="1"/>
          </p:nvPr>
        </p:nvSpPr>
        <p:spPr>
          <a:xfrm>
            <a:off x="3995400" y="1783767"/>
            <a:ext cx="4201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2666">
                <a:solidFill>
                  <a:schemeClr val="accent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335" name="Google Shape;335;p3"/>
          <p:cNvSpPr txBox="1">
            <a:spLocks noGrp="1"/>
          </p:cNvSpPr>
          <p:nvPr>
            <p:ph type="subTitle" idx="1"/>
          </p:nvPr>
        </p:nvSpPr>
        <p:spPr>
          <a:xfrm>
            <a:off x="3189233" y="5153900"/>
            <a:ext cx="5813600" cy="56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336" name="Google Shape;336;p3"/>
          <p:cNvGrpSpPr/>
          <p:nvPr/>
        </p:nvGrpSpPr>
        <p:grpSpPr>
          <a:xfrm rot="-564852">
            <a:off x="981307" y="3002584"/>
            <a:ext cx="240444" cy="360157"/>
            <a:chOff x="1459800" y="1512500"/>
            <a:chExt cx="131625" cy="197100"/>
          </a:xfrm>
        </p:grpSpPr>
        <p:sp>
          <p:nvSpPr>
            <p:cNvPr id="337" name="Google Shape;337;p3"/>
            <p:cNvSpPr/>
            <p:nvPr/>
          </p:nvSpPr>
          <p:spPr>
            <a:xfrm>
              <a:off x="1533625" y="1599050"/>
              <a:ext cx="600" cy="2450"/>
            </a:xfrm>
            <a:custGeom>
              <a:avLst/>
              <a:gdLst/>
              <a:ahLst/>
              <a:cxnLst/>
              <a:rect l="l" t="t" r="r" b="b"/>
              <a:pathLst>
                <a:path w="24" h="98" extrusionOk="0">
                  <a:moveTo>
                    <a:pt x="0" y="1"/>
                  </a:moveTo>
                  <a:cubicBezTo>
                    <a:pt x="2" y="11"/>
                    <a:pt x="5" y="21"/>
                    <a:pt x="7" y="30"/>
                  </a:cubicBezTo>
                  <a:lnTo>
                    <a:pt x="7" y="30"/>
                  </a:lnTo>
                  <a:cubicBezTo>
                    <a:pt x="7" y="19"/>
                    <a:pt x="3" y="9"/>
                    <a:pt x="0" y="1"/>
                  </a:cubicBezTo>
                  <a:close/>
                  <a:moveTo>
                    <a:pt x="7" y="30"/>
                  </a:moveTo>
                  <a:lnTo>
                    <a:pt x="7" y="30"/>
                  </a:lnTo>
                  <a:cubicBezTo>
                    <a:pt x="7" y="32"/>
                    <a:pt x="7" y="33"/>
                    <a:pt x="7" y="34"/>
                  </a:cubicBezTo>
                  <a:cubicBezTo>
                    <a:pt x="11" y="47"/>
                    <a:pt x="14" y="64"/>
                    <a:pt x="17" y="81"/>
                  </a:cubicBezTo>
                  <a:lnTo>
                    <a:pt x="23" y="98"/>
                  </a:lnTo>
                  <a:cubicBezTo>
                    <a:pt x="19" y="74"/>
                    <a:pt x="13" y="53"/>
                    <a:pt x="7" y="30"/>
                  </a:cubicBezTo>
                  <a:close/>
                </a:path>
              </a:pathLst>
            </a:custGeom>
            <a:solidFill>
              <a:srgbClr val="FB6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3"/>
            <p:cNvSpPr/>
            <p:nvPr/>
          </p:nvSpPr>
          <p:spPr>
            <a:xfrm>
              <a:off x="1529350" y="1598125"/>
              <a:ext cx="9150" cy="4300"/>
            </a:xfrm>
            <a:custGeom>
              <a:avLst/>
              <a:gdLst/>
              <a:ahLst/>
              <a:cxnLst/>
              <a:rect l="l" t="t" r="r" b="b"/>
              <a:pathLst>
                <a:path w="366" h="172" extrusionOk="0">
                  <a:moveTo>
                    <a:pt x="345" y="1"/>
                  </a:moveTo>
                  <a:lnTo>
                    <a:pt x="1" y="74"/>
                  </a:lnTo>
                  <a:lnTo>
                    <a:pt x="21" y="172"/>
                  </a:lnTo>
                  <a:lnTo>
                    <a:pt x="365" y="98"/>
                  </a:lnTo>
                  <a:lnTo>
                    <a:pt x="345" y="1"/>
                  </a:lnTo>
                  <a:close/>
                </a:path>
              </a:pathLst>
            </a:custGeom>
            <a:solidFill>
              <a:srgbClr val="524A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3"/>
            <p:cNvSpPr/>
            <p:nvPr/>
          </p:nvSpPr>
          <p:spPr>
            <a:xfrm>
              <a:off x="1463575" y="1516850"/>
              <a:ext cx="123425" cy="188350"/>
            </a:xfrm>
            <a:custGeom>
              <a:avLst/>
              <a:gdLst/>
              <a:ahLst/>
              <a:cxnLst/>
              <a:rect l="l" t="t" r="r" b="b"/>
              <a:pathLst>
                <a:path w="4937" h="7534" extrusionOk="0">
                  <a:moveTo>
                    <a:pt x="2585" y="2359"/>
                  </a:moveTo>
                  <a:cubicBezTo>
                    <a:pt x="2601" y="2419"/>
                    <a:pt x="2618" y="2479"/>
                    <a:pt x="2635" y="2543"/>
                  </a:cubicBezTo>
                  <a:cubicBezTo>
                    <a:pt x="2682" y="2743"/>
                    <a:pt x="2729" y="2947"/>
                    <a:pt x="2772" y="3148"/>
                  </a:cubicBezTo>
                  <a:cubicBezTo>
                    <a:pt x="2782" y="3188"/>
                    <a:pt x="2793" y="3225"/>
                    <a:pt x="2799" y="3265"/>
                  </a:cubicBezTo>
                  <a:lnTo>
                    <a:pt x="2796" y="3245"/>
                  </a:lnTo>
                  <a:lnTo>
                    <a:pt x="2796" y="3245"/>
                  </a:lnTo>
                  <a:cubicBezTo>
                    <a:pt x="2799" y="3258"/>
                    <a:pt x="2802" y="3275"/>
                    <a:pt x="2805" y="3292"/>
                  </a:cubicBezTo>
                  <a:cubicBezTo>
                    <a:pt x="2805" y="3302"/>
                    <a:pt x="2809" y="3312"/>
                    <a:pt x="2809" y="3322"/>
                  </a:cubicBezTo>
                  <a:lnTo>
                    <a:pt x="2816" y="3338"/>
                  </a:lnTo>
                  <a:lnTo>
                    <a:pt x="2816" y="3352"/>
                  </a:lnTo>
                  <a:cubicBezTo>
                    <a:pt x="2859" y="3543"/>
                    <a:pt x="2902" y="3733"/>
                    <a:pt x="2946" y="3924"/>
                  </a:cubicBezTo>
                  <a:cubicBezTo>
                    <a:pt x="2856" y="3934"/>
                    <a:pt x="2762" y="3937"/>
                    <a:pt x="2672" y="3951"/>
                  </a:cubicBezTo>
                  <a:cubicBezTo>
                    <a:pt x="2558" y="3968"/>
                    <a:pt x="2444" y="3984"/>
                    <a:pt x="2328" y="4000"/>
                  </a:cubicBezTo>
                  <a:cubicBezTo>
                    <a:pt x="2197" y="4017"/>
                    <a:pt x="2067" y="4034"/>
                    <a:pt x="1939" y="4051"/>
                  </a:cubicBezTo>
                  <a:cubicBezTo>
                    <a:pt x="1979" y="3944"/>
                    <a:pt x="2020" y="3840"/>
                    <a:pt x="2060" y="3736"/>
                  </a:cubicBezTo>
                  <a:cubicBezTo>
                    <a:pt x="2227" y="3325"/>
                    <a:pt x="2401" y="2914"/>
                    <a:pt x="2541" y="2492"/>
                  </a:cubicBezTo>
                  <a:cubicBezTo>
                    <a:pt x="2555" y="2449"/>
                    <a:pt x="2572" y="2402"/>
                    <a:pt x="2585" y="2359"/>
                  </a:cubicBezTo>
                  <a:close/>
                  <a:moveTo>
                    <a:pt x="2705" y="1"/>
                  </a:moveTo>
                  <a:cubicBezTo>
                    <a:pt x="2595" y="1"/>
                    <a:pt x="2495" y="35"/>
                    <a:pt x="2391" y="95"/>
                  </a:cubicBezTo>
                  <a:cubicBezTo>
                    <a:pt x="2294" y="152"/>
                    <a:pt x="2240" y="235"/>
                    <a:pt x="2183" y="328"/>
                  </a:cubicBezTo>
                  <a:cubicBezTo>
                    <a:pt x="2130" y="416"/>
                    <a:pt x="2097" y="516"/>
                    <a:pt x="2063" y="609"/>
                  </a:cubicBezTo>
                  <a:cubicBezTo>
                    <a:pt x="1916" y="1024"/>
                    <a:pt x="1806" y="1449"/>
                    <a:pt x="1682" y="1870"/>
                  </a:cubicBezTo>
                  <a:cubicBezTo>
                    <a:pt x="1641" y="2011"/>
                    <a:pt x="1601" y="2148"/>
                    <a:pt x="1558" y="2285"/>
                  </a:cubicBezTo>
                  <a:cubicBezTo>
                    <a:pt x="1508" y="2435"/>
                    <a:pt x="1454" y="2586"/>
                    <a:pt x="1397" y="2736"/>
                  </a:cubicBezTo>
                  <a:cubicBezTo>
                    <a:pt x="1317" y="2944"/>
                    <a:pt x="1240" y="3151"/>
                    <a:pt x="1160" y="3358"/>
                  </a:cubicBezTo>
                  <a:cubicBezTo>
                    <a:pt x="1090" y="3543"/>
                    <a:pt x="1023" y="3727"/>
                    <a:pt x="956" y="3914"/>
                  </a:cubicBezTo>
                  <a:cubicBezTo>
                    <a:pt x="909" y="4034"/>
                    <a:pt x="873" y="4158"/>
                    <a:pt x="832" y="4278"/>
                  </a:cubicBezTo>
                  <a:cubicBezTo>
                    <a:pt x="806" y="4366"/>
                    <a:pt x="772" y="4452"/>
                    <a:pt x="749" y="4542"/>
                  </a:cubicBezTo>
                  <a:cubicBezTo>
                    <a:pt x="632" y="4937"/>
                    <a:pt x="522" y="5332"/>
                    <a:pt x="401" y="5726"/>
                  </a:cubicBezTo>
                  <a:cubicBezTo>
                    <a:pt x="334" y="5924"/>
                    <a:pt x="267" y="6118"/>
                    <a:pt x="210" y="6319"/>
                  </a:cubicBezTo>
                  <a:cubicBezTo>
                    <a:pt x="147" y="6529"/>
                    <a:pt x="107" y="6750"/>
                    <a:pt x="56" y="6964"/>
                  </a:cubicBezTo>
                  <a:cubicBezTo>
                    <a:pt x="0" y="7211"/>
                    <a:pt x="184" y="7466"/>
                    <a:pt x="425" y="7512"/>
                  </a:cubicBezTo>
                  <a:cubicBezTo>
                    <a:pt x="454" y="7518"/>
                    <a:pt x="483" y="7521"/>
                    <a:pt x="512" y="7521"/>
                  </a:cubicBezTo>
                  <a:cubicBezTo>
                    <a:pt x="605" y="7521"/>
                    <a:pt x="697" y="7493"/>
                    <a:pt x="775" y="7442"/>
                  </a:cubicBezTo>
                  <a:cubicBezTo>
                    <a:pt x="879" y="7368"/>
                    <a:pt x="943" y="7265"/>
                    <a:pt x="973" y="7141"/>
                  </a:cubicBezTo>
                  <a:cubicBezTo>
                    <a:pt x="1007" y="6990"/>
                    <a:pt x="1036" y="6837"/>
                    <a:pt x="1076" y="6689"/>
                  </a:cubicBezTo>
                  <a:cubicBezTo>
                    <a:pt x="1107" y="6576"/>
                    <a:pt x="1144" y="6469"/>
                    <a:pt x="1177" y="6359"/>
                  </a:cubicBezTo>
                  <a:cubicBezTo>
                    <a:pt x="1271" y="6091"/>
                    <a:pt x="1365" y="5827"/>
                    <a:pt x="1445" y="5556"/>
                  </a:cubicBezTo>
                  <a:lnTo>
                    <a:pt x="1535" y="5255"/>
                  </a:lnTo>
                  <a:cubicBezTo>
                    <a:pt x="1554" y="5257"/>
                    <a:pt x="1573" y="5259"/>
                    <a:pt x="1593" y="5259"/>
                  </a:cubicBezTo>
                  <a:cubicBezTo>
                    <a:pt x="1607" y="5259"/>
                    <a:pt x="1621" y="5258"/>
                    <a:pt x="1635" y="5255"/>
                  </a:cubicBezTo>
                  <a:cubicBezTo>
                    <a:pt x="1896" y="5221"/>
                    <a:pt x="2157" y="5188"/>
                    <a:pt x="2418" y="5151"/>
                  </a:cubicBezTo>
                  <a:cubicBezTo>
                    <a:pt x="2532" y="5138"/>
                    <a:pt x="2649" y="5118"/>
                    <a:pt x="2762" y="5098"/>
                  </a:cubicBezTo>
                  <a:cubicBezTo>
                    <a:pt x="2873" y="5078"/>
                    <a:pt x="2986" y="5078"/>
                    <a:pt x="3100" y="5061"/>
                  </a:cubicBezTo>
                  <a:cubicBezTo>
                    <a:pt x="3110" y="5058"/>
                    <a:pt x="3120" y="5054"/>
                    <a:pt x="3130" y="5054"/>
                  </a:cubicBezTo>
                  <a:cubicBezTo>
                    <a:pt x="3137" y="5081"/>
                    <a:pt x="3140" y="5111"/>
                    <a:pt x="3146" y="5138"/>
                  </a:cubicBezTo>
                  <a:cubicBezTo>
                    <a:pt x="3171" y="5285"/>
                    <a:pt x="3197" y="5436"/>
                    <a:pt x="3237" y="5579"/>
                  </a:cubicBezTo>
                  <a:cubicBezTo>
                    <a:pt x="3264" y="5673"/>
                    <a:pt x="3291" y="5766"/>
                    <a:pt x="3321" y="5860"/>
                  </a:cubicBezTo>
                  <a:cubicBezTo>
                    <a:pt x="3371" y="6031"/>
                    <a:pt x="3418" y="6201"/>
                    <a:pt x="3461" y="6372"/>
                  </a:cubicBezTo>
                  <a:cubicBezTo>
                    <a:pt x="3475" y="6439"/>
                    <a:pt x="3488" y="6509"/>
                    <a:pt x="3498" y="6576"/>
                  </a:cubicBezTo>
                  <a:cubicBezTo>
                    <a:pt x="3508" y="6626"/>
                    <a:pt x="3518" y="6677"/>
                    <a:pt x="3525" y="6730"/>
                  </a:cubicBezTo>
                  <a:cubicBezTo>
                    <a:pt x="3538" y="6817"/>
                    <a:pt x="3558" y="6904"/>
                    <a:pt x="3578" y="6987"/>
                  </a:cubicBezTo>
                  <a:cubicBezTo>
                    <a:pt x="3592" y="7041"/>
                    <a:pt x="3618" y="7091"/>
                    <a:pt x="3645" y="7138"/>
                  </a:cubicBezTo>
                  <a:cubicBezTo>
                    <a:pt x="3682" y="7228"/>
                    <a:pt x="3739" y="7305"/>
                    <a:pt x="3813" y="7372"/>
                  </a:cubicBezTo>
                  <a:cubicBezTo>
                    <a:pt x="3903" y="7449"/>
                    <a:pt x="4003" y="7499"/>
                    <a:pt x="4120" y="7523"/>
                  </a:cubicBezTo>
                  <a:cubicBezTo>
                    <a:pt x="4161" y="7530"/>
                    <a:pt x="4202" y="7534"/>
                    <a:pt x="4243" y="7534"/>
                  </a:cubicBezTo>
                  <a:cubicBezTo>
                    <a:pt x="4316" y="7534"/>
                    <a:pt x="4387" y="7522"/>
                    <a:pt x="4458" y="7496"/>
                  </a:cubicBezTo>
                  <a:cubicBezTo>
                    <a:pt x="4565" y="7459"/>
                    <a:pt x="4655" y="7396"/>
                    <a:pt x="4732" y="7311"/>
                  </a:cubicBezTo>
                  <a:cubicBezTo>
                    <a:pt x="4816" y="7185"/>
                    <a:pt x="4889" y="7095"/>
                    <a:pt x="4916" y="6937"/>
                  </a:cubicBezTo>
                  <a:cubicBezTo>
                    <a:pt x="4929" y="6860"/>
                    <a:pt x="4936" y="6783"/>
                    <a:pt x="4932" y="6700"/>
                  </a:cubicBezTo>
                  <a:cubicBezTo>
                    <a:pt x="4932" y="6660"/>
                    <a:pt x="4929" y="6620"/>
                    <a:pt x="4920" y="6579"/>
                  </a:cubicBezTo>
                  <a:cubicBezTo>
                    <a:pt x="4896" y="6445"/>
                    <a:pt x="4866" y="6308"/>
                    <a:pt x="4836" y="6175"/>
                  </a:cubicBezTo>
                  <a:cubicBezTo>
                    <a:pt x="4802" y="6018"/>
                    <a:pt x="4765" y="5860"/>
                    <a:pt x="4719" y="5706"/>
                  </a:cubicBezTo>
                  <a:cubicBezTo>
                    <a:pt x="4665" y="5539"/>
                    <a:pt x="4611" y="5372"/>
                    <a:pt x="4558" y="5208"/>
                  </a:cubicBezTo>
                  <a:cubicBezTo>
                    <a:pt x="4511" y="5071"/>
                    <a:pt x="4481" y="4934"/>
                    <a:pt x="4448" y="4794"/>
                  </a:cubicBezTo>
                  <a:cubicBezTo>
                    <a:pt x="4364" y="4375"/>
                    <a:pt x="4290" y="3957"/>
                    <a:pt x="4184" y="3546"/>
                  </a:cubicBezTo>
                  <a:cubicBezTo>
                    <a:pt x="4080" y="3162"/>
                    <a:pt x="3949" y="2787"/>
                    <a:pt x="3836" y="2406"/>
                  </a:cubicBezTo>
                  <a:cubicBezTo>
                    <a:pt x="3773" y="2191"/>
                    <a:pt x="3702" y="1984"/>
                    <a:pt x="3625" y="1777"/>
                  </a:cubicBezTo>
                  <a:cubicBezTo>
                    <a:pt x="3538" y="1549"/>
                    <a:pt x="3464" y="1325"/>
                    <a:pt x="3401" y="1091"/>
                  </a:cubicBezTo>
                  <a:cubicBezTo>
                    <a:pt x="3364" y="904"/>
                    <a:pt x="3331" y="714"/>
                    <a:pt x="3287" y="526"/>
                  </a:cubicBezTo>
                  <a:cubicBezTo>
                    <a:pt x="3281" y="502"/>
                    <a:pt x="3277" y="479"/>
                    <a:pt x="3271" y="456"/>
                  </a:cubicBezTo>
                  <a:cubicBezTo>
                    <a:pt x="3251" y="388"/>
                    <a:pt x="3220" y="336"/>
                    <a:pt x="3187" y="272"/>
                  </a:cubicBezTo>
                  <a:cubicBezTo>
                    <a:pt x="3120" y="135"/>
                    <a:pt x="2950" y="31"/>
                    <a:pt x="2805" y="11"/>
                  </a:cubicBezTo>
                  <a:cubicBezTo>
                    <a:pt x="2772" y="4"/>
                    <a:pt x="2739" y="1"/>
                    <a:pt x="2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3"/>
            <p:cNvSpPr/>
            <p:nvPr/>
          </p:nvSpPr>
          <p:spPr>
            <a:xfrm>
              <a:off x="1459800" y="1512500"/>
              <a:ext cx="131625" cy="197100"/>
            </a:xfrm>
            <a:custGeom>
              <a:avLst/>
              <a:gdLst/>
              <a:ahLst/>
              <a:cxnLst/>
              <a:rect l="l" t="t" r="r" b="b"/>
              <a:pathLst>
                <a:path w="5265" h="7884" extrusionOk="0">
                  <a:moveTo>
                    <a:pt x="2706" y="3151"/>
                  </a:moveTo>
                  <a:cubicBezTo>
                    <a:pt x="2723" y="3222"/>
                    <a:pt x="2736" y="3292"/>
                    <a:pt x="2752" y="3362"/>
                  </a:cubicBezTo>
                  <a:lnTo>
                    <a:pt x="2796" y="3563"/>
                  </a:lnTo>
                  <a:cubicBezTo>
                    <a:pt x="2823" y="3690"/>
                    <a:pt x="2853" y="3813"/>
                    <a:pt x="2880" y="3941"/>
                  </a:cubicBezTo>
                  <a:cubicBezTo>
                    <a:pt x="2853" y="3944"/>
                    <a:pt x="2826" y="3947"/>
                    <a:pt x="2800" y="3951"/>
                  </a:cubicBezTo>
                  <a:lnTo>
                    <a:pt x="2669" y="3971"/>
                  </a:lnTo>
                  <a:cubicBezTo>
                    <a:pt x="2599" y="3981"/>
                    <a:pt x="2529" y="3991"/>
                    <a:pt x="2455" y="4001"/>
                  </a:cubicBezTo>
                  <a:lnTo>
                    <a:pt x="2362" y="4011"/>
                  </a:lnTo>
                  <a:cubicBezTo>
                    <a:pt x="2365" y="4001"/>
                    <a:pt x="2368" y="3987"/>
                    <a:pt x="2374" y="3974"/>
                  </a:cubicBezTo>
                  <a:lnTo>
                    <a:pt x="2462" y="3760"/>
                  </a:lnTo>
                  <a:cubicBezTo>
                    <a:pt x="2545" y="3560"/>
                    <a:pt x="2629" y="3359"/>
                    <a:pt x="2706" y="3151"/>
                  </a:cubicBezTo>
                  <a:close/>
                  <a:moveTo>
                    <a:pt x="2749" y="1934"/>
                  </a:moveTo>
                  <a:lnTo>
                    <a:pt x="2525" y="2613"/>
                  </a:lnTo>
                  <a:cubicBezTo>
                    <a:pt x="2411" y="2954"/>
                    <a:pt x="2271" y="3296"/>
                    <a:pt x="2138" y="3626"/>
                  </a:cubicBezTo>
                  <a:lnTo>
                    <a:pt x="2050" y="3844"/>
                  </a:lnTo>
                  <a:cubicBezTo>
                    <a:pt x="2017" y="3924"/>
                    <a:pt x="1984" y="4008"/>
                    <a:pt x="1953" y="4091"/>
                  </a:cubicBezTo>
                  <a:lnTo>
                    <a:pt x="1820" y="4435"/>
                  </a:lnTo>
                  <a:lnTo>
                    <a:pt x="2502" y="4349"/>
                  </a:lnTo>
                  <a:cubicBezTo>
                    <a:pt x="2575" y="4339"/>
                    <a:pt x="2649" y="4329"/>
                    <a:pt x="2723" y="4319"/>
                  </a:cubicBezTo>
                  <a:lnTo>
                    <a:pt x="2850" y="4299"/>
                  </a:lnTo>
                  <a:cubicBezTo>
                    <a:pt x="2896" y="4292"/>
                    <a:pt x="2947" y="4288"/>
                    <a:pt x="2993" y="4282"/>
                  </a:cubicBezTo>
                  <a:cubicBezTo>
                    <a:pt x="3033" y="4279"/>
                    <a:pt x="3077" y="4275"/>
                    <a:pt x="3117" y="4272"/>
                  </a:cubicBezTo>
                  <a:lnTo>
                    <a:pt x="3311" y="4248"/>
                  </a:lnTo>
                  <a:lnTo>
                    <a:pt x="3228" y="3887"/>
                  </a:lnTo>
                  <a:cubicBezTo>
                    <a:pt x="3197" y="3753"/>
                    <a:pt x="3167" y="3623"/>
                    <a:pt x="3137" y="3476"/>
                  </a:cubicBezTo>
                  <a:lnTo>
                    <a:pt x="3134" y="3456"/>
                  </a:lnTo>
                  <a:lnTo>
                    <a:pt x="2960" y="3496"/>
                  </a:lnTo>
                  <a:lnTo>
                    <a:pt x="3127" y="3429"/>
                  </a:lnTo>
                  <a:lnTo>
                    <a:pt x="3117" y="3382"/>
                  </a:lnTo>
                  <a:lnTo>
                    <a:pt x="3097" y="3285"/>
                  </a:lnTo>
                  <a:cubicBezTo>
                    <a:pt x="3050" y="3081"/>
                    <a:pt x="3004" y="2877"/>
                    <a:pt x="2956" y="2673"/>
                  </a:cubicBezTo>
                  <a:cubicBezTo>
                    <a:pt x="2940" y="2609"/>
                    <a:pt x="2923" y="2546"/>
                    <a:pt x="2907" y="2486"/>
                  </a:cubicBezTo>
                  <a:lnTo>
                    <a:pt x="2749" y="1934"/>
                  </a:lnTo>
                  <a:close/>
                  <a:moveTo>
                    <a:pt x="2855" y="352"/>
                  </a:moveTo>
                  <a:cubicBezTo>
                    <a:pt x="2879" y="352"/>
                    <a:pt x="2904" y="355"/>
                    <a:pt x="2930" y="359"/>
                  </a:cubicBezTo>
                  <a:cubicBezTo>
                    <a:pt x="3030" y="372"/>
                    <a:pt x="3144" y="449"/>
                    <a:pt x="3181" y="526"/>
                  </a:cubicBezTo>
                  <a:lnTo>
                    <a:pt x="3201" y="566"/>
                  </a:lnTo>
                  <a:cubicBezTo>
                    <a:pt x="3224" y="607"/>
                    <a:pt x="3241" y="640"/>
                    <a:pt x="3251" y="673"/>
                  </a:cubicBezTo>
                  <a:cubicBezTo>
                    <a:pt x="3257" y="697"/>
                    <a:pt x="3261" y="717"/>
                    <a:pt x="3268" y="740"/>
                  </a:cubicBezTo>
                  <a:cubicBezTo>
                    <a:pt x="3294" y="871"/>
                    <a:pt x="3322" y="1001"/>
                    <a:pt x="3345" y="1132"/>
                  </a:cubicBezTo>
                  <a:lnTo>
                    <a:pt x="3382" y="1315"/>
                  </a:lnTo>
                  <a:cubicBezTo>
                    <a:pt x="3448" y="1553"/>
                    <a:pt x="3522" y="1780"/>
                    <a:pt x="3609" y="2011"/>
                  </a:cubicBezTo>
                  <a:cubicBezTo>
                    <a:pt x="3686" y="2212"/>
                    <a:pt x="3753" y="2416"/>
                    <a:pt x="3819" y="2629"/>
                  </a:cubicBezTo>
                  <a:cubicBezTo>
                    <a:pt x="3856" y="2760"/>
                    <a:pt x="3899" y="2890"/>
                    <a:pt x="3940" y="3021"/>
                  </a:cubicBezTo>
                  <a:cubicBezTo>
                    <a:pt x="4017" y="3265"/>
                    <a:pt x="4097" y="3516"/>
                    <a:pt x="4164" y="3767"/>
                  </a:cubicBezTo>
                  <a:cubicBezTo>
                    <a:pt x="4248" y="4081"/>
                    <a:pt x="4311" y="4409"/>
                    <a:pt x="4371" y="4723"/>
                  </a:cubicBezTo>
                  <a:lnTo>
                    <a:pt x="4428" y="5004"/>
                  </a:lnTo>
                  <a:cubicBezTo>
                    <a:pt x="4461" y="5151"/>
                    <a:pt x="4495" y="5295"/>
                    <a:pt x="4542" y="5439"/>
                  </a:cubicBezTo>
                  <a:cubicBezTo>
                    <a:pt x="4595" y="5603"/>
                    <a:pt x="4649" y="5767"/>
                    <a:pt x="4699" y="5931"/>
                  </a:cubicBezTo>
                  <a:cubicBezTo>
                    <a:pt x="4739" y="6061"/>
                    <a:pt x="4776" y="6201"/>
                    <a:pt x="4816" y="6386"/>
                  </a:cubicBezTo>
                  <a:lnTo>
                    <a:pt x="4836" y="6476"/>
                  </a:lnTo>
                  <a:cubicBezTo>
                    <a:pt x="4856" y="6579"/>
                    <a:pt x="4880" y="6683"/>
                    <a:pt x="4900" y="6787"/>
                  </a:cubicBezTo>
                  <a:cubicBezTo>
                    <a:pt x="4907" y="6817"/>
                    <a:pt x="4907" y="6847"/>
                    <a:pt x="4910" y="6880"/>
                  </a:cubicBezTo>
                  <a:cubicBezTo>
                    <a:pt x="4910" y="6948"/>
                    <a:pt x="4907" y="7011"/>
                    <a:pt x="4893" y="7081"/>
                  </a:cubicBezTo>
                  <a:cubicBezTo>
                    <a:pt x="4876" y="7181"/>
                    <a:pt x="4833" y="7245"/>
                    <a:pt x="4766" y="7345"/>
                  </a:cubicBezTo>
                  <a:lnTo>
                    <a:pt x="4742" y="7375"/>
                  </a:lnTo>
                  <a:cubicBezTo>
                    <a:pt x="4689" y="7436"/>
                    <a:pt x="4626" y="7479"/>
                    <a:pt x="4552" y="7506"/>
                  </a:cubicBezTo>
                  <a:cubicBezTo>
                    <a:pt x="4499" y="7523"/>
                    <a:pt x="4448" y="7532"/>
                    <a:pt x="4396" y="7532"/>
                  </a:cubicBezTo>
                  <a:cubicBezTo>
                    <a:pt x="4366" y="7532"/>
                    <a:pt x="4336" y="7529"/>
                    <a:pt x="4305" y="7522"/>
                  </a:cubicBezTo>
                  <a:cubicBezTo>
                    <a:pt x="4217" y="7506"/>
                    <a:pt x="4144" y="7469"/>
                    <a:pt x="4080" y="7416"/>
                  </a:cubicBezTo>
                  <a:cubicBezTo>
                    <a:pt x="4027" y="7365"/>
                    <a:pt x="3987" y="7309"/>
                    <a:pt x="3956" y="7245"/>
                  </a:cubicBezTo>
                  <a:lnTo>
                    <a:pt x="3947" y="7225"/>
                  </a:lnTo>
                  <a:cubicBezTo>
                    <a:pt x="3927" y="7188"/>
                    <a:pt x="3907" y="7152"/>
                    <a:pt x="3896" y="7104"/>
                  </a:cubicBezTo>
                  <a:cubicBezTo>
                    <a:pt x="3879" y="7031"/>
                    <a:pt x="3859" y="6954"/>
                    <a:pt x="3850" y="6877"/>
                  </a:cubicBezTo>
                  <a:cubicBezTo>
                    <a:pt x="3843" y="6823"/>
                    <a:pt x="3833" y="6770"/>
                    <a:pt x="3823" y="6717"/>
                  </a:cubicBezTo>
                  <a:cubicBezTo>
                    <a:pt x="3810" y="6650"/>
                    <a:pt x="3796" y="6579"/>
                    <a:pt x="3783" y="6506"/>
                  </a:cubicBezTo>
                  <a:cubicBezTo>
                    <a:pt x="3746" y="6352"/>
                    <a:pt x="3699" y="6192"/>
                    <a:pt x="3639" y="5984"/>
                  </a:cubicBezTo>
                  <a:lnTo>
                    <a:pt x="3632" y="5968"/>
                  </a:lnTo>
                  <a:cubicBezTo>
                    <a:pt x="3609" y="5880"/>
                    <a:pt x="3582" y="5793"/>
                    <a:pt x="3558" y="5707"/>
                  </a:cubicBezTo>
                  <a:cubicBezTo>
                    <a:pt x="3518" y="5563"/>
                    <a:pt x="3492" y="5412"/>
                    <a:pt x="3468" y="5285"/>
                  </a:cubicBezTo>
                  <a:lnTo>
                    <a:pt x="3425" y="5017"/>
                  </a:lnTo>
                  <a:lnTo>
                    <a:pt x="3221" y="5061"/>
                  </a:lnTo>
                  <a:cubicBezTo>
                    <a:pt x="3174" y="5068"/>
                    <a:pt x="3124" y="5071"/>
                    <a:pt x="3074" y="5077"/>
                  </a:cubicBezTo>
                  <a:cubicBezTo>
                    <a:pt x="3010" y="5081"/>
                    <a:pt x="2947" y="5088"/>
                    <a:pt x="2883" y="5102"/>
                  </a:cubicBezTo>
                  <a:cubicBezTo>
                    <a:pt x="2769" y="5122"/>
                    <a:pt x="2655" y="5138"/>
                    <a:pt x="2545" y="5151"/>
                  </a:cubicBezTo>
                  <a:cubicBezTo>
                    <a:pt x="2374" y="5178"/>
                    <a:pt x="2204" y="5198"/>
                    <a:pt x="2033" y="5222"/>
                  </a:cubicBezTo>
                  <a:lnTo>
                    <a:pt x="1763" y="5255"/>
                  </a:lnTo>
                  <a:cubicBezTo>
                    <a:pt x="1756" y="5256"/>
                    <a:pt x="1748" y="5257"/>
                    <a:pt x="1738" y="5257"/>
                  </a:cubicBezTo>
                  <a:cubicBezTo>
                    <a:pt x="1727" y="5257"/>
                    <a:pt x="1716" y="5256"/>
                    <a:pt x="1703" y="5255"/>
                  </a:cubicBezTo>
                  <a:lnTo>
                    <a:pt x="1559" y="5242"/>
                  </a:lnTo>
                  <a:lnTo>
                    <a:pt x="1428" y="5679"/>
                  </a:lnTo>
                  <a:cubicBezTo>
                    <a:pt x="1358" y="5917"/>
                    <a:pt x="1275" y="6155"/>
                    <a:pt x="1195" y="6386"/>
                  </a:cubicBezTo>
                  <a:lnTo>
                    <a:pt x="1161" y="6479"/>
                  </a:lnTo>
                  <a:cubicBezTo>
                    <a:pt x="1124" y="6590"/>
                    <a:pt x="1090" y="6703"/>
                    <a:pt x="1060" y="6817"/>
                  </a:cubicBezTo>
                  <a:cubicBezTo>
                    <a:pt x="1030" y="6924"/>
                    <a:pt x="1007" y="7031"/>
                    <a:pt x="983" y="7141"/>
                  </a:cubicBezTo>
                  <a:lnTo>
                    <a:pt x="950" y="7275"/>
                  </a:lnTo>
                  <a:cubicBezTo>
                    <a:pt x="934" y="7362"/>
                    <a:pt x="890" y="7425"/>
                    <a:pt x="826" y="7469"/>
                  </a:cubicBezTo>
                  <a:cubicBezTo>
                    <a:pt x="779" y="7502"/>
                    <a:pt x="724" y="7519"/>
                    <a:pt x="668" y="7519"/>
                  </a:cubicBezTo>
                  <a:cubicBezTo>
                    <a:pt x="648" y="7519"/>
                    <a:pt x="628" y="7517"/>
                    <a:pt x="609" y="7513"/>
                  </a:cubicBezTo>
                  <a:cubicBezTo>
                    <a:pt x="536" y="7499"/>
                    <a:pt x="465" y="7449"/>
                    <a:pt x="418" y="7382"/>
                  </a:cubicBezTo>
                  <a:cubicBezTo>
                    <a:pt x="378" y="7315"/>
                    <a:pt x="365" y="7245"/>
                    <a:pt x="378" y="7178"/>
                  </a:cubicBezTo>
                  <a:cubicBezTo>
                    <a:pt x="392" y="7115"/>
                    <a:pt x="408" y="7054"/>
                    <a:pt x="422" y="6991"/>
                  </a:cubicBezTo>
                  <a:cubicBezTo>
                    <a:pt x="452" y="6840"/>
                    <a:pt x="485" y="6687"/>
                    <a:pt x="528" y="6542"/>
                  </a:cubicBezTo>
                  <a:cubicBezTo>
                    <a:pt x="589" y="6342"/>
                    <a:pt x="656" y="6141"/>
                    <a:pt x="719" y="5951"/>
                  </a:cubicBezTo>
                  <a:cubicBezTo>
                    <a:pt x="806" y="5663"/>
                    <a:pt x="894" y="5369"/>
                    <a:pt x="977" y="5077"/>
                  </a:cubicBezTo>
                  <a:lnTo>
                    <a:pt x="1067" y="4764"/>
                  </a:lnTo>
                  <a:cubicBezTo>
                    <a:pt x="1084" y="4707"/>
                    <a:pt x="1104" y="4653"/>
                    <a:pt x="1121" y="4596"/>
                  </a:cubicBezTo>
                  <a:lnTo>
                    <a:pt x="1187" y="4395"/>
                  </a:lnTo>
                  <a:cubicBezTo>
                    <a:pt x="1215" y="4312"/>
                    <a:pt x="1241" y="4228"/>
                    <a:pt x="1271" y="4148"/>
                  </a:cubicBezTo>
                  <a:lnTo>
                    <a:pt x="1325" y="4001"/>
                  </a:lnTo>
                  <a:cubicBezTo>
                    <a:pt x="1375" y="3867"/>
                    <a:pt x="1425" y="3730"/>
                    <a:pt x="1475" y="3597"/>
                  </a:cubicBezTo>
                  <a:lnTo>
                    <a:pt x="1485" y="3569"/>
                  </a:lnTo>
                  <a:cubicBezTo>
                    <a:pt x="1562" y="3372"/>
                    <a:pt x="1636" y="3171"/>
                    <a:pt x="1712" y="2974"/>
                  </a:cubicBezTo>
                  <a:cubicBezTo>
                    <a:pt x="1769" y="2824"/>
                    <a:pt x="1823" y="2669"/>
                    <a:pt x="1880" y="2509"/>
                  </a:cubicBezTo>
                  <a:lnTo>
                    <a:pt x="1900" y="2433"/>
                  </a:lnTo>
                  <a:cubicBezTo>
                    <a:pt x="1937" y="2322"/>
                    <a:pt x="1970" y="2208"/>
                    <a:pt x="2004" y="2095"/>
                  </a:cubicBezTo>
                  <a:cubicBezTo>
                    <a:pt x="2033" y="1994"/>
                    <a:pt x="2061" y="1891"/>
                    <a:pt x="2090" y="1791"/>
                  </a:cubicBezTo>
                  <a:cubicBezTo>
                    <a:pt x="2178" y="1476"/>
                    <a:pt x="2271" y="1152"/>
                    <a:pt x="2382" y="843"/>
                  </a:cubicBezTo>
                  <a:lnTo>
                    <a:pt x="2391" y="817"/>
                  </a:lnTo>
                  <a:cubicBezTo>
                    <a:pt x="2419" y="737"/>
                    <a:pt x="2448" y="656"/>
                    <a:pt x="2485" y="593"/>
                  </a:cubicBezTo>
                  <a:cubicBezTo>
                    <a:pt x="2539" y="506"/>
                    <a:pt x="2575" y="456"/>
                    <a:pt x="2632" y="419"/>
                  </a:cubicBezTo>
                  <a:cubicBezTo>
                    <a:pt x="2711" y="373"/>
                    <a:pt x="2780" y="352"/>
                    <a:pt x="2855" y="352"/>
                  </a:cubicBezTo>
                  <a:close/>
                  <a:moveTo>
                    <a:pt x="2851" y="0"/>
                  </a:moveTo>
                  <a:cubicBezTo>
                    <a:pt x="2711" y="0"/>
                    <a:pt x="2582" y="39"/>
                    <a:pt x="2451" y="118"/>
                  </a:cubicBezTo>
                  <a:cubicBezTo>
                    <a:pt x="2321" y="198"/>
                    <a:pt x="2248" y="309"/>
                    <a:pt x="2184" y="412"/>
                  </a:cubicBezTo>
                  <a:cubicBezTo>
                    <a:pt x="2127" y="506"/>
                    <a:pt x="2090" y="610"/>
                    <a:pt x="2061" y="700"/>
                  </a:cubicBezTo>
                  <a:lnTo>
                    <a:pt x="2050" y="727"/>
                  </a:lnTo>
                  <a:cubicBezTo>
                    <a:pt x="1937" y="1044"/>
                    <a:pt x="1843" y="1376"/>
                    <a:pt x="1752" y="1693"/>
                  </a:cubicBezTo>
                  <a:cubicBezTo>
                    <a:pt x="1723" y="1794"/>
                    <a:pt x="1696" y="1894"/>
                    <a:pt x="1666" y="1998"/>
                  </a:cubicBezTo>
                  <a:cubicBezTo>
                    <a:pt x="1632" y="2108"/>
                    <a:pt x="1599" y="2222"/>
                    <a:pt x="1565" y="2332"/>
                  </a:cubicBezTo>
                  <a:lnTo>
                    <a:pt x="1545" y="2402"/>
                  </a:lnTo>
                  <a:cubicBezTo>
                    <a:pt x="1491" y="2553"/>
                    <a:pt x="1442" y="2700"/>
                    <a:pt x="1385" y="2850"/>
                  </a:cubicBezTo>
                  <a:cubicBezTo>
                    <a:pt x="1308" y="3048"/>
                    <a:pt x="1235" y="3245"/>
                    <a:pt x="1158" y="3442"/>
                  </a:cubicBezTo>
                  <a:lnTo>
                    <a:pt x="1147" y="3469"/>
                  </a:lnTo>
                  <a:cubicBezTo>
                    <a:pt x="1094" y="3606"/>
                    <a:pt x="1044" y="3743"/>
                    <a:pt x="994" y="3881"/>
                  </a:cubicBezTo>
                  <a:lnTo>
                    <a:pt x="940" y="4024"/>
                  </a:lnTo>
                  <a:cubicBezTo>
                    <a:pt x="910" y="4111"/>
                    <a:pt x="880" y="4202"/>
                    <a:pt x="853" y="4288"/>
                  </a:cubicBezTo>
                  <a:lnTo>
                    <a:pt x="789" y="4483"/>
                  </a:lnTo>
                  <a:cubicBezTo>
                    <a:pt x="769" y="4543"/>
                    <a:pt x="749" y="4603"/>
                    <a:pt x="729" y="4667"/>
                  </a:cubicBezTo>
                  <a:lnTo>
                    <a:pt x="639" y="4981"/>
                  </a:lnTo>
                  <a:cubicBezTo>
                    <a:pt x="556" y="5272"/>
                    <a:pt x="472" y="5559"/>
                    <a:pt x="385" y="5844"/>
                  </a:cubicBezTo>
                  <a:cubicBezTo>
                    <a:pt x="321" y="6034"/>
                    <a:pt x="251" y="6235"/>
                    <a:pt x="191" y="6442"/>
                  </a:cubicBezTo>
                  <a:cubicBezTo>
                    <a:pt x="147" y="6599"/>
                    <a:pt x="111" y="6760"/>
                    <a:pt x="77" y="6914"/>
                  </a:cubicBezTo>
                  <a:cubicBezTo>
                    <a:pt x="64" y="6977"/>
                    <a:pt x="51" y="7038"/>
                    <a:pt x="37" y="7098"/>
                  </a:cubicBezTo>
                  <a:cubicBezTo>
                    <a:pt x="0" y="7258"/>
                    <a:pt x="31" y="7429"/>
                    <a:pt x="124" y="7573"/>
                  </a:cubicBezTo>
                  <a:cubicBezTo>
                    <a:pt x="221" y="7723"/>
                    <a:pt x="375" y="7827"/>
                    <a:pt x="542" y="7860"/>
                  </a:cubicBezTo>
                  <a:cubicBezTo>
                    <a:pt x="580" y="7867"/>
                    <a:pt x="619" y="7871"/>
                    <a:pt x="658" y="7871"/>
                  </a:cubicBezTo>
                  <a:cubicBezTo>
                    <a:pt x="787" y="7871"/>
                    <a:pt x="915" y="7832"/>
                    <a:pt x="1024" y="7760"/>
                  </a:cubicBezTo>
                  <a:cubicBezTo>
                    <a:pt x="1161" y="7666"/>
                    <a:pt x="1255" y="7526"/>
                    <a:pt x="1295" y="7355"/>
                  </a:cubicBezTo>
                  <a:lnTo>
                    <a:pt x="1325" y="7215"/>
                  </a:lnTo>
                  <a:cubicBezTo>
                    <a:pt x="1348" y="7115"/>
                    <a:pt x="1371" y="7011"/>
                    <a:pt x="1398" y="6911"/>
                  </a:cubicBezTo>
                  <a:cubicBezTo>
                    <a:pt x="1428" y="6800"/>
                    <a:pt x="1462" y="6693"/>
                    <a:pt x="1496" y="6590"/>
                  </a:cubicBezTo>
                  <a:lnTo>
                    <a:pt x="1525" y="6502"/>
                  </a:lnTo>
                  <a:cubicBezTo>
                    <a:pt x="1609" y="6269"/>
                    <a:pt x="1692" y="6025"/>
                    <a:pt x="1766" y="5780"/>
                  </a:cubicBezTo>
                  <a:lnTo>
                    <a:pt x="1817" y="5603"/>
                  </a:lnTo>
                  <a:lnTo>
                    <a:pt x="2081" y="5570"/>
                  </a:lnTo>
                  <a:cubicBezTo>
                    <a:pt x="2251" y="5546"/>
                    <a:pt x="2422" y="5526"/>
                    <a:pt x="2592" y="5499"/>
                  </a:cubicBezTo>
                  <a:cubicBezTo>
                    <a:pt x="2709" y="5486"/>
                    <a:pt x="2830" y="5466"/>
                    <a:pt x="2944" y="5446"/>
                  </a:cubicBezTo>
                  <a:cubicBezTo>
                    <a:pt x="2996" y="5435"/>
                    <a:pt x="3050" y="5432"/>
                    <a:pt x="3107" y="5426"/>
                  </a:cubicBezTo>
                  <a:lnTo>
                    <a:pt x="3137" y="5426"/>
                  </a:lnTo>
                  <a:cubicBezTo>
                    <a:pt x="3157" y="5543"/>
                    <a:pt x="3184" y="5670"/>
                    <a:pt x="3217" y="5800"/>
                  </a:cubicBezTo>
                  <a:cubicBezTo>
                    <a:pt x="3245" y="5891"/>
                    <a:pt x="3271" y="5977"/>
                    <a:pt x="3297" y="6068"/>
                  </a:cubicBezTo>
                  <a:lnTo>
                    <a:pt x="3302" y="6085"/>
                  </a:lnTo>
                  <a:cubicBezTo>
                    <a:pt x="3362" y="6285"/>
                    <a:pt x="3405" y="6442"/>
                    <a:pt x="3438" y="6582"/>
                  </a:cubicBezTo>
                  <a:cubicBezTo>
                    <a:pt x="3452" y="6650"/>
                    <a:pt x="3465" y="6713"/>
                    <a:pt x="3478" y="6780"/>
                  </a:cubicBezTo>
                  <a:cubicBezTo>
                    <a:pt x="3485" y="6830"/>
                    <a:pt x="3495" y="6880"/>
                    <a:pt x="3502" y="6931"/>
                  </a:cubicBezTo>
                  <a:cubicBezTo>
                    <a:pt x="3515" y="7014"/>
                    <a:pt x="3535" y="7101"/>
                    <a:pt x="3558" y="7201"/>
                  </a:cubicBezTo>
                  <a:cubicBezTo>
                    <a:pt x="3575" y="7275"/>
                    <a:pt x="3609" y="7339"/>
                    <a:pt x="3639" y="7392"/>
                  </a:cubicBezTo>
                  <a:cubicBezTo>
                    <a:pt x="3686" y="7499"/>
                    <a:pt x="3756" y="7596"/>
                    <a:pt x="3850" y="7680"/>
                  </a:cubicBezTo>
                  <a:cubicBezTo>
                    <a:pt x="3960" y="7777"/>
                    <a:pt x="4091" y="7840"/>
                    <a:pt x="4237" y="7867"/>
                  </a:cubicBezTo>
                  <a:cubicBezTo>
                    <a:pt x="4288" y="7877"/>
                    <a:pt x="4341" y="7884"/>
                    <a:pt x="4395" y="7884"/>
                  </a:cubicBezTo>
                  <a:cubicBezTo>
                    <a:pt x="4485" y="7884"/>
                    <a:pt x="4579" y="7867"/>
                    <a:pt x="4669" y="7837"/>
                  </a:cubicBezTo>
                  <a:cubicBezTo>
                    <a:pt x="4802" y="7786"/>
                    <a:pt x="4920" y="7710"/>
                    <a:pt x="5014" y="7603"/>
                  </a:cubicBezTo>
                  <a:lnTo>
                    <a:pt x="5057" y="7542"/>
                  </a:lnTo>
                  <a:cubicBezTo>
                    <a:pt x="5134" y="7425"/>
                    <a:pt x="5208" y="7319"/>
                    <a:pt x="5241" y="7141"/>
                  </a:cubicBezTo>
                  <a:cubicBezTo>
                    <a:pt x="5258" y="7048"/>
                    <a:pt x="5264" y="6961"/>
                    <a:pt x="5261" y="6871"/>
                  </a:cubicBezTo>
                  <a:cubicBezTo>
                    <a:pt x="5258" y="6820"/>
                    <a:pt x="5254" y="6770"/>
                    <a:pt x="5244" y="6720"/>
                  </a:cubicBezTo>
                  <a:cubicBezTo>
                    <a:pt x="5224" y="6613"/>
                    <a:pt x="5201" y="6509"/>
                    <a:pt x="5177" y="6402"/>
                  </a:cubicBezTo>
                  <a:lnTo>
                    <a:pt x="5157" y="6312"/>
                  </a:lnTo>
                  <a:cubicBezTo>
                    <a:pt x="5117" y="6121"/>
                    <a:pt x="5077" y="5968"/>
                    <a:pt x="5037" y="5827"/>
                  </a:cubicBezTo>
                  <a:cubicBezTo>
                    <a:pt x="4987" y="5659"/>
                    <a:pt x="4930" y="5492"/>
                    <a:pt x="4876" y="5325"/>
                  </a:cubicBezTo>
                  <a:cubicBezTo>
                    <a:pt x="4833" y="5202"/>
                    <a:pt x="4802" y="5071"/>
                    <a:pt x="4773" y="4934"/>
                  </a:cubicBezTo>
                  <a:lnTo>
                    <a:pt x="4719" y="4656"/>
                  </a:lnTo>
                  <a:cubicBezTo>
                    <a:pt x="4656" y="4335"/>
                    <a:pt x="4589" y="4001"/>
                    <a:pt x="4501" y="3677"/>
                  </a:cubicBezTo>
                  <a:cubicBezTo>
                    <a:pt x="4435" y="3419"/>
                    <a:pt x="4355" y="3165"/>
                    <a:pt x="4274" y="2917"/>
                  </a:cubicBezTo>
                  <a:lnTo>
                    <a:pt x="4154" y="2526"/>
                  </a:lnTo>
                  <a:cubicBezTo>
                    <a:pt x="4087" y="2308"/>
                    <a:pt x="4017" y="2095"/>
                    <a:pt x="3940" y="1887"/>
                  </a:cubicBezTo>
                  <a:cubicBezTo>
                    <a:pt x="3856" y="1666"/>
                    <a:pt x="3786" y="1445"/>
                    <a:pt x="3723" y="1232"/>
                  </a:cubicBezTo>
                  <a:lnTo>
                    <a:pt x="3692" y="1068"/>
                  </a:lnTo>
                  <a:cubicBezTo>
                    <a:pt x="3666" y="931"/>
                    <a:pt x="3639" y="797"/>
                    <a:pt x="3609" y="663"/>
                  </a:cubicBezTo>
                  <a:cubicBezTo>
                    <a:pt x="3606" y="636"/>
                    <a:pt x="3598" y="610"/>
                    <a:pt x="3592" y="583"/>
                  </a:cubicBezTo>
                  <a:cubicBezTo>
                    <a:pt x="3572" y="513"/>
                    <a:pt x="3542" y="456"/>
                    <a:pt x="3515" y="402"/>
                  </a:cubicBezTo>
                  <a:lnTo>
                    <a:pt x="3495" y="366"/>
                  </a:lnTo>
                  <a:cubicBezTo>
                    <a:pt x="3405" y="188"/>
                    <a:pt x="3194" y="41"/>
                    <a:pt x="2984" y="11"/>
                  </a:cubicBezTo>
                  <a:cubicBezTo>
                    <a:pt x="2938" y="4"/>
                    <a:pt x="2894" y="0"/>
                    <a:pt x="28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1" name="Google Shape;341;p3"/>
          <p:cNvGrpSpPr/>
          <p:nvPr/>
        </p:nvGrpSpPr>
        <p:grpSpPr>
          <a:xfrm>
            <a:off x="10840848" y="3136030"/>
            <a:ext cx="296133" cy="331191"/>
            <a:chOff x="4791500" y="4541438"/>
            <a:chExt cx="163225" cy="182575"/>
          </a:xfrm>
        </p:grpSpPr>
        <p:sp>
          <p:nvSpPr>
            <p:cNvPr id="342" name="Google Shape;342;p3"/>
            <p:cNvSpPr/>
            <p:nvPr/>
          </p:nvSpPr>
          <p:spPr>
            <a:xfrm>
              <a:off x="4795950" y="4545838"/>
              <a:ext cx="154425" cy="173825"/>
            </a:xfrm>
            <a:custGeom>
              <a:avLst/>
              <a:gdLst/>
              <a:ahLst/>
              <a:cxnLst/>
              <a:rect l="l" t="t" r="r" b="b"/>
              <a:pathLst>
                <a:path w="6177" h="6953" extrusionOk="0">
                  <a:moveTo>
                    <a:pt x="3438" y="1267"/>
                  </a:moveTo>
                  <a:cubicBezTo>
                    <a:pt x="3458" y="1271"/>
                    <a:pt x="3475" y="1275"/>
                    <a:pt x="3495" y="1275"/>
                  </a:cubicBezTo>
                  <a:cubicBezTo>
                    <a:pt x="3575" y="1288"/>
                    <a:pt x="3652" y="1301"/>
                    <a:pt x="3733" y="1315"/>
                  </a:cubicBezTo>
                  <a:cubicBezTo>
                    <a:pt x="3849" y="1338"/>
                    <a:pt x="3969" y="1358"/>
                    <a:pt x="4087" y="1381"/>
                  </a:cubicBezTo>
                  <a:cubicBezTo>
                    <a:pt x="4190" y="1408"/>
                    <a:pt x="4294" y="1442"/>
                    <a:pt x="4391" y="1482"/>
                  </a:cubicBezTo>
                  <a:cubicBezTo>
                    <a:pt x="4491" y="1545"/>
                    <a:pt x="4585" y="1619"/>
                    <a:pt x="4676" y="1699"/>
                  </a:cubicBezTo>
                  <a:cubicBezTo>
                    <a:pt x="4776" y="1796"/>
                    <a:pt x="4876" y="1897"/>
                    <a:pt x="4960" y="2007"/>
                  </a:cubicBezTo>
                  <a:cubicBezTo>
                    <a:pt x="4966" y="2027"/>
                    <a:pt x="4977" y="2044"/>
                    <a:pt x="4986" y="2064"/>
                  </a:cubicBezTo>
                  <a:cubicBezTo>
                    <a:pt x="4983" y="2124"/>
                    <a:pt x="4980" y="2184"/>
                    <a:pt x="4970" y="2244"/>
                  </a:cubicBezTo>
                  <a:lnTo>
                    <a:pt x="4963" y="2264"/>
                  </a:lnTo>
                  <a:cubicBezTo>
                    <a:pt x="4920" y="2338"/>
                    <a:pt x="4866" y="2408"/>
                    <a:pt x="4812" y="2479"/>
                  </a:cubicBezTo>
                  <a:lnTo>
                    <a:pt x="4792" y="2495"/>
                  </a:lnTo>
                  <a:cubicBezTo>
                    <a:pt x="4702" y="2542"/>
                    <a:pt x="4608" y="2582"/>
                    <a:pt x="4515" y="2615"/>
                  </a:cubicBezTo>
                  <a:cubicBezTo>
                    <a:pt x="4408" y="2642"/>
                    <a:pt x="4298" y="2652"/>
                    <a:pt x="4190" y="2666"/>
                  </a:cubicBezTo>
                  <a:cubicBezTo>
                    <a:pt x="4114" y="2675"/>
                    <a:pt x="4034" y="2686"/>
                    <a:pt x="3953" y="2692"/>
                  </a:cubicBezTo>
                  <a:cubicBezTo>
                    <a:pt x="3816" y="2692"/>
                    <a:pt x="3679" y="2679"/>
                    <a:pt x="3538" y="2666"/>
                  </a:cubicBezTo>
                  <a:cubicBezTo>
                    <a:pt x="3415" y="2652"/>
                    <a:pt x="3291" y="2639"/>
                    <a:pt x="3167" y="2615"/>
                  </a:cubicBezTo>
                  <a:cubicBezTo>
                    <a:pt x="3074" y="2589"/>
                    <a:pt x="2983" y="2562"/>
                    <a:pt x="2886" y="2552"/>
                  </a:cubicBezTo>
                  <a:cubicBezTo>
                    <a:pt x="2864" y="2549"/>
                    <a:pt x="2843" y="2548"/>
                    <a:pt x="2822" y="2548"/>
                  </a:cubicBezTo>
                  <a:cubicBezTo>
                    <a:pt x="2763" y="2548"/>
                    <a:pt x="2705" y="2557"/>
                    <a:pt x="2649" y="2572"/>
                  </a:cubicBezTo>
                  <a:cubicBezTo>
                    <a:pt x="2665" y="2539"/>
                    <a:pt x="2679" y="2508"/>
                    <a:pt x="2692" y="2475"/>
                  </a:cubicBezTo>
                  <a:cubicBezTo>
                    <a:pt x="2742" y="2385"/>
                    <a:pt x="2789" y="2294"/>
                    <a:pt x="2842" y="2204"/>
                  </a:cubicBezTo>
                  <a:cubicBezTo>
                    <a:pt x="2923" y="2070"/>
                    <a:pt x="3000" y="1940"/>
                    <a:pt x="3080" y="1809"/>
                  </a:cubicBezTo>
                  <a:cubicBezTo>
                    <a:pt x="3157" y="1689"/>
                    <a:pt x="3231" y="1572"/>
                    <a:pt x="3311" y="1459"/>
                  </a:cubicBezTo>
                  <a:cubicBezTo>
                    <a:pt x="3355" y="1395"/>
                    <a:pt x="3395" y="1331"/>
                    <a:pt x="3438" y="1267"/>
                  </a:cubicBezTo>
                  <a:close/>
                  <a:moveTo>
                    <a:pt x="2228" y="3492"/>
                  </a:moveTo>
                  <a:cubicBezTo>
                    <a:pt x="2284" y="3609"/>
                    <a:pt x="2358" y="3675"/>
                    <a:pt x="2458" y="3759"/>
                  </a:cubicBezTo>
                  <a:lnTo>
                    <a:pt x="2461" y="3763"/>
                  </a:lnTo>
                  <a:cubicBezTo>
                    <a:pt x="2509" y="3796"/>
                    <a:pt x="2562" y="3826"/>
                    <a:pt x="2612" y="3853"/>
                  </a:cubicBezTo>
                  <a:cubicBezTo>
                    <a:pt x="2659" y="3879"/>
                    <a:pt x="2702" y="3907"/>
                    <a:pt x="2749" y="3933"/>
                  </a:cubicBezTo>
                  <a:cubicBezTo>
                    <a:pt x="2839" y="3984"/>
                    <a:pt x="2936" y="4037"/>
                    <a:pt x="3023" y="4097"/>
                  </a:cubicBezTo>
                  <a:cubicBezTo>
                    <a:pt x="3100" y="4147"/>
                    <a:pt x="3171" y="4204"/>
                    <a:pt x="3237" y="4261"/>
                  </a:cubicBezTo>
                  <a:cubicBezTo>
                    <a:pt x="3298" y="4321"/>
                    <a:pt x="3358" y="4385"/>
                    <a:pt x="3408" y="4452"/>
                  </a:cubicBezTo>
                  <a:cubicBezTo>
                    <a:pt x="3438" y="4509"/>
                    <a:pt x="3465" y="4572"/>
                    <a:pt x="3488" y="4635"/>
                  </a:cubicBezTo>
                  <a:cubicBezTo>
                    <a:pt x="3508" y="4709"/>
                    <a:pt x="3522" y="4786"/>
                    <a:pt x="3528" y="4863"/>
                  </a:cubicBezTo>
                  <a:cubicBezTo>
                    <a:pt x="3528" y="4900"/>
                    <a:pt x="3522" y="4933"/>
                    <a:pt x="3518" y="4967"/>
                  </a:cubicBezTo>
                  <a:cubicBezTo>
                    <a:pt x="3501" y="5020"/>
                    <a:pt x="3485" y="5074"/>
                    <a:pt x="3461" y="5128"/>
                  </a:cubicBezTo>
                  <a:cubicBezTo>
                    <a:pt x="3438" y="5168"/>
                    <a:pt x="3412" y="5208"/>
                    <a:pt x="3384" y="5244"/>
                  </a:cubicBezTo>
                  <a:cubicBezTo>
                    <a:pt x="3321" y="5301"/>
                    <a:pt x="3251" y="5355"/>
                    <a:pt x="3180" y="5401"/>
                  </a:cubicBezTo>
                  <a:cubicBezTo>
                    <a:pt x="3060" y="5472"/>
                    <a:pt x="2930" y="5525"/>
                    <a:pt x="2796" y="5572"/>
                  </a:cubicBezTo>
                  <a:cubicBezTo>
                    <a:pt x="2759" y="5582"/>
                    <a:pt x="2719" y="5592"/>
                    <a:pt x="2679" y="5599"/>
                  </a:cubicBezTo>
                  <a:cubicBezTo>
                    <a:pt x="2669" y="5599"/>
                    <a:pt x="2662" y="5595"/>
                    <a:pt x="2655" y="5595"/>
                  </a:cubicBezTo>
                  <a:cubicBezTo>
                    <a:pt x="2585" y="5575"/>
                    <a:pt x="2518" y="5555"/>
                    <a:pt x="2452" y="5535"/>
                  </a:cubicBezTo>
                  <a:cubicBezTo>
                    <a:pt x="2324" y="5495"/>
                    <a:pt x="2197" y="5458"/>
                    <a:pt x="2077" y="5404"/>
                  </a:cubicBezTo>
                  <a:cubicBezTo>
                    <a:pt x="1963" y="5341"/>
                    <a:pt x="1850" y="5274"/>
                    <a:pt x="1739" y="5204"/>
                  </a:cubicBezTo>
                  <a:cubicBezTo>
                    <a:pt x="1679" y="5168"/>
                    <a:pt x="1618" y="5123"/>
                    <a:pt x="1558" y="5087"/>
                  </a:cubicBezTo>
                  <a:cubicBezTo>
                    <a:pt x="1538" y="5077"/>
                    <a:pt x="1515" y="5063"/>
                    <a:pt x="1495" y="5050"/>
                  </a:cubicBezTo>
                  <a:cubicBezTo>
                    <a:pt x="1572" y="4873"/>
                    <a:pt x="1649" y="4696"/>
                    <a:pt x="1729" y="4518"/>
                  </a:cubicBezTo>
                  <a:cubicBezTo>
                    <a:pt x="1882" y="4171"/>
                    <a:pt x="2057" y="3833"/>
                    <a:pt x="2228" y="3492"/>
                  </a:cubicBezTo>
                  <a:close/>
                  <a:moveTo>
                    <a:pt x="3314" y="0"/>
                  </a:moveTo>
                  <a:cubicBezTo>
                    <a:pt x="3231" y="3"/>
                    <a:pt x="3151" y="3"/>
                    <a:pt x="3070" y="23"/>
                  </a:cubicBezTo>
                  <a:cubicBezTo>
                    <a:pt x="2997" y="40"/>
                    <a:pt x="2926" y="63"/>
                    <a:pt x="2859" y="87"/>
                  </a:cubicBezTo>
                  <a:cubicBezTo>
                    <a:pt x="2719" y="134"/>
                    <a:pt x="2589" y="224"/>
                    <a:pt x="2488" y="332"/>
                  </a:cubicBezTo>
                  <a:cubicBezTo>
                    <a:pt x="2381" y="445"/>
                    <a:pt x="2284" y="552"/>
                    <a:pt x="2204" y="686"/>
                  </a:cubicBezTo>
                  <a:cubicBezTo>
                    <a:pt x="2110" y="849"/>
                    <a:pt x="2023" y="1014"/>
                    <a:pt x="1933" y="1181"/>
                  </a:cubicBezTo>
                  <a:cubicBezTo>
                    <a:pt x="1726" y="1568"/>
                    <a:pt x="1518" y="1963"/>
                    <a:pt x="1361" y="2378"/>
                  </a:cubicBezTo>
                  <a:cubicBezTo>
                    <a:pt x="1291" y="2569"/>
                    <a:pt x="1228" y="2766"/>
                    <a:pt x="1144" y="2953"/>
                  </a:cubicBezTo>
                  <a:cubicBezTo>
                    <a:pt x="1053" y="3154"/>
                    <a:pt x="963" y="3354"/>
                    <a:pt x="870" y="3555"/>
                  </a:cubicBezTo>
                  <a:cubicBezTo>
                    <a:pt x="585" y="4180"/>
                    <a:pt x="325" y="4816"/>
                    <a:pt x="56" y="5449"/>
                  </a:cubicBezTo>
                  <a:cubicBezTo>
                    <a:pt x="0" y="5585"/>
                    <a:pt x="16" y="5759"/>
                    <a:pt x="76" y="5890"/>
                  </a:cubicBezTo>
                  <a:cubicBezTo>
                    <a:pt x="141" y="6031"/>
                    <a:pt x="264" y="6144"/>
                    <a:pt x="411" y="6197"/>
                  </a:cubicBezTo>
                  <a:cubicBezTo>
                    <a:pt x="473" y="6220"/>
                    <a:pt x="539" y="6231"/>
                    <a:pt x="605" y="6231"/>
                  </a:cubicBezTo>
                  <a:cubicBezTo>
                    <a:pt x="657" y="6231"/>
                    <a:pt x="709" y="6224"/>
                    <a:pt x="759" y="6211"/>
                  </a:cubicBezTo>
                  <a:cubicBezTo>
                    <a:pt x="783" y="6227"/>
                    <a:pt x="809" y="6244"/>
                    <a:pt x="836" y="6264"/>
                  </a:cubicBezTo>
                  <a:cubicBezTo>
                    <a:pt x="916" y="6318"/>
                    <a:pt x="1000" y="6368"/>
                    <a:pt x="1084" y="6418"/>
                  </a:cubicBezTo>
                  <a:cubicBezTo>
                    <a:pt x="1164" y="6468"/>
                    <a:pt x="1248" y="6515"/>
                    <a:pt x="1331" y="6562"/>
                  </a:cubicBezTo>
                  <a:cubicBezTo>
                    <a:pt x="1465" y="6639"/>
                    <a:pt x="1602" y="6706"/>
                    <a:pt x="1749" y="6753"/>
                  </a:cubicBezTo>
                  <a:cubicBezTo>
                    <a:pt x="1799" y="6769"/>
                    <a:pt x="1846" y="6786"/>
                    <a:pt x="1896" y="6799"/>
                  </a:cubicBezTo>
                  <a:cubicBezTo>
                    <a:pt x="1990" y="6826"/>
                    <a:pt x="2083" y="6856"/>
                    <a:pt x="2180" y="6880"/>
                  </a:cubicBezTo>
                  <a:cubicBezTo>
                    <a:pt x="2274" y="6900"/>
                    <a:pt x="2368" y="6923"/>
                    <a:pt x="2464" y="6940"/>
                  </a:cubicBezTo>
                  <a:cubicBezTo>
                    <a:pt x="2517" y="6949"/>
                    <a:pt x="2569" y="6953"/>
                    <a:pt x="2620" y="6953"/>
                  </a:cubicBezTo>
                  <a:cubicBezTo>
                    <a:pt x="2678" y="6953"/>
                    <a:pt x="2736" y="6949"/>
                    <a:pt x="2796" y="6943"/>
                  </a:cubicBezTo>
                  <a:cubicBezTo>
                    <a:pt x="2940" y="6937"/>
                    <a:pt x="3070" y="6886"/>
                    <a:pt x="3207" y="6843"/>
                  </a:cubicBezTo>
                  <a:cubicBezTo>
                    <a:pt x="3291" y="6816"/>
                    <a:pt x="3375" y="6779"/>
                    <a:pt x="3455" y="6742"/>
                  </a:cubicBezTo>
                  <a:cubicBezTo>
                    <a:pt x="3679" y="6639"/>
                    <a:pt x="3889" y="6508"/>
                    <a:pt x="4083" y="6355"/>
                  </a:cubicBezTo>
                  <a:cubicBezTo>
                    <a:pt x="4124" y="6321"/>
                    <a:pt x="4160" y="6287"/>
                    <a:pt x="4197" y="6254"/>
                  </a:cubicBezTo>
                  <a:cubicBezTo>
                    <a:pt x="4324" y="6127"/>
                    <a:pt x="4438" y="5994"/>
                    <a:pt x="4522" y="5836"/>
                  </a:cubicBezTo>
                  <a:cubicBezTo>
                    <a:pt x="4585" y="5719"/>
                    <a:pt x="4639" y="5605"/>
                    <a:pt x="4682" y="5478"/>
                  </a:cubicBezTo>
                  <a:cubicBezTo>
                    <a:pt x="4716" y="5384"/>
                    <a:pt x="4732" y="5284"/>
                    <a:pt x="4749" y="5188"/>
                  </a:cubicBezTo>
                  <a:cubicBezTo>
                    <a:pt x="4786" y="5007"/>
                    <a:pt x="4789" y="4827"/>
                    <a:pt x="4762" y="4642"/>
                  </a:cubicBezTo>
                  <a:cubicBezTo>
                    <a:pt x="4749" y="4546"/>
                    <a:pt x="4732" y="4452"/>
                    <a:pt x="4709" y="4358"/>
                  </a:cubicBezTo>
                  <a:cubicBezTo>
                    <a:pt x="4669" y="4211"/>
                    <a:pt x="4616" y="4074"/>
                    <a:pt x="4551" y="3940"/>
                  </a:cubicBezTo>
                  <a:cubicBezTo>
                    <a:pt x="4535" y="3910"/>
                    <a:pt x="4518" y="3879"/>
                    <a:pt x="4502" y="3850"/>
                  </a:cubicBezTo>
                  <a:cubicBezTo>
                    <a:pt x="4565" y="3839"/>
                    <a:pt x="4628" y="3830"/>
                    <a:pt x="4692" y="3816"/>
                  </a:cubicBezTo>
                  <a:cubicBezTo>
                    <a:pt x="4883" y="3783"/>
                    <a:pt x="5060" y="3703"/>
                    <a:pt x="5234" y="3623"/>
                  </a:cubicBezTo>
                  <a:cubicBezTo>
                    <a:pt x="5378" y="3558"/>
                    <a:pt x="5522" y="3475"/>
                    <a:pt x="5632" y="3354"/>
                  </a:cubicBezTo>
                  <a:cubicBezTo>
                    <a:pt x="5699" y="3281"/>
                    <a:pt x="5766" y="3208"/>
                    <a:pt x="5826" y="3127"/>
                  </a:cubicBezTo>
                  <a:cubicBezTo>
                    <a:pt x="5936" y="2980"/>
                    <a:pt x="6040" y="2823"/>
                    <a:pt x="6100" y="2649"/>
                  </a:cubicBezTo>
                  <a:cubicBezTo>
                    <a:pt x="6137" y="2539"/>
                    <a:pt x="6161" y="2414"/>
                    <a:pt x="6167" y="2298"/>
                  </a:cubicBezTo>
                  <a:cubicBezTo>
                    <a:pt x="6177" y="2161"/>
                    <a:pt x="6174" y="2027"/>
                    <a:pt x="6164" y="1886"/>
                  </a:cubicBezTo>
                  <a:cubicBezTo>
                    <a:pt x="6161" y="1860"/>
                    <a:pt x="6157" y="1833"/>
                    <a:pt x="6150" y="1806"/>
                  </a:cubicBezTo>
                  <a:cubicBezTo>
                    <a:pt x="6133" y="1739"/>
                    <a:pt x="6110" y="1672"/>
                    <a:pt x="6087" y="1609"/>
                  </a:cubicBezTo>
                  <a:cubicBezTo>
                    <a:pt x="6067" y="1556"/>
                    <a:pt x="6040" y="1508"/>
                    <a:pt x="6013" y="1459"/>
                  </a:cubicBezTo>
                  <a:cubicBezTo>
                    <a:pt x="5940" y="1338"/>
                    <a:pt x="5860" y="1224"/>
                    <a:pt x="5769" y="1117"/>
                  </a:cubicBezTo>
                  <a:cubicBezTo>
                    <a:pt x="5709" y="1047"/>
                    <a:pt x="5642" y="987"/>
                    <a:pt x="5575" y="923"/>
                  </a:cubicBezTo>
                  <a:cubicBezTo>
                    <a:pt x="5474" y="823"/>
                    <a:pt x="5368" y="729"/>
                    <a:pt x="5258" y="639"/>
                  </a:cubicBezTo>
                  <a:cubicBezTo>
                    <a:pt x="5241" y="625"/>
                    <a:pt x="5224" y="613"/>
                    <a:pt x="5207" y="599"/>
                  </a:cubicBezTo>
                  <a:cubicBezTo>
                    <a:pt x="5153" y="556"/>
                    <a:pt x="5104" y="515"/>
                    <a:pt x="5047" y="482"/>
                  </a:cubicBezTo>
                  <a:cubicBezTo>
                    <a:pt x="4846" y="361"/>
                    <a:pt x="4636" y="275"/>
                    <a:pt x="4408" y="214"/>
                  </a:cubicBezTo>
                  <a:cubicBezTo>
                    <a:pt x="4170" y="154"/>
                    <a:pt x="3929" y="107"/>
                    <a:pt x="3692" y="57"/>
                  </a:cubicBezTo>
                  <a:cubicBezTo>
                    <a:pt x="3602" y="37"/>
                    <a:pt x="3515" y="23"/>
                    <a:pt x="3428" y="7"/>
                  </a:cubicBezTo>
                  <a:cubicBezTo>
                    <a:pt x="3387" y="0"/>
                    <a:pt x="3351" y="0"/>
                    <a:pt x="33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3"/>
            <p:cNvSpPr/>
            <p:nvPr/>
          </p:nvSpPr>
          <p:spPr>
            <a:xfrm>
              <a:off x="4791500" y="4541438"/>
              <a:ext cx="163225" cy="182575"/>
            </a:xfrm>
            <a:custGeom>
              <a:avLst/>
              <a:gdLst/>
              <a:ahLst/>
              <a:cxnLst/>
              <a:rect l="l" t="t" r="r" b="b"/>
              <a:pathLst>
                <a:path w="6529" h="7303" extrusionOk="0">
                  <a:moveTo>
                    <a:pt x="3700" y="1635"/>
                  </a:moveTo>
                  <a:lnTo>
                    <a:pt x="3880" y="1664"/>
                  </a:lnTo>
                  <a:cubicBezTo>
                    <a:pt x="3997" y="1684"/>
                    <a:pt x="4111" y="1708"/>
                    <a:pt x="4221" y="1728"/>
                  </a:cubicBezTo>
                  <a:cubicBezTo>
                    <a:pt x="4325" y="1755"/>
                    <a:pt x="4412" y="1781"/>
                    <a:pt x="4489" y="1815"/>
                  </a:cubicBezTo>
                  <a:cubicBezTo>
                    <a:pt x="4582" y="1875"/>
                    <a:pt x="4669" y="1945"/>
                    <a:pt x="4733" y="2005"/>
                  </a:cubicBezTo>
                  <a:cubicBezTo>
                    <a:pt x="4817" y="2082"/>
                    <a:pt x="4907" y="2173"/>
                    <a:pt x="4987" y="2277"/>
                  </a:cubicBezTo>
                  <a:cubicBezTo>
                    <a:pt x="4984" y="2310"/>
                    <a:pt x="4981" y="2340"/>
                    <a:pt x="4977" y="2374"/>
                  </a:cubicBezTo>
                  <a:cubicBezTo>
                    <a:pt x="4947" y="2424"/>
                    <a:pt x="4907" y="2474"/>
                    <a:pt x="4867" y="2527"/>
                  </a:cubicBezTo>
                  <a:cubicBezTo>
                    <a:pt x="4797" y="2561"/>
                    <a:pt x="4723" y="2595"/>
                    <a:pt x="4643" y="2624"/>
                  </a:cubicBezTo>
                  <a:cubicBezTo>
                    <a:pt x="4566" y="2641"/>
                    <a:pt x="4489" y="2651"/>
                    <a:pt x="4405" y="2661"/>
                  </a:cubicBezTo>
                  <a:lnTo>
                    <a:pt x="4348" y="2668"/>
                  </a:lnTo>
                  <a:cubicBezTo>
                    <a:pt x="4272" y="2678"/>
                    <a:pt x="4195" y="2684"/>
                    <a:pt x="4131" y="2691"/>
                  </a:cubicBezTo>
                  <a:cubicBezTo>
                    <a:pt x="3991" y="2691"/>
                    <a:pt x="3854" y="2678"/>
                    <a:pt x="3736" y="2668"/>
                  </a:cubicBezTo>
                  <a:cubicBezTo>
                    <a:pt x="3596" y="2655"/>
                    <a:pt x="3485" y="2638"/>
                    <a:pt x="3385" y="2621"/>
                  </a:cubicBezTo>
                  <a:lnTo>
                    <a:pt x="3375" y="2618"/>
                  </a:lnTo>
                  <a:cubicBezTo>
                    <a:pt x="3295" y="2595"/>
                    <a:pt x="3215" y="2570"/>
                    <a:pt x="3121" y="2558"/>
                  </a:cubicBezTo>
                  <a:cubicBezTo>
                    <a:pt x="3138" y="2527"/>
                    <a:pt x="3155" y="2497"/>
                    <a:pt x="3171" y="2470"/>
                  </a:cubicBezTo>
                  <a:cubicBezTo>
                    <a:pt x="3252" y="2337"/>
                    <a:pt x="3329" y="2206"/>
                    <a:pt x="3409" y="2079"/>
                  </a:cubicBezTo>
                  <a:cubicBezTo>
                    <a:pt x="3482" y="1962"/>
                    <a:pt x="3556" y="1845"/>
                    <a:pt x="3633" y="1735"/>
                  </a:cubicBezTo>
                  <a:lnTo>
                    <a:pt x="3700" y="1635"/>
                  </a:lnTo>
                  <a:close/>
                  <a:moveTo>
                    <a:pt x="3536" y="1253"/>
                  </a:moveTo>
                  <a:lnTo>
                    <a:pt x="3345" y="1534"/>
                  </a:lnTo>
                  <a:cubicBezTo>
                    <a:pt x="3261" y="1651"/>
                    <a:pt x="3184" y="1772"/>
                    <a:pt x="3111" y="1892"/>
                  </a:cubicBezTo>
                  <a:cubicBezTo>
                    <a:pt x="3028" y="2022"/>
                    <a:pt x="2951" y="2156"/>
                    <a:pt x="2870" y="2289"/>
                  </a:cubicBezTo>
                  <a:cubicBezTo>
                    <a:pt x="2817" y="2380"/>
                    <a:pt x="2770" y="2470"/>
                    <a:pt x="2719" y="2561"/>
                  </a:cubicBezTo>
                  <a:lnTo>
                    <a:pt x="2509" y="3019"/>
                  </a:lnTo>
                  <a:lnTo>
                    <a:pt x="2874" y="2919"/>
                  </a:lnTo>
                  <a:cubicBezTo>
                    <a:pt x="2916" y="2906"/>
                    <a:pt x="2960" y="2899"/>
                    <a:pt x="3003" y="2899"/>
                  </a:cubicBezTo>
                  <a:cubicBezTo>
                    <a:pt x="3018" y="2899"/>
                    <a:pt x="3033" y="2900"/>
                    <a:pt x="3048" y="2902"/>
                  </a:cubicBezTo>
                  <a:cubicBezTo>
                    <a:pt x="3121" y="2908"/>
                    <a:pt x="3195" y="2932"/>
                    <a:pt x="3275" y="2956"/>
                  </a:cubicBezTo>
                  <a:lnTo>
                    <a:pt x="3312" y="2965"/>
                  </a:lnTo>
                  <a:cubicBezTo>
                    <a:pt x="3425" y="2985"/>
                    <a:pt x="3549" y="3002"/>
                    <a:pt x="3700" y="3016"/>
                  </a:cubicBezTo>
                  <a:cubicBezTo>
                    <a:pt x="3823" y="3029"/>
                    <a:pt x="3967" y="3042"/>
                    <a:pt x="4131" y="3042"/>
                  </a:cubicBezTo>
                  <a:lnTo>
                    <a:pt x="4144" y="3042"/>
                  </a:lnTo>
                  <a:cubicBezTo>
                    <a:pt x="4228" y="3036"/>
                    <a:pt x="4308" y="3029"/>
                    <a:pt x="4392" y="3016"/>
                  </a:cubicBezTo>
                  <a:lnTo>
                    <a:pt x="4452" y="3009"/>
                  </a:lnTo>
                  <a:cubicBezTo>
                    <a:pt x="4542" y="2999"/>
                    <a:pt x="4636" y="2985"/>
                    <a:pt x="4729" y="2965"/>
                  </a:cubicBezTo>
                  <a:lnTo>
                    <a:pt x="4753" y="2959"/>
                  </a:lnTo>
                  <a:cubicBezTo>
                    <a:pt x="4860" y="2919"/>
                    <a:pt x="4961" y="2875"/>
                    <a:pt x="5050" y="2828"/>
                  </a:cubicBezTo>
                  <a:lnTo>
                    <a:pt x="5124" y="2765"/>
                  </a:lnTo>
                  <a:cubicBezTo>
                    <a:pt x="5188" y="2688"/>
                    <a:pt x="5245" y="2607"/>
                    <a:pt x="5291" y="2534"/>
                  </a:cubicBezTo>
                  <a:lnTo>
                    <a:pt x="5322" y="2447"/>
                  </a:lnTo>
                  <a:cubicBezTo>
                    <a:pt x="5331" y="2380"/>
                    <a:pt x="5339" y="2310"/>
                    <a:pt x="5339" y="2243"/>
                  </a:cubicBezTo>
                  <a:lnTo>
                    <a:pt x="5339" y="2226"/>
                  </a:lnTo>
                  <a:lnTo>
                    <a:pt x="5322" y="2166"/>
                  </a:lnTo>
                  <a:cubicBezTo>
                    <a:pt x="5311" y="2143"/>
                    <a:pt x="5302" y="2123"/>
                    <a:pt x="5291" y="2102"/>
                  </a:cubicBezTo>
                  <a:lnTo>
                    <a:pt x="5278" y="2079"/>
                  </a:lnTo>
                  <a:cubicBezTo>
                    <a:pt x="5181" y="1948"/>
                    <a:pt x="5070" y="1838"/>
                    <a:pt x="4974" y="1748"/>
                  </a:cubicBezTo>
                  <a:lnTo>
                    <a:pt x="4967" y="1741"/>
                  </a:lnTo>
                  <a:cubicBezTo>
                    <a:pt x="4890" y="1675"/>
                    <a:pt x="4783" y="1584"/>
                    <a:pt x="4663" y="1511"/>
                  </a:cubicBezTo>
                  <a:lnTo>
                    <a:pt x="4639" y="1497"/>
                  </a:lnTo>
                  <a:cubicBezTo>
                    <a:pt x="4539" y="1454"/>
                    <a:pt x="4436" y="1420"/>
                    <a:pt x="4298" y="1387"/>
                  </a:cubicBezTo>
                  <a:cubicBezTo>
                    <a:pt x="4181" y="1363"/>
                    <a:pt x="4061" y="1340"/>
                    <a:pt x="3944" y="1320"/>
                  </a:cubicBezTo>
                  <a:cubicBezTo>
                    <a:pt x="3860" y="1303"/>
                    <a:pt x="3780" y="1290"/>
                    <a:pt x="3696" y="1277"/>
                  </a:cubicBezTo>
                  <a:lnTo>
                    <a:pt x="3536" y="1253"/>
                  </a:lnTo>
                  <a:close/>
                  <a:moveTo>
                    <a:pt x="2439" y="3995"/>
                  </a:moveTo>
                  <a:cubicBezTo>
                    <a:pt x="2466" y="4022"/>
                    <a:pt x="2496" y="4046"/>
                    <a:pt x="2526" y="4069"/>
                  </a:cubicBezTo>
                  <a:lnTo>
                    <a:pt x="2529" y="4072"/>
                  </a:lnTo>
                  <a:cubicBezTo>
                    <a:pt x="2576" y="4109"/>
                    <a:pt x="2622" y="4136"/>
                    <a:pt x="2662" y="4160"/>
                  </a:cubicBezTo>
                  <a:lnTo>
                    <a:pt x="2703" y="4183"/>
                  </a:lnTo>
                  <a:cubicBezTo>
                    <a:pt x="2747" y="4209"/>
                    <a:pt x="2793" y="4236"/>
                    <a:pt x="2840" y="4260"/>
                  </a:cubicBezTo>
                  <a:lnTo>
                    <a:pt x="2880" y="4287"/>
                  </a:lnTo>
                  <a:cubicBezTo>
                    <a:pt x="2957" y="4327"/>
                    <a:pt x="3034" y="4370"/>
                    <a:pt x="3104" y="4417"/>
                  </a:cubicBezTo>
                  <a:cubicBezTo>
                    <a:pt x="3168" y="4461"/>
                    <a:pt x="3232" y="4510"/>
                    <a:pt x="3292" y="4564"/>
                  </a:cubicBezTo>
                  <a:cubicBezTo>
                    <a:pt x="3352" y="4621"/>
                    <a:pt x="3399" y="4671"/>
                    <a:pt x="3439" y="4722"/>
                  </a:cubicBezTo>
                  <a:cubicBezTo>
                    <a:pt x="3459" y="4765"/>
                    <a:pt x="3479" y="4808"/>
                    <a:pt x="3499" y="4862"/>
                  </a:cubicBezTo>
                  <a:cubicBezTo>
                    <a:pt x="3512" y="4925"/>
                    <a:pt x="3522" y="4986"/>
                    <a:pt x="3533" y="5043"/>
                  </a:cubicBezTo>
                  <a:cubicBezTo>
                    <a:pt x="3529" y="5063"/>
                    <a:pt x="3525" y="5083"/>
                    <a:pt x="3522" y="5106"/>
                  </a:cubicBezTo>
                  <a:cubicBezTo>
                    <a:pt x="3512" y="5146"/>
                    <a:pt x="3499" y="5186"/>
                    <a:pt x="3482" y="5223"/>
                  </a:cubicBezTo>
                  <a:cubicBezTo>
                    <a:pt x="3465" y="5250"/>
                    <a:pt x="3449" y="5276"/>
                    <a:pt x="3429" y="5299"/>
                  </a:cubicBezTo>
                  <a:cubicBezTo>
                    <a:pt x="3385" y="5344"/>
                    <a:pt x="3332" y="5384"/>
                    <a:pt x="3275" y="5424"/>
                  </a:cubicBezTo>
                  <a:cubicBezTo>
                    <a:pt x="3171" y="5480"/>
                    <a:pt x="3054" y="5534"/>
                    <a:pt x="2931" y="5577"/>
                  </a:cubicBezTo>
                  <a:cubicBezTo>
                    <a:pt x="2903" y="5584"/>
                    <a:pt x="2880" y="5591"/>
                    <a:pt x="2854" y="5594"/>
                  </a:cubicBezTo>
                  <a:cubicBezTo>
                    <a:pt x="2810" y="5580"/>
                    <a:pt x="2767" y="5568"/>
                    <a:pt x="2723" y="5554"/>
                  </a:cubicBezTo>
                  <a:lnTo>
                    <a:pt x="2642" y="5531"/>
                  </a:lnTo>
                  <a:cubicBezTo>
                    <a:pt x="2532" y="5497"/>
                    <a:pt x="2426" y="5464"/>
                    <a:pt x="2338" y="5427"/>
                  </a:cubicBezTo>
                  <a:cubicBezTo>
                    <a:pt x="2228" y="5364"/>
                    <a:pt x="2121" y="5296"/>
                    <a:pt x="2011" y="5230"/>
                  </a:cubicBezTo>
                  <a:lnTo>
                    <a:pt x="1944" y="5186"/>
                  </a:lnTo>
                  <a:cubicBezTo>
                    <a:pt x="1927" y="5176"/>
                    <a:pt x="1910" y="5166"/>
                    <a:pt x="1897" y="5156"/>
                  </a:cubicBezTo>
                  <a:cubicBezTo>
                    <a:pt x="1954" y="5026"/>
                    <a:pt x="2011" y="4895"/>
                    <a:pt x="2068" y="4768"/>
                  </a:cubicBezTo>
                  <a:cubicBezTo>
                    <a:pt x="2181" y="4507"/>
                    <a:pt x="2309" y="4250"/>
                    <a:pt x="2439" y="3995"/>
                  </a:cubicBezTo>
                  <a:close/>
                  <a:moveTo>
                    <a:pt x="2409" y="3273"/>
                  </a:moveTo>
                  <a:lnTo>
                    <a:pt x="2228" y="3631"/>
                  </a:lnTo>
                  <a:cubicBezTo>
                    <a:pt x="2064" y="3952"/>
                    <a:pt x="1894" y="4287"/>
                    <a:pt x="1747" y="4624"/>
                  </a:cubicBezTo>
                  <a:cubicBezTo>
                    <a:pt x="1666" y="4802"/>
                    <a:pt x="1589" y="4978"/>
                    <a:pt x="1512" y="5156"/>
                  </a:cubicBezTo>
                  <a:lnTo>
                    <a:pt x="1449" y="5299"/>
                  </a:lnTo>
                  <a:lnTo>
                    <a:pt x="1646" y="5417"/>
                  </a:lnTo>
                  <a:cubicBezTo>
                    <a:pt x="1683" y="5437"/>
                    <a:pt x="1716" y="5460"/>
                    <a:pt x="1753" y="5480"/>
                  </a:cubicBezTo>
                  <a:lnTo>
                    <a:pt x="1827" y="5531"/>
                  </a:lnTo>
                  <a:cubicBezTo>
                    <a:pt x="1937" y="5600"/>
                    <a:pt x="2051" y="5668"/>
                    <a:pt x="2181" y="5741"/>
                  </a:cubicBezTo>
                  <a:cubicBezTo>
                    <a:pt x="2301" y="5795"/>
                    <a:pt x="2422" y="5832"/>
                    <a:pt x="2542" y="5869"/>
                  </a:cubicBezTo>
                  <a:lnTo>
                    <a:pt x="2619" y="5892"/>
                  </a:lnTo>
                  <a:cubicBezTo>
                    <a:pt x="2673" y="5909"/>
                    <a:pt x="2730" y="5926"/>
                    <a:pt x="2787" y="5942"/>
                  </a:cubicBezTo>
                  <a:lnTo>
                    <a:pt x="2863" y="5952"/>
                  </a:lnTo>
                  <a:lnTo>
                    <a:pt x="2887" y="5946"/>
                  </a:lnTo>
                  <a:cubicBezTo>
                    <a:pt x="2931" y="5938"/>
                    <a:pt x="2977" y="5929"/>
                    <a:pt x="3034" y="5912"/>
                  </a:cubicBezTo>
                  <a:cubicBezTo>
                    <a:pt x="3188" y="5858"/>
                    <a:pt x="3325" y="5798"/>
                    <a:pt x="3459" y="5721"/>
                  </a:cubicBezTo>
                  <a:cubicBezTo>
                    <a:pt x="3549" y="5661"/>
                    <a:pt x="3619" y="5605"/>
                    <a:pt x="3679" y="5548"/>
                  </a:cubicBezTo>
                  <a:lnTo>
                    <a:pt x="3700" y="5527"/>
                  </a:lnTo>
                  <a:cubicBezTo>
                    <a:pt x="3733" y="5484"/>
                    <a:pt x="3763" y="5440"/>
                    <a:pt x="3790" y="5393"/>
                  </a:cubicBezTo>
                  <a:lnTo>
                    <a:pt x="3803" y="5370"/>
                  </a:lnTo>
                  <a:cubicBezTo>
                    <a:pt x="3826" y="5310"/>
                    <a:pt x="3846" y="5253"/>
                    <a:pt x="3863" y="5190"/>
                  </a:cubicBezTo>
                  <a:lnTo>
                    <a:pt x="3870" y="5169"/>
                  </a:lnTo>
                  <a:cubicBezTo>
                    <a:pt x="3874" y="5129"/>
                    <a:pt x="3880" y="5092"/>
                    <a:pt x="3883" y="5052"/>
                  </a:cubicBezTo>
                  <a:lnTo>
                    <a:pt x="3883" y="5035"/>
                  </a:lnTo>
                  <a:lnTo>
                    <a:pt x="3883" y="5019"/>
                  </a:lnTo>
                  <a:cubicBezTo>
                    <a:pt x="3874" y="4942"/>
                    <a:pt x="3860" y="4858"/>
                    <a:pt x="3840" y="4771"/>
                  </a:cubicBezTo>
                  <a:lnTo>
                    <a:pt x="3834" y="4748"/>
                  </a:lnTo>
                  <a:cubicBezTo>
                    <a:pt x="3803" y="4674"/>
                    <a:pt x="3773" y="4608"/>
                    <a:pt x="3743" y="4544"/>
                  </a:cubicBezTo>
                  <a:lnTo>
                    <a:pt x="3726" y="4517"/>
                  </a:lnTo>
                  <a:cubicBezTo>
                    <a:pt x="3673" y="4453"/>
                    <a:pt x="3616" y="4387"/>
                    <a:pt x="3529" y="4303"/>
                  </a:cubicBezTo>
                  <a:cubicBezTo>
                    <a:pt x="3465" y="4250"/>
                    <a:pt x="3389" y="4186"/>
                    <a:pt x="3301" y="4126"/>
                  </a:cubicBezTo>
                  <a:cubicBezTo>
                    <a:pt x="3221" y="4072"/>
                    <a:pt x="3138" y="4026"/>
                    <a:pt x="3054" y="3979"/>
                  </a:cubicBezTo>
                  <a:lnTo>
                    <a:pt x="3011" y="3955"/>
                  </a:lnTo>
                  <a:cubicBezTo>
                    <a:pt x="2967" y="3929"/>
                    <a:pt x="2923" y="3905"/>
                    <a:pt x="2880" y="3879"/>
                  </a:cubicBezTo>
                  <a:lnTo>
                    <a:pt x="2837" y="3855"/>
                  </a:lnTo>
                  <a:cubicBezTo>
                    <a:pt x="2807" y="3839"/>
                    <a:pt x="2776" y="3822"/>
                    <a:pt x="2750" y="3802"/>
                  </a:cubicBezTo>
                  <a:lnTo>
                    <a:pt x="2639" y="3939"/>
                  </a:lnTo>
                  <a:lnTo>
                    <a:pt x="2747" y="3799"/>
                  </a:lnTo>
                  <a:cubicBezTo>
                    <a:pt x="2650" y="3718"/>
                    <a:pt x="2602" y="3674"/>
                    <a:pt x="2566" y="3591"/>
                  </a:cubicBezTo>
                  <a:lnTo>
                    <a:pt x="2409" y="3273"/>
                  </a:lnTo>
                  <a:close/>
                  <a:moveTo>
                    <a:pt x="3525" y="352"/>
                  </a:moveTo>
                  <a:cubicBezTo>
                    <a:pt x="3544" y="352"/>
                    <a:pt x="3562" y="354"/>
                    <a:pt x="3576" y="357"/>
                  </a:cubicBezTo>
                  <a:cubicBezTo>
                    <a:pt x="3663" y="370"/>
                    <a:pt x="3746" y="387"/>
                    <a:pt x="3834" y="403"/>
                  </a:cubicBezTo>
                  <a:lnTo>
                    <a:pt x="3980" y="434"/>
                  </a:lnTo>
                  <a:cubicBezTo>
                    <a:pt x="4167" y="474"/>
                    <a:pt x="4359" y="514"/>
                    <a:pt x="4542" y="561"/>
                  </a:cubicBezTo>
                  <a:cubicBezTo>
                    <a:pt x="4753" y="614"/>
                    <a:pt x="4944" y="698"/>
                    <a:pt x="5135" y="812"/>
                  </a:cubicBezTo>
                  <a:cubicBezTo>
                    <a:pt x="5184" y="838"/>
                    <a:pt x="5231" y="875"/>
                    <a:pt x="5275" y="912"/>
                  </a:cubicBezTo>
                  <a:lnTo>
                    <a:pt x="5325" y="952"/>
                  </a:lnTo>
                  <a:cubicBezTo>
                    <a:pt x="5432" y="1042"/>
                    <a:pt x="5536" y="1133"/>
                    <a:pt x="5632" y="1226"/>
                  </a:cubicBezTo>
                  <a:lnTo>
                    <a:pt x="5666" y="1256"/>
                  </a:lnTo>
                  <a:cubicBezTo>
                    <a:pt x="5720" y="1310"/>
                    <a:pt x="5770" y="1357"/>
                    <a:pt x="5813" y="1407"/>
                  </a:cubicBezTo>
                  <a:cubicBezTo>
                    <a:pt x="5893" y="1504"/>
                    <a:pt x="5967" y="1607"/>
                    <a:pt x="6038" y="1724"/>
                  </a:cubicBezTo>
                  <a:cubicBezTo>
                    <a:pt x="6061" y="1765"/>
                    <a:pt x="6084" y="1805"/>
                    <a:pt x="6101" y="1845"/>
                  </a:cubicBezTo>
                  <a:cubicBezTo>
                    <a:pt x="6121" y="1905"/>
                    <a:pt x="6141" y="1962"/>
                    <a:pt x="6154" y="2025"/>
                  </a:cubicBezTo>
                  <a:cubicBezTo>
                    <a:pt x="6161" y="2042"/>
                    <a:pt x="6164" y="2059"/>
                    <a:pt x="6168" y="2076"/>
                  </a:cubicBezTo>
                  <a:cubicBezTo>
                    <a:pt x="6178" y="2213"/>
                    <a:pt x="6178" y="2340"/>
                    <a:pt x="6171" y="2464"/>
                  </a:cubicBezTo>
                  <a:cubicBezTo>
                    <a:pt x="6164" y="2570"/>
                    <a:pt x="6141" y="2678"/>
                    <a:pt x="6111" y="2768"/>
                  </a:cubicBezTo>
                  <a:cubicBezTo>
                    <a:pt x="6058" y="2925"/>
                    <a:pt x="5957" y="3072"/>
                    <a:pt x="5863" y="3200"/>
                  </a:cubicBezTo>
                  <a:cubicBezTo>
                    <a:pt x="5820" y="3257"/>
                    <a:pt x="5770" y="3313"/>
                    <a:pt x="5713" y="3373"/>
                  </a:cubicBezTo>
                  <a:lnTo>
                    <a:pt x="5680" y="3413"/>
                  </a:lnTo>
                  <a:cubicBezTo>
                    <a:pt x="5603" y="3498"/>
                    <a:pt x="5496" y="3567"/>
                    <a:pt x="5339" y="3638"/>
                  </a:cubicBezTo>
                  <a:cubicBezTo>
                    <a:pt x="5175" y="3711"/>
                    <a:pt x="5007" y="3788"/>
                    <a:pt x="4840" y="3819"/>
                  </a:cubicBezTo>
                  <a:cubicBezTo>
                    <a:pt x="4777" y="3831"/>
                    <a:pt x="4716" y="3842"/>
                    <a:pt x="4653" y="3851"/>
                  </a:cubicBezTo>
                  <a:lnTo>
                    <a:pt x="4402" y="3892"/>
                  </a:lnTo>
                  <a:lnTo>
                    <a:pt x="4529" y="4112"/>
                  </a:lnTo>
                  <a:cubicBezTo>
                    <a:pt x="4542" y="4140"/>
                    <a:pt x="4556" y="4166"/>
                    <a:pt x="4569" y="4193"/>
                  </a:cubicBezTo>
                  <a:cubicBezTo>
                    <a:pt x="4633" y="4323"/>
                    <a:pt x="4683" y="4450"/>
                    <a:pt x="4716" y="4577"/>
                  </a:cubicBezTo>
                  <a:cubicBezTo>
                    <a:pt x="4740" y="4671"/>
                    <a:pt x="4757" y="4771"/>
                    <a:pt x="4766" y="4845"/>
                  </a:cubicBezTo>
                  <a:cubicBezTo>
                    <a:pt x="4794" y="5006"/>
                    <a:pt x="4786" y="5169"/>
                    <a:pt x="4757" y="5330"/>
                  </a:cubicBezTo>
                  <a:lnTo>
                    <a:pt x="4743" y="5393"/>
                  </a:lnTo>
                  <a:cubicBezTo>
                    <a:pt x="4729" y="5467"/>
                    <a:pt x="4716" y="5537"/>
                    <a:pt x="4696" y="5597"/>
                  </a:cubicBezTo>
                  <a:cubicBezTo>
                    <a:pt x="4660" y="5701"/>
                    <a:pt x="4613" y="5805"/>
                    <a:pt x="4546" y="5929"/>
                  </a:cubicBezTo>
                  <a:cubicBezTo>
                    <a:pt x="4476" y="6056"/>
                    <a:pt x="4382" y="6176"/>
                    <a:pt x="4252" y="6303"/>
                  </a:cubicBezTo>
                  <a:cubicBezTo>
                    <a:pt x="4218" y="6333"/>
                    <a:pt x="4188" y="6363"/>
                    <a:pt x="4151" y="6394"/>
                  </a:cubicBezTo>
                  <a:cubicBezTo>
                    <a:pt x="3971" y="6537"/>
                    <a:pt x="3770" y="6661"/>
                    <a:pt x="3559" y="6758"/>
                  </a:cubicBezTo>
                  <a:cubicBezTo>
                    <a:pt x="3472" y="6798"/>
                    <a:pt x="3399" y="6829"/>
                    <a:pt x="3332" y="6852"/>
                  </a:cubicBezTo>
                  <a:lnTo>
                    <a:pt x="3261" y="6872"/>
                  </a:lnTo>
                  <a:cubicBezTo>
                    <a:pt x="3158" y="6905"/>
                    <a:pt x="3057" y="6939"/>
                    <a:pt x="2954" y="6945"/>
                  </a:cubicBezTo>
                  <a:cubicBezTo>
                    <a:pt x="2899" y="6949"/>
                    <a:pt x="2847" y="6952"/>
                    <a:pt x="2798" y="6952"/>
                  </a:cubicBezTo>
                  <a:cubicBezTo>
                    <a:pt x="2755" y="6952"/>
                    <a:pt x="2713" y="6950"/>
                    <a:pt x="2673" y="6942"/>
                  </a:cubicBezTo>
                  <a:cubicBezTo>
                    <a:pt x="2579" y="6925"/>
                    <a:pt x="2489" y="6905"/>
                    <a:pt x="2395" y="6882"/>
                  </a:cubicBezTo>
                  <a:cubicBezTo>
                    <a:pt x="2335" y="6869"/>
                    <a:pt x="2275" y="6852"/>
                    <a:pt x="2215" y="6832"/>
                  </a:cubicBezTo>
                  <a:lnTo>
                    <a:pt x="2121" y="6804"/>
                  </a:lnTo>
                  <a:cubicBezTo>
                    <a:pt x="2085" y="6795"/>
                    <a:pt x="2044" y="6781"/>
                    <a:pt x="2004" y="6768"/>
                  </a:cubicBezTo>
                  <a:lnTo>
                    <a:pt x="1980" y="6761"/>
                  </a:lnTo>
                  <a:cubicBezTo>
                    <a:pt x="1840" y="6718"/>
                    <a:pt x="1710" y="6648"/>
                    <a:pt x="1596" y="6584"/>
                  </a:cubicBezTo>
                  <a:cubicBezTo>
                    <a:pt x="1512" y="6540"/>
                    <a:pt x="1432" y="6494"/>
                    <a:pt x="1352" y="6443"/>
                  </a:cubicBezTo>
                  <a:cubicBezTo>
                    <a:pt x="1268" y="6397"/>
                    <a:pt x="1191" y="6343"/>
                    <a:pt x="1111" y="6293"/>
                  </a:cubicBezTo>
                  <a:cubicBezTo>
                    <a:pt x="1084" y="6276"/>
                    <a:pt x="1061" y="6259"/>
                    <a:pt x="1041" y="6243"/>
                  </a:cubicBezTo>
                  <a:lnTo>
                    <a:pt x="970" y="6193"/>
                  </a:lnTo>
                  <a:lnTo>
                    <a:pt x="890" y="6216"/>
                  </a:lnTo>
                  <a:cubicBezTo>
                    <a:pt x="856" y="6225"/>
                    <a:pt x="820" y="6229"/>
                    <a:pt x="784" y="6229"/>
                  </a:cubicBezTo>
                  <a:cubicBezTo>
                    <a:pt x="737" y="6229"/>
                    <a:pt x="690" y="6222"/>
                    <a:pt x="646" y="6207"/>
                  </a:cubicBezTo>
                  <a:cubicBezTo>
                    <a:pt x="546" y="6170"/>
                    <a:pt x="459" y="6093"/>
                    <a:pt x="412" y="5992"/>
                  </a:cubicBezTo>
                  <a:cubicBezTo>
                    <a:pt x="368" y="5895"/>
                    <a:pt x="362" y="5771"/>
                    <a:pt x="395" y="5694"/>
                  </a:cubicBezTo>
                  <a:lnTo>
                    <a:pt x="569" y="5279"/>
                  </a:lnTo>
                  <a:cubicBezTo>
                    <a:pt x="776" y="4795"/>
                    <a:pt x="987" y="4293"/>
                    <a:pt x="1208" y="3805"/>
                  </a:cubicBezTo>
                  <a:cubicBezTo>
                    <a:pt x="1302" y="3604"/>
                    <a:pt x="1392" y="3404"/>
                    <a:pt x="1483" y="3200"/>
                  </a:cubicBezTo>
                  <a:cubicBezTo>
                    <a:pt x="1546" y="3052"/>
                    <a:pt x="1603" y="2899"/>
                    <a:pt x="1656" y="2751"/>
                  </a:cubicBezTo>
                  <a:lnTo>
                    <a:pt x="1707" y="2615"/>
                  </a:lnTo>
                  <a:cubicBezTo>
                    <a:pt x="1857" y="2209"/>
                    <a:pt x="2064" y="1818"/>
                    <a:pt x="2268" y="1437"/>
                  </a:cubicBezTo>
                  <a:lnTo>
                    <a:pt x="2298" y="1383"/>
                  </a:lnTo>
                  <a:cubicBezTo>
                    <a:pt x="2375" y="1240"/>
                    <a:pt x="2452" y="1093"/>
                    <a:pt x="2536" y="952"/>
                  </a:cubicBezTo>
                  <a:cubicBezTo>
                    <a:pt x="2606" y="835"/>
                    <a:pt x="2693" y="735"/>
                    <a:pt x="2793" y="628"/>
                  </a:cubicBezTo>
                  <a:cubicBezTo>
                    <a:pt x="2877" y="537"/>
                    <a:pt x="2984" y="467"/>
                    <a:pt x="3094" y="431"/>
                  </a:cubicBezTo>
                  <a:cubicBezTo>
                    <a:pt x="3158" y="407"/>
                    <a:pt x="3221" y="383"/>
                    <a:pt x="3289" y="370"/>
                  </a:cubicBezTo>
                  <a:cubicBezTo>
                    <a:pt x="3335" y="357"/>
                    <a:pt x="3385" y="357"/>
                    <a:pt x="3445" y="353"/>
                  </a:cubicBezTo>
                  <a:lnTo>
                    <a:pt x="3499" y="353"/>
                  </a:lnTo>
                  <a:cubicBezTo>
                    <a:pt x="3508" y="353"/>
                    <a:pt x="3516" y="352"/>
                    <a:pt x="3525" y="352"/>
                  </a:cubicBezTo>
                  <a:close/>
                  <a:moveTo>
                    <a:pt x="3528" y="1"/>
                  </a:moveTo>
                  <a:cubicBezTo>
                    <a:pt x="3515" y="1"/>
                    <a:pt x="3500" y="1"/>
                    <a:pt x="3485" y="2"/>
                  </a:cubicBezTo>
                  <a:lnTo>
                    <a:pt x="3435" y="2"/>
                  </a:lnTo>
                  <a:cubicBezTo>
                    <a:pt x="3362" y="6"/>
                    <a:pt x="3289" y="9"/>
                    <a:pt x="3208" y="26"/>
                  </a:cubicBezTo>
                  <a:cubicBezTo>
                    <a:pt x="3128" y="46"/>
                    <a:pt x="3054" y="69"/>
                    <a:pt x="2980" y="96"/>
                  </a:cubicBezTo>
                  <a:cubicBezTo>
                    <a:pt x="2817" y="153"/>
                    <a:pt x="2659" y="256"/>
                    <a:pt x="2536" y="387"/>
                  </a:cubicBezTo>
                  <a:cubicBezTo>
                    <a:pt x="2426" y="508"/>
                    <a:pt x="2318" y="624"/>
                    <a:pt x="2231" y="775"/>
                  </a:cubicBezTo>
                  <a:cubicBezTo>
                    <a:pt x="2148" y="919"/>
                    <a:pt x="2068" y="1069"/>
                    <a:pt x="1987" y="1216"/>
                  </a:cubicBezTo>
                  <a:lnTo>
                    <a:pt x="1957" y="1273"/>
                  </a:lnTo>
                  <a:cubicBezTo>
                    <a:pt x="1750" y="1661"/>
                    <a:pt x="1536" y="2066"/>
                    <a:pt x="1375" y="2494"/>
                  </a:cubicBezTo>
                  <a:lnTo>
                    <a:pt x="1325" y="2635"/>
                  </a:lnTo>
                  <a:cubicBezTo>
                    <a:pt x="1275" y="2775"/>
                    <a:pt x="1222" y="2922"/>
                    <a:pt x="1161" y="3056"/>
                  </a:cubicBezTo>
                  <a:lnTo>
                    <a:pt x="890" y="3658"/>
                  </a:lnTo>
                  <a:cubicBezTo>
                    <a:pt x="666" y="4149"/>
                    <a:pt x="452" y="4654"/>
                    <a:pt x="248" y="5143"/>
                  </a:cubicBezTo>
                  <a:lnTo>
                    <a:pt x="71" y="5557"/>
                  </a:lnTo>
                  <a:cubicBezTo>
                    <a:pt x="1" y="5728"/>
                    <a:pt x="7" y="5952"/>
                    <a:pt x="94" y="6139"/>
                  </a:cubicBezTo>
                  <a:cubicBezTo>
                    <a:pt x="178" y="6323"/>
                    <a:pt x="339" y="6471"/>
                    <a:pt x="529" y="6537"/>
                  </a:cubicBezTo>
                  <a:cubicBezTo>
                    <a:pt x="611" y="6568"/>
                    <a:pt x="698" y="6582"/>
                    <a:pt x="785" y="6582"/>
                  </a:cubicBezTo>
                  <a:cubicBezTo>
                    <a:pt x="822" y="6582"/>
                    <a:pt x="860" y="6579"/>
                    <a:pt x="897" y="6574"/>
                  </a:cubicBezTo>
                  <a:cubicBezTo>
                    <a:pt x="904" y="6577"/>
                    <a:pt x="910" y="6584"/>
                    <a:pt x="917" y="6588"/>
                  </a:cubicBezTo>
                  <a:cubicBezTo>
                    <a:pt x="1001" y="6641"/>
                    <a:pt x="1084" y="6695"/>
                    <a:pt x="1168" y="6744"/>
                  </a:cubicBezTo>
                  <a:cubicBezTo>
                    <a:pt x="1255" y="6795"/>
                    <a:pt x="1338" y="6845"/>
                    <a:pt x="1426" y="6892"/>
                  </a:cubicBezTo>
                  <a:cubicBezTo>
                    <a:pt x="1552" y="6962"/>
                    <a:pt x="1707" y="7042"/>
                    <a:pt x="1873" y="7096"/>
                  </a:cubicBezTo>
                  <a:lnTo>
                    <a:pt x="1897" y="7105"/>
                  </a:lnTo>
                  <a:cubicBezTo>
                    <a:pt x="1940" y="7119"/>
                    <a:pt x="1984" y="7133"/>
                    <a:pt x="2028" y="7142"/>
                  </a:cubicBezTo>
                  <a:lnTo>
                    <a:pt x="2114" y="7170"/>
                  </a:lnTo>
                  <a:cubicBezTo>
                    <a:pt x="2181" y="7190"/>
                    <a:pt x="2252" y="7210"/>
                    <a:pt x="2318" y="7226"/>
                  </a:cubicBezTo>
                  <a:cubicBezTo>
                    <a:pt x="2415" y="7250"/>
                    <a:pt x="2512" y="7270"/>
                    <a:pt x="2609" y="7286"/>
                  </a:cubicBezTo>
                  <a:cubicBezTo>
                    <a:pt x="2676" y="7300"/>
                    <a:pt x="2736" y="7303"/>
                    <a:pt x="2800" y="7303"/>
                  </a:cubicBezTo>
                  <a:cubicBezTo>
                    <a:pt x="2863" y="7303"/>
                    <a:pt x="2923" y="7300"/>
                    <a:pt x="2988" y="7297"/>
                  </a:cubicBezTo>
                  <a:cubicBezTo>
                    <a:pt x="3124" y="7286"/>
                    <a:pt x="3252" y="7246"/>
                    <a:pt x="3372" y="7206"/>
                  </a:cubicBezTo>
                  <a:lnTo>
                    <a:pt x="3435" y="7186"/>
                  </a:lnTo>
                  <a:cubicBezTo>
                    <a:pt x="3519" y="7159"/>
                    <a:pt x="3606" y="7126"/>
                    <a:pt x="3706" y="7079"/>
                  </a:cubicBezTo>
                  <a:cubicBezTo>
                    <a:pt x="3944" y="6969"/>
                    <a:pt x="4167" y="6832"/>
                    <a:pt x="4372" y="6668"/>
                  </a:cubicBezTo>
                  <a:cubicBezTo>
                    <a:pt x="4415" y="6634"/>
                    <a:pt x="4456" y="6594"/>
                    <a:pt x="4496" y="6557"/>
                  </a:cubicBezTo>
                  <a:cubicBezTo>
                    <a:pt x="4653" y="6403"/>
                    <a:pt x="4769" y="6253"/>
                    <a:pt x="4857" y="6096"/>
                  </a:cubicBezTo>
                  <a:cubicBezTo>
                    <a:pt x="4930" y="5955"/>
                    <a:pt x="4984" y="5835"/>
                    <a:pt x="5027" y="5714"/>
                  </a:cubicBezTo>
                  <a:cubicBezTo>
                    <a:pt x="5058" y="5628"/>
                    <a:pt x="5074" y="5540"/>
                    <a:pt x="5087" y="5460"/>
                  </a:cubicBezTo>
                  <a:lnTo>
                    <a:pt x="5101" y="5397"/>
                  </a:lnTo>
                  <a:cubicBezTo>
                    <a:pt x="5141" y="5199"/>
                    <a:pt x="5144" y="4995"/>
                    <a:pt x="5115" y="4791"/>
                  </a:cubicBezTo>
                  <a:cubicBezTo>
                    <a:pt x="5104" y="4708"/>
                    <a:pt x="5084" y="4601"/>
                    <a:pt x="5054" y="4487"/>
                  </a:cubicBezTo>
                  <a:cubicBezTo>
                    <a:pt x="5027" y="4376"/>
                    <a:pt x="4987" y="4270"/>
                    <a:pt x="4940" y="4156"/>
                  </a:cubicBezTo>
                  <a:cubicBezTo>
                    <a:pt x="5138" y="4116"/>
                    <a:pt x="5322" y="4032"/>
                    <a:pt x="5482" y="3959"/>
                  </a:cubicBezTo>
                  <a:cubicBezTo>
                    <a:pt x="5686" y="3868"/>
                    <a:pt x="5830" y="3768"/>
                    <a:pt x="5941" y="3648"/>
                  </a:cubicBezTo>
                  <a:lnTo>
                    <a:pt x="5973" y="3611"/>
                  </a:lnTo>
                  <a:cubicBezTo>
                    <a:pt x="6030" y="3547"/>
                    <a:pt x="6091" y="3481"/>
                    <a:pt x="6148" y="3407"/>
                  </a:cubicBezTo>
                  <a:cubicBezTo>
                    <a:pt x="6254" y="3260"/>
                    <a:pt x="6375" y="3089"/>
                    <a:pt x="6445" y="2882"/>
                  </a:cubicBezTo>
                  <a:cubicBezTo>
                    <a:pt x="6486" y="2761"/>
                    <a:pt x="6512" y="2624"/>
                    <a:pt x="6522" y="2484"/>
                  </a:cubicBezTo>
                  <a:cubicBezTo>
                    <a:pt x="6529" y="2346"/>
                    <a:pt x="6529" y="2203"/>
                    <a:pt x="6515" y="2053"/>
                  </a:cubicBezTo>
                  <a:cubicBezTo>
                    <a:pt x="6515" y="2013"/>
                    <a:pt x="6506" y="1976"/>
                    <a:pt x="6499" y="1939"/>
                  </a:cubicBezTo>
                  <a:cubicBezTo>
                    <a:pt x="6482" y="1875"/>
                    <a:pt x="6459" y="1805"/>
                    <a:pt x="6429" y="1724"/>
                  </a:cubicBezTo>
                  <a:cubicBezTo>
                    <a:pt x="6405" y="1658"/>
                    <a:pt x="6372" y="1601"/>
                    <a:pt x="6342" y="1547"/>
                  </a:cubicBezTo>
                  <a:cubicBezTo>
                    <a:pt x="6262" y="1411"/>
                    <a:pt x="6174" y="1290"/>
                    <a:pt x="6081" y="1179"/>
                  </a:cubicBezTo>
                  <a:cubicBezTo>
                    <a:pt x="6024" y="1116"/>
                    <a:pt x="5967" y="1059"/>
                    <a:pt x="5907" y="1002"/>
                  </a:cubicBezTo>
                  <a:lnTo>
                    <a:pt x="5877" y="972"/>
                  </a:lnTo>
                  <a:cubicBezTo>
                    <a:pt x="5773" y="875"/>
                    <a:pt x="5663" y="775"/>
                    <a:pt x="5546" y="681"/>
                  </a:cubicBezTo>
                  <a:lnTo>
                    <a:pt x="5496" y="638"/>
                  </a:lnTo>
                  <a:cubicBezTo>
                    <a:pt x="5442" y="594"/>
                    <a:pt x="5382" y="548"/>
                    <a:pt x="5315" y="508"/>
                  </a:cubicBezTo>
                  <a:cubicBezTo>
                    <a:pt x="5098" y="377"/>
                    <a:pt x="4874" y="283"/>
                    <a:pt x="4629" y="223"/>
                  </a:cubicBezTo>
                  <a:cubicBezTo>
                    <a:pt x="4439" y="173"/>
                    <a:pt x="4241" y="130"/>
                    <a:pt x="4054" y="93"/>
                  </a:cubicBezTo>
                  <a:lnTo>
                    <a:pt x="3907" y="59"/>
                  </a:lnTo>
                  <a:cubicBezTo>
                    <a:pt x="3817" y="42"/>
                    <a:pt x="3726" y="26"/>
                    <a:pt x="3633" y="9"/>
                  </a:cubicBezTo>
                  <a:cubicBezTo>
                    <a:pt x="3601" y="4"/>
                    <a:pt x="3567" y="1"/>
                    <a:pt x="35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4" name="Google Shape;344;p3"/>
          <p:cNvGrpSpPr/>
          <p:nvPr/>
        </p:nvGrpSpPr>
        <p:grpSpPr>
          <a:xfrm>
            <a:off x="2160923" y="4075780"/>
            <a:ext cx="256688" cy="303621"/>
            <a:chOff x="1824250" y="1008625"/>
            <a:chExt cx="144250" cy="170625"/>
          </a:xfrm>
        </p:grpSpPr>
        <p:sp>
          <p:nvSpPr>
            <p:cNvPr id="345" name="Google Shape;345;p3"/>
            <p:cNvSpPr/>
            <p:nvPr/>
          </p:nvSpPr>
          <p:spPr>
            <a:xfrm>
              <a:off x="1828675" y="1013025"/>
              <a:ext cx="135400" cy="161850"/>
            </a:xfrm>
            <a:custGeom>
              <a:avLst/>
              <a:gdLst/>
              <a:ahLst/>
              <a:cxnLst/>
              <a:rect l="l" t="t" r="r" b="b"/>
              <a:pathLst>
                <a:path w="5416" h="6474" extrusionOk="0">
                  <a:moveTo>
                    <a:pt x="2356" y="0"/>
                  </a:moveTo>
                  <a:cubicBezTo>
                    <a:pt x="2252" y="0"/>
                    <a:pt x="2150" y="4"/>
                    <a:pt x="2047" y="21"/>
                  </a:cubicBezTo>
                  <a:cubicBezTo>
                    <a:pt x="1947" y="37"/>
                    <a:pt x="1847" y="67"/>
                    <a:pt x="1750" y="94"/>
                  </a:cubicBezTo>
                  <a:cubicBezTo>
                    <a:pt x="1690" y="107"/>
                    <a:pt x="1636" y="138"/>
                    <a:pt x="1579" y="161"/>
                  </a:cubicBezTo>
                  <a:cubicBezTo>
                    <a:pt x="1469" y="211"/>
                    <a:pt x="1362" y="274"/>
                    <a:pt x="1258" y="342"/>
                  </a:cubicBezTo>
                  <a:cubicBezTo>
                    <a:pt x="1164" y="402"/>
                    <a:pt x="1074" y="472"/>
                    <a:pt x="988" y="539"/>
                  </a:cubicBezTo>
                  <a:cubicBezTo>
                    <a:pt x="871" y="629"/>
                    <a:pt x="760" y="743"/>
                    <a:pt x="659" y="850"/>
                  </a:cubicBezTo>
                  <a:cubicBezTo>
                    <a:pt x="647" y="863"/>
                    <a:pt x="636" y="876"/>
                    <a:pt x="623" y="890"/>
                  </a:cubicBezTo>
                  <a:cubicBezTo>
                    <a:pt x="562" y="960"/>
                    <a:pt x="506" y="1034"/>
                    <a:pt x="456" y="1111"/>
                  </a:cubicBezTo>
                  <a:cubicBezTo>
                    <a:pt x="358" y="1265"/>
                    <a:pt x="272" y="1428"/>
                    <a:pt x="208" y="1599"/>
                  </a:cubicBezTo>
                  <a:cubicBezTo>
                    <a:pt x="141" y="1783"/>
                    <a:pt x="98" y="1973"/>
                    <a:pt x="65" y="2164"/>
                  </a:cubicBezTo>
                  <a:cubicBezTo>
                    <a:pt x="45" y="2291"/>
                    <a:pt x="28" y="2418"/>
                    <a:pt x="17" y="2546"/>
                  </a:cubicBezTo>
                  <a:cubicBezTo>
                    <a:pt x="1" y="2696"/>
                    <a:pt x="1" y="2850"/>
                    <a:pt x="5" y="3003"/>
                  </a:cubicBezTo>
                  <a:cubicBezTo>
                    <a:pt x="11" y="3144"/>
                    <a:pt x="51" y="3295"/>
                    <a:pt x="91" y="3429"/>
                  </a:cubicBezTo>
                  <a:cubicBezTo>
                    <a:pt x="151" y="3619"/>
                    <a:pt x="228" y="3803"/>
                    <a:pt x="306" y="3987"/>
                  </a:cubicBezTo>
                  <a:cubicBezTo>
                    <a:pt x="342" y="4077"/>
                    <a:pt x="382" y="4167"/>
                    <a:pt x="422" y="4258"/>
                  </a:cubicBezTo>
                  <a:cubicBezTo>
                    <a:pt x="489" y="4402"/>
                    <a:pt x="573" y="4539"/>
                    <a:pt x="656" y="4676"/>
                  </a:cubicBezTo>
                  <a:cubicBezTo>
                    <a:pt x="757" y="4846"/>
                    <a:pt x="867" y="5007"/>
                    <a:pt x="997" y="5150"/>
                  </a:cubicBezTo>
                  <a:cubicBezTo>
                    <a:pt x="1161" y="5331"/>
                    <a:pt x="1339" y="5505"/>
                    <a:pt x="1522" y="5666"/>
                  </a:cubicBezTo>
                  <a:cubicBezTo>
                    <a:pt x="1666" y="5793"/>
                    <a:pt x="1817" y="5917"/>
                    <a:pt x="1977" y="6024"/>
                  </a:cubicBezTo>
                  <a:cubicBezTo>
                    <a:pt x="2175" y="6161"/>
                    <a:pt x="2385" y="6285"/>
                    <a:pt x="2613" y="6362"/>
                  </a:cubicBezTo>
                  <a:cubicBezTo>
                    <a:pt x="2743" y="6405"/>
                    <a:pt x="2877" y="6442"/>
                    <a:pt x="3014" y="6459"/>
                  </a:cubicBezTo>
                  <a:cubicBezTo>
                    <a:pt x="3084" y="6469"/>
                    <a:pt x="3155" y="6473"/>
                    <a:pt x="3227" y="6473"/>
                  </a:cubicBezTo>
                  <a:cubicBezTo>
                    <a:pt x="3293" y="6473"/>
                    <a:pt x="3360" y="6470"/>
                    <a:pt x="3425" y="6465"/>
                  </a:cubicBezTo>
                  <a:cubicBezTo>
                    <a:pt x="3509" y="6459"/>
                    <a:pt x="3589" y="6445"/>
                    <a:pt x="3669" y="6428"/>
                  </a:cubicBezTo>
                  <a:cubicBezTo>
                    <a:pt x="3813" y="6395"/>
                    <a:pt x="3958" y="6362"/>
                    <a:pt x="4098" y="6311"/>
                  </a:cubicBezTo>
                  <a:cubicBezTo>
                    <a:pt x="4248" y="6261"/>
                    <a:pt x="4389" y="6184"/>
                    <a:pt x="4519" y="6094"/>
                  </a:cubicBezTo>
                  <a:cubicBezTo>
                    <a:pt x="4646" y="6007"/>
                    <a:pt x="4750" y="5886"/>
                    <a:pt x="4853" y="5769"/>
                  </a:cubicBezTo>
                  <a:cubicBezTo>
                    <a:pt x="4957" y="5652"/>
                    <a:pt x="5031" y="5528"/>
                    <a:pt x="5108" y="5391"/>
                  </a:cubicBezTo>
                  <a:cubicBezTo>
                    <a:pt x="5185" y="5251"/>
                    <a:pt x="5228" y="5097"/>
                    <a:pt x="5268" y="4943"/>
                  </a:cubicBezTo>
                  <a:cubicBezTo>
                    <a:pt x="5332" y="4706"/>
                    <a:pt x="5402" y="4465"/>
                    <a:pt x="5409" y="4218"/>
                  </a:cubicBezTo>
                  <a:cubicBezTo>
                    <a:pt x="5415" y="4054"/>
                    <a:pt x="5415" y="3886"/>
                    <a:pt x="5392" y="3722"/>
                  </a:cubicBezTo>
                  <a:cubicBezTo>
                    <a:pt x="5389" y="3699"/>
                    <a:pt x="5386" y="3676"/>
                    <a:pt x="5382" y="3649"/>
                  </a:cubicBezTo>
                  <a:cubicBezTo>
                    <a:pt x="5365" y="3579"/>
                    <a:pt x="5345" y="3512"/>
                    <a:pt x="5329" y="3442"/>
                  </a:cubicBezTo>
                  <a:cubicBezTo>
                    <a:pt x="5325" y="3429"/>
                    <a:pt x="5322" y="3415"/>
                    <a:pt x="5315" y="3401"/>
                  </a:cubicBezTo>
                  <a:cubicBezTo>
                    <a:pt x="5272" y="3324"/>
                    <a:pt x="5238" y="3244"/>
                    <a:pt x="5178" y="3181"/>
                  </a:cubicBezTo>
                  <a:cubicBezTo>
                    <a:pt x="5128" y="3128"/>
                    <a:pt x="5077" y="3071"/>
                    <a:pt x="5017" y="3027"/>
                  </a:cubicBezTo>
                  <a:cubicBezTo>
                    <a:pt x="4997" y="3014"/>
                    <a:pt x="4981" y="2997"/>
                    <a:pt x="4961" y="2983"/>
                  </a:cubicBezTo>
                  <a:cubicBezTo>
                    <a:pt x="4852" y="2900"/>
                    <a:pt x="4718" y="2857"/>
                    <a:pt x="4583" y="2857"/>
                  </a:cubicBezTo>
                  <a:cubicBezTo>
                    <a:pt x="4503" y="2857"/>
                    <a:pt x="4423" y="2872"/>
                    <a:pt x="4349" y="2903"/>
                  </a:cubicBezTo>
                  <a:cubicBezTo>
                    <a:pt x="4108" y="3000"/>
                    <a:pt x="3944" y="3251"/>
                    <a:pt x="3958" y="3512"/>
                  </a:cubicBezTo>
                  <a:lnTo>
                    <a:pt x="3958" y="3525"/>
                  </a:lnTo>
                  <a:cubicBezTo>
                    <a:pt x="3944" y="3602"/>
                    <a:pt x="3950" y="3682"/>
                    <a:pt x="3954" y="3759"/>
                  </a:cubicBezTo>
                  <a:cubicBezTo>
                    <a:pt x="3954" y="3803"/>
                    <a:pt x="3967" y="3850"/>
                    <a:pt x="3974" y="3890"/>
                  </a:cubicBezTo>
                  <a:cubicBezTo>
                    <a:pt x="3984" y="3950"/>
                    <a:pt x="3991" y="4011"/>
                    <a:pt x="3994" y="4067"/>
                  </a:cubicBezTo>
                  <a:cubicBezTo>
                    <a:pt x="3984" y="4207"/>
                    <a:pt x="3958" y="4345"/>
                    <a:pt x="3927" y="4482"/>
                  </a:cubicBezTo>
                  <a:cubicBezTo>
                    <a:pt x="3901" y="4576"/>
                    <a:pt x="3870" y="4669"/>
                    <a:pt x="3830" y="4759"/>
                  </a:cubicBezTo>
                  <a:cubicBezTo>
                    <a:pt x="3793" y="4813"/>
                    <a:pt x="3753" y="4863"/>
                    <a:pt x="3710" y="4914"/>
                  </a:cubicBezTo>
                  <a:cubicBezTo>
                    <a:pt x="3697" y="4923"/>
                    <a:pt x="3683" y="4934"/>
                    <a:pt x="3669" y="4943"/>
                  </a:cubicBezTo>
                  <a:cubicBezTo>
                    <a:pt x="3620" y="4967"/>
                    <a:pt x="3563" y="4987"/>
                    <a:pt x="3509" y="5004"/>
                  </a:cubicBezTo>
                  <a:cubicBezTo>
                    <a:pt x="3419" y="5024"/>
                    <a:pt x="3325" y="5040"/>
                    <a:pt x="3231" y="5047"/>
                  </a:cubicBezTo>
                  <a:cubicBezTo>
                    <a:pt x="3202" y="5044"/>
                    <a:pt x="3168" y="5037"/>
                    <a:pt x="3135" y="5034"/>
                  </a:cubicBezTo>
                  <a:cubicBezTo>
                    <a:pt x="3061" y="5007"/>
                    <a:pt x="2987" y="4977"/>
                    <a:pt x="2917" y="4940"/>
                  </a:cubicBezTo>
                  <a:cubicBezTo>
                    <a:pt x="2649" y="4773"/>
                    <a:pt x="2408" y="4562"/>
                    <a:pt x="2181" y="4345"/>
                  </a:cubicBezTo>
                  <a:cubicBezTo>
                    <a:pt x="2101" y="4261"/>
                    <a:pt x="2027" y="4174"/>
                    <a:pt x="1957" y="4084"/>
                  </a:cubicBezTo>
                  <a:cubicBezTo>
                    <a:pt x="1894" y="4000"/>
                    <a:pt x="1837" y="3910"/>
                    <a:pt x="1780" y="3820"/>
                  </a:cubicBezTo>
                  <a:cubicBezTo>
                    <a:pt x="1706" y="3679"/>
                    <a:pt x="1643" y="3532"/>
                    <a:pt x="1579" y="3385"/>
                  </a:cubicBezTo>
                  <a:cubicBezTo>
                    <a:pt x="1519" y="3241"/>
                    <a:pt x="1453" y="3094"/>
                    <a:pt x="1405" y="2947"/>
                  </a:cubicBezTo>
                  <a:cubicBezTo>
                    <a:pt x="1396" y="2883"/>
                    <a:pt x="1389" y="2823"/>
                    <a:pt x="1385" y="2759"/>
                  </a:cubicBezTo>
                  <a:cubicBezTo>
                    <a:pt x="1392" y="2552"/>
                    <a:pt x="1416" y="2345"/>
                    <a:pt x="1459" y="2140"/>
                  </a:cubicBezTo>
                  <a:cubicBezTo>
                    <a:pt x="1489" y="2047"/>
                    <a:pt x="1522" y="1957"/>
                    <a:pt x="1566" y="1867"/>
                  </a:cubicBezTo>
                  <a:cubicBezTo>
                    <a:pt x="1636" y="1759"/>
                    <a:pt x="1713" y="1659"/>
                    <a:pt x="1800" y="1562"/>
                  </a:cubicBezTo>
                  <a:cubicBezTo>
                    <a:pt x="1904" y="1462"/>
                    <a:pt x="2014" y="1368"/>
                    <a:pt x="2135" y="1291"/>
                  </a:cubicBezTo>
                  <a:cubicBezTo>
                    <a:pt x="2212" y="1251"/>
                    <a:pt x="2285" y="1217"/>
                    <a:pt x="2365" y="1188"/>
                  </a:cubicBezTo>
                  <a:cubicBezTo>
                    <a:pt x="2476" y="1171"/>
                    <a:pt x="2589" y="1168"/>
                    <a:pt x="2700" y="1168"/>
                  </a:cubicBezTo>
                  <a:lnTo>
                    <a:pt x="2914" y="1168"/>
                  </a:lnTo>
                  <a:cubicBezTo>
                    <a:pt x="3021" y="1154"/>
                    <a:pt x="3115" y="1117"/>
                    <a:pt x="3198" y="1050"/>
                  </a:cubicBezTo>
                  <a:cubicBezTo>
                    <a:pt x="3319" y="956"/>
                    <a:pt x="3399" y="816"/>
                    <a:pt x="3419" y="666"/>
                  </a:cubicBezTo>
                  <a:cubicBezTo>
                    <a:pt x="3439" y="512"/>
                    <a:pt x="3396" y="354"/>
                    <a:pt x="3302" y="234"/>
                  </a:cubicBezTo>
                  <a:cubicBezTo>
                    <a:pt x="3218" y="121"/>
                    <a:pt x="3064" y="13"/>
                    <a:pt x="2917" y="10"/>
                  </a:cubicBezTo>
                  <a:cubicBezTo>
                    <a:pt x="2803" y="7"/>
                    <a:pt x="2686" y="4"/>
                    <a:pt x="2573" y="4"/>
                  </a:cubicBezTo>
                  <a:cubicBezTo>
                    <a:pt x="2500" y="2"/>
                    <a:pt x="2428" y="0"/>
                    <a:pt x="23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3"/>
            <p:cNvSpPr/>
            <p:nvPr/>
          </p:nvSpPr>
          <p:spPr>
            <a:xfrm>
              <a:off x="1824250" y="1008625"/>
              <a:ext cx="144250" cy="170625"/>
            </a:xfrm>
            <a:custGeom>
              <a:avLst/>
              <a:gdLst/>
              <a:ahLst/>
              <a:cxnLst/>
              <a:rect l="l" t="t" r="r" b="b"/>
              <a:pathLst>
                <a:path w="5770" h="6825" extrusionOk="0">
                  <a:moveTo>
                    <a:pt x="5328" y="3645"/>
                  </a:moveTo>
                  <a:lnTo>
                    <a:pt x="5328" y="3645"/>
                  </a:lnTo>
                  <a:cubicBezTo>
                    <a:pt x="5328" y="3645"/>
                    <a:pt x="5331" y="3651"/>
                    <a:pt x="5339" y="3661"/>
                  </a:cubicBezTo>
                  <a:cubicBezTo>
                    <a:pt x="5335" y="3655"/>
                    <a:pt x="5332" y="3650"/>
                    <a:pt x="5328" y="3645"/>
                  </a:cubicBezTo>
                  <a:close/>
                  <a:moveTo>
                    <a:pt x="2545" y="352"/>
                  </a:moveTo>
                  <a:cubicBezTo>
                    <a:pt x="2590" y="352"/>
                    <a:pt x="2636" y="353"/>
                    <a:pt x="2683" y="354"/>
                  </a:cubicBezTo>
                  <a:lnTo>
                    <a:pt x="2750" y="354"/>
                  </a:lnTo>
                  <a:cubicBezTo>
                    <a:pt x="2863" y="357"/>
                    <a:pt x="2977" y="357"/>
                    <a:pt x="3091" y="360"/>
                  </a:cubicBezTo>
                  <a:cubicBezTo>
                    <a:pt x="3164" y="364"/>
                    <a:pt x="3275" y="430"/>
                    <a:pt x="3342" y="518"/>
                  </a:cubicBezTo>
                  <a:cubicBezTo>
                    <a:pt x="3405" y="601"/>
                    <a:pt x="3436" y="711"/>
                    <a:pt x="3422" y="819"/>
                  </a:cubicBezTo>
                  <a:cubicBezTo>
                    <a:pt x="3408" y="925"/>
                    <a:pt x="3352" y="1023"/>
                    <a:pt x="3268" y="1089"/>
                  </a:cubicBezTo>
                  <a:cubicBezTo>
                    <a:pt x="3212" y="1129"/>
                    <a:pt x="3147" y="1157"/>
                    <a:pt x="3081" y="1169"/>
                  </a:cubicBezTo>
                  <a:lnTo>
                    <a:pt x="2877" y="1166"/>
                  </a:lnTo>
                  <a:cubicBezTo>
                    <a:pt x="2763" y="1166"/>
                    <a:pt x="2639" y="1169"/>
                    <a:pt x="2516" y="1189"/>
                  </a:cubicBezTo>
                  <a:lnTo>
                    <a:pt x="2482" y="1200"/>
                  </a:lnTo>
                  <a:cubicBezTo>
                    <a:pt x="2405" y="1226"/>
                    <a:pt x="2321" y="1263"/>
                    <a:pt x="2218" y="1320"/>
                  </a:cubicBezTo>
                  <a:cubicBezTo>
                    <a:pt x="2101" y="1393"/>
                    <a:pt x="1988" y="1487"/>
                    <a:pt x="1847" y="1621"/>
                  </a:cubicBezTo>
                  <a:cubicBezTo>
                    <a:pt x="1750" y="1728"/>
                    <a:pt x="1666" y="1839"/>
                    <a:pt x="1596" y="1949"/>
                  </a:cubicBezTo>
                  <a:lnTo>
                    <a:pt x="1586" y="1966"/>
                  </a:lnTo>
                  <a:cubicBezTo>
                    <a:pt x="1539" y="2060"/>
                    <a:pt x="1499" y="2160"/>
                    <a:pt x="1462" y="2280"/>
                  </a:cubicBezTo>
                  <a:cubicBezTo>
                    <a:pt x="1422" y="2474"/>
                    <a:pt x="1395" y="2685"/>
                    <a:pt x="1386" y="2946"/>
                  </a:cubicBezTo>
                  <a:cubicBezTo>
                    <a:pt x="1389" y="3016"/>
                    <a:pt x="1395" y="3083"/>
                    <a:pt x="1409" y="3150"/>
                  </a:cubicBezTo>
                  <a:lnTo>
                    <a:pt x="1415" y="3176"/>
                  </a:lnTo>
                  <a:cubicBezTo>
                    <a:pt x="1459" y="3313"/>
                    <a:pt x="1516" y="3444"/>
                    <a:pt x="1569" y="3571"/>
                  </a:cubicBezTo>
                  <a:lnTo>
                    <a:pt x="1596" y="3631"/>
                  </a:lnTo>
                  <a:cubicBezTo>
                    <a:pt x="1650" y="3755"/>
                    <a:pt x="1719" y="3919"/>
                    <a:pt x="1810" y="4089"/>
                  </a:cubicBezTo>
                  <a:cubicBezTo>
                    <a:pt x="1860" y="4173"/>
                    <a:pt x="1920" y="4273"/>
                    <a:pt x="1994" y="4367"/>
                  </a:cubicBezTo>
                  <a:cubicBezTo>
                    <a:pt x="2061" y="4457"/>
                    <a:pt x="2141" y="4548"/>
                    <a:pt x="2235" y="4648"/>
                  </a:cubicBezTo>
                  <a:cubicBezTo>
                    <a:pt x="2519" y="4919"/>
                    <a:pt x="2760" y="5113"/>
                    <a:pt x="3000" y="5266"/>
                  </a:cubicBezTo>
                  <a:lnTo>
                    <a:pt x="3017" y="5277"/>
                  </a:lnTo>
                  <a:cubicBezTo>
                    <a:pt x="3104" y="5317"/>
                    <a:pt x="3181" y="5350"/>
                    <a:pt x="3255" y="5374"/>
                  </a:cubicBezTo>
                  <a:lnTo>
                    <a:pt x="3278" y="5380"/>
                  </a:lnTo>
                  <a:cubicBezTo>
                    <a:pt x="3318" y="5387"/>
                    <a:pt x="3355" y="5394"/>
                    <a:pt x="3392" y="5397"/>
                  </a:cubicBezTo>
                  <a:lnTo>
                    <a:pt x="3408" y="5400"/>
                  </a:lnTo>
                  <a:lnTo>
                    <a:pt x="3425" y="5397"/>
                  </a:lnTo>
                  <a:cubicBezTo>
                    <a:pt x="3516" y="5391"/>
                    <a:pt x="3613" y="5377"/>
                    <a:pt x="3740" y="5346"/>
                  </a:cubicBezTo>
                  <a:cubicBezTo>
                    <a:pt x="3800" y="5330"/>
                    <a:pt x="3860" y="5306"/>
                    <a:pt x="3917" y="5283"/>
                  </a:cubicBezTo>
                  <a:lnTo>
                    <a:pt x="3950" y="5263"/>
                  </a:lnTo>
                  <a:cubicBezTo>
                    <a:pt x="3967" y="5250"/>
                    <a:pt x="3984" y="5240"/>
                    <a:pt x="3997" y="5226"/>
                  </a:cubicBezTo>
                  <a:lnTo>
                    <a:pt x="4017" y="5206"/>
                  </a:lnTo>
                  <a:cubicBezTo>
                    <a:pt x="4070" y="5146"/>
                    <a:pt x="4115" y="5090"/>
                    <a:pt x="4155" y="5036"/>
                  </a:cubicBezTo>
                  <a:lnTo>
                    <a:pt x="4168" y="5005"/>
                  </a:lnTo>
                  <a:cubicBezTo>
                    <a:pt x="4218" y="4899"/>
                    <a:pt x="4251" y="4789"/>
                    <a:pt x="4275" y="4698"/>
                  </a:cubicBezTo>
                  <a:cubicBezTo>
                    <a:pt x="4302" y="4581"/>
                    <a:pt x="4335" y="4423"/>
                    <a:pt x="4345" y="4256"/>
                  </a:cubicBezTo>
                  <a:lnTo>
                    <a:pt x="4345" y="4247"/>
                  </a:lnTo>
                  <a:lnTo>
                    <a:pt x="4345" y="4236"/>
                  </a:lnTo>
                  <a:cubicBezTo>
                    <a:pt x="4342" y="4170"/>
                    <a:pt x="4335" y="4102"/>
                    <a:pt x="4325" y="4039"/>
                  </a:cubicBezTo>
                  <a:cubicBezTo>
                    <a:pt x="4322" y="4019"/>
                    <a:pt x="4318" y="4002"/>
                    <a:pt x="4315" y="3982"/>
                  </a:cubicBezTo>
                  <a:cubicBezTo>
                    <a:pt x="4311" y="3966"/>
                    <a:pt x="4305" y="3942"/>
                    <a:pt x="4305" y="3935"/>
                  </a:cubicBezTo>
                  <a:lnTo>
                    <a:pt x="4305" y="3862"/>
                  </a:lnTo>
                  <a:cubicBezTo>
                    <a:pt x="4302" y="3815"/>
                    <a:pt x="4302" y="3768"/>
                    <a:pt x="4308" y="3715"/>
                  </a:cubicBezTo>
                  <a:lnTo>
                    <a:pt x="4311" y="3698"/>
                  </a:lnTo>
                  <a:lnTo>
                    <a:pt x="4311" y="3678"/>
                  </a:lnTo>
                  <a:cubicBezTo>
                    <a:pt x="4302" y="3494"/>
                    <a:pt x="4419" y="3310"/>
                    <a:pt x="4592" y="3243"/>
                  </a:cubicBezTo>
                  <a:cubicBezTo>
                    <a:pt x="4647" y="3221"/>
                    <a:pt x="4706" y="3209"/>
                    <a:pt x="4765" y="3209"/>
                  </a:cubicBezTo>
                  <a:cubicBezTo>
                    <a:pt x="4860" y="3209"/>
                    <a:pt x="4954" y="3239"/>
                    <a:pt x="5030" y="3296"/>
                  </a:cubicBezTo>
                  <a:lnTo>
                    <a:pt x="5091" y="3344"/>
                  </a:lnTo>
                  <a:cubicBezTo>
                    <a:pt x="5124" y="3370"/>
                    <a:pt x="5161" y="3407"/>
                    <a:pt x="5198" y="3444"/>
                  </a:cubicBezTo>
                  <a:lnTo>
                    <a:pt x="5231" y="3480"/>
                  </a:lnTo>
                  <a:cubicBezTo>
                    <a:pt x="5258" y="3508"/>
                    <a:pt x="5278" y="3551"/>
                    <a:pt x="5305" y="3601"/>
                  </a:cubicBezTo>
                  <a:cubicBezTo>
                    <a:pt x="5312" y="3615"/>
                    <a:pt x="5319" y="3630"/>
                    <a:pt x="5328" y="3645"/>
                  </a:cubicBezTo>
                  <a:lnTo>
                    <a:pt x="5328" y="3645"/>
                  </a:lnTo>
                  <a:lnTo>
                    <a:pt x="5499" y="3597"/>
                  </a:lnTo>
                  <a:lnTo>
                    <a:pt x="5499" y="3597"/>
                  </a:lnTo>
                  <a:lnTo>
                    <a:pt x="5335" y="3665"/>
                  </a:lnTo>
                  <a:lnTo>
                    <a:pt x="5342" y="3691"/>
                  </a:lnTo>
                  <a:cubicBezTo>
                    <a:pt x="5359" y="3748"/>
                    <a:pt x="5375" y="3801"/>
                    <a:pt x="5385" y="3858"/>
                  </a:cubicBezTo>
                  <a:cubicBezTo>
                    <a:pt x="5388" y="3882"/>
                    <a:pt x="5392" y="3902"/>
                    <a:pt x="5395" y="3926"/>
                  </a:cubicBezTo>
                  <a:cubicBezTo>
                    <a:pt x="5419" y="4073"/>
                    <a:pt x="5415" y="4230"/>
                    <a:pt x="5412" y="4390"/>
                  </a:cubicBezTo>
                  <a:cubicBezTo>
                    <a:pt x="5405" y="4591"/>
                    <a:pt x="5351" y="4792"/>
                    <a:pt x="5294" y="5005"/>
                  </a:cubicBezTo>
                  <a:lnTo>
                    <a:pt x="5274" y="5076"/>
                  </a:lnTo>
                  <a:cubicBezTo>
                    <a:pt x="5238" y="5220"/>
                    <a:pt x="5198" y="5360"/>
                    <a:pt x="5131" y="5481"/>
                  </a:cubicBezTo>
                  <a:cubicBezTo>
                    <a:pt x="5061" y="5607"/>
                    <a:pt x="4993" y="5725"/>
                    <a:pt x="4900" y="5828"/>
                  </a:cubicBezTo>
                  <a:lnTo>
                    <a:pt x="4873" y="5859"/>
                  </a:lnTo>
                  <a:cubicBezTo>
                    <a:pt x="4783" y="5959"/>
                    <a:pt x="4696" y="6059"/>
                    <a:pt x="4596" y="6126"/>
                  </a:cubicBezTo>
                  <a:cubicBezTo>
                    <a:pt x="4462" y="6217"/>
                    <a:pt x="4339" y="6283"/>
                    <a:pt x="4218" y="6323"/>
                  </a:cubicBezTo>
                  <a:cubicBezTo>
                    <a:pt x="4094" y="6363"/>
                    <a:pt x="3964" y="6397"/>
                    <a:pt x="3806" y="6434"/>
                  </a:cubicBezTo>
                  <a:cubicBezTo>
                    <a:pt x="3726" y="6450"/>
                    <a:pt x="3656" y="6461"/>
                    <a:pt x="3593" y="6467"/>
                  </a:cubicBezTo>
                  <a:cubicBezTo>
                    <a:pt x="3539" y="6471"/>
                    <a:pt x="3477" y="6474"/>
                    <a:pt x="3412" y="6474"/>
                  </a:cubicBezTo>
                  <a:cubicBezTo>
                    <a:pt x="3347" y="6474"/>
                    <a:pt x="3280" y="6471"/>
                    <a:pt x="3215" y="6461"/>
                  </a:cubicBezTo>
                  <a:cubicBezTo>
                    <a:pt x="3104" y="6447"/>
                    <a:pt x="2984" y="6417"/>
                    <a:pt x="2846" y="6370"/>
                  </a:cubicBezTo>
                  <a:cubicBezTo>
                    <a:pt x="2663" y="6310"/>
                    <a:pt x="2476" y="6209"/>
                    <a:pt x="2255" y="6056"/>
                  </a:cubicBezTo>
                  <a:cubicBezTo>
                    <a:pt x="2114" y="5962"/>
                    <a:pt x="1974" y="5848"/>
                    <a:pt x="1817" y="5712"/>
                  </a:cubicBezTo>
                  <a:cubicBezTo>
                    <a:pt x="1636" y="5551"/>
                    <a:pt x="1466" y="5383"/>
                    <a:pt x="1305" y="5210"/>
                  </a:cubicBezTo>
                  <a:cubicBezTo>
                    <a:pt x="1198" y="5090"/>
                    <a:pt x="1094" y="4949"/>
                    <a:pt x="984" y="4761"/>
                  </a:cubicBezTo>
                  <a:lnTo>
                    <a:pt x="964" y="4732"/>
                  </a:lnTo>
                  <a:cubicBezTo>
                    <a:pt x="890" y="4604"/>
                    <a:pt x="816" y="4488"/>
                    <a:pt x="759" y="4360"/>
                  </a:cubicBezTo>
                  <a:lnTo>
                    <a:pt x="739" y="4317"/>
                  </a:lnTo>
                  <a:cubicBezTo>
                    <a:pt x="710" y="4243"/>
                    <a:pt x="676" y="4170"/>
                    <a:pt x="646" y="4096"/>
                  </a:cubicBezTo>
                  <a:lnTo>
                    <a:pt x="616" y="4022"/>
                  </a:lnTo>
                  <a:cubicBezTo>
                    <a:pt x="549" y="3862"/>
                    <a:pt x="486" y="3708"/>
                    <a:pt x="435" y="3551"/>
                  </a:cubicBezTo>
                  <a:cubicBezTo>
                    <a:pt x="398" y="3427"/>
                    <a:pt x="362" y="3293"/>
                    <a:pt x="358" y="3173"/>
                  </a:cubicBezTo>
                  <a:cubicBezTo>
                    <a:pt x="355" y="3036"/>
                    <a:pt x="355" y="2885"/>
                    <a:pt x="369" y="2738"/>
                  </a:cubicBezTo>
                  <a:cubicBezTo>
                    <a:pt x="378" y="2637"/>
                    <a:pt x="392" y="2504"/>
                    <a:pt x="415" y="2370"/>
                  </a:cubicBezTo>
                  <a:cubicBezTo>
                    <a:pt x="452" y="2163"/>
                    <a:pt x="495" y="1989"/>
                    <a:pt x="549" y="1835"/>
                  </a:cubicBezTo>
                  <a:cubicBezTo>
                    <a:pt x="603" y="1688"/>
                    <a:pt x="683" y="1538"/>
                    <a:pt x="779" y="1380"/>
                  </a:cubicBezTo>
                  <a:cubicBezTo>
                    <a:pt x="824" y="1313"/>
                    <a:pt x="873" y="1250"/>
                    <a:pt x="934" y="1183"/>
                  </a:cubicBezTo>
                  <a:lnTo>
                    <a:pt x="967" y="1146"/>
                  </a:lnTo>
                  <a:cubicBezTo>
                    <a:pt x="1060" y="1043"/>
                    <a:pt x="1161" y="936"/>
                    <a:pt x="1272" y="856"/>
                  </a:cubicBezTo>
                  <a:lnTo>
                    <a:pt x="1312" y="825"/>
                  </a:lnTo>
                  <a:cubicBezTo>
                    <a:pt x="1386" y="765"/>
                    <a:pt x="1455" y="711"/>
                    <a:pt x="1529" y="665"/>
                  </a:cubicBezTo>
                  <a:cubicBezTo>
                    <a:pt x="1622" y="608"/>
                    <a:pt x="1727" y="544"/>
                    <a:pt x="1830" y="498"/>
                  </a:cubicBezTo>
                  <a:lnTo>
                    <a:pt x="1860" y="484"/>
                  </a:lnTo>
                  <a:cubicBezTo>
                    <a:pt x="1900" y="464"/>
                    <a:pt x="1940" y="447"/>
                    <a:pt x="1974" y="437"/>
                  </a:cubicBezTo>
                  <a:lnTo>
                    <a:pt x="2008" y="430"/>
                  </a:lnTo>
                  <a:cubicBezTo>
                    <a:pt x="2091" y="407"/>
                    <a:pt x="2171" y="384"/>
                    <a:pt x="2252" y="370"/>
                  </a:cubicBezTo>
                  <a:cubicBezTo>
                    <a:pt x="2346" y="356"/>
                    <a:pt x="2444" y="352"/>
                    <a:pt x="2545" y="352"/>
                  </a:cubicBezTo>
                  <a:close/>
                  <a:moveTo>
                    <a:pt x="2529" y="0"/>
                  </a:moveTo>
                  <a:cubicBezTo>
                    <a:pt x="2420" y="0"/>
                    <a:pt x="2309" y="5"/>
                    <a:pt x="2195" y="22"/>
                  </a:cubicBezTo>
                  <a:cubicBezTo>
                    <a:pt x="2097" y="39"/>
                    <a:pt x="2004" y="66"/>
                    <a:pt x="1914" y="89"/>
                  </a:cubicBezTo>
                  <a:lnTo>
                    <a:pt x="1880" y="99"/>
                  </a:lnTo>
                  <a:cubicBezTo>
                    <a:pt x="1817" y="116"/>
                    <a:pt x="1763" y="143"/>
                    <a:pt x="1713" y="166"/>
                  </a:cubicBezTo>
                  <a:lnTo>
                    <a:pt x="1687" y="176"/>
                  </a:lnTo>
                  <a:cubicBezTo>
                    <a:pt x="1562" y="233"/>
                    <a:pt x="1449" y="303"/>
                    <a:pt x="1341" y="367"/>
                  </a:cubicBezTo>
                  <a:cubicBezTo>
                    <a:pt x="1255" y="424"/>
                    <a:pt x="1174" y="484"/>
                    <a:pt x="1097" y="544"/>
                  </a:cubicBezTo>
                  <a:lnTo>
                    <a:pt x="1057" y="575"/>
                  </a:lnTo>
                  <a:cubicBezTo>
                    <a:pt x="927" y="675"/>
                    <a:pt x="813" y="791"/>
                    <a:pt x="706" y="909"/>
                  </a:cubicBezTo>
                  <a:lnTo>
                    <a:pt x="670" y="949"/>
                  </a:lnTo>
                  <a:cubicBezTo>
                    <a:pt x="596" y="1032"/>
                    <a:pt x="539" y="1109"/>
                    <a:pt x="486" y="1193"/>
                  </a:cubicBezTo>
                  <a:cubicBezTo>
                    <a:pt x="372" y="1367"/>
                    <a:pt x="282" y="1544"/>
                    <a:pt x="222" y="1714"/>
                  </a:cubicBezTo>
                  <a:cubicBezTo>
                    <a:pt x="157" y="1889"/>
                    <a:pt x="108" y="2083"/>
                    <a:pt x="68" y="2310"/>
                  </a:cubicBezTo>
                  <a:cubicBezTo>
                    <a:pt x="44" y="2454"/>
                    <a:pt x="27" y="2597"/>
                    <a:pt x="17" y="2705"/>
                  </a:cubicBezTo>
                  <a:cubicBezTo>
                    <a:pt x="1" y="2869"/>
                    <a:pt x="4" y="3032"/>
                    <a:pt x="7" y="3183"/>
                  </a:cubicBezTo>
                  <a:cubicBezTo>
                    <a:pt x="11" y="3347"/>
                    <a:pt x="54" y="3508"/>
                    <a:pt x="101" y="3654"/>
                  </a:cubicBezTo>
                  <a:cubicBezTo>
                    <a:pt x="154" y="3829"/>
                    <a:pt x="222" y="3996"/>
                    <a:pt x="288" y="4156"/>
                  </a:cubicBezTo>
                  <a:lnTo>
                    <a:pt x="322" y="4230"/>
                  </a:lnTo>
                  <a:cubicBezTo>
                    <a:pt x="352" y="4307"/>
                    <a:pt x="385" y="4383"/>
                    <a:pt x="418" y="4460"/>
                  </a:cubicBezTo>
                  <a:lnTo>
                    <a:pt x="438" y="4504"/>
                  </a:lnTo>
                  <a:cubicBezTo>
                    <a:pt x="506" y="4651"/>
                    <a:pt x="586" y="4785"/>
                    <a:pt x="663" y="4915"/>
                  </a:cubicBezTo>
                  <a:lnTo>
                    <a:pt x="683" y="4942"/>
                  </a:lnTo>
                  <a:cubicBezTo>
                    <a:pt x="807" y="5150"/>
                    <a:pt x="920" y="5306"/>
                    <a:pt x="1044" y="5444"/>
                  </a:cubicBezTo>
                  <a:cubicBezTo>
                    <a:pt x="1211" y="5627"/>
                    <a:pt x="1395" y="5808"/>
                    <a:pt x="1586" y="5976"/>
                  </a:cubicBezTo>
                  <a:cubicBezTo>
                    <a:pt x="1750" y="6119"/>
                    <a:pt x="1903" y="6243"/>
                    <a:pt x="2054" y="6347"/>
                  </a:cubicBezTo>
                  <a:cubicBezTo>
                    <a:pt x="2301" y="6518"/>
                    <a:pt x="2519" y="6635"/>
                    <a:pt x="2736" y="6705"/>
                  </a:cubicBezTo>
                  <a:cubicBezTo>
                    <a:pt x="2894" y="6758"/>
                    <a:pt x="3034" y="6791"/>
                    <a:pt x="3167" y="6811"/>
                  </a:cubicBezTo>
                  <a:cubicBezTo>
                    <a:pt x="3248" y="6822"/>
                    <a:pt x="3328" y="6825"/>
                    <a:pt x="3405" y="6825"/>
                  </a:cubicBezTo>
                  <a:cubicBezTo>
                    <a:pt x="3482" y="6825"/>
                    <a:pt x="3553" y="6822"/>
                    <a:pt x="3616" y="6819"/>
                  </a:cubicBezTo>
                  <a:cubicBezTo>
                    <a:pt x="3696" y="6811"/>
                    <a:pt x="3786" y="6798"/>
                    <a:pt x="3883" y="6775"/>
                  </a:cubicBezTo>
                  <a:cubicBezTo>
                    <a:pt x="4050" y="6738"/>
                    <a:pt x="4191" y="6701"/>
                    <a:pt x="4331" y="6655"/>
                  </a:cubicBezTo>
                  <a:cubicBezTo>
                    <a:pt x="4482" y="6604"/>
                    <a:pt x="4632" y="6527"/>
                    <a:pt x="4797" y="6417"/>
                  </a:cubicBezTo>
                  <a:cubicBezTo>
                    <a:pt x="4930" y="6323"/>
                    <a:pt x="5038" y="6206"/>
                    <a:pt x="5138" y="6089"/>
                  </a:cubicBezTo>
                  <a:lnTo>
                    <a:pt x="5161" y="6062"/>
                  </a:lnTo>
                  <a:cubicBezTo>
                    <a:pt x="5282" y="5932"/>
                    <a:pt x="5359" y="5788"/>
                    <a:pt x="5435" y="5651"/>
                  </a:cubicBezTo>
                  <a:cubicBezTo>
                    <a:pt x="5526" y="5494"/>
                    <a:pt x="5572" y="5326"/>
                    <a:pt x="5616" y="5166"/>
                  </a:cubicBezTo>
                  <a:lnTo>
                    <a:pt x="5636" y="5096"/>
                  </a:lnTo>
                  <a:cubicBezTo>
                    <a:pt x="5696" y="4872"/>
                    <a:pt x="5756" y="4644"/>
                    <a:pt x="5763" y="4397"/>
                  </a:cubicBezTo>
                  <a:cubicBezTo>
                    <a:pt x="5766" y="4230"/>
                    <a:pt x="5770" y="4049"/>
                    <a:pt x="5743" y="3875"/>
                  </a:cubicBezTo>
                  <a:cubicBezTo>
                    <a:pt x="5740" y="3849"/>
                    <a:pt x="5736" y="3821"/>
                    <a:pt x="5730" y="3795"/>
                  </a:cubicBezTo>
                  <a:cubicBezTo>
                    <a:pt x="5716" y="3728"/>
                    <a:pt x="5700" y="3661"/>
                    <a:pt x="5683" y="3597"/>
                  </a:cubicBezTo>
                  <a:lnTo>
                    <a:pt x="5673" y="3565"/>
                  </a:lnTo>
                  <a:cubicBezTo>
                    <a:pt x="5669" y="3548"/>
                    <a:pt x="5663" y="3520"/>
                    <a:pt x="5646" y="3491"/>
                  </a:cubicBezTo>
                  <a:cubicBezTo>
                    <a:pt x="5636" y="3474"/>
                    <a:pt x="5626" y="3457"/>
                    <a:pt x="5616" y="3437"/>
                  </a:cubicBezTo>
                  <a:cubicBezTo>
                    <a:pt x="5583" y="3374"/>
                    <a:pt x="5546" y="3300"/>
                    <a:pt x="5482" y="3236"/>
                  </a:cubicBezTo>
                  <a:lnTo>
                    <a:pt x="5452" y="3203"/>
                  </a:lnTo>
                  <a:cubicBezTo>
                    <a:pt x="5405" y="3156"/>
                    <a:pt x="5359" y="3106"/>
                    <a:pt x="5302" y="3063"/>
                  </a:cubicBezTo>
                  <a:lnTo>
                    <a:pt x="5245" y="3019"/>
                  </a:lnTo>
                  <a:cubicBezTo>
                    <a:pt x="5107" y="2913"/>
                    <a:pt x="4932" y="2857"/>
                    <a:pt x="4757" y="2857"/>
                  </a:cubicBezTo>
                  <a:cubicBezTo>
                    <a:pt x="4655" y="2857"/>
                    <a:pt x="4554" y="2876"/>
                    <a:pt x="4459" y="2915"/>
                  </a:cubicBezTo>
                  <a:cubicBezTo>
                    <a:pt x="4155" y="3039"/>
                    <a:pt x="3950" y="3350"/>
                    <a:pt x="3960" y="3675"/>
                  </a:cubicBezTo>
                  <a:cubicBezTo>
                    <a:pt x="3947" y="3748"/>
                    <a:pt x="3950" y="3815"/>
                    <a:pt x="3954" y="3875"/>
                  </a:cubicBezTo>
                  <a:lnTo>
                    <a:pt x="3954" y="3939"/>
                  </a:lnTo>
                  <a:cubicBezTo>
                    <a:pt x="3954" y="3982"/>
                    <a:pt x="3964" y="4026"/>
                    <a:pt x="3970" y="4059"/>
                  </a:cubicBezTo>
                  <a:cubicBezTo>
                    <a:pt x="3974" y="4073"/>
                    <a:pt x="3977" y="4082"/>
                    <a:pt x="3977" y="4096"/>
                  </a:cubicBezTo>
                  <a:cubicBezTo>
                    <a:pt x="3987" y="4142"/>
                    <a:pt x="3990" y="4193"/>
                    <a:pt x="3994" y="4243"/>
                  </a:cubicBezTo>
                  <a:cubicBezTo>
                    <a:pt x="3984" y="4380"/>
                    <a:pt x="3957" y="4517"/>
                    <a:pt x="3934" y="4611"/>
                  </a:cubicBezTo>
                  <a:cubicBezTo>
                    <a:pt x="3917" y="4678"/>
                    <a:pt x="3890" y="4765"/>
                    <a:pt x="3854" y="4849"/>
                  </a:cubicBezTo>
                  <a:cubicBezTo>
                    <a:pt x="3826" y="4889"/>
                    <a:pt x="3797" y="4925"/>
                    <a:pt x="3763" y="4962"/>
                  </a:cubicBezTo>
                  <a:cubicBezTo>
                    <a:pt x="3760" y="4965"/>
                    <a:pt x="3760" y="4965"/>
                    <a:pt x="3760" y="4969"/>
                  </a:cubicBezTo>
                  <a:cubicBezTo>
                    <a:pt x="3716" y="4985"/>
                    <a:pt x="3680" y="4999"/>
                    <a:pt x="3649" y="5009"/>
                  </a:cubicBezTo>
                  <a:cubicBezTo>
                    <a:pt x="3559" y="5025"/>
                    <a:pt x="3485" y="5039"/>
                    <a:pt x="3412" y="5045"/>
                  </a:cubicBezTo>
                  <a:cubicBezTo>
                    <a:pt x="3395" y="5042"/>
                    <a:pt x="3375" y="5039"/>
                    <a:pt x="3355" y="5039"/>
                  </a:cubicBezTo>
                  <a:cubicBezTo>
                    <a:pt x="3301" y="5019"/>
                    <a:pt x="3244" y="4992"/>
                    <a:pt x="3181" y="4962"/>
                  </a:cubicBezTo>
                  <a:cubicBezTo>
                    <a:pt x="2964" y="4825"/>
                    <a:pt x="2740" y="4644"/>
                    <a:pt x="2485" y="4397"/>
                  </a:cubicBezTo>
                  <a:cubicBezTo>
                    <a:pt x="2402" y="4313"/>
                    <a:pt x="2335" y="4233"/>
                    <a:pt x="2275" y="4153"/>
                  </a:cubicBezTo>
                  <a:cubicBezTo>
                    <a:pt x="2218" y="4079"/>
                    <a:pt x="2168" y="4002"/>
                    <a:pt x="2114" y="3915"/>
                  </a:cubicBezTo>
                  <a:cubicBezTo>
                    <a:pt x="2037" y="3765"/>
                    <a:pt x="1971" y="3611"/>
                    <a:pt x="1920" y="3494"/>
                  </a:cubicBezTo>
                  <a:lnTo>
                    <a:pt x="1894" y="3430"/>
                  </a:lnTo>
                  <a:cubicBezTo>
                    <a:pt x="1840" y="3310"/>
                    <a:pt x="1793" y="3196"/>
                    <a:pt x="1753" y="3079"/>
                  </a:cubicBezTo>
                  <a:cubicBezTo>
                    <a:pt x="1743" y="3029"/>
                    <a:pt x="1739" y="2979"/>
                    <a:pt x="1736" y="2946"/>
                  </a:cubicBezTo>
                  <a:cubicBezTo>
                    <a:pt x="1747" y="2722"/>
                    <a:pt x="1770" y="2527"/>
                    <a:pt x="1803" y="2370"/>
                  </a:cubicBezTo>
                  <a:cubicBezTo>
                    <a:pt x="1830" y="2287"/>
                    <a:pt x="1860" y="2206"/>
                    <a:pt x="1897" y="2129"/>
                  </a:cubicBezTo>
                  <a:cubicBezTo>
                    <a:pt x="1957" y="2035"/>
                    <a:pt x="2028" y="1946"/>
                    <a:pt x="2097" y="1865"/>
                  </a:cubicBezTo>
                  <a:cubicBezTo>
                    <a:pt x="2211" y="1759"/>
                    <a:pt x="2309" y="1678"/>
                    <a:pt x="2395" y="1625"/>
                  </a:cubicBezTo>
                  <a:cubicBezTo>
                    <a:pt x="2465" y="1584"/>
                    <a:pt x="2525" y="1558"/>
                    <a:pt x="2585" y="1538"/>
                  </a:cubicBezTo>
                  <a:cubicBezTo>
                    <a:pt x="2683" y="1521"/>
                    <a:pt x="2783" y="1518"/>
                    <a:pt x="2874" y="1518"/>
                  </a:cubicBezTo>
                  <a:lnTo>
                    <a:pt x="3091" y="1521"/>
                  </a:lnTo>
                  <a:lnTo>
                    <a:pt x="3114" y="1518"/>
                  </a:lnTo>
                  <a:cubicBezTo>
                    <a:pt x="3252" y="1501"/>
                    <a:pt x="3372" y="1450"/>
                    <a:pt x="3482" y="1367"/>
                  </a:cubicBezTo>
                  <a:cubicBezTo>
                    <a:pt x="3639" y="1246"/>
                    <a:pt x="3743" y="1063"/>
                    <a:pt x="3769" y="862"/>
                  </a:cubicBezTo>
                  <a:cubicBezTo>
                    <a:pt x="3797" y="665"/>
                    <a:pt x="3740" y="461"/>
                    <a:pt x="3619" y="303"/>
                  </a:cubicBezTo>
                  <a:cubicBezTo>
                    <a:pt x="3519" y="169"/>
                    <a:pt x="3322" y="16"/>
                    <a:pt x="3098" y="9"/>
                  </a:cubicBezTo>
                  <a:cubicBezTo>
                    <a:pt x="2984" y="6"/>
                    <a:pt x="2866" y="2"/>
                    <a:pt x="2753" y="2"/>
                  </a:cubicBezTo>
                  <a:lnTo>
                    <a:pt x="2686" y="2"/>
                  </a:lnTo>
                  <a:cubicBezTo>
                    <a:pt x="2634" y="1"/>
                    <a:pt x="2582" y="0"/>
                    <a:pt x="2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7" name="Google Shape;347;p3"/>
          <p:cNvGrpSpPr/>
          <p:nvPr/>
        </p:nvGrpSpPr>
        <p:grpSpPr>
          <a:xfrm rot="-7762275">
            <a:off x="8431197" y="336305"/>
            <a:ext cx="1252552" cy="2191955"/>
            <a:chOff x="7354581" y="3323800"/>
            <a:chExt cx="939478" cy="1644077"/>
          </a:xfrm>
        </p:grpSpPr>
        <p:sp>
          <p:nvSpPr>
            <p:cNvPr id="348" name="Google Shape;348;p3"/>
            <p:cNvSpPr/>
            <p:nvPr/>
          </p:nvSpPr>
          <p:spPr>
            <a:xfrm>
              <a:off x="7507061" y="4467103"/>
              <a:ext cx="781494" cy="491850"/>
            </a:xfrm>
            <a:custGeom>
              <a:avLst/>
              <a:gdLst/>
              <a:ahLst/>
              <a:cxnLst/>
              <a:rect l="l" t="t" r="r" b="b"/>
              <a:pathLst>
                <a:path w="29253" h="18411" extrusionOk="0">
                  <a:moveTo>
                    <a:pt x="26615" y="1"/>
                  </a:moveTo>
                  <a:cubicBezTo>
                    <a:pt x="26615" y="1"/>
                    <a:pt x="24400" y="694"/>
                    <a:pt x="21190" y="1631"/>
                  </a:cubicBezTo>
                  <a:cubicBezTo>
                    <a:pt x="14867" y="3461"/>
                    <a:pt x="4699" y="6279"/>
                    <a:pt x="0" y="6722"/>
                  </a:cubicBezTo>
                  <a:cubicBezTo>
                    <a:pt x="0" y="6722"/>
                    <a:pt x="58" y="7376"/>
                    <a:pt x="199" y="8352"/>
                  </a:cubicBezTo>
                  <a:cubicBezTo>
                    <a:pt x="527" y="10592"/>
                    <a:pt x="1303" y="14649"/>
                    <a:pt x="2966" y="17256"/>
                  </a:cubicBezTo>
                  <a:cubicBezTo>
                    <a:pt x="3489" y="18076"/>
                    <a:pt x="4855" y="18411"/>
                    <a:pt x="6693" y="18411"/>
                  </a:cubicBezTo>
                  <a:cubicBezTo>
                    <a:pt x="9889" y="18411"/>
                    <a:pt x="14513" y="17397"/>
                    <a:pt x="18610" y="16158"/>
                  </a:cubicBezTo>
                  <a:cubicBezTo>
                    <a:pt x="22872" y="14874"/>
                    <a:pt x="26570" y="13346"/>
                    <a:pt x="27507" y="12473"/>
                  </a:cubicBezTo>
                  <a:cubicBezTo>
                    <a:pt x="29253" y="10830"/>
                    <a:pt x="27892" y="4700"/>
                    <a:pt x="27096" y="1682"/>
                  </a:cubicBezTo>
                  <a:cubicBezTo>
                    <a:pt x="26820" y="649"/>
                    <a:pt x="26615" y="1"/>
                    <a:pt x="266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3"/>
            <p:cNvSpPr/>
            <p:nvPr/>
          </p:nvSpPr>
          <p:spPr>
            <a:xfrm>
              <a:off x="7498139" y="4458341"/>
              <a:ext cx="795920" cy="509535"/>
            </a:xfrm>
            <a:custGeom>
              <a:avLst/>
              <a:gdLst/>
              <a:ahLst/>
              <a:cxnLst/>
              <a:rect l="l" t="t" r="r" b="b"/>
              <a:pathLst>
                <a:path w="29793" h="19073" extrusionOk="0">
                  <a:moveTo>
                    <a:pt x="26730" y="739"/>
                  </a:moveTo>
                  <a:cubicBezTo>
                    <a:pt x="26814" y="1022"/>
                    <a:pt x="26949" y="1497"/>
                    <a:pt x="27109" y="2094"/>
                  </a:cubicBezTo>
                  <a:cubicBezTo>
                    <a:pt x="28579" y="7666"/>
                    <a:pt x="28759" y="11485"/>
                    <a:pt x="27616" y="12564"/>
                  </a:cubicBezTo>
                  <a:cubicBezTo>
                    <a:pt x="26730" y="13392"/>
                    <a:pt x="23039" y="14913"/>
                    <a:pt x="18847" y="16171"/>
                  </a:cubicBezTo>
                  <a:cubicBezTo>
                    <a:pt x="14562" y="17473"/>
                    <a:pt x="10025" y="18419"/>
                    <a:pt x="6982" y="18419"/>
                  </a:cubicBezTo>
                  <a:cubicBezTo>
                    <a:pt x="5267" y="18419"/>
                    <a:pt x="4027" y="18118"/>
                    <a:pt x="3576" y="17410"/>
                  </a:cubicBezTo>
                  <a:cubicBezTo>
                    <a:pt x="1946" y="14849"/>
                    <a:pt x="1175" y="10811"/>
                    <a:pt x="854" y="8635"/>
                  </a:cubicBezTo>
                  <a:cubicBezTo>
                    <a:pt x="771" y="8077"/>
                    <a:pt x="720" y="7621"/>
                    <a:pt x="694" y="7345"/>
                  </a:cubicBezTo>
                  <a:cubicBezTo>
                    <a:pt x="5296" y="6831"/>
                    <a:pt x="14566" y="4315"/>
                    <a:pt x="21608" y="2274"/>
                  </a:cubicBezTo>
                  <a:cubicBezTo>
                    <a:pt x="24098" y="1548"/>
                    <a:pt x="26005" y="964"/>
                    <a:pt x="26730" y="739"/>
                  </a:cubicBezTo>
                  <a:close/>
                  <a:moveTo>
                    <a:pt x="26945" y="0"/>
                  </a:moveTo>
                  <a:cubicBezTo>
                    <a:pt x="26914" y="0"/>
                    <a:pt x="26883" y="5"/>
                    <a:pt x="26852" y="14"/>
                  </a:cubicBezTo>
                  <a:cubicBezTo>
                    <a:pt x="26827" y="27"/>
                    <a:pt x="24599" y="727"/>
                    <a:pt x="21434" y="1645"/>
                  </a:cubicBezTo>
                  <a:cubicBezTo>
                    <a:pt x="14238" y="3731"/>
                    <a:pt x="4744" y="6305"/>
                    <a:pt x="309" y="6722"/>
                  </a:cubicBezTo>
                  <a:cubicBezTo>
                    <a:pt x="129" y="6741"/>
                    <a:pt x="1" y="6896"/>
                    <a:pt x="13" y="7075"/>
                  </a:cubicBezTo>
                  <a:cubicBezTo>
                    <a:pt x="13" y="7101"/>
                    <a:pt x="65" y="7749"/>
                    <a:pt x="212" y="8725"/>
                  </a:cubicBezTo>
                  <a:cubicBezTo>
                    <a:pt x="533" y="10959"/>
                    <a:pt x="1329" y="15099"/>
                    <a:pt x="3030" y="17757"/>
                  </a:cubicBezTo>
                  <a:cubicBezTo>
                    <a:pt x="3640" y="18720"/>
                    <a:pt x="5162" y="19073"/>
                    <a:pt x="7055" y="19073"/>
                  </a:cubicBezTo>
                  <a:cubicBezTo>
                    <a:pt x="11087" y="19073"/>
                    <a:pt x="16813" y="17468"/>
                    <a:pt x="19046" y="16800"/>
                  </a:cubicBezTo>
                  <a:cubicBezTo>
                    <a:pt x="23392" y="15491"/>
                    <a:pt x="27103" y="13944"/>
                    <a:pt x="28066" y="13039"/>
                  </a:cubicBezTo>
                  <a:cubicBezTo>
                    <a:pt x="29792" y="11415"/>
                    <a:pt x="28842" y="6100"/>
                    <a:pt x="27745" y="1927"/>
                  </a:cubicBezTo>
                  <a:cubicBezTo>
                    <a:pt x="27475" y="900"/>
                    <a:pt x="27270" y="258"/>
                    <a:pt x="27257" y="226"/>
                  </a:cubicBezTo>
                  <a:cubicBezTo>
                    <a:pt x="27215" y="90"/>
                    <a:pt x="27083" y="0"/>
                    <a:pt x="269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3"/>
            <p:cNvSpPr/>
            <p:nvPr/>
          </p:nvSpPr>
          <p:spPr>
            <a:xfrm>
              <a:off x="7372264" y="3332749"/>
              <a:ext cx="869653" cy="1358912"/>
            </a:xfrm>
            <a:custGeom>
              <a:avLst/>
              <a:gdLst/>
              <a:ahLst/>
              <a:cxnLst/>
              <a:rect l="l" t="t" r="r" b="b"/>
              <a:pathLst>
                <a:path w="32553" h="50867" extrusionOk="0">
                  <a:moveTo>
                    <a:pt x="9655" y="0"/>
                  </a:moveTo>
                  <a:cubicBezTo>
                    <a:pt x="9655" y="0"/>
                    <a:pt x="9187" y="39"/>
                    <a:pt x="8635" y="109"/>
                  </a:cubicBezTo>
                  <a:cubicBezTo>
                    <a:pt x="7890" y="206"/>
                    <a:pt x="6991" y="360"/>
                    <a:pt x="6991" y="552"/>
                  </a:cubicBezTo>
                  <a:lnTo>
                    <a:pt x="5688" y="5392"/>
                  </a:lnTo>
                  <a:lnTo>
                    <a:pt x="5553" y="5887"/>
                  </a:lnTo>
                  <a:cubicBezTo>
                    <a:pt x="3243" y="11388"/>
                    <a:pt x="1387" y="17076"/>
                    <a:pt x="1" y="22879"/>
                  </a:cubicBezTo>
                  <a:lnTo>
                    <a:pt x="2934" y="40409"/>
                  </a:lnTo>
                  <a:lnTo>
                    <a:pt x="4674" y="50866"/>
                  </a:lnTo>
                  <a:lnTo>
                    <a:pt x="5233" y="50809"/>
                  </a:lnTo>
                  <a:cubicBezTo>
                    <a:pt x="13744" y="49859"/>
                    <a:pt x="21589" y="47702"/>
                    <a:pt x="26666" y="46071"/>
                  </a:cubicBezTo>
                  <a:cubicBezTo>
                    <a:pt x="29388" y="45192"/>
                    <a:pt x="31320" y="44473"/>
                    <a:pt x="32129" y="44145"/>
                  </a:cubicBezTo>
                  <a:lnTo>
                    <a:pt x="32553" y="43979"/>
                  </a:lnTo>
                  <a:lnTo>
                    <a:pt x="29221" y="34074"/>
                  </a:lnTo>
                  <a:lnTo>
                    <a:pt x="23540" y="17101"/>
                  </a:lnTo>
                  <a:cubicBezTo>
                    <a:pt x="21383" y="13327"/>
                    <a:pt x="13308" y="4776"/>
                    <a:pt x="13308" y="4776"/>
                  </a:cubicBezTo>
                  <a:lnTo>
                    <a:pt x="12878" y="4218"/>
                  </a:lnTo>
                  <a:lnTo>
                    <a:pt x="965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3"/>
            <p:cNvSpPr/>
            <p:nvPr/>
          </p:nvSpPr>
          <p:spPr>
            <a:xfrm>
              <a:off x="7363368" y="3323800"/>
              <a:ext cx="888167" cy="1376437"/>
            </a:xfrm>
            <a:custGeom>
              <a:avLst/>
              <a:gdLst/>
              <a:ahLst/>
              <a:cxnLst/>
              <a:rect l="l" t="t" r="r" b="b"/>
              <a:pathLst>
                <a:path w="33246" h="51523" extrusionOk="0">
                  <a:moveTo>
                    <a:pt x="9834" y="669"/>
                  </a:moveTo>
                  <a:lnTo>
                    <a:pt x="13378" y="5304"/>
                  </a:lnTo>
                  <a:cubicBezTo>
                    <a:pt x="13391" y="5310"/>
                    <a:pt x="13397" y="5323"/>
                    <a:pt x="13403" y="5329"/>
                  </a:cubicBezTo>
                  <a:cubicBezTo>
                    <a:pt x="13480" y="5413"/>
                    <a:pt x="21434" y="13848"/>
                    <a:pt x="23572" y="17565"/>
                  </a:cubicBezTo>
                  <a:lnTo>
                    <a:pt x="29240" y="34505"/>
                  </a:lnTo>
                  <a:lnTo>
                    <a:pt x="32469" y="44127"/>
                  </a:lnTo>
                  <a:lnTo>
                    <a:pt x="32334" y="44179"/>
                  </a:lnTo>
                  <a:cubicBezTo>
                    <a:pt x="31403" y="44558"/>
                    <a:pt x="29419" y="45283"/>
                    <a:pt x="26897" y="46092"/>
                  </a:cubicBezTo>
                  <a:cubicBezTo>
                    <a:pt x="21793" y="47729"/>
                    <a:pt x="13955" y="49879"/>
                    <a:pt x="5527" y="50810"/>
                  </a:cubicBezTo>
                  <a:lnTo>
                    <a:pt x="5270" y="50842"/>
                  </a:lnTo>
                  <a:lnTo>
                    <a:pt x="3588" y="40687"/>
                  </a:lnTo>
                  <a:lnTo>
                    <a:pt x="661" y="23220"/>
                  </a:lnTo>
                  <a:cubicBezTo>
                    <a:pt x="2048" y="17455"/>
                    <a:pt x="3890" y="11813"/>
                    <a:pt x="6182" y="6344"/>
                  </a:cubicBezTo>
                  <a:cubicBezTo>
                    <a:pt x="6188" y="6331"/>
                    <a:pt x="6195" y="6318"/>
                    <a:pt x="6195" y="6305"/>
                  </a:cubicBezTo>
                  <a:lnTo>
                    <a:pt x="7613" y="1041"/>
                  </a:lnTo>
                  <a:cubicBezTo>
                    <a:pt x="7722" y="990"/>
                    <a:pt x="8063" y="881"/>
                    <a:pt x="9006" y="765"/>
                  </a:cubicBezTo>
                  <a:cubicBezTo>
                    <a:pt x="9340" y="720"/>
                    <a:pt x="9648" y="688"/>
                    <a:pt x="9834" y="669"/>
                  </a:cubicBezTo>
                  <a:close/>
                  <a:moveTo>
                    <a:pt x="9978" y="1"/>
                  </a:moveTo>
                  <a:cubicBezTo>
                    <a:pt x="9971" y="1"/>
                    <a:pt x="9964" y="1"/>
                    <a:pt x="9956" y="1"/>
                  </a:cubicBezTo>
                  <a:cubicBezTo>
                    <a:pt x="9937" y="8"/>
                    <a:pt x="9475" y="46"/>
                    <a:pt x="8929" y="117"/>
                  </a:cubicBezTo>
                  <a:cubicBezTo>
                    <a:pt x="7369" y="316"/>
                    <a:pt x="7029" y="509"/>
                    <a:pt x="7003" y="830"/>
                  </a:cubicBezTo>
                  <a:lnTo>
                    <a:pt x="5578" y="6113"/>
                  </a:lnTo>
                  <a:cubicBezTo>
                    <a:pt x="3267" y="11627"/>
                    <a:pt x="1406" y="17321"/>
                    <a:pt x="13" y="23130"/>
                  </a:cubicBezTo>
                  <a:cubicBezTo>
                    <a:pt x="6" y="23175"/>
                    <a:pt x="0" y="23220"/>
                    <a:pt x="13" y="23265"/>
                  </a:cubicBezTo>
                  <a:lnTo>
                    <a:pt x="2940" y="40796"/>
                  </a:lnTo>
                  <a:lnTo>
                    <a:pt x="4686" y="51253"/>
                  </a:lnTo>
                  <a:cubicBezTo>
                    <a:pt x="4712" y="51407"/>
                    <a:pt x="4847" y="51522"/>
                    <a:pt x="5007" y="51522"/>
                  </a:cubicBezTo>
                  <a:lnTo>
                    <a:pt x="5039" y="51522"/>
                  </a:lnTo>
                  <a:lnTo>
                    <a:pt x="5604" y="51458"/>
                  </a:lnTo>
                  <a:cubicBezTo>
                    <a:pt x="14077" y="50521"/>
                    <a:pt x="21967" y="48358"/>
                    <a:pt x="27096" y="46714"/>
                  </a:cubicBezTo>
                  <a:cubicBezTo>
                    <a:pt x="29638" y="45899"/>
                    <a:pt x="31641" y="45161"/>
                    <a:pt x="32578" y="44782"/>
                  </a:cubicBezTo>
                  <a:lnTo>
                    <a:pt x="33001" y="44615"/>
                  </a:lnTo>
                  <a:cubicBezTo>
                    <a:pt x="33162" y="44551"/>
                    <a:pt x="33245" y="44371"/>
                    <a:pt x="33188" y="44211"/>
                  </a:cubicBezTo>
                  <a:lnTo>
                    <a:pt x="29862" y="34300"/>
                  </a:lnTo>
                  <a:lnTo>
                    <a:pt x="24181" y="17327"/>
                  </a:lnTo>
                  <a:cubicBezTo>
                    <a:pt x="24175" y="17308"/>
                    <a:pt x="24162" y="17289"/>
                    <a:pt x="24156" y="17269"/>
                  </a:cubicBezTo>
                  <a:cubicBezTo>
                    <a:pt x="22024" y="13540"/>
                    <a:pt x="14360" y="5387"/>
                    <a:pt x="13891" y="4893"/>
                  </a:cubicBezTo>
                  <a:lnTo>
                    <a:pt x="10245" y="130"/>
                  </a:lnTo>
                  <a:cubicBezTo>
                    <a:pt x="10179" y="46"/>
                    <a:pt x="10085" y="1"/>
                    <a:pt x="99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3"/>
            <p:cNvSpPr/>
            <p:nvPr/>
          </p:nvSpPr>
          <p:spPr>
            <a:xfrm>
              <a:off x="7450642" y="4242813"/>
              <a:ext cx="791272" cy="448652"/>
            </a:xfrm>
            <a:custGeom>
              <a:avLst/>
              <a:gdLst/>
              <a:ahLst/>
              <a:cxnLst/>
              <a:rect l="l" t="t" r="r" b="b"/>
              <a:pathLst>
                <a:path w="29619" h="16794" extrusionOk="0">
                  <a:moveTo>
                    <a:pt x="26307" y="0"/>
                  </a:moveTo>
                  <a:cubicBezTo>
                    <a:pt x="13654" y="5463"/>
                    <a:pt x="0" y="6336"/>
                    <a:pt x="0" y="6336"/>
                  </a:cubicBezTo>
                  <a:lnTo>
                    <a:pt x="508" y="9385"/>
                  </a:lnTo>
                  <a:lnTo>
                    <a:pt x="1015" y="12454"/>
                  </a:lnTo>
                  <a:lnTo>
                    <a:pt x="1740" y="16793"/>
                  </a:lnTo>
                  <a:cubicBezTo>
                    <a:pt x="16626" y="15240"/>
                    <a:pt x="29619" y="9912"/>
                    <a:pt x="29619" y="9912"/>
                  </a:cubicBezTo>
                  <a:lnTo>
                    <a:pt x="28117" y="5431"/>
                  </a:lnTo>
                  <a:lnTo>
                    <a:pt x="27359" y="3152"/>
                  </a:lnTo>
                  <a:lnTo>
                    <a:pt x="263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3"/>
            <p:cNvSpPr/>
            <p:nvPr/>
          </p:nvSpPr>
          <p:spPr>
            <a:xfrm>
              <a:off x="7442414" y="4234799"/>
              <a:ext cx="808423" cy="464707"/>
            </a:xfrm>
            <a:custGeom>
              <a:avLst/>
              <a:gdLst/>
              <a:ahLst/>
              <a:cxnLst/>
              <a:rect l="l" t="t" r="r" b="b"/>
              <a:pathLst>
                <a:path w="30261" h="17395" extrusionOk="0">
                  <a:moveTo>
                    <a:pt x="26428" y="698"/>
                  </a:moveTo>
                  <a:lnTo>
                    <a:pt x="29548" y="10038"/>
                  </a:lnTo>
                  <a:cubicBezTo>
                    <a:pt x="27667" y="10783"/>
                    <a:pt x="15715" y="15328"/>
                    <a:pt x="2292" y="16772"/>
                  </a:cubicBezTo>
                  <a:lnTo>
                    <a:pt x="649" y="6912"/>
                  </a:lnTo>
                  <a:cubicBezTo>
                    <a:pt x="2793" y="6732"/>
                    <a:pt x="15041" y="5551"/>
                    <a:pt x="26428" y="698"/>
                  </a:cubicBezTo>
                  <a:close/>
                  <a:moveTo>
                    <a:pt x="26615" y="0"/>
                  </a:moveTo>
                  <a:cubicBezTo>
                    <a:pt x="26573" y="0"/>
                    <a:pt x="26531" y="8"/>
                    <a:pt x="26493" y="24"/>
                  </a:cubicBezTo>
                  <a:cubicBezTo>
                    <a:pt x="14039" y="5410"/>
                    <a:pt x="424" y="6334"/>
                    <a:pt x="289" y="6347"/>
                  </a:cubicBezTo>
                  <a:cubicBezTo>
                    <a:pt x="199" y="6347"/>
                    <a:pt x="122" y="6392"/>
                    <a:pt x="71" y="6456"/>
                  </a:cubicBezTo>
                  <a:cubicBezTo>
                    <a:pt x="20" y="6521"/>
                    <a:pt x="0" y="6604"/>
                    <a:pt x="13" y="6687"/>
                  </a:cubicBezTo>
                  <a:lnTo>
                    <a:pt x="1753" y="17144"/>
                  </a:lnTo>
                  <a:cubicBezTo>
                    <a:pt x="1778" y="17292"/>
                    <a:pt x="1900" y="17395"/>
                    <a:pt x="2048" y="17395"/>
                  </a:cubicBezTo>
                  <a:lnTo>
                    <a:pt x="2080" y="17395"/>
                  </a:lnTo>
                  <a:cubicBezTo>
                    <a:pt x="16838" y="15848"/>
                    <a:pt x="29908" y="10539"/>
                    <a:pt x="30042" y="10488"/>
                  </a:cubicBezTo>
                  <a:cubicBezTo>
                    <a:pt x="30184" y="10423"/>
                    <a:pt x="30261" y="10263"/>
                    <a:pt x="30209" y="10115"/>
                  </a:cubicBezTo>
                  <a:lnTo>
                    <a:pt x="26897" y="204"/>
                  </a:lnTo>
                  <a:cubicBezTo>
                    <a:pt x="26865" y="127"/>
                    <a:pt x="26807" y="63"/>
                    <a:pt x="26736" y="24"/>
                  </a:cubicBezTo>
                  <a:cubicBezTo>
                    <a:pt x="26698" y="8"/>
                    <a:pt x="26656" y="0"/>
                    <a:pt x="266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3"/>
            <p:cNvSpPr/>
            <p:nvPr/>
          </p:nvSpPr>
          <p:spPr>
            <a:xfrm>
              <a:off x="7372104" y="3445749"/>
              <a:ext cx="629218" cy="498555"/>
            </a:xfrm>
            <a:custGeom>
              <a:avLst/>
              <a:gdLst/>
              <a:ahLst/>
              <a:cxnLst/>
              <a:rect l="l" t="t" r="r" b="b"/>
              <a:pathLst>
                <a:path w="23553" h="18662" extrusionOk="0">
                  <a:moveTo>
                    <a:pt x="12877" y="1"/>
                  </a:moveTo>
                  <a:lnTo>
                    <a:pt x="5675" y="1182"/>
                  </a:lnTo>
                  <a:lnTo>
                    <a:pt x="5540" y="1670"/>
                  </a:lnTo>
                  <a:cubicBezTo>
                    <a:pt x="3236" y="7177"/>
                    <a:pt x="1387" y="12858"/>
                    <a:pt x="0" y="18661"/>
                  </a:cubicBezTo>
                  <a:cubicBezTo>
                    <a:pt x="1111" y="18642"/>
                    <a:pt x="4359" y="13975"/>
                    <a:pt x="5893" y="13776"/>
                  </a:cubicBezTo>
                  <a:cubicBezTo>
                    <a:pt x="5946" y="13769"/>
                    <a:pt x="6001" y="13766"/>
                    <a:pt x="6057" y="13766"/>
                  </a:cubicBezTo>
                  <a:cubicBezTo>
                    <a:pt x="7580" y="13766"/>
                    <a:pt x="10460" y="16231"/>
                    <a:pt x="11677" y="16231"/>
                  </a:cubicBezTo>
                  <a:cubicBezTo>
                    <a:pt x="11732" y="16231"/>
                    <a:pt x="11783" y="16226"/>
                    <a:pt x="11831" y="16216"/>
                  </a:cubicBezTo>
                  <a:cubicBezTo>
                    <a:pt x="12980" y="15965"/>
                    <a:pt x="14412" y="12139"/>
                    <a:pt x="15464" y="11754"/>
                  </a:cubicBezTo>
                  <a:cubicBezTo>
                    <a:pt x="15542" y="11726"/>
                    <a:pt x="15642" y="11713"/>
                    <a:pt x="15762" y="11713"/>
                  </a:cubicBezTo>
                  <a:cubicBezTo>
                    <a:pt x="16990" y="11713"/>
                    <a:pt x="20254" y="13093"/>
                    <a:pt x="22378" y="13093"/>
                  </a:cubicBezTo>
                  <a:cubicBezTo>
                    <a:pt x="22832" y="13093"/>
                    <a:pt x="23234" y="13030"/>
                    <a:pt x="23553" y="12878"/>
                  </a:cubicBezTo>
                  <a:cubicBezTo>
                    <a:pt x="21409" y="9116"/>
                    <a:pt x="13301" y="565"/>
                    <a:pt x="13301" y="565"/>
                  </a:cubicBezTo>
                  <a:lnTo>
                    <a:pt x="128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3"/>
            <p:cNvSpPr/>
            <p:nvPr/>
          </p:nvSpPr>
          <p:spPr>
            <a:xfrm>
              <a:off x="7361124" y="3436319"/>
              <a:ext cx="652380" cy="516909"/>
            </a:xfrm>
            <a:custGeom>
              <a:avLst/>
              <a:gdLst/>
              <a:ahLst/>
              <a:cxnLst/>
              <a:rect l="l" t="t" r="r" b="b"/>
              <a:pathLst>
                <a:path w="24420" h="19349" extrusionOk="0">
                  <a:moveTo>
                    <a:pt x="13147" y="707"/>
                  </a:moveTo>
                  <a:lnTo>
                    <a:pt x="13455" y="1111"/>
                  </a:lnTo>
                  <a:lnTo>
                    <a:pt x="13481" y="1137"/>
                  </a:lnTo>
                  <a:cubicBezTo>
                    <a:pt x="13558" y="1220"/>
                    <a:pt x="21113" y="9212"/>
                    <a:pt x="23476" y="13051"/>
                  </a:cubicBezTo>
                  <a:cubicBezTo>
                    <a:pt x="23272" y="13098"/>
                    <a:pt x="23043" y="13119"/>
                    <a:pt x="22793" y="13119"/>
                  </a:cubicBezTo>
                  <a:cubicBezTo>
                    <a:pt x="21641" y="13119"/>
                    <a:pt x="20068" y="12674"/>
                    <a:pt x="18738" y="12300"/>
                  </a:cubicBezTo>
                  <a:cubicBezTo>
                    <a:pt x="17530" y="11958"/>
                    <a:pt x="16712" y="11739"/>
                    <a:pt x="16171" y="11739"/>
                  </a:cubicBezTo>
                  <a:cubicBezTo>
                    <a:pt x="16010" y="11739"/>
                    <a:pt x="15874" y="11758"/>
                    <a:pt x="15760" y="11799"/>
                  </a:cubicBezTo>
                  <a:cubicBezTo>
                    <a:pt x="15156" y="12024"/>
                    <a:pt x="14579" y="12967"/>
                    <a:pt x="13911" y="14065"/>
                  </a:cubicBezTo>
                  <a:cubicBezTo>
                    <a:pt x="13340" y="14989"/>
                    <a:pt x="12634" y="16145"/>
                    <a:pt x="12171" y="16248"/>
                  </a:cubicBezTo>
                  <a:cubicBezTo>
                    <a:pt x="12142" y="16254"/>
                    <a:pt x="12108" y="16258"/>
                    <a:pt x="12073" y="16258"/>
                  </a:cubicBezTo>
                  <a:cubicBezTo>
                    <a:pt x="11593" y="16258"/>
                    <a:pt x="10604" y="15683"/>
                    <a:pt x="9726" y="15169"/>
                  </a:cubicBezTo>
                  <a:cubicBezTo>
                    <a:pt x="8558" y="14490"/>
                    <a:pt x="7352" y="13789"/>
                    <a:pt x="6461" y="13789"/>
                  </a:cubicBezTo>
                  <a:cubicBezTo>
                    <a:pt x="6392" y="13789"/>
                    <a:pt x="6325" y="13793"/>
                    <a:pt x="6259" y="13802"/>
                  </a:cubicBezTo>
                  <a:cubicBezTo>
                    <a:pt x="5341" y="13924"/>
                    <a:pt x="4102" y="15227"/>
                    <a:pt x="2787" y="16601"/>
                  </a:cubicBezTo>
                  <a:cubicBezTo>
                    <a:pt x="2183" y="17230"/>
                    <a:pt x="1413" y="18032"/>
                    <a:pt x="893" y="18437"/>
                  </a:cubicBezTo>
                  <a:cubicBezTo>
                    <a:pt x="2254" y="12878"/>
                    <a:pt x="4045" y="7428"/>
                    <a:pt x="6253" y="2145"/>
                  </a:cubicBezTo>
                  <a:lnTo>
                    <a:pt x="6349" y="1824"/>
                  </a:lnTo>
                  <a:lnTo>
                    <a:pt x="13147" y="707"/>
                  </a:lnTo>
                  <a:close/>
                  <a:moveTo>
                    <a:pt x="13430" y="1"/>
                  </a:moveTo>
                  <a:lnTo>
                    <a:pt x="5829" y="1246"/>
                  </a:lnTo>
                  <a:lnTo>
                    <a:pt x="5650" y="1913"/>
                  </a:lnTo>
                  <a:cubicBezTo>
                    <a:pt x="3339" y="7434"/>
                    <a:pt x="1483" y="13128"/>
                    <a:pt x="97" y="18937"/>
                  </a:cubicBezTo>
                  <a:lnTo>
                    <a:pt x="1" y="19348"/>
                  </a:lnTo>
                  <a:lnTo>
                    <a:pt x="418" y="19348"/>
                  </a:lnTo>
                  <a:cubicBezTo>
                    <a:pt x="1047" y="19335"/>
                    <a:pt x="1907" y="18469"/>
                    <a:pt x="3255" y="17056"/>
                  </a:cubicBezTo>
                  <a:cubicBezTo>
                    <a:pt x="4321" y="15940"/>
                    <a:pt x="5656" y="14547"/>
                    <a:pt x="6343" y="14457"/>
                  </a:cubicBezTo>
                  <a:cubicBezTo>
                    <a:pt x="6382" y="14452"/>
                    <a:pt x="6423" y="14449"/>
                    <a:pt x="6465" y="14449"/>
                  </a:cubicBezTo>
                  <a:cubicBezTo>
                    <a:pt x="7177" y="14449"/>
                    <a:pt x="8350" y="15135"/>
                    <a:pt x="9392" y="15741"/>
                  </a:cubicBezTo>
                  <a:cubicBezTo>
                    <a:pt x="10469" y="16362"/>
                    <a:pt x="11416" y="16912"/>
                    <a:pt x="12087" y="16912"/>
                  </a:cubicBezTo>
                  <a:cubicBezTo>
                    <a:pt x="12164" y="16912"/>
                    <a:pt x="12237" y="16905"/>
                    <a:pt x="12306" y="16890"/>
                  </a:cubicBezTo>
                  <a:cubicBezTo>
                    <a:pt x="13045" y="16729"/>
                    <a:pt x="13731" y="15599"/>
                    <a:pt x="14463" y="14405"/>
                  </a:cubicBezTo>
                  <a:cubicBezTo>
                    <a:pt x="14970" y="13584"/>
                    <a:pt x="15593" y="12557"/>
                    <a:pt x="15985" y="12415"/>
                  </a:cubicBezTo>
                  <a:cubicBezTo>
                    <a:pt x="16031" y="12398"/>
                    <a:pt x="16096" y="12390"/>
                    <a:pt x="16176" y="12390"/>
                  </a:cubicBezTo>
                  <a:cubicBezTo>
                    <a:pt x="16651" y="12390"/>
                    <a:pt x="17657" y="12676"/>
                    <a:pt x="18559" y="12929"/>
                  </a:cubicBezTo>
                  <a:cubicBezTo>
                    <a:pt x="19981" y="13331"/>
                    <a:pt x="21541" y="13773"/>
                    <a:pt x="22782" y="13773"/>
                  </a:cubicBezTo>
                  <a:cubicBezTo>
                    <a:pt x="23282" y="13773"/>
                    <a:pt x="23731" y="13701"/>
                    <a:pt x="24098" y="13526"/>
                  </a:cubicBezTo>
                  <a:lnTo>
                    <a:pt x="24419" y="13372"/>
                  </a:lnTo>
                  <a:lnTo>
                    <a:pt x="24246" y="13070"/>
                  </a:lnTo>
                  <a:cubicBezTo>
                    <a:pt x="22128" y="9353"/>
                    <a:pt x="14437" y="1201"/>
                    <a:pt x="13969" y="700"/>
                  </a:cubicBezTo>
                  <a:lnTo>
                    <a:pt x="134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3"/>
            <p:cNvSpPr/>
            <p:nvPr/>
          </p:nvSpPr>
          <p:spPr>
            <a:xfrm>
              <a:off x="7463838" y="4327336"/>
              <a:ext cx="737601" cy="248530"/>
            </a:xfrm>
            <a:custGeom>
              <a:avLst/>
              <a:gdLst/>
              <a:ahLst/>
              <a:cxnLst/>
              <a:rect l="l" t="t" r="r" b="b"/>
              <a:pathLst>
                <a:path w="27610" h="9303" extrusionOk="0">
                  <a:moveTo>
                    <a:pt x="26852" y="1"/>
                  </a:moveTo>
                  <a:cubicBezTo>
                    <a:pt x="14592" y="5258"/>
                    <a:pt x="1" y="6234"/>
                    <a:pt x="1" y="6234"/>
                  </a:cubicBezTo>
                  <a:lnTo>
                    <a:pt x="508" y="9302"/>
                  </a:lnTo>
                  <a:cubicBezTo>
                    <a:pt x="17506" y="7698"/>
                    <a:pt x="27610" y="2267"/>
                    <a:pt x="27610" y="2267"/>
                  </a:cubicBezTo>
                  <a:lnTo>
                    <a:pt x="268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3"/>
            <p:cNvSpPr/>
            <p:nvPr/>
          </p:nvSpPr>
          <p:spPr>
            <a:xfrm>
              <a:off x="7454916" y="4318654"/>
              <a:ext cx="756302" cy="265948"/>
            </a:xfrm>
            <a:custGeom>
              <a:avLst/>
              <a:gdLst/>
              <a:ahLst/>
              <a:cxnLst/>
              <a:rect l="l" t="t" r="r" b="b"/>
              <a:pathLst>
                <a:path w="28310" h="9955" extrusionOk="0">
                  <a:moveTo>
                    <a:pt x="26994" y="762"/>
                  </a:moveTo>
                  <a:lnTo>
                    <a:pt x="27552" y="2431"/>
                  </a:lnTo>
                  <a:cubicBezTo>
                    <a:pt x="25922" y="3247"/>
                    <a:pt x="16242" y="7804"/>
                    <a:pt x="1118" y="9274"/>
                  </a:cubicBezTo>
                  <a:lnTo>
                    <a:pt x="713" y="6854"/>
                  </a:lnTo>
                  <a:cubicBezTo>
                    <a:pt x="3018" y="6668"/>
                    <a:pt x="15953" y="5410"/>
                    <a:pt x="26994" y="762"/>
                  </a:cubicBezTo>
                  <a:close/>
                  <a:moveTo>
                    <a:pt x="27184" y="0"/>
                  </a:moveTo>
                  <a:cubicBezTo>
                    <a:pt x="27142" y="0"/>
                    <a:pt x="27100" y="8"/>
                    <a:pt x="27058" y="24"/>
                  </a:cubicBezTo>
                  <a:cubicBezTo>
                    <a:pt x="14990" y="5198"/>
                    <a:pt x="457" y="6225"/>
                    <a:pt x="315" y="6232"/>
                  </a:cubicBezTo>
                  <a:cubicBezTo>
                    <a:pt x="219" y="6238"/>
                    <a:pt x="136" y="6283"/>
                    <a:pt x="78" y="6360"/>
                  </a:cubicBezTo>
                  <a:cubicBezTo>
                    <a:pt x="20" y="6431"/>
                    <a:pt x="1" y="6521"/>
                    <a:pt x="14" y="6610"/>
                  </a:cubicBezTo>
                  <a:lnTo>
                    <a:pt x="521" y="9685"/>
                  </a:lnTo>
                  <a:cubicBezTo>
                    <a:pt x="547" y="9839"/>
                    <a:pt x="681" y="9955"/>
                    <a:pt x="842" y="9955"/>
                  </a:cubicBezTo>
                  <a:lnTo>
                    <a:pt x="874" y="9955"/>
                  </a:lnTo>
                  <a:cubicBezTo>
                    <a:pt x="17744" y="8363"/>
                    <a:pt x="28002" y="2932"/>
                    <a:pt x="28104" y="2881"/>
                  </a:cubicBezTo>
                  <a:cubicBezTo>
                    <a:pt x="28239" y="2804"/>
                    <a:pt x="28310" y="2643"/>
                    <a:pt x="28258" y="2489"/>
                  </a:cubicBezTo>
                  <a:lnTo>
                    <a:pt x="27495" y="223"/>
                  </a:lnTo>
                  <a:cubicBezTo>
                    <a:pt x="27450" y="85"/>
                    <a:pt x="27322" y="0"/>
                    <a:pt x="271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3"/>
            <p:cNvSpPr/>
            <p:nvPr/>
          </p:nvSpPr>
          <p:spPr>
            <a:xfrm>
              <a:off x="7603604" y="3332909"/>
              <a:ext cx="684946" cy="1565900"/>
            </a:xfrm>
            <a:custGeom>
              <a:avLst/>
              <a:gdLst/>
              <a:ahLst/>
              <a:cxnLst/>
              <a:rect l="l" t="t" r="r" b="b"/>
              <a:pathLst>
                <a:path w="25639" h="58615" extrusionOk="0">
                  <a:moveTo>
                    <a:pt x="1021" y="1"/>
                  </a:moveTo>
                  <a:cubicBezTo>
                    <a:pt x="1021" y="1"/>
                    <a:pt x="552" y="39"/>
                    <a:pt x="0" y="110"/>
                  </a:cubicBezTo>
                  <a:cubicBezTo>
                    <a:pt x="1149" y="1939"/>
                    <a:pt x="2202" y="3827"/>
                    <a:pt x="3261" y="5714"/>
                  </a:cubicBezTo>
                  <a:cubicBezTo>
                    <a:pt x="6940" y="12287"/>
                    <a:pt x="10631" y="18905"/>
                    <a:pt x="13038" y="26044"/>
                  </a:cubicBezTo>
                  <a:cubicBezTo>
                    <a:pt x="14367" y="29998"/>
                    <a:pt x="15291" y="34074"/>
                    <a:pt x="16209" y="38144"/>
                  </a:cubicBezTo>
                  <a:cubicBezTo>
                    <a:pt x="16658" y="40127"/>
                    <a:pt x="17108" y="42111"/>
                    <a:pt x="17557" y="44095"/>
                  </a:cubicBezTo>
                  <a:cubicBezTo>
                    <a:pt x="17705" y="44762"/>
                    <a:pt x="17852" y="45423"/>
                    <a:pt x="18006" y="46078"/>
                  </a:cubicBezTo>
                  <a:cubicBezTo>
                    <a:pt x="18058" y="46309"/>
                    <a:pt x="18109" y="46540"/>
                    <a:pt x="18167" y="46778"/>
                  </a:cubicBezTo>
                  <a:cubicBezTo>
                    <a:pt x="18751" y="49384"/>
                    <a:pt x="19322" y="52196"/>
                    <a:pt x="18282" y="54654"/>
                  </a:cubicBezTo>
                  <a:cubicBezTo>
                    <a:pt x="17602" y="56246"/>
                    <a:pt x="16325" y="57498"/>
                    <a:pt x="14996" y="58615"/>
                  </a:cubicBezTo>
                  <a:cubicBezTo>
                    <a:pt x="19258" y="57331"/>
                    <a:pt x="22956" y="55803"/>
                    <a:pt x="23893" y="54930"/>
                  </a:cubicBezTo>
                  <a:cubicBezTo>
                    <a:pt x="25639" y="53287"/>
                    <a:pt x="24278" y="47157"/>
                    <a:pt x="23476" y="44152"/>
                  </a:cubicBezTo>
                  <a:lnTo>
                    <a:pt x="23906" y="43985"/>
                  </a:lnTo>
                  <a:lnTo>
                    <a:pt x="20581" y="34074"/>
                  </a:lnTo>
                  <a:lnTo>
                    <a:pt x="14906" y="17102"/>
                  </a:lnTo>
                  <a:cubicBezTo>
                    <a:pt x="12749" y="13327"/>
                    <a:pt x="4674" y="4777"/>
                    <a:pt x="4674" y="4777"/>
                  </a:cubicBezTo>
                  <a:lnTo>
                    <a:pt x="4244" y="4218"/>
                  </a:lnTo>
                  <a:lnTo>
                    <a:pt x="1021" y="1"/>
                  </a:ln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3"/>
            <p:cNvSpPr/>
            <p:nvPr/>
          </p:nvSpPr>
          <p:spPr>
            <a:xfrm>
              <a:off x="7521299" y="3812211"/>
              <a:ext cx="134457" cy="577605"/>
            </a:xfrm>
            <a:custGeom>
              <a:avLst/>
              <a:gdLst/>
              <a:ahLst/>
              <a:cxnLst/>
              <a:rect l="l" t="t" r="r" b="b"/>
              <a:pathLst>
                <a:path w="5033" h="21621" extrusionOk="0">
                  <a:moveTo>
                    <a:pt x="642" y="1"/>
                  </a:moveTo>
                  <a:lnTo>
                    <a:pt x="0" y="110"/>
                  </a:lnTo>
                  <a:cubicBezTo>
                    <a:pt x="26" y="257"/>
                    <a:pt x="2497" y="14746"/>
                    <a:pt x="4404" y="21621"/>
                  </a:cubicBezTo>
                  <a:lnTo>
                    <a:pt x="5033" y="21447"/>
                  </a:lnTo>
                  <a:cubicBezTo>
                    <a:pt x="3133" y="14604"/>
                    <a:pt x="668" y="148"/>
                    <a:pt x="6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3"/>
            <p:cNvSpPr/>
            <p:nvPr/>
          </p:nvSpPr>
          <p:spPr>
            <a:xfrm>
              <a:off x="7777136" y="3757340"/>
              <a:ext cx="165873" cy="566118"/>
            </a:xfrm>
            <a:custGeom>
              <a:avLst/>
              <a:gdLst/>
              <a:ahLst/>
              <a:cxnLst/>
              <a:rect l="l" t="t" r="r" b="b"/>
              <a:pathLst>
                <a:path w="6209" h="21191" extrusionOk="0">
                  <a:moveTo>
                    <a:pt x="630" y="0"/>
                  </a:moveTo>
                  <a:lnTo>
                    <a:pt x="1" y="187"/>
                  </a:lnTo>
                  <a:cubicBezTo>
                    <a:pt x="46" y="328"/>
                    <a:pt x="4173" y="14264"/>
                    <a:pt x="5566" y="21190"/>
                  </a:cubicBezTo>
                  <a:lnTo>
                    <a:pt x="6208" y="21062"/>
                  </a:lnTo>
                  <a:cubicBezTo>
                    <a:pt x="4809" y="14103"/>
                    <a:pt x="668" y="142"/>
                    <a:pt x="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3"/>
            <p:cNvSpPr/>
            <p:nvPr/>
          </p:nvSpPr>
          <p:spPr>
            <a:xfrm>
              <a:off x="7679898" y="3877206"/>
              <a:ext cx="114260" cy="484664"/>
            </a:xfrm>
            <a:custGeom>
              <a:avLst/>
              <a:gdLst/>
              <a:ahLst/>
              <a:cxnLst/>
              <a:rect l="l" t="t" r="r" b="b"/>
              <a:pathLst>
                <a:path w="4277" h="18142" extrusionOk="0">
                  <a:moveTo>
                    <a:pt x="643" y="0"/>
                  </a:moveTo>
                  <a:lnTo>
                    <a:pt x="1" y="129"/>
                  </a:lnTo>
                  <a:cubicBezTo>
                    <a:pt x="27" y="257"/>
                    <a:pt x="2594" y="12929"/>
                    <a:pt x="3634" y="18141"/>
                  </a:cubicBezTo>
                  <a:lnTo>
                    <a:pt x="4276" y="18013"/>
                  </a:lnTo>
                  <a:cubicBezTo>
                    <a:pt x="3236" y="12800"/>
                    <a:pt x="669" y="129"/>
                    <a:pt x="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3"/>
            <p:cNvSpPr/>
            <p:nvPr/>
          </p:nvSpPr>
          <p:spPr>
            <a:xfrm>
              <a:off x="7410518" y="3908248"/>
              <a:ext cx="104803" cy="501120"/>
            </a:xfrm>
            <a:custGeom>
              <a:avLst/>
              <a:gdLst/>
              <a:ahLst/>
              <a:cxnLst/>
              <a:rect l="l" t="t" r="r" b="b"/>
              <a:pathLst>
                <a:path w="3923" h="18758" extrusionOk="0">
                  <a:moveTo>
                    <a:pt x="642" y="0"/>
                  </a:moveTo>
                  <a:lnTo>
                    <a:pt x="0" y="97"/>
                  </a:lnTo>
                  <a:cubicBezTo>
                    <a:pt x="26" y="238"/>
                    <a:pt x="2157" y="14322"/>
                    <a:pt x="3293" y="18757"/>
                  </a:cubicBezTo>
                  <a:lnTo>
                    <a:pt x="3922" y="18597"/>
                  </a:lnTo>
                  <a:cubicBezTo>
                    <a:pt x="2793" y="14193"/>
                    <a:pt x="668" y="142"/>
                    <a:pt x="6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3"/>
            <p:cNvSpPr/>
            <p:nvPr/>
          </p:nvSpPr>
          <p:spPr>
            <a:xfrm>
              <a:off x="7925984" y="3789397"/>
              <a:ext cx="144582" cy="491342"/>
            </a:xfrm>
            <a:custGeom>
              <a:avLst/>
              <a:gdLst/>
              <a:ahLst/>
              <a:cxnLst/>
              <a:rect l="l" t="t" r="r" b="b"/>
              <a:pathLst>
                <a:path w="5412" h="18392" extrusionOk="0">
                  <a:moveTo>
                    <a:pt x="630" y="1"/>
                  </a:moveTo>
                  <a:lnTo>
                    <a:pt x="1" y="181"/>
                  </a:lnTo>
                  <a:cubicBezTo>
                    <a:pt x="46" y="335"/>
                    <a:pt x="4237" y="15131"/>
                    <a:pt x="4770" y="18392"/>
                  </a:cubicBezTo>
                  <a:lnTo>
                    <a:pt x="5412" y="18289"/>
                  </a:lnTo>
                  <a:cubicBezTo>
                    <a:pt x="4879" y="14990"/>
                    <a:pt x="803" y="611"/>
                    <a:pt x="6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3"/>
            <p:cNvSpPr/>
            <p:nvPr/>
          </p:nvSpPr>
          <p:spPr>
            <a:xfrm rot="5012803">
              <a:off x="7408865" y="4024822"/>
              <a:ext cx="335451" cy="266849"/>
            </a:xfrm>
            <a:custGeom>
              <a:avLst/>
              <a:gdLst/>
              <a:ahLst/>
              <a:cxnLst/>
              <a:rect l="l" t="t" r="r" b="b"/>
              <a:pathLst>
                <a:path w="12557" h="9989" extrusionOk="0">
                  <a:moveTo>
                    <a:pt x="5817" y="1"/>
                  </a:moveTo>
                  <a:cubicBezTo>
                    <a:pt x="5448" y="1"/>
                    <a:pt x="5060" y="44"/>
                    <a:pt x="4654" y="137"/>
                  </a:cubicBezTo>
                  <a:cubicBezTo>
                    <a:pt x="4539" y="162"/>
                    <a:pt x="4417" y="188"/>
                    <a:pt x="4301" y="227"/>
                  </a:cubicBezTo>
                  <a:cubicBezTo>
                    <a:pt x="655" y="1254"/>
                    <a:pt x="0" y="4605"/>
                    <a:pt x="1239" y="7095"/>
                  </a:cubicBezTo>
                  <a:cubicBezTo>
                    <a:pt x="2076" y="8885"/>
                    <a:pt x="3870" y="9989"/>
                    <a:pt x="5790" y="9989"/>
                  </a:cubicBezTo>
                  <a:cubicBezTo>
                    <a:pt x="6121" y="9989"/>
                    <a:pt x="6457" y="9956"/>
                    <a:pt x="6792" y="9888"/>
                  </a:cubicBezTo>
                  <a:cubicBezTo>
                    <a:pt x="12557" y="8838"/>
                    <a:pt x="11090" y="1"/>
                    <a:pt x="58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3"/>
            <p:cNvSpPr/>
            <p:nvPr/>
          </p:nvSpPr>
          <p:spPr>
            <a:xfrm rot="5749646">
              <a:off x="7435127" y="4004162"/>
              <a:ext cx="285910" cy="275544"/>
            </a:xfrm>
            <a:custGeom>
              <a:avLst/>
              <a:gdLst/>
              <a:ahLst/>
              <a:cxnLst/>
              <a:rect l="l" t="t" r="r" b="b"/>
              <a:pathLst>
                <a:path w="10702" h="10314" extrusionOk="0">
                  <a:moveTo>
                    <a:pt x="5517" y="318"/>
                  </a:moveTo>
                  <a:cubicBezTo>
                    <a:pt x="6703" y="318"/>
                    <a:pt x="7837" y="837"/>
                    <a:pt x="8622" y="1731"/>
                  </a:cubicBezTo>
                  <a:cubicBezTo>
                    <a:pt x="9893" y="3137"/>
                    <a:pt x="10348" y="5358"/>
                    <a:pt x="9745" y="7129"/>
                  </a:cubicBezTo>
                  <a:cubicBezTo>
                    <a:pt x="9244" y="8612"/>
                    <a:pt x="8070" y="9588"/>
                    <a:pt x="6446" y="9883"/>
                  </a:cubicBezTo>
                  <a:cubicBezTo>
                    <a:pt x="6118" y="9951"/>
                    <a:pt x="5789" y="9984"/>
                    <a:pt x="5464" y="9984"/>
                  </a:cubicBezTo>
                  <a:cubicBezTo>
                    <a:pt x="3608" y="9984"/>
                    <a:pt x="1876" y="8912"/>
                    <a:pt x="1073" y="7181"/>
                  </a:cubicBezTo>
                  <a:cubicBezTo>
                    <a:pt x="405" y="5839"/>
                    <a:pt x="334" y="4305"/>
                    <a:pt x="887" y="3066"/>
                  </a:cubicBezTo>
                  <a:cubicBezTo>
                    <a:pt x="1426" y="1846"/>
                    <a:pt x="2511" y="973"/>
                    <a:pt x="4038" y="543"/>
                  </a:cubicBezTo>
                  <a:cubicBezTo>
                    <a:pt x="4147" y="505"/>
                    <a:pt x="4263" y="479"/>
                    <a:pt x="4379" y="453"/>
                  </a:cubicBezTo>
                  <a:cubicBezTo>
                    <a:pt x="4744" y="370"/>
                    <a:pt x="5117" y="325"/>
                    <a:pt x="5496" y="325"/>
                  </a:cubicBezTo>
                  <a:lnTo>
                    <a:pt x="5496" y="318"/>
                  </a:lnTo>
                  <a:cubicBezTo>
                    <a:pt x="5503" y="318"/>
                    <a:pt x="5510" y="318"/>
                    <a:pt x="5517" y="318"/>
                  </a:cubicBezTo>
                  <a:close/>
                  <a:moveTo>
                    <a:pt x="5503" y="0"/>
                  </a:moveTo>
                  <a:cubicBezTo>
                    <a:pt x="5115" y="0"/>
                    <a:pt x="4716" y="46"/>
                    <a:pt x="4308" y="139"/>
                  </a:cubicBezTo>
                  <a:cubicBezTo>
                    <a:pt x="4186" y="164"/>
                    <a:pt x="4058" y="197"/>
                    <a:pt x="3942" y="229"/>
                  </a:cubicBezTo>
                  <a:cubicBezTo>
                    <a:pt x="2331" y="684"/>
                    <a:pt x="1169" y="1622"/>
                    <a:pt x="585" y="2931"/>
                  </a:cubicBezTo>
                  <a:cubicBezTo>
                    <a:pt x="1" y="4260"/>
                    <a:pt x="71" y="5903"/>
                    <a:pt x="777" y="7322"/>
                  </a:cubicBezTo>
                  <a:cubicBezTo>
                    <a:pt x="1625" y="9145"/>
                    <a:pt x="3454" y="10313"/>
                    <a:pt x="5470" y="10313"/>
                  </a:cubicBezTo>
                  <a:cubicBezTo>
                    <a:pt x="5816" y="10307"/>
                    <a:pt x="6170" y="10275"/>
                    <a:pt x="6510" y="10204"/>
                  </a:cubicBezTo>
                  <a:cubicBezTo>
                    <a:pt x="8256" y="9890"/>
                    <a:pt x="9514" y="8830"/>
                    <a:pt x="10060" y="7232"/>
                  </a:cubicBezTo>
                  <a:cubicBezTo>
                    <a:pt x="10702" y="5358"/>
                    <a:pt x="10214" y="3002"/>
                    <a:pt x="8872" y="1512"/>
                  </a:cubicBezTo>
                  <a:cubicBezTo>
                    <a:pt x="7977" y="518"/>
                    <a:pt x="6806"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3"/>
            <p:cNvSpPr/>
            <p:nvPr/>
          </p:nvSpPr>
          <p:spPr>
            <a:xfrm rot="5012803">
              <a:off x="7530312" y="3970713"/>
              <a:ext cx="148692" cy="183527"/>
            </a:xfrm>
            <a:custGeom>
              <a:avLst/>
              <a:gdLst/>
              <a:ahLst/>
              <a:cxnLst/>
              <a:rect l="l" t="t" r="r" b="b"/>
              <a:pathLst>
                <a:path w="5566" h="6870" extrusionOk="0">
                  <a:moveTo>
                    <a:pt x="4301" y="1"/>
                  </a:moveTo>
                  <a:cubicBezTo>
                    <a:pt x="655" y="1028"/>
                    <a:pt x="0" y="4378"/>
                    <a:pt x="1239" y="6869"/>
                  </a:cubicBezTo>
                  <a:cubicBezTo>
                    <a:pt x="5566" y="4558"/>
                    <a:pt x="4301" y="1"/>
                    <a:pt x="43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3"/>
            <p:cNvSpPr/>
            <p:nvPr/>
          </p:nvSpPr>
          <p:spPr>
            <a:xfrm rot="4723234">
              <a:off x="7757752" y="3964617"/>
              <a:ext cx="318291" cy="253351"/>
            </a:xfrm>
            <a:custGeom>
              <a:avLst/>
              <a:gdLst/>
              <a:ahLst/>
              <a:cxnLst/>
              <a:rect l="l" t="t" r="r" b="b"/>
              <a:pathLst>
                <a:path w="11915" h="9484" extrusionOk="0">
                  <a:moveTo>
                    <a:pt x="5539" y="0"/>
                  </a:moveTo>
                  <a:cubicBezTo>
                    <a:pt x="5181" y="0"/>
                    <a:pt x="4804" y="43"/>
                    <a:pt x="4410" y="135"/>
                  </a:cubicBezTo>
                  <a:cubicBezTo>
                    <a:pt x="4301" y="161"/>
                    <a:pt x="4192" y="187"/>
                    <a:pt x="4083" y="219"/>
                  </a:cubicBezTo>
                  <a:cubicBezTo>
                    <a:pt x="617" y="1201"/>
                    <a:pt x="0" y="4372"/>
                    <a:pt x="1175" y="6741"/>
                  </a:cubicBezTo>
                  <a:cubicBezTo>
                    <a:pt x="1973" y="8440"/>
                    <a:pt x="3668" y="9483"/>
                    <a:pt x="5489" y="9483"/>
                  </a:cubicBezTo>
                  <a:cubicBezTo>
                    <a:pt x="5807" y="9483"/>
                    <a:pt x="6130" y="9451"/>
                    <a:pt x="6452" y="9385"/>
                  </a:cubicBezTo>
                  <a:cubicBezTo>
                    <a:pt x="11914" y="8379"/>
                    <a:pt x="10536" y="0"/>
                    <a:pt x="55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3"/>
            <p:cNvSpPr/>
            <p:nvPr/>
          </p:nvSpPr>
          <p:spPr>
            <a:xfrm rot="5547389">
              <a:off x="7779374" y="3944655"/>
              <a:ext cx="272195" cy="262016"/>
            </a:xfrm>
            <a:custGeom>
              <a:avLst/>
              <a:gdLst/>
              <a:ahLst/>
              <a:cxnLst/>
              <a:rect l="l" t="t" r="r" b="b"/>
              <a:pathLst>
                <a:path w="10189" h="9808" extrusionOk="0">
                  <a:moveTo>
                    <a:pt x="5267" y="320"/>
                  </a:moveTo>
                  <a:cubicBezTo>
                    <a:pt x="6383" y="320"/>
                    <a:pt x="7452" y="801"/>
                    <a:pt x="8192" y="1642"/>
                  </a:cubicBezTo>
                  <a:cubicBezTo>
                    <a:pt x="9392" y="2965"/>
                    <a:pt x="9835" y="5070"/>
                    <a:pt x="9264" y="6758"/>
                  </a:cubicBezTo>
                  <a:cubicBezTo>
                    <a:pt x="8789" y="8171"/>
                    <a:pt x="7678" y="9101"/>
                    <a:pt x="6138" y="9384"/>
                  </a:cubicBezTo>
                  <a:cubicBezTo>
                    <a:pt x="5824" y="9449"/>
                    <a:pt x="5509" y="9481"/>
                    <a:pt x="5199" y="9481"/>
                  </a:cubicBezTo>
                  <a:cubicBezTo>
                    <a:pt x="3440" y="9481"/>
                    <a:pt x="1804" y="8465"/>
                    <a:pt x="1041" y="6823"/>
                  </a:cubicBezTo>
                  <a:cubicBezTo>
                    <a:pt x="405" y="5552"/>
                    <a:pt x="341" y="4094"/>
                    <a:pt x="861" y="2926"/>
                  </a:cubicBezTo>
                  <a:cubicBezTo>
                    <a:pt x="1374" y="1771"/>
                    <a:pt x="2402" y="943"/>
                    <a:pt x="3846" y="538"/>
                  </a:cubicBezTo>
                  <a:cubicBezTo>
                    <a:pt x="3955" y="506"/>
                    <a:pt x="4064" y="474"/>
                    <a:pt x="4160" y="448"/>
                  </a:cubicBezTo>
                  <a:cubicBezTo>
                    <a:pt x="4513" y="365"/>
                    <a:pt x="4879" y="320"/>
                    <a:pt x="5245" y="320"/>
                  </a:cubicBezTo>
                  <a:cubicBezTo>
                    <a:pt x="5253" y="320"/>
                    <a:pt x="5260" y="320"/>
                    <a:pt x="5267" y="320"/>
                  </a:cubicBezTo>
                  <a:close/>
                  <a:moveTo>
                    <a:pt x="5256" y="0"/>
                  </a:moveTo>
                  <a:cubicBezTo>
                    <a:pt x="4877" y="0"/>
                    <a:pt x="4484" y="46"/>
                    <a:pt x="4083" y="140"/>
                  </a:cubicBezTo>
                  <a:cubicBezTo>
                    <a:pt x="3981" y="166"/>
                    <a:pt x="3865" y="192"/>
                    <a:pt x="3756" y="224"/>
                  </a:cubicBezTo>
                  <a:cubicBezTo>
                    <a:pt x="2222" y="654"/>
                    <a:pt x="1118" y="1533"/>
                    <a:pt x="559" y="2791"/>
                  </a:cubicBezTo>
                  <a:cubicBezTo>
                    <a:pt x="1" y="4050"/>
                    <a:pt x="71" y="5616"/>
                    <a:pt x="745" y="6964"/>
                  </a:cubicBezTo>
                  <a:cubicBezTo>
                    <a:pt x="1548" y="8697"/>
                    <a:pt x="3287" y="9808"/>
                    <a:pt x="5200" y="9808"/>
                  </a:cubicBezTo>
                  <a:cubicBezTo>
                    <a:pt x="5534" y="9808"/>
                    <a:pt x="5868" y="9776"/>
                    <a:pt x="6202" y="9711"/>
                  </a:cubicBezTo>
                  <a:cubicBezTo>
                    <a:pt x="7864" y="9403"/>
                    <a:pt x="9065" y="8389"/>
                    <a:pt x="9578" y="6868"/>
                  </a:cubicBezTo>
                  <a:cubicBezTo>
                    <a:pt x="10188" y="5070"/>
                    <a:pt x="9719" y="2836"/>
                    <a:pt x="8436" y="1424"/>
                  </a:cubicBezTo>
                  <a:cubicBezTo>
                    <a:pt x="7587" y="487"/>
                    <a:pt x="6487" y="0"/>
                    <a:pt x="52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3"/>
            <p:cNvSpPr/>
            <p:nvPr/>
          </p:nvSpPr>
          <p:spPr>
            <a:xfrm rot="4723234">
              <a:off x="7862039" y="3910751"/>
              <a:ext cx="141234" cy="174252"/>
            </a:xfrm>
            <a:custGeom>
              <a:avLst/>
              <a:gdLst/>
              <a:ahLst/>
              <a:cxnLst/>
              <a:rect l="l" t="t" r="r" b="b"/>
              <a:pathLst>
                <a:path w="5287" h="6523" extrusionOk="0">
                  <a:moveTo>
                    <a:pt x="4083" y="1"/>
                  </a:moveTo>
                  <a:cubicBezTo>
                    <a:pt x="4083" y="1"/>
                    <a:pt x="4083" y="1"/>
                    <a:pt x="4083" y="1"/>
                  </a:cubicBezTo>
                  <a:cubicBezTo>
                    <a:pt x="617" y="983"/>
                    <a:pt x="0" y="4154"/>
                    <a:pt x="1175" y="6523"/>
                  </a:cubicBezTo>
                  <a:cubicBezTo>
                    <a:pt x="5287" y="4329"/>
                    <a:pt x="4085" y="1"/>
                    <a:pt x="40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3"/>
            <p:cNvSpPr/>
            <p:nvPr/>
          </p:nvSpPr>
          <p:spPr>
            <a:xfrm rot="9160486" flipH="1">
              <a:off x="7544928" y="4264139"/>
              <a:ext cx="146335" cy="80781"/>
            </a:xfrm>
            <a:custGeom>
              <a:avLst/>
              <a:gdLst/>
              <a:ahLst/>
              <a:cxnLst/>
              <a:rect l="l" t="t" r="r" b="b"/>
              <a:pathLst>
                <a:path w="5478" h="3024" extrusionOk="0">
                  <a:moveTo>
                    <a:pt x="2626" y="0"/>
                  </a:moveTo>
                  <a:cubicBezTo>
                    <a:pt x="2522" y="0"/>
                    <a:pt x="2423" y="17"/>
                    <a:pt x="2331" y="53"/>
                  </a:cubicBezTo>
                  <a:cubicBezTo>
                    <a:pt x="1214" y="490"/>
                    <a:pt x="1" y="2589"/>
                    <a:pt x="206" y="2980"/>
                  </a:cubicBezTo>
                  <a:cubicBezTo>
                    <a:pt x="222" y="3011"/>
                    <a:pt x="252" y="3024"/>
                    <a:pt x="294" y="3024"/>
                  </a:cubicBezTo>
                  <a:cubicBezTo>
                    <a:pt x="597" y="3024"/>
                    <a:pt x="1539" y="2349"/>
                    <a:pt x="2613" y="2197"/>
                  </a:cubicBezTo>
                  <a:cubicBezTo>
                    <a:pt x="2872" y="2161"/>
                    <a:pt x="3131" y="2147"/>
                    <a:pt x="3380" y="2147"/>
                  </a:cubicBezTo>
                  <a:cubicBezTo>
                    <a:pt x="4061" y="2147"/>
                    <a:pt x="4669" y="2247"/>
                    <a:pt x="5014" y="2247"/>
                  </a:cubicBezTo>
                  <a:cubicBezTo>
                    <a:pt x="5140" y="2247"/>
                    <a:pt x="5231" y="2234"/>
                    <a:pt x="5277" y="2197"/>
                  </a:cubicBezTo>
                  <a:cubicBezTo>
                    <a:pt x="5477" y="2038"/>
                    <a:pt x="3772" y="0"/>
                    <a:pt x="2626" y="0"/>
                  </a:cubicBezTo>
                  <a:close/>
                </a:path>
              </a:pathLst>
            </a:custGeom>
            <a:solidFill>
              <a:srgbClr val="7F33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3"/>
            <p:cNvSpPr/>
            <p:nvPr/>
          </p:nvSpPr>
          <p:spPr>
            <a:xfrm rot="9160486" flipH="1">
              <a:off x="7540012" y="4254986"/>
              <a:ext cx="157448" cy="98305"/>
            </a:xfrm>
            <a:custGeom>
              <a:avLst/>
              <a:gdLst/>
              <a:ahLst/>
              <a:cxnLst/>
              <a:rect l="l" t="t" r="r" b="b"/>
              <a:pathLst>
                <a:path w="5894" h="3680" extrusionOk="0">
                  <a:moveTo>
                    <a:pt x="2800" y="649"/>
                  </a:moveTo>
                  <a:cubicBezTo>
                    <a:pt x="2992" y="662"/>
                    <a:pt x="3172" y="720"/>
                    <a:pt x="3339" y="809"/>
                  </a:cubicBezTo>
                  <a:cubicBezTo>
                    <a:pt x="4007" y="1130"/>
                    <a:pt x="4668" y="1830"/>
                    <a:pt x="4982" y="2241"/>
                  </a:cubicBezTo>
                  <a:cubicBezTo>
                    <a:pt x="4880" y="2234"/>
                    <a:pt x="4770" y="2222"/>
                    <a:pt x="4674" y="2215"/>
                  </a:cubicBezTo>
                  <a:cubicBezTo>
                    <a:pt x="4353" y="2187"/>
                    <a:pt x="3962" y="2152"/>
                    <a:pt x="3544" y="2152"/>
                  </a:cubicBezTo>
                  <a:cubicBezTo>
                    <a:pt x="3286" y="2152"/>
                    <a:pt x="3018" y="2166"/>
                    <a:pt x="2748" y="2202"/>
                  </a:cubicBezTo>
                  <a:cubicBezTo>
                    <a:pt x="2036" y="2305"/>
                    <a:pt x="1400" y="2607"/>
                    <a:pt x="938" y="2825"/>
                  </a:cubicBezTo>
                  <a:cubicBezTo>
                    <a:pt x="880" y="2851"/>
                    <a:pt x="823" y="2883"/>
                    <a:pt x="758" y="2909"/>
                  </a:cubicBezTo>
                  <a:cubicBezTo>
                    <a:pt x="1002" y="2286"/>
                    <a:pt x="1837" y="996"/>
                    <a:pt x="2626" y="681"/>
                  </a:cubicBezTo>
                  <a:cubicBezTo>
                    <a:pt x="2684" y="662"/>
                    <a:pt x="2742" y="649"/>
                    <a:pt x="2800" y="649"/>
                  </a:cubicBezTo>
                  <a:close/>
                  <a:moveTo>
                    <a:pt x="2808" y="1"/>
                  </a:moveTo>
                  <a:cubicBezTo>
                    <a:pt x="2664" y="1"/>
                    <a:pt x="2524" y="25"/>
                    <a:pt x="2389" y="78"/>
                  </a:cubicBezTo>
                  <a:cubicBezTo>
                    <a:pt x="1426" y="456"/>
                    <a:pt x="476" y="1830"/>
                    <a:pt x="155" y="2677"/>
                  </a:cubicBezTo>
                  <a:cubicBezTo>
                    <a:pt x="20" y="3030"/>
                    <a:pt x="1" y="3281"/>
                    <a:pt x="97" y="3461"/>
                  </a:cubicBezTo>
                  <a:cubicBezTo>
                    <a:pt x="159" y="3591"/>
                    <a:pt x="287" y="3679"/>
                    <a:pt x="435" y="3679"/>
                  </a:cubicBezTo>
                  <a:cubicBezTo>
                    <a:pt x="440" y="3679"/>
                    <a:pt x="445" y="3679"/>
                    <a:pt x="450" y="3679"/>
                  </a:cubicBezTo>
                  <a:cubicBezTo>
                    <a:pt x="662" y="3679"/>
                    <a:pt x="925" y="3550"/>
                    <a:pt x="1221" y="3409"/>
                  </a:cubicBezTo>
                  <a:cubicBezTo>
                    <a:pt x="1651" y="3210"/>
                    <a:pt x="2228" y="2934"/>
                    <a:pt x="2838" y="2844"/>
                  </a:cubicBezTo>
                  <a:cubicBezTo>
                    <a:pt x="3075" y="2811"/>
                    <a:pt x="3315" y="2799"/>
                    <a:pt x="3549" y="2799"/>
                  </a:cubicBezTo>
                  <a:cubicBezTo>
                    <a:pt x="3942" y="2799"/>
                    <a:pt x="4314" y="2833"/>
                    <a:pt x="4616" y="2857"/>
                  </a:cubicBezTo>
                  <a:cubicBezTo>
                    <a:pt x="4859" y="2880"/>
                    <a:pt x="5053" y="2899"/>
                    <a:pt x="5212" y="2899"/>
                  </a:cubicBezTo>
                  <a:cubicBezTo>
                    <a:pt x="5410" y="2899"/>
                    <a:pt x="5552" y="2869"/>
                    <a:pt x="5663" y="2780"/>
                  </a:cubicBezTo>
                  <a:cubicBezTo>
                    <a:pt x="5785" y="2677"/>
                    <a:pt x="5894" y="2485"/>
                    <a:pt x="5682" y="2119"/>
                  </a:cubicBezTo>
                  <a:cubicBezTo>
                    <a:pt x="5345" y="1537"/>
                    <a:pt x="3963" y="1"/>
                    <a:pt x="28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3"/>
            <p:cNvSpPr/>
            <p:nvPr/>
          </p:nvSpPr>
          <p:spPr>
            <a:xfrm rot="9160486" flipH="1">
              <a:off x="7877421" y="4201967"/>
              <a:ext cx="146335" cy="80781"/>
            </a:xfrm>
            <a:custGeom>
              <a:avLst/>
              <a:gdLst/>
              <a:ahLst/>
              <a:cxnLst/>
              <a:rect l="l" t="t" r="r" b="b"/>
              <a:pathLst>
                <a:path w="5478" h="3024" extrusionOk="0">
                  <a:moveTo>
                    <a:pt x="2634" y="0"/>
                  </a:moveTo>
                  <a:cubicBezTo>
                    <a:pt x="2532" y="0"/>
                    <a:pt x="2435" y="17"/>
                    <a:pt x="2344" y="53"/>
                  </a:cubicBezTo>
                  <a:cubicBezTo>
                    <a:pt x="1246" y="490"/>
                    <a:pt x="1" y="2602"/>
                    <a:pt x="206" y="2980"/>
                  </a:cubicBezTo>
                  <a:cubicBezTo>
                    <a:pt x="221" y="3010"/>
                    <a:pt x="250" y="3024"/>
                    <a:pt x="292" y="3024"/>
                  </a:cubicBezTo>
                  <a:cubicBezTo>
                    <a:pt x="591" y="3024"/>
                    <a:pt x="1533" y="2349"/>
                    <a:pt x="2613" y="2197"/>
                  </a:cubicBezTo>
                  <a:cubicBezTo>
                    <a:pt x="2872" y="2161"/>
                    <a:pt x="3131" y="2147"/>
                    <a:pt x="3380" y="2147"/>
                  </a:cubicBezTo>
                  <a:cubicBezTo>
                    <a:pt x="4061" y="2147"/>
                    <a:pt x="4669" y="2247"/>
                    <a:pt x="5014" y="2247"/>
                  </a:cubicBezTo>
                  <a:cubicBezTo>
                    <a:pt x="5140" y="2247"/>
                    <a:pt x="5231" y="2234"/>
                    <a:pt x="5277" y="2197"/>
                  </a:cubicBezTo>
                  <a:cubicBezTo>
                    <a:pt x="5477" y="2038"/>
                    <a:pt x="3766" y="0"/>
                    <a:pt x="2634" y="0"/>
                  </a:cubicBezTo>
                  <a:close/>
                </a:path>
              </a:pathLst>
            </a:custGeom>
            <a:solidFill>
              <a:srgbClr val="7F33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3"/>
            <p:cNvSpPr/>
            <p:nvPr/>
          </p:nvSpPr>
          <p:spPr>
            <a:xfrm rot="9160486" flipH="1">
              <a:off x="7872520" y="4192876"/>
              <a:ext cx="157288" cy="98278"/>
            </a:xfrm>
            <a:custGeom>
              <a:avLst/>
              <a:gdLst/>
              <a:ahLst/>
              <a:cxnLst/>
              <a:rect l="l" t="t" r="r" b="b"/>
              <a:pathLst>
                <a:path w="5888" h="3679" extrusionOk="0">
                  <a:moveTo>
                    <a:pt x="2812" y="649"/>
                  </a:moveTo>
                  <a:cubicBezTo>
                    <a:pt x="2992" y="662"/>
                    <a:pt x="3172" y="713"/>
                    <a:pt x="3332" y="796"/>
                  </a:cubicBezTo>
                  <a:cubicBezTo>
                    <a:pt x="3974" y="1111"/>
                    <a:pt x="4661" y="1817"/>
                    <a:pt x="4976" y="2234"/>
                  </a:cubicBezTo>
                  <a:cubicBezTo>
                    <a:pt x="4879" y="2228"/>
                    <a:pt x="4770" y="2222"/>
                    <a:pt x="4668" y="2209"/>
                  </a:cubicBezTo>
                  <a:cubicBezTo>
                    <a:pt x="4350" y="2181"/>
                    <a:pt x="3961" y="2146"/>
                    <a:pt x="3542" y="2146"/>
                  </a:cubicBezTo>
                  <a:cubicBezTo>
                    <a:pt x="3284" y="2146"/>
                    <a:pt x="3014" y="2159"/>
                    <a:pt x="2742" y="2196"/>
                  </a:cubicBezTo>
                  <a:cubicBezTo>
                    <a:pt x="2036" y="2299"/>
                    <a:pt x="1400" y="2600"/>
                    <a:pt x="938" y="2825"/>
                  </a:cubicBezTo>
                  <a:lnTo>
                    <a:pt x="765" y="2902"/>
                  </a:lnTo>
                  <a:cubicBezTo>
                    <a:pt x="1022" y="2273"/>
                    <a:pt x="1856" y="995"/>
                    <a:pt x="2639" y="681"/>
                  </a:cubicBezTo>
                  <a:cubicBezTo>
                    <a:pt x="2697" y="662"/>
                    <a:pt x="2755" y="649"/>
                    <a:pt x="2812" y="649"/>
                  </a:cubicBezTo>
                  <a:close/>
                  <a:moveTo>
                    <a:pt x="2815" y="1"/>
                  </a:moveTo>
                  <a:cubicBezTo>
                    <a:pt x="2672" y="1"/>
                    <a:pt x="2534" y="25"/>
                    <a:pt x="2402" y="77"/>
                  </a:cubicBezTo>
                  <a:cubicBezTo>
                    <a:pt x="1458" y="450"/>
                    <a:pt x="450" y="1875"/>
                    <a:pt x="136" y="2729"/>
                  </a:cubicBezTo>
                  <a:cubicBezTo>
                    <a:pt x="14" y="3062"/>
                    <a:pt x="1" y="3287"/>
                    <a:pt x="97" y="3460"/>
                  </a:cubicBezTo>
                  <a:cubicBezTo>
                    <a:pt x="153" y="3591"/>
                    <a:pt x="287" y="3679"/>
                    <a:pt x="429" y="3679"/>
                  </a:cubicBezTo>
                  <a:cubicBezTo>
                    <a:pt x="434" y="3679"/>
                    <a:pt x="439" y="3679"/>
                    <a:pt x="444" y="3679"/>
                  </a:cubicBezTo>
                  <a:cubicBezTo>
                    <a:pt x="656" y="3679"/>
                    <a:pt x="925" y="3550"/>
                    <a:pt x="1214" y="3409"/>
                  </a:cubicBezTo>
                  <a:cubicBezTo>
                    <a:pt x="1644" y="3210"/>
                    <a:pt x="2222" y="2928"/>
                    <a:pt x="2832" y="2844"/>
                  </a:cubicBezTo>
                  <a:cubicBezTo>
                    <a:pt x="3076" y="2810"/>
                    <a:pt x="3325" y="2797"/>
                    <a:pt x="3565" y="2797"/>
                  </a:cubicBezTo>
                  <a:cubicBezTo>
                    <a:pt x="3950" y="2797"/>
                    <a:pt x="4314" y="2829"/>
                    <a:pt x="4610" y="2857"/>
                  </a:cubicBezTo>
                  <a:cubicBezTo>
                    <a:pt x="4852" y="2880"/>
                    <a:pt x="5047" y="2899"/>
                    <a:pt x="5205" y="2899"/>
                  </a:cubicBezTo>
                  <a:cubicBezTo>
                    <a:pt x="5403" y="2899"/>
                    <a:pt x="5546" y="2869"/>
                    <a:pt x="5656" y="2780"/>
                  </a:cubicBezTo>
                  <a:cubicBezTo>
                    <a:pt x="5785" y="2677"/>
                    <a:pt x="5887" y="2485"/>
                    <a:pt x="5669" y="2112"/>
                  </a:cubicBezTo>
                  <a:cubicBezTo>
                    <a:pt x="5338" y="1531"/>
                    <a:pt x="3953" y="1"/>
                    <a:pt x="28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3"/>
            <p:cNvSpPr/>
            <p:nvPr/>
          </p:nvSpPr>
          <p:spPr>
            <a:xfrm rot="9160486" flipH="1">
              <a:off x="7360478" y="3962374"/>
              <a:ext cx="134635" cy="58422"/>
            </a:xfrm>
            <a:custGeom>
              <a:avLst/>
              <a:gdLst/>
              <a:ahLst/>
              <a:cxnLst/>
              <a:rect l="l" t="t" r="r" b="b"/>
              <a:pathLst>
                <a:path w="5040" h="2187" extrusionOk="0">
                  <a:moveTo>
                    <a:pt x="3218" y="0"/>
                  </a:moveTo>
                  <a:cubicBezTo>
                    <a:pt x="2949" y="0"/>
                    <a:pt x="2661" y="22"/>
                    <a:pt x="2363" y="67"/>
                  </a:cubicBezTo>
                  <a:cubicBezTo>
                    <a:pt x="1015" y="266"/>
                    <a:pt x="1" y="914"/>
                    <a:pt x="84" y="1473"/>
                  </a:cubicBezTo>
                  <a:cubicBezTo>
                    <a:pt x="155" y="1910"/>
                    <a:pt x="872" y="2186"/>
                    <a:pt x="1831" y="2186"/>
                  </a:cubicBezTo>
                  <a:cubicBezTo>
                    <a:pt x="2095" y="2186"/>
                    <a:pt x="2378" y="2165"/>
                    <a:pt x="2671" y="2121"/>
                  </a:cubicBezTo>
                  <a:cubicBezTo>
                    <a:pt x="4026" y="1922"/>
                    <a:pt x="5040" y="1293"/>
                    <a:pt x="4956" y="722"/>
                  </a:cubicBezTo>
                  <a:cubicBezTo>
                    <a:pt x="4886" y="271"/>
                    <a:pt x="4172" y="0"/>
                    <a:pt x="3218" y="0"/>
                  </a:cubicBezTo>
                  <a:close/>
                </a:path>
              </a:pathLst>
            </a:custGeom>
            <a:solidFill>
              <a:srgbClr val="FD6A5D">
                <a:alpha val="541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3"/>
            <p:cNvSpPr/>
            <p:nvPr/>
          </p:nvSpPr>
          <p:spPr>
            <a:xfrm rot="9160486" flipH="1">
              <a:off x="7872255" y="3817212"/>
              <a:ext cx="134635" cy="58369"/>
            </a:xfrm>
            <a:custGeom>
              <a:avLst/>
              <a:gdLst/>
              <a:ahLst/>
              <a:cxnLst/>
              <a:rect l="l" t="t" r="r" b="b"/>
              <a:pathLst>
                <a:path w="5040" h="2185" extrusionOk="0">
                  <a:moveTo>
                    <a:pt x="3209" y="1"/>
                  </a:moveTo>
                  <a:cubicBezTo>
                    <a:pt x="2943" y="1"/>
                    <a:pt x="2658" y="21"/>
                    <a:pt x="2363" y="65"/>
                  </a:cubicBezTo>
                  <a:cubicBezTo>
                    <a:pt x="1015" y="270"/>
                    <a:pt x="0" y="912"/>
                    <a:pt x="84" y="1471"/>
                  </a:cubicBezTo>
                  <a:cubicBezTo>
                    <a:pt x="149" y="1908"/>
                    <a:pt x="873" y="2184"/>
                    <a:pt x="1832" y="2184"/>
                  </a:cubicBezTo>
                  <a:cubicBezTo>
                    <a:pt x="2097" y="2184"/>
                    <a:pt x="2379" y="2163"/>
                    <a:pt x="2671" y="2119"/>
                  </a:cubicBezTo>
                  <a:cubicBezTo>
                    <a:pt x="4019" y="1920"/>
                    <a:pt x="5039" y="1291"/>
                    <a:pt x="4950" y="719"/>
                  </a:cubicBezTo>
                  <a:cubicBezTo>
                    <a:pt x="4874" y="268"/>
                    <a:pt x="4163" y="1"/>
                    <a:pt x="3209" y="1"/>
                  </a:cubicBezTo>
                  <a:close/>
                </a:path>
              </a:pathLst>
            </a:custGeom>
            <a:solidFill>
              <a:srgbClr val="FD6A5D">
                <a:alpha val="541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3"/>
            <p:cNvSpPr/>
            <p:nvPr/>
          </p:nvSpPr>
          <p:spPr>
            <a:xfrm rot="9160486" flipH="1">
              <a:off x="7614350" y="3845025"/>
              <a:ext cx="112116" cy="163459"/>
            </a:xfrm>
            <a:custGeom>
              <a:avLst/>
              <a:gdLst/>
              <a:ahLst/>
              <a:cxnLst/>
              <a:rect l="l" t="t" r="r" b="b"/>
              <a:pathLst>
                <a:path w="4197" h="6119" extrusionOk="0">
                  <a:moveTo>
                    <a:pt x="1831" y="0"/>
                  </a:moveTo>
                  <a:cubicBezTo>
                    <a:pt x="1813" y="0"/>
                    <a:pt x="1796" y="1"/>
                    <a:pt x="1778" y="2"/>
                  </a:cubicBezTo>
                  <a:cubicBezTo>
                    <a:pt x="0" y="92"/>
                    <a:pt x="77" y="3070"/>
                    <a:pt x="1021" y="4835"/>
                  </a:cubicBezTo>
                  <a:cubicBezTo>
                    <a:pt x="1423" y="5591"/>
                    <a:pt x="1991" y="6119"/>
                    <a:pt x="2631" y="6119"/>
                  </a:cubicBezTo>
                  <a:cubicBezTo>
                    <a:pt x="2737" y="6119"/>
                    <a:pt x="2844" y="6104"/>
                    <a:pt x="2953" y="6074"/>
                  </a:cubicBezTo>
                  <a:cubicBezTo>
                    <a:pt x="3730" y="5856"/>
                    <a:pt x="4063" y="5118"/>
                    <a:pt x="4108" y="4226"/>
                  </a:cubicBezTo>
                  <a:cubicBezTo>
                    <a:pt x="4197" y="2428"/>
                    <a:pt x="3069" y="0"/>
                    <a:pt x="18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3"/>
            <p:cNvSpPr/>
            <p:nvPr/>
          </p:nvSpPr>
          <p:spPr>
            <a:xfrm rot="9160486" flipH="1">
              <a:off x="7608120" y="3836827"/>
              <a:ext cx="125740" cy="179433"/>
            </a:xfrm>
            <a:custGeom>
              <a:avLst/>
              <a:gdLst/>
              <a:ahLst/>
              <a:cxnLst/>
              <a:rect l="l" t="t" r="r" b="b"/>
              <a:pathLst>
                <a:path w="4707" h="6717" extrusionOk="0">
                  <a:moveTo>
                    <a:pt x="2062" y="593"/>
                  </a:moveTo>
                  <a:cubicBezTo>
                    <a:pt x="2357" y="599"/>
                    <a:pt x="2633" y="804"/>
                    <a:pt x="2813" y="991"/>
                  </a:cubicBezTo>
                  <a:cubicBezTo>
                    <a:pt x="3551" y="1722"/>
                    <a:pt x="4103" y="3308"/>
                    <a:pt x="4045" y="4515"/>
                  </a:cubicBezTo>
                  <a:cubicBezTo>
                    <a:pt x="4019" y="5125"/>
                    <a:pt x="3833" y="5882"/>
                    <a:pt x="3108" y="6087"/>
                  </a:cubicBezTo>
                  <a:cubicBezTo>
                    <a:pt x="3024" y="6110"/>
                    <a:pt x="2943" y="6121"/>
                    <a:pt x="2864" y="6121"/>
                  </a:cubicBezTo>
                  <a:cubicBezTo>
                    <a:pt x="2193" y="6121"/>
                    <a:pt x="1705" y="5358"/>
                    <a:pt x="1516" y="4996"/>
                  </a:cubicBezTo>
                  <a:cubicBezTo>
                    <a:pt x="835" y="3732"/>
                    <a:pt x="688" y="1998"/>
                    <a:pt x="1176" y="1138"/>
                  </a:cubicBezTo>
                  <a:cubicBezTo>
                    <a:pt x="1368" y="792"/>
                    <a:pt x="1651" y="612"/>
                    <a:pt x="2029" y="593"/>
                  </a:cubicBezTo>
                  <a:close/>
                  <a:moveTo>
                    <a:pt x="2055" y="1"/>
                  </a:moveTo>
                  <a:cubicBezTo>
                    <a:pt x="2036" y="1"/>
                    <a:pt x="2017" y="1"/>
                    <a:pt x="1997" y="2"/>
                  </a:cubicBezTo>
                  <a:cubicBezTo>
                    <a:pt x="1413" y="34"/>
                    <a:pt x="951" y="329"/>
                    <a:pt x="656" y="849"/>
                  </a:cubicBezTo>
                  <a:cubicBezTo>
                    <a:pt x="1" y="2005"/>
                    <a:pt x="315" y="4008"/>
                    <a:pt x="989" y="5279"/>
                  </a:cubicBezTo>
                  <a:cubicBezTo>
                    <a:pt x="1490" y="6209"/>
                    <a:pt x="2151" y="6717"/>
                    <a:pt x="2857" y="6717"/>
                  </a:cubicBezTo>
                  <a:cubicBezTo>
                    <a:pt x="2992" y="6717"/>
                    <a:pt x="3134" y="6691"/>
                    <a:pt x="3268" y="6659"/>
                  </a:cubicBezTo>
                  <a:cubicBezTo>
                    <a:pt x="4096" y="6428"/>
                    <a:pt x="4584" y="5677"/>
                    <a:pt x="4636" y="4540"/>
                  </a:cubicBezTo>
                  <a:cubicBezTo>
                    <a:pt x="4706" y="3141"/>
                    <a:pt x="4103" y="1433"/>
                    <a:pt x="3236" y="567"/>
                  </a:cubicBezTo>
                  <a:cubicBezTo>
                    <a:pt x="2862" y="193"/>
                    <a:pt x="2459" y="1"/>
                    <a:pt x="20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3"/>
            <p:cNvSpPr/>
            <p:nvPr/>
          </p:nvSpPr>
          <p:spPr>
            <a:xfrm rot="9160486" flipH="1">
              <a:off x="7615374" y="3845345"/>
              <a:ext cx="82517" cy="55270"/>
            </a:xfrm>
            <a:custGeom>
              <a:avLst/>
              <a:gdLst/>
              <a:ahLst/>
              <a:cxnLst/>
              <a:rect l="l" t="t" r="r" b="b"/>
              <a:pathLst>
                <a:path w="3089" h="2069" extrusionOk="0">
                  <a:moveTo>
                    <a:pt x="2060" y="1"/>
                  </a:moveTo>
                  <a:cubicBezTo>
                    <a:pt x="1312" y="1"/>
                    <a:pt x="576" y="271"/>
                    <a:pt x="1" y="785"/>
                  </a:cubicBezTo>
                  <a:cubicBezTo>
                    <a:pt x="403" y="1541"/>
                    <a:pt x="971" y="2069"/>
                    <a:pt x="1611" y="2069"/>
                  </a:cubicBezTo>
                  <a:cubicBezTo>
                    <a:pt x="1717" y="2069"/>
                    <a:pt x="1824" y="2054"/>
                    <a:pt x="1933" y="2024"/>
                  </a:cubicBezTo>
                  <a:cubicBezTo>
                    <a:pt x="2710" y="1806"/>
                    <a:pt x="3043" y="1068"/>
                    <a:pt x="3088" y="176"/>
                  </a:cubicBezTo>
                  <a:cubicBezTo>
                    <a:pt x="2752" y="58"/>
                    <a:pt x="2405" y="1"/>
                    <a:pt x="20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3"/>
            <p:cNvSpPr/>
            <p:nvPr/>
          </p:nvSpPr>
          <p:spPr>
            <a:xfrm rot="9160486" flipH="1">
              <a:off x="7609603" y="3840300"/>
              <a:ext cx="93657" cy="65688"/>
            </a:xfrm>
            <a:custGeom>
              <a:avLst/>
              <a:gdLst/>
              <a:ahLst/>
              <a:cxnLst/>
              <a:rect l="l" t="t" r="r" b="b"/>
              <a:pathLst>
                <a:path w="3506" h="2459" extrusionOk="0">
                  <a:moveTo>
                    <a:pt x="2276" y="394"/>
                  </a:moveTo>
                  <a:cubicBezTo>
                    <a:pt x="2552" y="394"/>
                    <a:pt x="2829" y="433"/>
                    <a:pt x="3101" y="514"/>
                  </a:cubicBezTo>
                  <a:cubicBezTo>
                    <a:pt x="3043" y="1124"/>
                    <a:pt x="2825" y="1830"/>
                    <a:pt x="2100" y="2029"/>
                  </a:cubicBezTo>
                  <a:cubicBezTo>
                    <a:pt x="2007" y="2054"/>
                    <a:pt x="1917" y="2066"/>
                    <a:pt x="1830" y="2066"/>
                  </a:cubicBezTo>
                  <a:cubicBezTo>
                    <a:pt x="1189" y="2066"/>
                    <a:pt x="712" y="1434"/>
                    <a:pt x="469" y="1027"/>
                  </a:cubicBezTo>
                  <a:cubicBezTo>
                    <a:pt x="987" y="613"/>
                    <a:pt x="1626" y="394"/>
                    <a:pt x="2276" y="394"/>
                  </a:cubicBezTo>
                  <a:close/>
                  <a:moveTo>
                    <a:pt x="2281" y="0"/>
                  </a:moveTo>
                  <a:cubicBezTo>
                    <a:pt x="1484" y="0"/>
                    <a:pt x="700" y="289"/>
                    <a:pt x="84" y="835"/>
                  </a:cubicBezTo>
                  <a:cubicBezTo>
                    <a:pt x="20" y="893"/>
                    <a:pt x="0" y="995"/>
                    <a:pt x="45" y="1072"/>
                  </a:cubicBezTo>
                  <a:cubicBezTo>
                    <a:pt x="527" y="1971"/>
                    <a:pt x="1156" y="2459"/>
                    <a:pt x="1823" y="2459"/>
                  </a:cubicBezTo>
                  <a:cubicBezTo>
                    <a:pt x="1952" y="2459"/>
                    <a:pt x="2080" y="2440"/>
                    <a:pt x="2209" y="2407"/>
                  </a:cubicBezTo>
                  <a:cubicBezTo>
                    <a:pt x="2992" y="2189"/>
                    <a:pt x="3454" y="1470"/>
                    <a:pt x="3505" y="379"/>
                  </a:cubicBezTo>
                  <a:cubicBezTo>
                    <a:pt x="3505" y="296"/>
                    <a:pt x="3454" y="212"/>
                    <a:pt x="3371" y="186"/>
                  </a:cubicBezTo>
                  <a:cubicBezTo>
                    <a:pt x="3015" y="61"/>
                    <a:pt x="2647" y="0"/>
                    <a:pt x="22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3"/>
            <p:cNvSpPr/>
            <p:nvPr/>
          </p:nvSpPr>
          <p:spPr>
            <a:xfrm>
              <a:off x="7598982" y="3367424"/>
              <a:ext cx="57117" cy="69272"/>
            </a:xfrm>
            <a:custGeom>
              <a:avLst/>
              <a:gdLst/>
              <a:ahLst/>
              <a:cxnLst/>
              <a:rect l="l" t="t" r="r" b="b"/>
              <a:pathLst>
                <a:path w="2138" h="2593" extrusionOk="0">
                  <a:moveTo>
                    <a:pt x="52" y="1"/>
                  </a:moveTo>
                  <a:cubicBezTo>
                    <a:pt x="41" y="1"/>
                    <a:pt x="29" y="4"/>
                    <a:pt x="19" y="12"/>
                  </a:cubicBezTo>
                  <a:cubicBezTo>
                    <a:pt x="0" y="31"/>
                    <a:pt x="0" y="63"/>
                    <a:pt x="19" y="82"/>
                  </a:cubicBezTo>
                  <a:cubicBezTo>
                    <a:pt x="167" y="307"/>
                    <a:pt x="308" y="525"/>
                    <a:pt x="462" y="750"/>
                  </a:cubicBezTo>
                  <a:cubicBezTo>
                    <a:pt x="610" y="975"/>
                    <a:pt x="764" y="1193"/>
                    <a:pt x="937" y="1398"/>
                  </a:cubicBezTo>
                  <a:cubicBezTo>
                    <a:pt x="1104" y="1604"/>
                    <a:pt x="1278" y="1809"/>
                    <a:pt x="1457" y="2008"/>
                  </a:cubicBezTo>
                  <a:cubicBezTo>
                    <a:pt x="1631" y="2201"/>
                    <a:pt x="1823" y="2393"/>
                    <a:pt x="2009" y="2573"/>
                  </a:cubicBezTo>
                  <a:cubicBezTo>
                    <a:pt x="2022" y="2586"/>
                    <a:pt x="2038" y="2592"/>
                    <a:pt x="2054" y="2592"/>
                  </a:cubicBezTo>
                  <a:cubicBezTo>
                    <a:pt x="2070" y="2592"/>
                    <a:pt x="2086" y="2586"/>
                    <a:pt x="2099" y="2573"/>
                  </a:cubicBezTo>
                  <a:cubicBezTo>
                    <a:pt x="2131" y="2554"/>
                    <a:pt x="2138" y="2515"/>
                    <a:pt x="2118" y="2483"/>
                  </a:cubicBezTo>
                  <a:cubicBezTo>
                    <a:pt x="1977" y="2271"/>
                    <a:pt x="1842" y="2040"/>
                    <a:pt x="1676" y="1828"/>
                  </a:cubicBezTo>
                  <a:cubicBezTo>
                    <a:pt x="1515" y="1617"/>
                    <a:pt x="1361" y="1405"/>
                    <a:pt x="1188" y="1199"/>
                  </a:cubicBezTo>
                  <a:cubicBezTo>
                    <a:pt x="1014" y="1000"/>
                    <a:pt x="841" y="801"/>
                    <a:pt x="661" y="602"/>
                  </a:cubicBezTo>
                  <a:cubicBezTo>
                    <a:pt x="482" y="410"/>
                    <a:pt x="289" y="217"/>
                    <a:pt x="96" y="38"/>
                  </a:cubicBezTo>
                  <a:cubicBezTo>
                    <a:pt x="96" y="31"/>
                    <a:pt x="96" y="31"/>
                    <a:pt x="96" y="25"/>
                  </a:cubicBezTo>
                  <a:cubicBezTo>
                    <a:pt x="85" y="9"/>
                    <a:pt x="68" y="1"/>
                    <a:pt x="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3"/>
            <p:cNvSpPr/>
            <p:nvPr/>
          </p:nvSpPr>
          <p:spPr>
            <a:xfrm>
              <a:off x="7692587" y="3518384"/>
              <a:ext cx="179926" cy="184146"/>
            </a:xfrm>
            <a:custGeom>
              <a:avLst/>
              <a:gdLst/>
              <a:ahLst/>
              <a:cxnLst/>
              <a:rect l="l" t="t" r="r" b="b"/>
              <a:pathLst>
                <a:path w="6735" h="6893" extrusionOk="0">
                  <a:moveTo>
                    <a:pt x="137" y="0"/>
                  </a:moveTo>
                  <a:cubicBezTo>
                    <a:pt x="126" y="0"/>
                    <a:pt x="115" y="1"/>
                    <a:pt x="104" y="3"/>
                  </a:cubicBezTo>
                  <a:lnTo>
                    <a:pt x="91" y="3"/>
                  </a:lnTo>
                  <a:cubicBezTo>
                    <a:pt x="33" y="16"/>
                    <a:pt x="1" y="74"/>
                    <a:pt x="14" y="138"/>
                  </a:cubicBezTo>
                  <a:cubicBezTo>
                    <a:pt x="27" y="157"/>
                    <a:pt x="52" y="170"/>
                    <a:pt x="78" y="170"/>
                  </a:cubicBezTo>
                  <a:cubicBezTo>
                    <a:pt x="72" y="145"/>
                    <a:pt x="84" y="119"/>
                    <a:pt x="117" y="106"/>
                  </a:cubicBezTo>
                  <a:cubicBezTo>
                    <a:pt x="118" y="106"/>
                    <a:pt x="119" y="106"/>
                    <a:pt x="121" y="106"/>
                  </a:cubicBezTo>
                  <a:cubicBezTo>
                    <a:pt x="160" y="106"/>
                    <a:pt x="228" y="192"/>
                    <a:pt x="283" y="260"/>
                  </a:cubicBezTo>
                  <a:lnTo>
                    <a:pt x="482" y="478"/>
                  </a:lnTo>
                  <a:lnTo>
                    <a:pt x="868" y="915"/>
                  </a:lnTo>
                  <a:lnTo>
                    <a:pt x="1651" y="1788"/>
                  </a:lnTo>
                  <a:lnTo>
                    <a:pt x="3243" y="3495"/>
                  </a:lnTo>
                  <a:lnTo>
                    <a:pt x="4867" y="5171"/>
                  </a:lnTo>
                  <a:cubicBezTo>
                    <a:pt x="5412" y="5716"/>
                    <a:pt x="5971" y="6262"/>
                    <a:pt x="6529" y="6801"/>
                  </a:cubicBezTo>
                  <a:cubicBezTo>
                    <a:pt x="6586" y="6853"/>
                    <a:pt x="6639" y="6892"/>
                    <a:pt x="6677" y="6892"/>
                  </a:cubicBezTo>
                  <a:cubicBezTo>
                    <a:pt x="6687" y="6892"/>
                    <a:pt x="6695" y="6890"/>
                    <a:pt x="6703" y="6885"/>
                  </a:cubicBezTo>
                  <a:cubicBezTo>
                    <a:pt x="6735" y="6866"/>
                    <a:pt x="6703" y="6782"/>
                    <a:pt x="6632" y="6705"/>
                  </a:cubicBezTo>
                  <a:cubicBezTo>
                    <a:pt x="6112" y="6121"/>
                    <a:pt x="5599" y="5543"/>
                    <a:pt x="5072" y="4965"/>
                  </a:cubicBezTo>
                  <a:lnTo>
                    <a:pt x="3474" y="3264"/>
                  </a:lnTo>
                  <a:lnTo>
                    <a:pt x="1843" y="1602"/>
                  </a:lnTo>
                  <a:lnTo>
                    <a:pt x="1015" y="780"/>
                  </a:lnTo>
                  <a:lnTo>
                    <a:pt x="598" y="376"/>
                  </a:lnTo>
                  <a:lnTo>
                    <a:pt x="386" y="170"/>
                  </a:lnTo>
                  <a:lnTo>
                    <a:pt x="283" y="68"/>
                  </a:lnTo>
                  <a:cubicBezTo>
                    <a:pt x="241" y="25"/>
                    <a:pt x="190" y="0"/>
                    <a:pt x="1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3"/>
            <p:cNvSpPr/>
            <p:nvPr/>
          </p:nvSpPr>
          <p:spPr>
            <a:xfrm>
              <a:off x="7699292" y="3617466"/>
              <a:ext cx="67509" cy="86102"/>
            </a:xfrm>
            <a:custGeom>
              <a:avLst/>
              <a:gdLst/>
              <a:ahLst/>
              <a:cxnLst/>
              <a:rect l="l" t="t" r="r" b="b"/>
              <a:pathLst>
                <a:path w="2527" h="3223" extrusionOk="0">
                  <a:moveTo>
                    <a:pt x="43" y="1"/>
                  </a:moveTo>
                  <a:cubicBezTo>
                    <a:pt x="35" y="1"/>
                    <a:pt x="27" y="2"/>
                    <a:pt x="20" y="5"/>
                  </a:cubicBezTo>
                  <a:cubicBezTo>
                    <a:pt x="0" y="24"/>
                    <a:pt x="0" y="62"/>
                    <a:pt x="20" y="88"/>
                  </a:cubicBezTo>
                  <a:lnTo>
                    <a:pt x="591" y="878"/>
                  </a:lnTo>
                  <a:lnTo>
                    <a:pt x="1169" y="1661"/>
                  </a:lnTo>
                  <a:lnTo>
                    <a:pt x="1759" y="2431"/>
                  </a:lnTo>
                  <a:lnTo>
                    <a:pt x="2375" y="3195"/>
                  </a:lnTo>
                  <a:cubicBezTo>
                    <a:pt x="2390" y="3215"/>
                    <a:pt x="2409" y="3223"/>
                    <a:pt x="2428" y="3223"/>
                  </a:cubicBezTo>
                  <a:cubicBezTo>
                    <a:pt x="2478" y="3223"/>
                    <a:pt x="2526" y="3167"/>
                    <a:pt x="2485" y="3112"/>
                  </a:cubicBezTo>
                  <a:cubicBezTo>
                    <a:pt x="2331" y="2829"/>
                    <a:pt x="2170" y="2540"/>
                    <a:pt x="1990" y="2264"/>
                  </a:cubicBezTo>
                  <a:cubicBezTo>
                    <a:pt x="1817" y="1982"/>
                    <a:pt x="1631" y="1719"/>
                    <a:pt x="1425" y="1462"/>
                  </a:cubicBezTo>
                  <a:cubicBezTo>
                    <a:pt x="1207" y="1205"/>
                    <a:pt x="995" y="955"/>
                    <a:pt x="771" y="711"/>
                  </a:cubicBezTo>
                  <a:cubicBezTo>
                    <a:pt x="552" y="473"/>
                    <a:pt x="321" y="242"/>
                    <a:pt x="84" y="18"/>
                  </a:cubicBezTo>
                  <a:cubicBezTo>
                    <a:pt x="72" y="5"/>
                    <a:pt x="57" y="1"/>
                    <a:pt x="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3"/>
            <p:cNvSpPr/>
            <p:nvPr/>
          </p:nvSpPr>
          <p:spPr>
            <a:xfrm>
              <a:off x="7700841" y="3678748"/>
              <a:ext cx="44427" cy="57384"/>
            </a:xfrm>
            <a:custGeom>
              <a:avLst/>
              <a:gdLst/>
              <a:ahLst/>
              <a:cxnLst/>
              <a:rect l="l" t="t" r="r" b="b"/>
              <a:pathLst>
                <a:path w="1663" h="2148" extrusionOk="0">
                  <a:moveTo>
                    <a:pt x="58" y="1"/>
                  </a:moveTo>
                  <a:cubicBezTo>
                    <a:pt x="43" y="1"/>
                    <a:pt x="29" y="6"/>
                    <a:pt x="19" y="15"/>
                  </a:cubicBezTo>
                  <a:cubicBezTo>
                    <a:pt x="0" y="34"/>
                    <a:pt x="0" y="67"/>
                    <a:pt x="19" y="86"/>
                  </a:cubicBezTo>
                  <a:cubicBezTo>
                    <a:pt x="129" y="272"/>
                    <a:pt x="225" y="458"/>
                    <a:pt x="340" y="638"/>
                  </a:cubicBezTo>
                  <a:cubicBezTo>
                    <a:pt x="462" y="818"/>
                    <a:pt x="578" y="997"/>
                    <a:pt x="700" y="1171"/>
                  </a:cubicBezTo>
                  <a:cubicBezTo>
                    <a:pt x="828" y="1344"/>
                    <a:pt x="969" y="1511"/>
                    <a:pt x="1104" y="1671"/>
                  </a:cubicBezTo>
                  <a:cubicBezTo>
                    <a:pt x="1239" y="1832"/>
                    <a:pt x="1393" y="1986"/>
                    <a:pt x="1547" y="2134"/>
                  </a:cubicBezTo>
                  <a:cubicBezTo>
                    <a:pt x="1560" y="2143"/>
                    <a:pt x="1574" y="2148"/>
                    <a:pt x="1588" y="2148"/>
                  </a:cubicBezTo>
                  <a:cubicBezTo>
                    <a:pt x="1602" y="2148"/>
                    <a:pt x="1615" y="2143"/>
                    <a:pt x="1624" y="2134"/>
                  </a:cubicBezTo>
                  <a:cubicBezTo>
                    <a:pt x="1650" y="2121"/>
                    <a:pt x="1663" y="2082"/>
                    <a:pt x="1656" y="2057"/>
                  </a:cubicBezTo>
                  <a:cubicBezTo>
                    <a:pt x="1554" y="1864"/>
                    <a:pt x="1444" y="1678"/>
                    <a:pt x="1329" y="1498"/>
                  </a:cubicBezTo>
                  <a:cubicBezTo>
                    <a:pt x="1220" y="1318"/>
                    <a:pt x="1091" y="1145"/>
                    <a:pt x="963" y="978"/>
                  </a:cubicBezTo>
                  <a:cubicBezTo>
                    <a:pt x="822" y="818"/>
                    <a:pt x="687" y="651"/>
                    <a:pt x="546" y="490"/>
                  </a:cubicBezTo>
                  <a:cubicBezTo>
                    <a:pt x="405" y="330"/>
                    <a:pt x="250" y="176"/>
                    <a:pt x="103" y="28"/>
                  </a:cubicBezTo>
                  <a:lnTo>
                    <a:pt x="96" y="15"/>
                  </a:lnTo>
                  <a:cubicBezTo>
                    <a:pt x="87" y="6"/>
                    <a:pt x="72" y="1"/>
                    <a:pt x="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3"/>
            <p:cNvSpPr/>
            <p:nvPr/>
          </p:nvSpPr>
          <p:spPr>
            <a:xfrm>
              <a:off x="7447890" y="3548811"/>
              <a:ext cx="104643" cy="269447"/>
            </a:xfrm>
            <a:custGeom>
              <a:avLst/>
              <a:gdLst/>
              <a:ahLst/>
              <a:cxnLst/>
              <a:rect l="l" t="t" r="r" b="b"/>
              <a:pathLst>
                <a:path w="3917" h="10086" extrusionOk="0">
                  <a:moveTo>
                    <a:pt x="3875" y="1"/>
                  </a:moveTo>
                  <a:cubicBezTo>
                    <a:pt x="3841" y="1"/>
                    <a:pt x="3778" y="55"/>
                    <a:pt x="3724" y="142"/>
                  </a:cubicBezTo>
                  <a:cubicBezTo>
                    <a:pt x="3506" y="527"/>
                    <a:pt x="3326" y="925"/>
                    <a:pt x="3172" y="1342"/>
                  </a:cubicBezTo>
                  <a:cubicBezTo>
                    <a:pt x="3005" y="1740"/>
                    <a:pt x="2832" y="2138"/>
                    <a:pt x="2652" y="2530"/>
                  </a:cubicBezTo>
                  <a:lnTo>
                    <a:pt x="1541" y="4898"/>
                  </a:lnTo>
                  <a:cubicBezTo>
                    <a:pt x="1169" y="5694"/>
                    <a:pt x="848" y="6510"/>
                    <a:pt x="566" y="7338"/>
                  </a:cubicBezTo>
                  <a:cubicBezTo>
                    <a:pt x="290" y="8172"/>
                    <a:pt x="103" y="9032"/>
                    <a:pt x="7" y="9905"/>
                  </a:cubicBezTo>
                  <a:cubicBezTo>
                    <a:pt x="1" y="9995"/>
                    <a:pt x="7" y="10079"/>
                    <a:pt x="33" y="10085"/>
                  </a:cubicBezTo>
                  <a:cubicBezTo>
                    <a:pt x="34" y="10085"/>
                    <a:pt x="35" y="10086"/>
                    <a:pt x="37" y="10086"/>
                  </a:cubicBezTo>
                  <a:cubicBezTo>
                    <a:pt x="67" y="10086"/>
                    <a:pt x="98" y="10011"/>
                    <a:pt x="116" y="9925"/>
                  </a:cubicBezTo>
                  <a:cubicBezTo>
                    <a:pt x="270" y="9071"/>
                    <a:pt x="501" y="8230"/>
                    <a:pt x="810" y="7421"/>
                  </a:cubicBezTo>
                  <a:cubicBezTo>
                    <a:pt x="1111" y="6612"/>
                    <a:pt x="1477" y="5823"/>
                    <a:pt x="1837" y="5033"/>
                  </a:cubicBezTo>
                  <a:cubicBezTo>
                    <a:pt x="2196" y="4237"/>
                    <a:pt x="2581" y="3448"/>
                    <a:pt x="2909" y="2645"/>
                  </a:cubicBezTo>
                  <a:cubicBezTo>
                    <a:pt x="3082" y="2241"/>
                    <a:pt x="3236" y="1836"/>
                    <a:pt x="3384" y="1419"/>
                  </a:cubicBezTo>
                  <a:cubicBezTo>
                    <a:pt x="3506" y="1008"/>
                    <a:pt x="3666" y="604"/>
                    <a:pt x="3846" y="206"/>
                  </a:cubicBezTo>
                  <a:cubicBezTo>
                    <a:pt x="3891" y="116"/>
                    <a:pt x="3916" y="33"/>
                    <a:pt x="3891" y="7"/>
                  </a:cubicBezTo>
                  <a:cubicBezTo>
                    <a:pt x="3887" y="3"/>
                    <a:pt x="3881" y="1"/>
                    <a:pt x="38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3"/>
            <p:cNvSpPr/>
            <p:nvPr/>
          </p:nvSpPr>
          <p:spPr>
            <a:xfrm>
              <a:off x="8102775" y="4281896"/>
              <a:ext cx="76351" cy="208350"/>
            </a:xfrm>
            <a:custGeom>
              <a:avLst/>
              <a:gdLst/>
              <a:ahLst/>
              <a:cxnLst/>
              <a:rect l="l" t="t" r="r" b="b"/>
              <a:pathLst>
                <a:path w="2858" h="7799" extrusionOk="0">
                  <a:moveTo>
                    <a:pt x="86" y="1"/>
                  </a:moveTo>
                  <a:cubicBezTo>
                    <a:pt x="58" y="1"/>
                    <a:pt x="31" y="12"/>
                    <a:pt x="14" y="33"/>
                  </a:cubicBezTo>
                  <a:cubicBezTo>
                    <a:pt x="1" y="59"/>
                    <a:pt x="46" y="97"/>
                    <a:pt x="104" y="136"/>
                  </a:cubicBezTo>
                  <a:cubicBezTo>
                    <a:pt x="354" y="347"/>
                    <a:pt x="514" y="636"/>
                    <a:pt x="566" y="957"/>
                  </a:cubicBezTo>
                  <a:lnTo>
                    <a:pt x="797" y="1933"/>
                  </a:lnTo>
                  <a:lnTo>
                    <a:pt x="1291" y="3891"/>
                  </a:lnTo>
                  <a:cubicBezTo>
                    <a:pt x="1477" y="4539"/>
                    <a:pt x="1651" y="5194"/>
                    <a:pt x="1850" y="5842"/>
                  </a:cubicBezTo>
                  <a:cubicBezTo>
                    <a:pt x="2036" y="6497"/>
                    <a:pt x="2318" y="7126"/>
                    <a:pt x="2684" y="7704"/>
                  </a:cubicBezTo>
                  <a:cubicBezTo>
                    <a:pt x="2722" y="7758"/>
                    <a:pt x="2769" y="7798"/>
                    <a:pt x="2806" y="7798"/>
                  </a:cubicBezTo>
                  <a:cubicBezTo>
                    <a:pt x="2813" y="7798"/>
                    <a:pt x="2819" y="7797"/>
                    <a:pt x="2825" y="7794"/>
                  </a:cubicBezTo>
                  <a:cubicBezTo>
                    <a:pt x="2857" y="7781"/>
                    <a:pt x="2845" y="7704"/>
                    <a:pt x="2806" y="7627"/>
                  </a:cubicBezTo>
                  <a:cubicBezTo>
                    <a:pt x="2504" y="7030"/>
                    <a:pt x="2273" y="6407"/>
                    <a:pt x="2119" y="5759"/>
                  </a:cubicBezTo>
                  <a:lnTo>
                    <a:pt x="1606" y="3801"/>
                  </a:lnTo>
                  <a:lnTo>
                    <a:pt x="1047" y="1850"/>
                  </a:lnTo>
                  <a:cubicBezTo>
                    <a:pt x="951" y="1522"/>
                    <a:pt x="855" y="1195"/>
                    <a:pt x="745" y="874"/>
                  </a:cubicBezTo>
                  <a:cubicBezTo>
                    <a:pt x="662" y="527"/>
                    <a:pt x="450" y="226"/>
                    <a:pt x="155" y="27"/>
                  </a:cubicBezTo>
                  <a:cubicBezTo>
                    <a:pt x="134" y="9"/>
                    <a:pt x="110" y="1"/>
                    <a:pt x="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3"/>
            <p:cNvSpPr/>
            <p:nvPr/>
          </p:nvSpPr>
          <p:spPr>
            <a:xfrm>
              <a:off x="8092997" y="4388083"/>
              <a:ext cx="51667" cy="117653"/>
            </a:xfrm>
            <a:custGeom>
              <a:avLst/>
              <a:gdLst/>
              <a:ahLst/>
              <a:cxnLst/>
              <a:rect l="l" t="t" r="r" b="b"/>
              <a:pathLst>
                <a:path w="1934" h="4404" extrusionOk="0">
                  <a:moveTo>
                    <a:pt x="47" y="1"/>
                  </a:moveTo>
                  <a:cubicBezTo>
                    <a:pt x="38" y="1"/>
                    <a:pt x="29" y="2"/>
                    <a:pt x="20" y="6"/>
                  </a:cubicBezTo>
                  <a:cubicBezTo>
                    <a:pt x="1" y="12"/>
                    <a:pt x="1" y="57"/>
                    <a:pt x="20" y="96"/>
                  </a:cubicBezTo>
                  <a:cubicBezTo>
                    <a:pt x="213" y="436"/>
                    <a:pt x="373" y="783"/>
                    <a:pt x="534" y="1129"/>
                  </a:cubicBezTo>
                  <a:cubicBezTo>
                    <a:pt x="701" y="1476"/>
                    <a:pt x="848" y="1822"/>
                    <a:pt x="1002" y="2175"/>
                  </a:cubicBezTo>
                  <a:cubicBezTo>
                    <a:pt x="1150" y="2529"/>
                    <a:pt x="1291" y="2882"/>
                    <a:pt x="1420" y="3241"/>
                  </a:cubicBezTo>
                  <a:cubicBezTo>
                    <a:pt x="1548" y="3607"/>
                    <a:pt x="1683" y="3966"/>
                    <a:pt x="1798" y="4332"/>
                  </a:cubicBezTo>
                  <a:cubicBezTo>
                    <a:pt x="1804" y="4373"/>
                    <a:pt x="1821" y="4404"/>
                    <a:pt x="1863" y="4404"/>
                  </a:cubicBezTo>
                  <a:cubicBezTo>
                    <a:pt x="1867" y="4404"/>
                    <a:pt x="1871" y="4404"/>
                    <a:pt x="1875" y="4403"/>
                  </a:cubicBezTo>
                  <a:cubicBezTo>
                    <a:pt x="1933" y="4403"/>
                    <a:pt x="1933" y="4358"/>
                    <a:pt x="1933" y="4300"/>
                  </a:cubicBezTo>
                  <a:cubicBezTo>
                    <a:pt x="1875" y="3915"/>
                    <a:pt x="1792" y="3530"/>
                    <a:pt x="1689" y="3158"/>
                  </a:cubicBezTo>
                  <a:cubicBezTo>
                    <a:pt x="1580" y="2779"/>
                    <a:pt x="1445" y="2413"/>
                    <a:pt x="1298" y="2054"/>
                  </a:cubicBezTo>
                  <a:cubicBezTo>
                    <a:pt x="1137" y="1694"/>
                    <a:pt x="957" y="1347"/>
                    <a:pt x="765" y="1007"/>
                  </a:cubicBezTo>
                  <a:cubicBezTo>
                    <a:pt x="566" y="667"/>
                    <a:pt x="348" y="346"/>
                    <a:pt x="110" y="31"/>
                  </a:cubicBezTo>
                  <a:cubicBezTo>
                    <a:pt x="96" y="13"/>
                    <a:pt x="72" y="1"/>
                    <a:pt x="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3"/>
            <p:cNvSpPr/>
            <p:nvPr/>
          </p:nvSpPr>
          <p:spPr>
            <a:xfrm>
              <a:off x="8055785" y="4428689"/>
              <a:ext cx="43946" cy="102078"/>
            </a:xfrm>
            <a:custGeom>
              <a:avLst/>
              <a:gdLst/>
              <a:ahLst/>
              <a:cxnLst/>
              <a:rect l="l" t="t" r="r" b="b"/>
              <a:pathLst>
                <a:path w="1645" h="3821" extrusionOk="0">
                  <a:moveTo>
                    <a:pt x="1541" y="3632"/>
                  </a:moveTo>
                  <a:cubicBezTo>
                    <a:pt x="1543" y="3633"/>
                    <a:pt x="1545" y="3633"/>
                    <a:pt x="1546" y="3633"/>
                  </a:cubicBezTo>
                  <a:lnTo>
                    <a:pt x="1546" y="3633"/>
                  </a:lnTo>
                  <a:cubicBezTo>
                    <a:pt x="1545" y="3634"/>
                    <a:pt x="1543" y="3635"/>
                    <a:pt x="1542" y="3636"/>
                  </a:cubicBezTo>
                  <a:lnTo>
                    <a:pt x="1542" y="3636"/>
                  </a:lnTo>
                  <a:lnTo>
                    <a:pt x="1542" y="3634"/>
                  </a:lnTo>
                  <a:cubicBezTo>
                    <a:pt x="1541" y="3633"/>
                    <a:pt x="1541" y="3633"/>
                    <a:pt x="1541" y="3632"/>
                  </a:cubicBezTo>
                  <a:close/>
                  <a:moveTo>
                    <a:pt x="20" y="1"/>
                  </a:moveTo>
                  <a:cubicBezTo>
                    <a:pt x="1" y="26"/>
                    <a:pt x="1" y="65"/>
                    <a:pt x="20" y="91"/>
                  </a:cubicBezTo>
                  <a:cubicBezTo>
                    <a:pt x="174" y="392"/>
                    <a:pt x="309" y="726"/>
                    <a:pt x="437" y="1021"/>
                  </a:cubicBezTo>
                  <a:cubicBezTo>
                    <a:pt x="572" y="1323"/>
                    <a:pt x="688" y="1644"/>
                    <a:pt x="797" y="1971"/>
                  </a:cubicBezTo>
                  <a:cubicBezTo>
                    <a:pt x="912" y="2299"/>
                    <a:pt x="1015" y="2626"/>
                    <a:pt x="1105" y="2947"/>
                  </a:cubicBezTo>
                  <a:cubicBezTo>
                    <a:pt x="1150" y="3114"/>
                    <a:pt x="1195" y="3281"/>
                    <a:pt x="1233" y="3441"/>
                  </a:cubicBezTo>
                  <a:cubicBezTo>
                    <a:pt x="1253" y="3538"/>
                    <a:pt x="1285" y="3628"/>
                    <a:pt x="1330" y="3717"/>
                  </a:cubicBezTo>
                  <a:cubicBezTo>
                    <a:pt x="1368" y="3782"/>
                    <a:pt x="1439" y="3820"/>
                    <a:pt x="1509" y="3820"/>
                  </a:cubicBezTo>
                  <a:cubicBezTo>
                    <a:pt x="1567" y="3814"/>
                    <a:pt x="1619" y="3775"/>
                    <a:pt x="1631" y="3724"/>
                  </a:cubicBezTo>
                  <a:cubicBezTo>
                    <a:pt x="1644" y="3685"/>
                    <a:pt x="1644" y="3647"/>
                    <a:pt x="1631" y="3615"/>
                  </a:cubicBezTo>
                  <a:cubicBezTo>
                    <a:pt x="1626" y="3594"/>
                    <a:pt x="1564" y="3551"/>
                    <a:pt x="1532" y="3551"/>
                  </a:cubicBezTo>
                  <a:cubicBezTo>
                    <a:pt x="1528" y="3551"/>
                    <a:pt x="1525" y="3551"/>
                    <a:pt x="1523" y="3552"/>
                  </a:cubicBezTo>
                  <a:lnTo>
                    <a:pt x="1523" y="3552"/>
                  </a:lnTo>
                  <a:cubicBezTo>
                    <a:pt x="1514" y="3505"/>
                    <a:pt x="1509" y="3457"/>
                    <a:pt x="1509" y="3409"/>
                  </a:cubicBezTo>
                  <a:cubicBezTo>
                    <a:pt x="1490" y="3242"/>
                    <a:pt x="1465" y="3069"/>
                    <a:pt x="1426" y="2896"/>
                  </a:cubicBezTo>
                  <a:cubicBezTo>
                    <a:pt x="1362" y="2549"/>
                    <a:pt x="1266" y="2215"/>
                    <a:pt x="1156" y="1882"/>
                  </a:cubicBezTo>
                  <a:cubicBezTo>
                    <a:pt x="1028" y="1554"/>
                    <a:pt x="887" y="1240"/>
                    <a:pt x="720" y="932"/>
                  </a:cubicBezTo>
                  <a:cubicBezTo>
                    <a:pt x="553" y="630"/>
                    <a:pt x="367" y="335"/>
                    <a:pt x="161" y="59"/>
                  </a:cubicBezTo>
                  <a:cubicBezTo>
                    <a:pt x="136" y="20"/>
                    <a:pt x="104" y="20"/>
                    <a:pt x="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3"/>
            <p:cNvSpPr/>
            <p:nvPr/>
          </p:nvSpPr>
          <p:spPr>
            <a:xfrm>
              <a:off x="8109827" y="4591724"/>
              <a:ext cx="110787" cy="226971"/>
            </a:xfrm>
            <a:custGeom>
              <a:avLst/>
              <a:gdLst/>
              <a:ahLst/>
              <a:cxnLst/>
              <a:rect l="l" t="t" r="r" b="b"/>
              <a:pathLst>
                <a:path w="4147" h="8496" extrusionOk="0">
                  <a:moveTo>
                    <a:pt x="2931" y="1"/>
                  </a:moveTo>
                  <a:cubicBezTo>
                    <a:pt x="2928" y="1"/>
                    <a:pt x="2924" y="1"/>
                    <a:pt x="2921" y="2"/>
                  </a:cubicBezTo>
                  <a:cubicBezTo>
                    <a:pt x="2882" y="15"/>
                    <a:pt x="2895" y="105"/>
                    <a:pt x="2946" y="208"/>
                  </a:cubicBezTo>
                  <a:cubicBezTo>
                    <a:pt x="3325" y="965"/>
                    <a:pt x="3576" y="1768"/>
                    <a:pt x="3704" y="2602"/>
                  </a:cubicBezTo>
                  <a:cubicBezTo>
                    <a:pt x="3832" y="3424"/>
                    <a:pt x="3781" y="4265"/>
                    <a:pt x="3556" y="5067"/>
                  </a:cubicBezTo>
                  <a:cubicBezTo>
                    <a:pt x="3344" y="5876"/>
                    <a:pt x="2914" y="6601"/>
                    <a:pt x="2317" y="7186"/>
                  </a:cubicBezTo>
                  <a:cubicBezTo>
                    <a:pt x="1720" y="7776"/>
                    <a:pt x="969" y="8187"/>
                    <a:pt x="154" y="8386"/>
                  </a:cubicBezTo>
                  <a:cubicBezTo>
                    <a:pt x="71" y="8412"/>
                    <a:pt x="6" y="8444"/>
                    <a:pt x="0" y="8469"/>
                  </a:cubicBezTo>
                  <a:cubicBezTo>
                    <a:pt x="0" y="8495"/>
                    <a:pt x="77" y="8495"/>
                    <a:pt x="173" y="8495"/>
                  </a:cubicBezTo>
                  <a:cubicBezTo>
                    <a:pt x="1034" y="8347"/>
                    <a:pt x="1842" y="7956"/>
                    <a:pt x="2491" y="7372"/>
                  </a:cubicBezTo>
                  <a:cubicBezTo>
                    <a:pt x="3152" y="6781"/>
                    <a:pt x="3627" y="6017"/>
                    <a:pt x="3871" y="5164"/>
                  </a:cubicBezTo>
                  <a:cubicBezTo>
                    <a:pt x="4102" y="4316"/>
                    <a:pt x="4147" y="3424"/>
                    <a:pt x="3986" y="2557"/>
                  </a:cubicBezTo>
                  <a:cubicBezTo>
                    <a:pt x="3826" y="1704"/>
                    <a:pt x="3518" y="888"/>
                    <a:pt x="3075" y="144"/>
                  </a:cubicBezTo>
                  <a:cubicBezTo>
                    <a:pt x="3022" y="61"/>
                    <a:pt x="2969" y="1"/>
                    <a:pt x="29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3"/>
            <p:cNvSpPr/>
            <p:nvPr/>
          </p:nvSpPr>
          <p:spPr>
            <a:xfrm>
              <a:off x="8114796" y="4626505"/>
              <a:ext cx="32592" cy="124679"/>
            </a:xfrm>
            <a:custGeom>
              <a:avLst/>
              <a:gdLst/>
              <a:ahLst/>
              <a:cxnLst/>
              <a:rect l="l" t="t" r="r" b="b"/>
              <a:pathLst>
                <a:path w="1220" h="4667" extrusionOk="0">
                  <a:moveTo>
                    <a:pt x="717" y="0"/>
                  </a:moveTo>
                  <a:cubicBezTo>
                    <a:pt x="709" y="0"/>
                    <a:pt x="701" y="1"/>
                    <a:pt x="693" y="4"/>
                  </a:cubicBezTo>
                  <a:cubicBezTo>
                    <a:pt x="661" y="23"/>
                    <a:pt x="649" y="74"/>
                    <a:pt x="661" y="113"/>
                  </a:cubicBezTo>
                  <a:cubicBezTo>
                    <a:pt x="892" y="857"/>
                    <a:pt x="950" y="1640"/>
                    <a:pt x="841" y="2404"/>
                  </a:cubicBezTo>
                  <a:cubicBezTo>
                    <a:pt x="796" y="2789"/>
                    <a:pt x="700" y="3168"/>
                    <a:pt x="565" y="3528"/>
                  </a:cubicBezTo>
                  <a:cubicBezTo>
                    <a:pt x="430" y="3894"/>
                    <a:pt x="251" y="4240"/>
                    <a:pt x="32" y="4568"/>
                  </a:cubicBezTo>
                  <a:cubicBezTo>
                    <a:pt x="7" y="4600"/>
                    <a:pt x="0" y="4632"/>
                    <a:pt x="19" y="4657"/>
                  </a:cubicBezTo>
                  <a:cubicBezTo>
                    <a:pt x="25" y="4663"/>
                    <a:pt x="33" y="4666"/>
                    <a:pt x="42" y="4666"/>
                  </a:cubicBezTo>
                  <a:cubicBezTo>
                    <a:pt x="62" y="4666"/>
                    <a:pt x="87" y="4652"/>
                    <a:pt x="109" y="4625"/>
                  </a:cubicBezTo>
                  <a:cubicBezTo>
                    <a:pt x="392" y="4330"/>
                    <a:pt x="623" y="3990"/>
                    <a:pt x="796" y="3624"/>
                  </a:cubicBezTo>
                  <a:cubicBezTo>
                    <a:pt x="969" y="3252"/>
                    <a:pt x="1098" y="2860"/>
                    <a:pt x="1162" y="2456"/>
                  </a:cubicBezTo>
                  <a:cubicBezTo>
                    <a:pt x="1220" y="2045"/>
                    <a:pt x="1220" y="1634"/>
                    <a:pt x="1162" y="1223"/>
                  </a:cubicBezTo>
                  <a:cubicBezTo>
                    <a:pt x="1098" y="819"/>
                    <a:pt x="976" y="427"/>
                    <a:pt x="790" y="61"/>
                  </a:cubicBezTo>
                  <a:cubicBezTo>
                    <a:pt x="784" y="24"/>
                    <a:pt x="753" y="0"/>
                    <a:pt x="7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3"/>
            <p:cNvSpPr/>
            <p:nvPr/>
          </p:nvSpPr>
          <p:spPr>
            <a:xfrm>
              <a:off x="7576516" y="4730850"/>
              <a:ext cx="146131" cy="170228"/>
            </a:xfrm>
            <a:custGeom>
              <a:avLst/>
              <a:gdLst/>
              <a:ahLst/>
              <a:cxnLst/>
              <a:rect l="l" t="t" r="r" b="b"/>
              <a:pathLst>
                <a:path w="5470" h="6372" extrusionOk="0">
                  <a:moveTo>
                    <a:pt x="150" y="0"/>
                  </a:moveTo>
                  <a:cubicBezTo>
                    <a:pt x="119" y="0"/>
                    <a:pt x="90" y="62"/>
                    <a:pt x="90" y="142"/>
                  </a:cubicBezTo>
                  <a:cubicBezTo>
                    <a:pt x="0" y="912"/>
                    <a:pt x="71" y="1689"/>
                    <a:pt x="295" y="2427"/>
                  </a:cubicBezTo>
                  <a:cubicBezTo>
                    <a:pt x="520" y="3165"/>
                    <a:pt x="880" y="3852"/>
                    <a:pt x="1355" y="4462"/>
                  </a:cubicBezTo>
                  <a:cubicBezTo>
                    <a:pt x="1842" y="5065"/>
                    <a:pt x="2439" y="5566"/>
                    <a:pt x="3120" y="5945"/>
                  </a:cubicBezTo>
                  <a:cubicBezTo>
                    <a:pt x="3293" y="6022"/>
                    <a:pt x="3460" y="6112"/>
                    <a:pt x="3646" y="6182"/>
                  </a:cubicBezTo>
                  <a:cubicBezTo>
                    <a:pt x="3826" y="6259"/>
                    <a:pt x="4019" y="6311"/>
                    <a:pt x="4211" y="6336"/>
                  </a:cubicBezTo>
                  <a:cubicBezTo>
                    <a:pt x="4316" y="6360"/>
                    <a:pt x="4422" y="6372"/>
                    <a:pt x="4527" y="6372"/>
                  </a:cubicBezTo>
                  <a:cubicBezTo>
                    <a:pt x="4823" y="6372"/>
                    <a:pt x="5114" y="6280"/>
                    <a:pt x="5360" y="6105"/>
                  </a:cubicBezTo>
                  <a:cubicBezTo>
                    <a:pt x="5444" y="6041"/>
                    <a:pt x="5469" y="5964"/>
                    <a:pt x="5444" y="5932"/>
                  </a:cubicBezTo>
                  <a:cubicBezTo>
                    <a:pt x="5437" y="5926"/>
                    <a:pt x="5429" y="5923"/>
                    <a:pt x="5418" y="5923"/>
                  </a:cubicBezTo>
                  <a:cubicBezTo>
                    <a:pt x="5384" y="5923"/>
                    <a:pt x="5329" y="5951"/>
                    <a:pt x="5270" y="5990"/>
                  </a:cubicBezTo>
                  <a:cubicBezTo>
                    <a:pt x="5070" y="6111"/>
                    <a:pt x="4846" y="6172"/>
                    <a:pt x="4620" y="6172"/>
                  </a:cubicBezTo>
                  <a:cubicBezTo>
                    <a:pt x="4498" y="6172"/>
                    <a:pt x="4375" y="6154"/>
                    <a:pt x="4256" y="6118"/>
                  </a:cubicBezTo>
                  <a:cubicBezTo>
                    <a:pt x="4083" y="6079"/>
                    <a:pt x="3909" y="6022"/>
                    <a:pt x="3743" y="5945"/>
                  </a:cubicBezTo>
                  <a:cubicBezTo>
                    <a:pt x="3589" y="5874"/>
                    <a:pt x="3422" y="5771"/>
                    <a:pt x="3261" y="5694"/>
                  </a:cubicBezTo>
                  <a:cubicBezTo>
                    <a:pt x="2632" y="5316"/>
                    <a:pt x="2074" y="4828"/>
                    <a:pt x="1611" y="4256"/>
                  </a:cubicBezTo>
                  <a:cubicBezTo>
                    <a:pt x="1149" y="3685"/>
                    <a:pt x="790" y="3037"/>
                    <a:pt x="546" y="2343"/>
                  </a:cubicBezTo>
                  <a:cubicBezTo>
                    <a:pt x="289" y="1644"/>
                    <a:pt x="173" y="906"/>
                    <a:pt x="199" y="161"/>
                  </a:cubicBezTo>
                  <a:cubicBezTo>
                    <a:pt x="206" y="84"/>
                    <a:pt x="180" y="7"/>
                    <a:pt x="154" y="0"/>
                  </a:cubicBezTo>
                  <a:cubicBezTo>
                    <a:pt x="153" y="0"/>
                    <a:pt x="151" y="0"/>
                    <a:pt x="1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3"/>
            <p:cNvSpPr/>
            <p:nvPr/>
          </p:nvSpPr>
          <p:spPr>
            <a:xfrm>
              <a:off x="7622464" y="4763067"/>
              <a:ext cx="91953" cy="95239"/>
            </a:xfrm>
            <a:custGeom>
              <a:avLst/>
              <a:gdLst/>
              <a:ahLst/>
              <a:cxnLst/>
              <a:rect l="l" t="t" r="r" b="b"/>
              <a:pathLst>
                <a:path w="3442" h="3565" extrusionOk="0">
                  <a:moveTo>
                    <a:pt x="28" y="0"/>
                  </a:moveTo>
                  <a:cubicBezTo>
                    <a:pt x="25" y="0"/>
                    <a:pt x="22" y="0"/>
                    <a:pt x="20" y="1"/>
                  </a:cubicBezTo>
                  <a:cubicBezTo>
                    <a:pt x="1" y="8"/>
                    <a:pt x="1" y="46"/>
                    <a:pt x="1" y="91"/>
                  </a:cubicBezTo>
                  <a:cubicBezTo>
                    <a:pt x="135" y="489"/>
                    <a:pt x="302" y="874"/>
                    <a:pt x="501" y="1247"/>
                  </a:cubicBezTo>
                  <a:cubicBezTo>
                    <a:pt x="707" y="1612"/>
                    <a:pt x="938" y="1966"/>
                    <a:pt x="1195" y="2293"/>
                  </a:cubicBezTo>
                  <a:cubicBezTo>
                    <a:pt x="1464" y="2627"/>
                    <a:pt x="1772" y="2928"/>
                    <a:pt x="2125" y="3172"/>
                  </a:cubicBezTo>
                  <a:cubicBezTo>
                    <a:pt x="2471" y="3424"/>
                    <a:pt x="2890" y="3564"/>
                    <a:pt x="3316" y="3564"/>
                  </a:cubicBezTo>
                  <a:cubicBezTo>
                    <a:pt x="3326" y="3564"/>
                    <a:pt x="3335" y="3564"/>
                    <a:pt x="3345" y="3564"/>
                  </a:cubicBezTo>
                  <a:cubicBezTo>
                    <a:pt x="3403" y="3558"/>
                    <a:pt x="3441" y="3538"/>
                    <a:pt x="3441" y="3500"/>
                  </a:cubicBezTo>
                  <a:cubicBezTo>
                    <a:pt x="3441" y="3458"/>
                    <a:pt x="3403" y="3422"/>
                    <a:pt x="3361" y="3422"/>
                  </a:cubicBezTo>
                  <a:cubicBezTo>
                    <a:pt x="3358" y="3422"/>
                    <a:pt x="3355" y="3422"/>
                    <a:pt x="3351" y="3423"/>
                  </a:cubicBezTo>
                  <a:cubicBezTo>
                    <a:pt x="2960" y="3365"/>
                    <a:pt x="2587" y="3198"/>
                    <a:pt x="2292" y="2941"/>
                  </a:cubicBezTo>
                  <a:cubicBezTo>
                    <a:pt x="1978" y="2691"/>
                    <a:pt x="1695" y="2402"/>
                    <a:pt x="1451" y="2088"/>
                  </a:cubicBezTo>
                  <a:cubicBezTo>
                    <a:pt x="1188" y="1773"/>
                    <a:pt x="944" y="1452"/>
                    <a:pt x="719" y="1105"/>
                  </a:cubicBezTo>
                  <a:cubicBezTo>
                    <a:pt x="488" y="765"/>
                    <a:pt x="283" y="412"/>
                    <a:pt x="90" y="53"/>
                  </a:cubicBezTo>
                  <a:cubicBezTo>
                    <a:pt x="74" y="19"/>
                    <a:pt x="47" y="0"/>
                    <a:pt x="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3"/>
            <p:cNvSpPr/>
            <p:nvPr/>
          </p:nvSpPr>
          <p:spPr>
            <a:xfrm>
              <a:off x="7790679" y="4828650"/>
              <a:ext cx="222616" cy="63074"/>
            </a:xfrm>
            <a:custGeom>
              <a:avLst/>
              <a:gdLst/>
              <a:ahLst/>
              <a:cxnLst/>
              <a:rect l="l" t="t" r="r" b="b"/>
              <a:pathLst>
                <a:path w="8333" h="2361" extrusionOk="0">
                  <a:moveTo>
                    <a:pt x="8269" y="0"/>
                  </a:moveTo>
                  <a:cubicBezTo>
                    <a:pt x="8237" y="0"/>
                    <a:pt x="8195" y="8"/>
                    <a:pt x="8153" y="24"/>
                  </a:cubicBezTo>
                  <a:cubicBezTo>
                    <a:pt x="7498" y="274"/>
                    <a:pt x="6857" y="499"/>
                    <a:pt x="6195" y="717"/>
                  </a:cubicBezTo>
                  <a:cubicBezTo>
                    <a:pt x="5534" y="942"/>
                    <a:pt x="4873" y="1141"/>
                    <a:pt x="4205" y="1327"/>
                  </a:cubicBezTo>
                  <a:cubicBezTo>
                    <a:pt x="3538" y="1520"/>
                    <a:pt x="2870" y="1687"/>
                    <a:pt x="2190" y="1841"/>
                  </a:cubicBezTo>
                  <a:cubicBezTo>
                    <a:pt x="1509" y="2001"/>
                    <a:pt x="829" y="2142"/>
                    <a:pt x="148" y="2258"/>
                  </a:cubicBezTo>
                  <a:cubicBezTo>
                    <a:pt x="65" y="2271"/>
                    <a:pt x="1" y="2284"/>
                    <a:pt x="1" y="2322"/>
                  </a:cubicBezTo>
                  <a:cubicBezTo>
                    <a:pt x="1" y="2361"/>
                    <a:pt x="59" y="2361"/>
                    <a:pt x="142" y="2361"/>
                  </a:cubicBezTo>
                  <a:cubicBezTo>
                    <a:pt x="842" y="2297"/>
                    <a:pt x="1535" y="2219"/>
                    <a:pt x="2228" y="2091"/>
                  </a:cubicBezTo>
                  <a:cubicBezTo>
                    <a:pt x="2915" y="1963"/>
                    <a:pt x="3608" y="1828"/>
                    <a:pt x="4276" y="1635"/>
                  </a:cubicBezTo>
                  <a:cubicBezTo>
                    <a:pt x="4950" y="1449"/>
                    <a:pt x="5624" y="1237"/>
                    <a:pt x="6279" y="987"/>
                  </a:cubicBezTo>
                  <a:cubicBezTo>
                    <a:pt x="6940" y="743"/>
                    <a:pt x="7582" y="461"/>
                    <a:pt x="8205" y="146"/>
                  </a:cubicBezTo>
                  <a:cubicBezTo>
                    <a:pt x="8282" y="108"/>
                    <a:pt x="8333" y="56"/>
                    <a:pt x="8327" y="24"/>
                  </a:cubicBezTo>
                  <a:cubicBezTo>
                    <a:pt x="8323" y="8"/>
                    <a:pt x="8301" y="0"/>
                    <a:pt x="82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3"/>
            <p:cNvSpPr/>
            <p:nvPr/>
          </p:nvSpPr>
          <p:spPr>
            <a:xfrm>
              <a:off x="7550951" y="4570112"/>
              <a:ext cx="332041" cy="59013"/>
            </a:xfrm>
            <a:custGeom>
              <a:avLst/>
              <a:gdLst/>
              <a:ahLst/>
              <a:cxnLst/>
              <a:rect l="l" t="t" r="r" b="b"/>
              <a:pathLst>
                <a:path w="12429" h="2209" extrusionOk="0">
                  <a:moveTo>
                    <a:pt x="12344" y="0"/>
                  </a:moveTo>
                  <a:cubicBezTo>
                    <a:pt x="12300" y="0"/>
                    <a:pt x="12242" y="7"/>
                    <a:pt x="12178" y="22"/>
                  </a:cubicBezTo>
                  <a:lnTo>
                    <a:pt x="9206" y="702"/>
                  </a:lnTo>
                  <a:cubicBezTo>
                    <a:pt x="8211" y="933"/>
                    <a:pt x="7216" y="1132"/>
                    <a:pt x="6227" y="1331"/>
                  </a:cubicBezTo>
                  <a:cubicBezTo>
                    <a:pt x="5232" y="1530"/>
                    <a:pt x="4237" y="1697"/>
                    <a:pt x="3230" y="1839"/>
                  </a:cubicBezTo>
                  <a:cubicBezTo>
                    <a:pt x="2222" y="1973"/>
                    <a:pt x="1208" y="2070"/>
                    <a:pt x="200" y="2108"/>
                  </a:cubicBezTo>
                  <a:cubicBezTo>
                    <a:pt x="91" y="2115"/>
                    <a:pt x="14" y="2127"/>
                    <a:pt x="7" y="2153"/>
                  </a:cubicBezTo>
                  <a:cubicBezTo>
                    <a:pt x="1" y="2179"/>
                    <a:pt x="91" y="2204"/>
                    <a:pt x="206" y="2204"/>
                  </a:cubicBezTo>
                  <a:cubicBezTo>
                    <a:pt x="362" y="2207"/>
                    <a:pt x="517" y="2209"/>
                    <a:pt x="673" y="2209"/>
                  </a:cubicBezTo>
                  <a:cubicBezTo>
                    <a:pt x="1538" y="2209"/>
                    <a:pt x="2403" y="2164"/>
                    <a:pt x="3268" y="2082"/>
                  </a:cubicBezTo>
                  <a:cubicBezTo>
                    <a:pt x="4282" y="1973"/>
                    <a:pt x="5297" y="1839"/>
                    <a:pt x="6298" y="1646"/>
                  </a:cubicBezTo>
                  <a:cubicBezTo>
                    <a:pt x="7299" y="1447"/>
                    <a:pt x="8307" y="1222"/>
                    <a:pt x="9283" y="965"/>
                  </a:cubicBezTo>
                  <a:cubicBezTo>
                    <a:pt x="10259" y="715"/>
                    <a:pt x="11241" y="433"/>
                    <a:pt x="12217" y="144"/>
                  </a:cubicBezTo>
                  <a:cubicBezTo>
                    <a:pt x="12338" y="112"/>
                    <a:pt x="12428" y="48"/>
                    <a:pt x="12428" y="22"/>
                  </a:cubicBezTo>
                  <a:cubicBezTo>
                    <a:pt x="12425" y="8"/>
                    <a:pt x="12393" y="0"/>
                    <a:pt x="123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3"/>
            <p:cNvSpPr/>
            <p:nvPr/>
          </p:nvSpPr>
          <p:spPr>
            <a:xfrm>
              <a:off x="7547879" y="4336873"/>
              <a:ext cx="513542" cy="104028"/>
            </a:xfrm>
            <a:custGeom>
              <a:avLst/>
              <a:gdLst/>
              <a:ahLst/>
              <a:cxnLst/>
              <a:rect l="l" t="t" r="r" b="b"/>
              <a:pathLst>
                <a:path w="19223" h="3894" extrusionOk="0">
                  <a:moveTo>
                    <a:pt x="19116" y="0"/>
                  </a:moveTo>
                  <a:cubicBezTo>
                    <a:pt x="19049" y="0"/>
                    <a:pt x="18956" y="10"/>
                    <a:pt x="18853" y="29"/>
                  </a:cubicBezTo>
                  <a:cubicBezTo>
                    <a:pt x="17287" y="305"/>
                    <a:pt x="15740" y="671"/>
                    <a:pt x="14219" y="1075"/>
                  </a:cubicBezTo>
                  <a:lnTo>
                    <a:pt x="9635" y="2321"/>
                  </a:lnTo>
                  <a:cubicBezTo>
                    <a:pt x="8114" y="2732"/>
                    <a:pt x="6580" y="3104"/>
                    <a:pt x="5020" y="3361"/>
                  </a:cubicBezTo>
                  <a:cubicBezTo>
                    <a:pt x="3564" y="3619"/>
                    <a:pt x="2091" y="3754"/>
                    <a:pt x="611" y="3754"/>
                  </a:cubicBezTo>
                  <a:cubicBezTo>
                    <a:pt x="513" y="3754"/>
                    <a:pt x="414" y="3753"/>
                    <a:pt x="315" y="3752"/>
                  </a:cubicBezTo>
                  <a:cubicBezTo>
                    <a:pt x="298" y="3751"/>
                    <a:pt x="282" y="3751"/>
                    <a:pt x="266" y="3751"/>
                  </a:cubicBezTo>
                  <a:cubicBezTo>
                    <a:pt x="182" y="3751"/>
                    <a:pt x="100" y="3766"/>
                    <a:pt x="19" y="3804"/>
                  </a:cubicBezTo>
                  <a:cubicBezTo>
                    <a:pt x="0" y="3829"/>
                    <a:pt x="141" y="3861"/>
                    <a:pt x="328" y="3861"/>
                  </a:cubicBezTo>
                  <a:cubicBezTo>
                    <a:pt x="738" y="3883"/>
                    <a:pt x="1148" y="3894"/>
                    <a:pt x="1559" y="3894"/>
                  </a:cubicBezTo>
                  <a:cubicBezTo>
                    <a:pt x="2735" y="3894"/>
                    <a:pt x="3910" y="3805"/>
                    <a:pt x="5071" y="3624"/>
                  </a:cubicBezTo>
                  <a:cubicBezTo>
                    <a:pt x="6644" y="3380"/>
                    <a:pt x="8198" y="3053"/>
                    <a:pt x="9725" y="2648"/>
                  </a:cubicBezTo>
                  <a:cubicBezTo>
                    <a:pt x="11253" y="2231"/>
                    <a:pt x="12774" y="1775"/>
                    <a:pt x="14289" y="1345"/>
                  </a:cubicBezTo>
                  <a:cubicBezTo>
                    <a:pt x="15811" y="915"/>
                    <a:pt x="17332" y="498"/>
                    <a:pt x="18879" y="170"/>
                  </a:cubicBezTo>
                  <a:cubicBezTo>
                    <a:pt x="19065" y="125"/>
                    <a:pt x="19213" y="68"/>
                    <a:pt x="19219" y="29"/>
                  </a:cubicBezTo>
                  <a:cubicBezTo>
                    <a:pt x="19223" y="10"/>
                    <a:pt x="19182" y="0"/>
                    <a:pt x="19116"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3"/>
            <p:cNvSpPr/>
            <p:nvPr/>
          </p:nvSpPr>
          <p:spPr>
            <a:xfrm>
              <a:off x="7756219" y="4431066"/>
              <a:ext cx="171163" cy="45335"/>
            </a:xfrm>
            <a:custGeom>
              <a:avLst/>
              <a:gdLst/>
              <a:ahLst/>
              <a:cxnLst/>
              <a:rect l="l" t="t" r="r" b="b"/>
              <a:pathLst>
                <a:path w="6407" h="1697" extrusionOk="0">
                  <a:moveTo>
                    <a:pt x="6310" y="1"/>
                  </a:moveTo>
                  <a:cubicBezTo>
                    <a:pt x="6293" y="1"/>
                    <a:pt x="6276" y="5"/>
                    <a:pt x="6259" y="14"/>
                  </a:cubicBezTo>
                  <a:cubicBezTo>
                    <a:pt x="5759" y="194"/>
                    <a:pt x="5251" y="355"/>
                    <a:pt x="4751" y="515"/>
                  </a:cubicBezTo>
                  <a:cubicBezTo>
                    <a:pt x="4244" y="682"/>
                    <a:pt x="3737" y="817"/>
                    <a:pt x="3223" y="952"/>
                  </a:cubicBezTo>
                  <a:cubicBezTo>
                    <a:pt x="2709" y="1086"/>
                    <a:pt x="2190" y="1202"/>
                    <a:pt x="1676" y="1311"/>
                  </a:cubicBezTo>
                  <a:cubicBezTo>
                    <a:pt x="1156" y="1414"/>
                    <a:pt x="636" y="1510"/>
                    <a:pt x="110" y="1587"/>
                  </a:cubicBezTo>
                  <a:cubicBezTo>
                    <a:pt x="52" y="1594"/>
                    <a:pt x="1" y="1626"/>
                    <a:pt x="1" y="1651"/>
                  </a:cubicBezTo>
                  <a:cubicBezTo>
                    <a:pt x="1" y="1677"/>
                    <a:pt x="52" y="1696"/>
                    <a:pt x="110" y="1696"/>
                  </a:cubicBezTo>
                  <a:cubicBezTo>
                    <a:pt x="642" y="1683"/>
                    <a:pt x="1182" y="1645"/>
                    <a:pt x="1714" y="1574"/>
                  </a:cubicBezTo>
                  <a:cubicBezTo>
                    <a:pt x="2247" y="1497"/>
                    <a:pt x="2774" y="1401"/>
                    <a:pt x="3300" y="1279"/>
                  </a:cubicBezTo>
                  <a:cubicBezTo>
                    <a:pt x="3820" y="1138"/>
                    <a:pt x="4334" y="977"/>
                    <a:pt x="4841" y="798"/>
                  </a:cubicBezTo>
                  <a:cubicBezTo>
                    <a:pt x="5341" y="605"/>
                    <a:pt x="5836" y="387"/>
                    <a:pt x="6311" y="143"/>
                  </a:cubicBezTo>
                  <a:cubicBezTo>
                    <a:pt x="6368" y="111"/>
                    <a:pt x="6407" y="53"/>
                    <a:pt x="6394" y="34"/>
                  </a:cubicBezTo>
                  <a:cubicBezTo>
                    <a:pt x="6370" y="13"/>
                    <a:pt x="6340" y="1"/>
                    <a:pt x="63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6" name="Google Shape;396;p3"/>
          <p:cNvGrpSpPr/>
          <p:nvPr/>
        </p:nvGrpSpPr>
        <p:grpSpPr>
          <a:xfrm rot="-3257869" flipH="1">
            <a:off x="760420" y="3944117"/>
            <a:ext cx="682224" cy="566907"/>
            <a:chOff x="3478568" y="540468"/>
            <a:chExt cx="511644" cy="425160"/>
          </a:xfrm>
        </p:grpSpPr>
        <p:sp>
          <p:nvSpPr>
            <p:cNvPr id="397" name="Google Shape;397;p3"/>
            <p:cNvSpPr/>
            <p:nvPr/>
          </p:nvSpPr>
          <p:spPr>
            <a:xfrm>
              <a:off x="3501543" y="547189"/>
              <a:ext cx="481637" cy="395340"/>
            </a:xfrm>
            <a:custGeom>
              <a:avLst/>
              <a:gdLst/>
              <a:ahLst/>
              <a:cxnLst/>
              <a:rect l="l" t="t" r="r" b="b"/>
              <a:pathLst>
                <a:path w="23290" h="19117" extrusionOk="0">
                  <a:moveTo>
                    <a:pt x="17814" y="0"/>
                  </a:moveTo>
                  <a:cubicBezTo>
                    <a:pt x="12614" y="2857"/>
                    <a:pt x="2908" y="11048"/>
                    <a:pt x="2722" y="11645"/>
                  </a:cubicBezTo>
                  <a:cubicBezTo>
                    <a:pt x="2542" y="12248"/>
                    <a:pt x="0" y="18154"/>
                    <a:pt x="0" y="18154"/>
                  </a:cubicBezTo>
                  <a:lnTo>
                    <a:pt x="732" y="19117"/>
                  </a:lnTo>
                  <a:cubicBezTo>
                    <a:pt x="2176" y="18834"/>
                    <a:pt x="8101" y="17043"/>
                    <a:pt x="8101" y="17043"/>
                  </a:cubicBezTo>
                  <a:cubicBezTo>
                    <a:pt x="8519" y="16819"/>
                    <a:pt x="9039" y="16523"/>
                    <a:pt x="9629" y="16177"/>
                  </a:cubicBezTo>
                  <a:cubicBezTo>
                    <a:pt x="14283" y="13500"/>
                    <a:pt x="23289" y="7954"/>
                    <a:pt x="23289" y="7954"/>
                  </a:cubicBezTo>
                  <a:cubicBezTo>
                    <a:pt x="23090" y="7119"/>
                    <a:pt x="22821" y="6304"/>
                    <a:pt x="22487" y="5521"/>
                  </a:cubicBezTo>
                  <a:cubicBezTo>
                    <a:pt x="22269" y="5020"/>
                    <a:pt x="22018" y="4532"/>
                    <a:pt x="21742" y="4064"/>
                  </a:cubicBezTo>
                  <a:cubicBezTo>
                    <a:pt x="21357" y="3415"/>
                    <a:pt x="20921" y="2805"/>
                    <a:pt x="20426" y="2234"/>
                  </a:cubicBezTo>
                  <a:cubicBezTo>
                    <a:pt x="19695" y="1348"/>
                    <a:pt x="18809" y="591"/>
                    <a:pt x="178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3"/>
            <p:cNvSpPr/>
            <p:nvPr/>
          </p:nvSpPr>
          <p:spPr>
            <a:xfrm>
              <a:off x="3494367" y="540468"/>
              <a:ext cx="495844" cy="408844"/>
            </a:xfrm>
            <a:custGeom>
              <a:avLst/>
              <a:gdLst/>
              <a:ahLst/>
              <a:cxnLst/>
              <a:rect l="l" t="t" r="r" b="b"/>
              <a:pathLst>
                <a:path w="23977" h="19770" extrusionOk="0">
                  <a:moveTo>
                    <a:pt x="18154" y="697"/>
                  </a:moveTo>
                  <a:cubicBezTo>
                    <a:pt x="19053" y="1256"/>
                    <a:pt x="19855" y="1956"/>
                    <a:pt x="20529" y="2771"/>
                  </a:cubicBezTo>
                  <a:cubicBezTo>
                    <a:pt x="21011" y="3329"/>
                    <a:pt x="21435" y="3920"/>
                    <a:pt x="21807" y="4549"/>
                  </a:cubicBezTo>
                  <a:cubicBezTo>
                    <a:pt x="22077" y="5011"/>
                    <a:pt x="22320" y="5480"/>
                    <a:pt x="22532" y="5968"/>
                  </a:cubicBezTo>
                  <a:cubicBezTo>
                    <a:pt x="22834" y="6667"/>
                    <a:pt x="23078" y="7393"/>
                    <a:pt x="23264" y="8131"/>
                  </a:cubicBezTo>
                  <a:cubicBezTo>
                    <a:pt x="21910" y="8959"/>
                    <a:pt x="14027" y="13799"/>
                    <a:pt x="9816" y="16226"/>
                  </a:cubicBezTo>
                  <a:lnTo>
                    <a:pt x="9675" y="16303"/>
                  </a:lnTo>
                  <a:cubicBezTo>
                    <a:pt x="9148" y="16611"/>
                    <a:pt x="8699" y="16868"/>
                    <a:pt x="8320" y="17067"/>
                  </a:cubicBezTo>
                  <a:cubicBezTo>
                    <a:pt x="7890" y="17195"/>
                    <a:pt x="2838" y="18723"/>
                    <a:pt x="1208" y="19089"/>
                  </a:cubicBezTo>
                  <a:lnTo>
                    <a:pt x="713" y="18434"/>
                  </a:lnTo>
                  <a:cubicBezTo>
                    <a:pt x="1137" y="17445"/>
                    <a:pt x="3153" y="12746"/>
                    <a:pt x="3364" y="12092"/>
                  </a:cubicBezTo>
                  <a:cubicBezTo>
                    <a:pt x="3852" y="11321"/>
                    <a:pt x="13032" y="3573"/>
                    <a:pt x="18154" y="697"/>
                  </a:cubicBezTo>
                  <a:close/>
                  <a:moveTo>
                    <a:pt x="18165" y="0"/>
                  </a:moveTo>
                  <a:cubicBezTo>
                    <a:pt x="18111" y="0"/>
                    <a:pt x="18057" y="15"/>
                    <a:pt x="18007" y="43"/>
                  </a:cubicBezTo>
                  <a:cubicBezTo>
                    <a:pt x="13128" y="2726"/>
                    <a:pt x="3018" y="11039"/>
                    <a:pt x="2755" y="11880"/>
                  </a:cubicBezTo>
                  <a:cubicBezTo>
                    <a:pt x="2613" y="12355"/>
                    <a:pt x="752" y="16714"/>
                    <a:pt x="46" y="18350"/>
                  </a:cubicBezTo>
                  <a:cubicBezTo>
                    <a:pt x="1" y="18460"/>
                    <a:pt x="20" y="18582"/>
                    <a:pt x="91" y="18671"/>
                  </a:cubicBezTo>
                  <a:lnTo>
                    <a:pt x="822" y="19641"/>
                  </a:lnTo>
                  <a:cubicBezTo>
                    <a:pt x="880" y="19718"/>
                    <a:pt x="976" y="19769"/>
                    <a:pt x="1079" y="19769"/>
                  </a:cubicBezTo>
                  <a:cubicBezTo>
                    <a:pt x="1098" y="19769"/>
                    <a:pt x="1118" y="19769"/>
                    <a:pt x="1137" y="19763"/>
                  </a:cubicBezTo>
                  <a:cubicBezTo>
                    <a:pt x="2581" y="19480"/>
                    <a:pt x="8294" y="17747"/>
                    <a:pt x="8538" y="17676"/>
                  </a:cubicBezTo>
                  <a:cubicBezTo>
                    <a:pt x="8558" y="17670"/>
                    <a:pt x="8577" y="17664"/>
                    <a:pt x="8590" y="17657"/>
                  </a:cubicBezTo>
                  <a:cubicBezTo>
                    <a:pt x="8988" y="17452"/>
                    <a:pt x="9456" y="17176"/>
                    <a:pt x="9996" y="16861"/>
                  </a:cubicBezTo>
                  <a:lnTo>
                    <a:pt x="10137" y="16784"/>
                  </a:lnTo>
                  <a:cubicBezTo>
                    <a:pt x="14739" y="14133"/>
                    <a:pt x="23713" y="8612"/>
                    <a:pt x="23803" y="8555"/>
                  </a:cubicBezTo>
                  <a:cubicBezTo>
                    <a:pt x="23919" y="8484"/>
                    <a:pt x="23977" y="8343"/>
                    <a:pt x="23945" y="8208"/>
                  </a:cubicBezTo>
                  <a:cubicBezTo>
                    <a:pt x="23746" y="7354"/>
                    <a:pt x="23469" y="6520"/>
                    <a:pt x="23123" y="5717"/>
                  </a:cubicBezTo>
                  <a:cubicBezTo>
                    <a:pt x="22905" y="5204"/>
                    <a:pt x="22648" y="4703"/>
                    <a:pt x="22365" y="4222"/>
                  </a:cubicBezTo>
                  <a:cubicBezTo>
                    <a:pt x="21974" y="3560"/>
                    <a:pt x="21524" y="2938"/>
                    <a:pt x="21024" y="2354"/>
                  </a:cubicBezTo>
                  <a:cubicBezTo>
                    <a:pt x="20266" y="1436"/>
                    <a:pt x="19355" y="653"/>
                    <a:pt x="18328" y="49"/>
                  </a:cubicBezTo>
                  <a:cubicBezTo>
                    <a:pt x="18278" y="16"/>
                    <a:pt x="18222" y="0"/>
                    <a:pt x="18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3"/>
            <p:cNvSpPr/>
            <p:nvPr/>
          </p:nvSpPr>
          <p:spPr>
            <a:xfrm>
              <a:off x="3478568" y="922469"/>
              <a:ext cx="37989" cy="43159"/>
            </a:xfrm>
            <a:custGeom>
              <a:avLst/>
              <a:gdLst/>
              <a:ahLst/>
              <a:cxnLst/>
              <a:rect l="l" t="t" r="r" b="b"/>
              <a:pathLst>
                <a:path w="1837" h="2087" extrusionOk="0">
                  <a:moveTo>
                    <a:pt x="1111" y="0"/>
                  </a:moveTo>
                  <a:lnTo>
                    <a:pt x="1" y="1753"/>
                  </a:lnTo>
                  <a:lnTo>
                    <a:pt x="296" y="2087"/>
                  </a:lnTo>
                  <a:lnTo>
                    <a:pt x="1837" y="970"/>
                  </a:lnTo>
                  <a:lnTo>
                    <a:pt x="111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3"/>
            <p:cNvSpPr/>
            <p:nvPr/>
          </p:nvSpPr>
          <p:spPr>
            <a:xfrm>
              <a:off x="3555994" y="593119"/>
              <a:ext cx="410725" cy="293801"/>
            </a:xfrm>
            <a:custGeom>
              <a:avLst/>
              <a:gdLst/>
              <a:ahLst/>
              <a:cxnLst/>
              <a:rect l="l" t="t" r="r" b="b"/>
              <a:pathLst>
                <a:path w="19861" h="14207" extrusionOk="0">
                  <a:moveTo>
                    <a:pt x="17813" y="0"/>
                  </a:moveTo>
                  <a:cubicBezTo>
                    <a:pt x="12658" y="2581"/>
                    <a:pt x="3151" y="9680"/>
                    <a:pt x="3151" y="9680"/>
                  </a:cubicBezTo>
                  <a:cubicBezTo>
                    <a:pt x="0" y="12374"/>
                    <a:pt x="359" y="14206"/>
                    <a:pt x="2022" y="14206"/>
                  </a:cubicBezTo>
                  <a:cubicBezTo>
                    <a:pt x="2765" y="14206"/>
                    <a:pt x="3767" y="13841"/>
                    <a:pt x="4833" y="13025"/>
                  </a:cubicBezTo>
                  <a:cubicBezTo>
                    <a:pt x="8293" y="10387"/>
                    <a:pt x="19860" y="3287"/>
                    <a:pt x="19860" y="3287"/>
                  </a:cubicBezTo>
                  <a:cubicBezTo>
                    <a:pt x="19353" y="2093"/>
                    <a:pt x="18660" y="989"/>
                    <a:pt x="178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3"/>
            <p:cNvSpPr/>
            <p:nvPr/>
          </p:nvSpPr>
          <p:spPr>
            <a:xfrm>
              <a:off x="3558351" y="586460"/>
              <a:ext cx="415792" cy="307077"/>
            </a:xfrm>
            <a:custGeom>
              <a:avLst/>
              <a:gdLst/>
              <a:ahLst/>
              <a:cxnLst/>
              <a:rect l="l" t="t" r="r" b="b"/>
              <a:pathLst>
                <a:path w="20106" h="14849" extrusionOk="0">
                  <a:moveTo>
                    <a:pt x="17615" y="727"/>
                  </a:moveTo>
                  <a:lnTo>
                    <a:pt x="17615" y="733"/>
                  </a:lnTo>
                  <a:cubicBezTo>
                    <a:pt x="18309" y="1568"/>
                    <a:pt x="18886" y="2492"/>
                    <a:pt x="19342" y="3481"/>
                  </a:cubicBezTo>
                  <a:cubicBezTo>
                    <a:pt x="17660" y="4514"/>
                    <a:pt x="7678" y="10683"/>
                    <a:pt x="4526" y="13090"/>
                  </a:cubicBezTo>
                  <a:cubicBezTo>
                    <a:pt x="3513" y="13861"/>
                    <a:pt x="2560" y="14202"/>
                    <a:pt x="1898" y="14202"/>
                  </a:cubicBezTo>
                  <a:cubicBezTo>
                    <a:pt x="1541" y="14202"/>
                    <a:pt x="1269" y="14103"/>
                    <a:pt x="1118" y="13918"/>
                  </a:cubicBezTo>
                  <a:cubicBezTo>
                    <a:pt x="694" y="13385"/>
                    <a:pt x="1176" y="12012"/>
                    <a:pt x="3223" y="10253"/>
                  </a:cubicBezTo>
                  <a:cubicBezTo>
                    <a:pt x="3320" y="10189"/>
                    <a:pt x="12499" y="3352"/>
                    <a:pt x="17615" y="727"/>
                  </a:cubicBezTo>
                  <a:close/>
                  <a:moveTo>
                    <a:pt x="17694" y="1"/>
                  </a:moveTo>
                  <a:cubicBezTo>
                    <a:pt x="17646" y="1"/>
                    <a:pt x="17597" y="11"/>
                    <a:pt x="17551" y="33"/>
                  </a:cubicBezTo>
                  <a:cubicBezTo>
                    <a:pt x="12435" y="2601"/>
                    <a:pt x="2934" y="9669"/>
                    <a:pt x="2825" y="9752"/>
                  </a:cubicBezTo>
                  <a:cubicBezTo>
                    <a:pt x="251" y="11954"/>
                    <a:pt x="1" y="13559"/>
                    <a:pt x="617" y="14323"/>
                  </a:cubicBezTo>
                  <a:cubicBezTo>
                    <a:pt x="887" y="14656"/>
                    <a:pt x="1336" y="14849"/>
                    <a:pt x="1920" y="14849"/>
                  </a:cubicBezTo>
                  <a:cubicBezTo>
                    <a:pt x="2723" y="14849"/>
                    <a:pt x="3769" y="14483"/>
                    <a:pt x="4912" y="13604"/>
                  </a:cubicBezTo>
                  <a:cubicBezTo>
                    <a:pt x="8320" y="11004"/>
                    <a:pt x="19804" y="3962"/>
                    <a:pt x="19920" y="3885"/>
                  </a:cubicBezTo>
                  <a:cubicBezTo>
                    <a:pt x="20055" y="3801"/>
                    <a:pt x="20106" y="3635"/>
                    <a:pt x="20048" y="3487"/>
                  </a:cubicBezTo>
                  <a:cubicBezTo>
                    <a:pt x="19522" y="2261"/>
                    <a:pt x="18809" y="1125"/>
                    <a:pt x="17936" y="117"/>
                  </a:cubicBezTo>
                  <a:cubicBezTo>
                    <a:pt x="17877" y="41"/>
                    <a:pt x="17787" y="1"/>
                    <a:pt x="176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3"/>
            <p:cNvSpPr/>
            <p:nvPr/>
          </p:nvSpPr>
          <p:spPr>
            <a:xfrm>
              <a:off x="3501398" y="547189"/>
              <a:ext cx="449790" cy="395340"/>
            </a:xfrm>
            <a:custGeom>
              <a:avLst/>
              <a:gdLst/>
              <a:ahLst/>
              <a:cxnLst/>
              <a:rect l="l" t="t" r="r" b="b"/>
              <a:pathLst>
                <a:path w="21750" h="19117" extrusionOk="0">
                  <a:moveTo>
                    <a:pt x="17821" y="0"/>
                  </a:moveTo>
                  <a:cubicBezTo>
                    <a:pt x="12621" y="2857"/>
                    <a:pt x="2909" y="11048"/>
                    <a:pt x="2723" y="11645"/>
                  </a:cubicBezTo>
                  <a:cubicBezTo>
                    <a:pt x="2543" y="12248"/>
                    <a:pt x="1" y="18154"/>
                    <a:pt x="1" y="18154"/>
                  </a:cubicBezTo>
                  <a:lnTo>
                    <a:pt x="733" y="19117"/>
                  </a:lnTo>
                  <a:cubicBezTo>
                    <a:pt x="2177" y="18834"/>
                    <a:pt x="8102" y="17043"/>
                    <a:pt x="8102" y="17043"/>
                  </a:cubicBezTo>
                  <a:cubicBezTo>
                    <a:pt x="8526" y="16819"/>
                    <a:pt x="9039" y="16523"/>
                    <a:pt x="9630" y="16177"/>
                  </a:cubicBezTo>
                  <a:cubicBezTo>
                    <a:pt x="9232" y="15060"/>
                    <a:pt x="8949" y="13911"/>
                    <a:pt x="8789" y="12736"/>
                  </a:cubicBezTo>
                  <a:lnTo>
                    <a:pt x="6940" y="12678"/>
                  </a:lnTo>
                  <a:cubicBezTo>
                    <a:pt x="6600" y="12004"/>
                    <a:pt x="6645" y="11195"/>
                    <a:pt x="7062" y="10560"/>
                  </a:cubicBezTo>
                  <a:cubicBezTo>
                    <a:pt x="7479" y="9944"/>
                    <a:pt x="8006" y="9411"/>
                    <a:pt x="8616" y="8987"/>
                  </a:cubicBezTo>
                  <a:cubicBezTo>
                    <a:pt x="11504" y="6715"/>
                    <a:pt x="14451" y="4519"/>
                    <a:pt x="17461" y="2401"/>
                  </a:cubicBezTo>
                  <a:cubicBezTo>
                    <a:pt x="17718" y="2189"/>
                    <a:pt x="18026" y="2041"/>
                    <a:pt x="18354" y="1971"/>
                  </a:cubicBezTo>
                  <a:cubicBezTo>
                    <a:pt x="18382" y="1970"/>
                    <a:pt x="18411" y="1969"/>
                    <a:pt x="18439" y="1969"/>
                  </a:cubicBezTo>
                  <a:cubicBezTo>
                    <a:pt x="18828" y="1969"/>
                    <a:pt x="19211" y="2090"/>
                    <a:pt x="19528" y="2318"/>
                  </a:cubicBezTo>
                  <a:cubicBezTo>
                    <a:pt x="20324" y="2818"/>
                    <a:pt x="21069" y="3402"/>
                    <a:pt x="21749" y="4057"/>
                  </a:cubicBezTo>
                  <a:cubicBezTo>
                    <a:pt x="21364" y="3409"/>
                    <a:pt x="20928" y="2805"/>
                    <a:pt x="20433" y="2234"/>
                  </a:cubicBezTo>
                  <a:cubicBezTo>
                    <a:pt x="19702" y="1348"/>
                    <a:pt x="18816" y="591"/>
                    <a:pt x="17821"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3"/>
            <p:cNvSpPr/>
            <p:nvPr/>
          </p:nvSpPr>
          <p:spPr>
            <a:xfrm>
              <a:off x="3501543" y="787987"/>
              <a:ext cx="167425" cy="154542"/>
            </a:xfrm>
            <a:custGeom>
              <a:avLst/>
              <a:gdLst/>
              <a:ahLst/>
              <a:cxnLst/>
              <a:rect l="l" t="t" r="r" b="b"/>
              <a:pathLst>
                <a:path w="8096" h="7473" extrusionOk="0">
                  <a:moveTo>
                    <a:pt x="2722" y="1"/>
                  </a:moveTo>
                  <a:cubicBezTo>
                    <a:pt x="2536" y="604"/>
                    <a:pt x="0" y="6510"/>
                    <a:pt x="0" y="6510"/>
                  </a:cubicBezTo>
                  <a:lnTo>
                    <a:pt x="732" y="7473"/>
                  </a:lnTo>
                  <a:cubicBezTo>
                    <a:pt x="944" y="7434"/>
                    <a:pt x="1259" y="7357"/>
                    <a:pt x="1631" y="7261"/>
                  </a:cubicBezTo>
                  <a:cubicBezTo>
                    <a:pt x="3794" y="6690"/>
                    <a:pt x="8095" y="5399"/>
                    <a:pt x="8095" y="5399"/>
                  </a:cubicBezTo>
                  <a:cubicBezTo>
                    <a:pt x="8095" y="5399"/>
                    <a:pt x="7582" y="3114"/>
                    <a:pt x="7338" y="2915"/>
                  </a:cubicBezTo>
                  <a:cubicBezTo>
                    <a:pt x="7271" y="2859"/>
                    <a:pt x="7077" y="2843"/>
                    <a:pt x="6829" y="2843"/>
                  </a:cubicBezTo>
                  <a:cubicBezTo>
                    <a:pt x="6476" y="2843"/>
                    <a:pt x="6012" y="2876"/>
                    <a:pt x="5652" y="2876"/>
                  </a:cubicBezTo>
                  <a:cubicBezTo>
                    <a:pt x="5336" y="2876"/>
                    <a:pt x="5100" y="2850"/>
                    <a:pt x="5084" y="2755"/>
                  </a:cubicBezTo>
                  <a:cubicBezTo>
                    <a:pt x="5046" y="2549"/>
                    <a:pt x="5495" y="1381"/>
                    <a:pt x="5688" y="713"/>
                  </a:cubicBezTo>
                  <a:cubicBezTo>
                    <a:pt x="5746" y="566"/>
                    <a:pt x="5771" y="418"/>
                    <a:pt x="5771" y="257"/>
                  </a:cubicBezTo>
                  <a:cubicBezTo>
                    <a:pt x="5681" y="33"/>
                    <a:pt x="2722" y="1"/>
                    <a:pt x="27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3"/>
            <p:cNvSpPr/>
            <p:nvPr/>
          </p:nvSpPr>
          <p:spPr>
            <a:xfrm>
              <a:off x="3493850" y="781225"/>
              <a:ext cx="182935" cy="168749"/>
            </a:xfrm>
            <a:custGeom>
              <a:avLst/>
              <a:gdLst/>
              <a:ahLst/>
              <a:cxnLst/>
              <a:rect l="l" t="t" r="r" b="b"/>
              <a:pathLst>
                <a:path w="8846" h="8160" extrusionOk="0">
                  <a:moveTo>
                    <a:pt x="3312" y="655"/>
                  </a:moveTo>
                  <a:cubicBezTo>
                    <a:pt x="4295" y="674"/>
                    <a:pt x="5367" y="726"/>
                    <a:pt x="5790" y="803"/>
                  </a:cubicBezTo>
                  <a:cubicBezTo>
                    <a:pt x="5784" y="854"/>
                    <a:pt x="5765" y="899"/>
                    <a:pt x="5745" y="950"/>
                  </a:cubicBezTo>
                  <a:cubicBezTo>
                    <a:pt x="5681" y="1181"/>
                    <a:pt x="5585" y="1477"/>
                    <a:pt x="5482" y="1766"/>
                  </a:cubicBezTo>
                  <a:cubicBezTo>
                    <a:pt x="5193" y="2626"/>
                    <a:pt x="5097" y="2947"/>
                    <a:pt x="5135" y="3139"/>
                  </a:cubicBezTo>
                  <a:cubicBezTo>
                    <a:pt x="5187" y="3454"/>
                    <a:pt x="5490" y="3525"/>
                    <a:pt x="5995" y="3525"/>
                  </a:cubicBezTo>
                  <a:cubicBezTo>
                    <a:pt x="6179" y="3525"/>
                    <a:pt x="6390" y="3516"/>
                    <a:pt x="6625" y="3505"/>
                  </a:cubicBezTo>
                  <a:cubicBezTo>
                    <a:pt x="6809" y="3501"/>
                    <a:pt x="7042" y="3492"/>
                    <a:pt x="7233" y="3492"/>
                  </a:cubicBezTo>
                  <a:cubicBezTo>
                    <a:pt x="7348" y="3492"/>
                    <a:pt x="7448" y="3496"/>
                    <a:pt x="7511" y="3505"/>
                  </a:cubicBezTo>
                  <a:cubicBezTo>
                    <a:pt x="7639" y="3756"/>
                    <a:pt x="7889" y="4654"/>
                    <a:pt x="8088" y="5508"/>
                  </a:cubicBezTo>
                  <a:cubicBezTo>
                    <a:pt x="7087" y="5803"/>
                    <a:pt x="3730" y="6798"/>
                    <a:pt x="1919" y="7280"/>
                  </a:cubicBezTo>
                  <a:cubicBezTo>
                    <a:pt x="1663" y="7344"/>
                    <a:pt x="1425" y="7402"/>
                    <a:pt x="1233" y="7447"/>
                  </a:cubicBezTo>
                  <a:lnTo>
                    <a:pt x="738" y="6792"/>
                  </a:lnTo>
                  <a:cubicBezTo>
                    <a:pt x="1130" y="5880"/>
                    <a:pt x="2889" y="1778"/>
                    <a:pt x="3312" y="655"/>
                  </a:cubicBezTo>
                  <a:close/>
                  <a:moveTo>
                    <a:pt x="2857" y="0"/>
                  </a:moveTo>
                  <a:lnTo>
                    <a:pt x="2786" y="231"/>
                  </a:lnTo>
                  <a:cubicBezTo>
                    <a:pt x="2638" y="713"/>
                    <a:pt x="777" y="5072"/>
                    <a:pt x="71" y="6708"/>
                  </a:cubicBezTo>
                  <a:lnTo>
                    <a:pt x="0" y="6882"/>
                  </a:lnTo>
                  <a:lnTo>
                    <a:pt x="969" y="8159"/>
                  </a:lnTo>
                  <a:lnTo>
                    <a:pt x="1162" y="8114"/>
                  </a:lnTo>
                  <a:cubicBezTo>
                    <a:pt x="1393" y="8069"/>
                    <a:pt x="1720" y="7992"/>
                    <a:pt x="2080" y="7896"/>
                  </a:cubicBezTo>
                  <a:cubicBezTo>
                    <a:pt x="4224" y="7331"/>
                    <a:pt x="8518" y="6041"/>
                    <a:pt x="8557" y="6028"/>
                  </a:cubicBezTo>
                  <a:lnTo>
                    <a:pt x="8846" y="5945"/>
                  </a:lnTo>
                  <a:lnTo>
                    <a:pt x="8782" y="5649"/>
                  </a:lnTo>
                  <a:cubicBezTo>
                    <a:pt x="8249" y="3261"/>
                    <a:pt x="7998" y="3056"/>
                    <a:pt x="7915" y="2985"/>
                  </a:cubicBezTo>
                  <a:cubicBezTo>
                    <a:pt x="7782" y="2874"/>
                    <a:pt x="7588" y="2840"/>
                    <a:pt x="7215" y="2840"/>
                  </a:cubicBezTo>
                  <a:cubicBezTo>
                    <a:pt x="7049" y="2840"/>
                    <a:pt x="6847" y="2847"/>
                    <a:pt x="6599" y="2857"/>
                  </a:cubicBezTo>
                  <a:cubicBezTo>
                    <a:pt x="6440" y="2866"/>
                    <a:pt x="6217" y="2875"/>
                    <a:pt x="6025" y="2875"/>
                  </a:cubicBezTo>
                  <a:cubicBezTo>
                    <a:pt x="5946" y="2875"/>
                    <a:pt x="5872" y="2873"/>
                    <a:pt x="5809" y="2870"/>
                  </a:cubicBezTo>
                  <a:cubicBezTo>
                    <a:pt x="5874" y="2639"/>
                    <a:pt x="6002" y="2247"/>
                    <a:pt x="6098" y="1971"/>
                  </a:cubicBezTo>
                  <a:cubicBezTo>
                    <a:pt x="6201" y="1669"/>
                    <a:pt x="6304" y="1368"/>
                    <a:pt x="6362" y="1149"/>
                  </a:cubicBezTo>
                  <a:cubicBezTo>
                    <a:pt x="6432" y="963"/>
                    <a:pt x="6464" y="771"/>
                    <a:pt x="6458" y="578"/>
                  </a:cubicBezTo>
                  <a:lnTo>
                    <a:pt x="6458" y="520"/>
                  </a:lnTo>
                  <a:lnTo>
                    <a:pt x="6445" y="469"/>
                  </a:lnTo>
                  <a:cubicBezTo>
                    <a:pt x="6362" y="257"/>
                    <a:pt x="6278" y="39"/>
                    <a:pt x="30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3"/>
            <p:cNvSpPr/>
            <p:nvPr/>
          </p:nvSpPr>
          <p:spPr>
            <a:xfrm>
              <a:off x="3501543" y="787987"/>
              <a:ext cx="119365" cy="154542"/>
            </a:xfrm>
            <a:custGeom>
              <a:avLst/>
              <a:gdLst/>
              <a:ahLst/>
              <a:cxnLst/>
              <a:rect l="l" t="t" r="r" b="b"/>
              <a:pathLst>
                <a:path w="5772" h="7473" extrusionOk="0">
                  <a:moveTo>
                    <a:pt x="2722" y="1"/>
                  </a:moveTo>
                  <a:cubicBezTo>
                    <a:pt x="2536" y="604"/>
                    <a:pt x="0" y="6510"/>
                    <a:pt x="0" y="6510"/>
                  </a:cubicBezTo>
                  <a:lnTo>
                    <a:pt x="732" y="7473"/>
                  </a:lnTo>
                  <a:cubicBezTo>
                    <a:pt x="944" y="7434"/>
                    <a:pt x="1259" y="7357"/>
                    <a:pt x="1631" y="7261"/>
                  </a:cubicBezTo>
                  <a:cubicBezTo>
                    <a:pt x="2209" y="5849"/>
                    <a:pt x="2703" y="4379"/>
                    <a:pt x="3300" y="2998"/>
                  </a:cubicBezTo>
                  <a:cubicBezTo>
                    <a:pt x="3942" y="1535"/>
                    <a:pt x="4763" y="964"/>
                    <a:pt x="5688" y="707"/>
                  </a:cubicBezTo>
                  <a:cubicBezTo>
                    <a:pt x="5746" y="566"/>
                    <a:pt x="5771" y="412"/>
                    <a:pt x="5771" y="257"/>
                  </a:cubicBezTo>
                  <a:cubicBezTo>
                    <a:pt x="5681" y="33"/>
                    <a:pt x="2722" y="1"/>
                    <a:pt x="2722" y="1"/>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3"/>
            <p:cNvSpPr/>
            <p:nvPr/>
          </p:nvSpPr>
          <p:spPr>
            <a:xfrm>
              <a:off x="3694963" y="606768"/>
              <a:ext cx="140996" cy="86877"/>
            </a:xfrm>
            <a:custGeom>
              <a:avLst/>
              <a:gdLst/>
              <a:ahLst/>
              <a:cxnLst/>
              <a:rect l="l" t="t" r="r" b="b"/>
              <a:pathLst>
                <a:path w="6818" h="4201" extrusionOk="0">
                  <a:moveTo>
                    <a:pt x="6764" y="1"/>
                  </a:moveTo>
                  <a:cubicBezTo>
                    <a:pt x="6734" y="1"/>
                    <a:pt x="6694" y="10"/>
                    <a:pt x="6651" y="27"/>
                  </a:cubicBezTo>
                  <a:cubicBezTo>
                    <a:pt x="6073" y="316"/>
                    <a:pt x="5502" y="598"/>
                    <a:pt x="4937" y="919"/>
                  </a:cubicBezTo>
                  <a:cubicBezTo>
                    <a:pt x="4378" y="1247"/>
                    <a:pt x="3807" y="1542"/>
                    <a:pt x="3274" y="1889"/>
                  </a:cubicBezTo>
                  <a:cubicBezTo>
                    <a:pt x="2735" y="2235"/>
                    <a:pt x="2189" y="2588"/>
                    <a:pt x="1656" y="2948"/>
                  </a:cubicBezTo>
                  <a:cubicBezTo>
                    <a:pt x="1124" y="3307"/>
                    <a:pt x="610" y="3686"/>
                    <a:pt x="90" y="4071"/>
                  </a:cubicBezTo>
                  <a:cubicBezTo>
                    <a:pt x="39" y="4110"/>
                    <a:pt x="0" y="4161"/>
                    <a:pt x="7" y="4187"/>
                  </a:cubicBezTo>
                  <a:cubicBezTo>
                    <a:pt x="11" y="4196"/>
                    <a:pt x="21" y="4200"/>
                    <a:pt x="35" y="4200"/>
                  </a:cubicBezTo>
                  <a:cubicBezTo>
                    <a:pt x="61" y="4200"/>
                    <a:pt x="100" y="4186"/>
                    <a:pt x="141" y="4161"/>
                  </a:cubicBezTo>
                  <a:lnTo>
                    <a:pt x="1785" y="3173"/>
                  </a:lnTo>
                  <a:lnTo>
                    <a:pt x="3435" y="2178"/>
                  </a:lnTo>
                  <a:lnTo>
                    <a:pt x="5078" y="1170"/>
                  </a:lnTo>
                  <a:lnTo>
                    <a:pt x="6715" y="155"/>
                  </a:lnTo>
                  <a:cubicBezTo>
                    <a:pt x="6779" y="117"/>
                    <a:pt x="6817" y="66"/>
                    <a:pt x="6811" y="27"/>
                  </a:cubicBezTo>
                  <a:cubicBezTo>
                    <a:pt x="6808" y="9"/>
                    <a:pt x="6790" y="1"/>
                    <a:pt x="67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3"/>
            <p:cNvSpPr/>
            <p:nvPr/>
          </p:nvSpPr>
          <p:spPr>
            <a:xfrm>
              <a:off x="3640802" y="756802"/>
              <a:ext cx="63860" cy="47316"/>
            </a:xfrm>
            <a:custGeom>
              <a:avLst/>
              <a:gdLst/>
              <a:ahLst/>
              <a:cxnLst/>
              <a:rect l="l" t="t" r="r" b="b"/>
              <a:pathLst>
                <a:path w="3088" h="2288" extrusionOk="0">
                  <a:moveTo>
                    <a:pt x="3020" y="0"/>
                  </a:moveTo>
                  <a:cubicBezTo>
                    <a:pt x="3003" y="0"/>
                    <a:pt x="2985" y="7"/>
                    <a:pt x="2972" y="19"/>
                  </a:cubicBezTo>
                  <a:cubicBezTo>
                    <a:pt x="2709" y="180"/>
                    <a:pt x="2446" y="328"/>
                    <a:pt x="2189" y="501"/>
                  </a:cubicBezTo>
                  <a:cubicBezTo>
                    <a:pt x="1939" y="674"/>
                    <a:pt x="1688" y="848"/>
                    <a:pt x="1438" y="1027"/>
                  </a:cubicBezTo>
                  <a:lnTo>
                    <a:pt x="726" y="1599"/>
                  </a:lnTo>
                  <a:cubicBezTo>
                    <a:pt x="488" y="1798"/>
                    <a:pt x="257" y="1997"/>
                    <a:pt x="32" y="2202"/>
                  </a:cubicBezTo>
                  <a:cubicBezTo>
                    <a:pt x="7" y="2221"/>
                    <a:pt x="0" y="2247"/>
                    <a:pt x="7" y="2273"/>
                  </a:cubicBezTo>
                  <a:cubicBezTo>
                    <a:pt x="19" y="2282"/>
                    <a:pt x="34" y="2287"/>
                    <a:pt x="48" y="2287"/>
                  </a:cubicBezTo>
                  <a:cubicBezTo>
                    <a:pt x="63" y="2287"/>
                    <a:pt x="77" y="2282"/>
                    <a:pt x="90" y="2273"/>
                  </a:cubicBezTo>
                  <a:cubicBezTo>
                    <a:pt x="353" y="2112"/>
                    <a:pt x="616" y="1958"/>
                    <a:pt x="873" y="1791"/>
                  </a:cubicBezTo>
                  <a:lnTo>
                    <a:pt x="1631" y="1278"/>
                  </a:lnTo>
                  <a:cubicBezTo>
                    <a:pt x="1875" y="1091"/>
                    <a:pt x="2125" y="905"/>
                    <a:pt x="2356" y="713"/>
                  </a:cubicBezTo>
                  <a:cubicBezTo>
                    <a:pt x="2594" y="520"/>
                    <a:pt x="2825" y="315"/>
                    <a:pt x="3056" y="116"/>
                  </a:cubicBezTo>
                  <a:cubicBezTo>
                    <a:pt x="3081" y="90"/>
                    <a:pt x="3088" y="52"/>
                    <a:pt x="3069" y="19"/>
                  </a:cubicBezTo>
                  <a:cubicBezTo>
                    <a:pt x="3056" y="7"/>
                    <a:pt x="3038" y="0"/>
                    <a:pt x="30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3"/>
            <p:cNvSpPr/>
            <p:nvPr/>
          </p:nvSpPr>
          <p:spPr>
            <a:xfrm>
              <a:off x="3732125" y="639670"/>
              <a:ext cx="181757" cy="101187"/>
            </a:xfrm>
            <a:custGeom>
              <a:avLst/>
              <a:gdLst/>
              <a:ahLst/>
              <a:cxnLst/>
              <a:rect l="l" t="t" r="r" b="b"/>
              <a:pathLst>
                <a:path w="8789" h="4893" extrusionOk="0">
                  <a:moveTo>
                    <a:pt x="8714" y="1"/>
                  </a:moveTo>
                  <a:cubicBezTo>
                    <a:pt x="8678" y="1"/>
                    <a:pt x="8631" y="12"/>
                    <a:pt x="8583" y="34"/>
                  </a:cubicBezTo>
                  <a:cubicBezTo>
                    <a:pt x="7839" y="349"/>
                    <a:pt x="7100" y="676"/>
                    <a:pt x="6375" y="1036"/>
                  </a:cubicBezTo>
                  <a:cubicBezTo>
                    <a:pt x="5643" y="1395"/>
                    <a:pt x="4924" y="1761"/>
                    <a:pt x="4218" y="2159"/>
                  </a:cubicBezTo>
                  <a:cubicBezTo>
                    <a:pt x="3518" y="2557"/>
                    <a:pt x="2819" y="2968"/>
                    <a:pt x="2132" y="3398"/>
                  </a:cubicBezTo>
                  <a:cubicBezTo>
                    <a:pt x="1451" y="3828"/>
                    <a:pt x="777" y="4278"/>
                    <a:pt x="116" y="4746"/>
                  </a:cubicBezTo>
                  <a:cubicBezTo>
                    <a:pt x="58" y="4791"/>
                    <a:pt x="1" y="4855"/>
                    <a:pt x="7" y="4881"/>
                  </a:cubicBezTo>
                  <a:cubicBezTo>
                    <a:pt x="11" y="4889"/>
                    <a:pt x="20" y="4893"/>
                    <a:pt x="34" y="4893"/>
                  </a:cubicBezTo>
                  <a:cubicBezTo>
                    <a:pt x="64" y="4893"/>
                    <a:pt x="114" y="4874"/>
                    <a:pt x="168" y="4843"/>
                  </a:cubicBezTo>
                  <a:cubicBezTo>
                    <a:pt x="861" y="4425"/>
                    <a:pt x="1567" y="4027"/>
                    <a:pt x="2267" y="3629"/>
                  </a:cubicBezTo>
                  <a:lnTo>
                    <a:pt x="4379" y="2455"/>
                  </a:lnTo>
                  <a:cubicBezTo>
                    <a:pt x="5078" y="2057"/>
                    <a:pt x="5791" y="1678"/>
                    <a:pt x="6503" y="1299"/>
                  </a:cubicBezTo>
                  <a:lnTo>
                    <a:pt x="8641" y="176"/>
                  </a:lnTo>
                  <a:cubicBezTo>
                    <a:pt x="8731" y="124"/>
                    <a:pt x="8789" y="79"/>
                    <a:pt x="8782" y="34"/>
                  </a:cubicBezTo>
                  <a:cubicBezTo>
                    <a:pt x="8776" y="12"/>
                    <a:pt x="8750" y="1"/>
                    <a:pt x="87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3"/>
            <p:cNvSpPr/>
            <p:nvPr/>
          </p:nvSpPr>
          <p:spPr>
            <a:xfrm>
              <a:off x="3684065" y="791151"/>
              <a:ext cx="123625" cy="75854"/>
            </a:xfrm>
            <a:custGeom>
              <a:avLst/>
              <a:gdLst/>
              <a:ahLst/>
              <a:cxnLst/>
              <a:rect l="l" t="t" r="r" b="b"/>
              <a:pathLst>
                <a:path w="5978" h="3668" extrusionOk="0">
                  <a:moveTo>
                    <a:pt x="5900" y="0"/>
                  </a:moveTo>
                  <a:cubicBezTo>
                    <a:pt x="5873" y="0"/>
                    <a:pt x="5839" y="11"/>
                    <a:pt x="5804" y="34"/>
                  </a:cubicBezTo>
                  <a:lnTo>
                    <a:pt x="4385" y="926"/>
                  </a:lnTo>
                  <a:cubicBezTo>
                    <a:pt x="3929" y="1228"/>
                    <a:pt x="3429" y="1510"/>
                    <a:pt x="2960" y="1812"/>
                  </a:cubicBezTo>
                  <a:cubicBezTo>
                    <a:pt x="2492" y="2114"/>
                    <a:pt x="2004" y="2403"/>
                    <a:pt x="1529" y="2691"/>
                  </a:cubicBezTo>
                  <a:cubicBezTo>
                    <a:pt x="1054" y="2974"/>
                    <a:pt x="572" y="3263"/>
                    <a:pt x="84" y="3545"/>
                  </a:cubicBezTo>
                  <a:cubicBezTo>
                    <a:pt x="33" y="3577"/>
                    <a:pt x="1" y="3622"/>
                    <a:pt x="7" y="3648"/>
                  </a:cubicBezTo>
                  <a:cubicBezTo>
                    <a:pt x="10" y="3661"/>
                    <a:pt x="27" y="3667"/>
                    <a:pt x="49" y="3667"/>
                  </a:cubicBezTo>
                  <a:cubicBezTo>
                    <a:pt x="71" y="3667"/>
                    <a:pt x="100" y="3661"/>
                    <a:pt x="129" y="3648"/>
                  </a:cubicBezTo>
                  <a:cubicBezTo>
                    <a:pt x="643" y="3423"/>
                    <a:pt x="1143" y="3186"/>
                    <a:pt x="1651" y="2923"/>
                  </a:cubicBezTo>
                  <a:cubicBezTo>
                    <a:pt x="2158" y="2659"/>
                    <a:pt x="2646" y="2396"/>
                    <a:pt x="3127" y="2101"/>
                  </a:cubicBezTo>
                  <a:cubicBezTo>
                    <a:pt x="3608" y="1806"/>
                    <a:pt x="4083" y="1497"/>
                    <a:pt x="4546" y="1176"/>
                  </a:cubicBezTo>
                  <a:cubicBezTo>
                    <a:pt x="5008" y="856"/>
                    <a:pt x="5451" y="515"/>
                    <a:pt x="5887" y="156"/>
                  </a:cubicBezTo>
                  <a:cubicBezTo>
                    <a:pt x="5958" y="111"/>
                    <a:pt x="5977" y="79"/>
                    <a:pt x="5958" y="34"/>
                  </a:cubicBezTo>
                  <a:cubicBezTo>
                    <a:pt x="5948" y="11"/>
                    <a:pt x="5927" y="0"/>
                    <a:pt x="59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3"/>
            <p:cNvSpPr/>
            <p:nvPr/>
          </p:nvSpPr>
          <p:spPr>
            <a:xfrm>
              <a:off x="3906830" y="680947"/>
              <a:ext cx="66155" cy="40264"/>
            </a:xfrm>
            <a:custGeom>
              <a:avLst/>
              <a:gdLst/>
              <a:ahLst/>
              <a:cxnLst/>
              <a:rect l="l" t="t" r="r" b="b"/>
              <a:pathLst>
                <a:path w="3199" h="1947" extrusionOk="0">
                  <a:moveTo>
                    <a:pt x="3093" y="1"/>
                  </a:moveTo>
                  <a:cubicBezTo>
                    <a:pt x="3077" y="1"/>
                    <a:pt x="3060" y="7"/>
                    <a:pt x="3043" y="22"/>
                  </a:cubicBezTo>
                  <a:cubicBezTo>
                    <a:pt x="2799" y="183"/>
                    <a:pt x="2549" y="343"/>
                    <a:pt x="2305" y="503"/>
                  </a:cubicBezTo>
                  <a:cubicBezTo>
                    <a:pt x="2061" y="670"/>
                    <a:pt x="1804" y="818"/>
                    <a:pt x="1560" y="972"/>
                  </a:cubicBezTo>
                  <a:cubicBezTo>
                    <a:pt x="1316" y="1126"/>
                    <a:pt x="1066" y="1274"/>
                    <a:pt x="809" y="1421"/>
                  </a:cubicBezTo>
                  <a:cubicBezTo>
                    <a:pt x="552" y="1569"/>
                    <a:pt x="302" y="1717"/>
                    <a:pt x="39" y="1852"/>
                  </a:cubicBezTo>
                  <a:cubicBezTo>
                    <a:pt x="0" y="1864"/>
                    <a:pt x="0" y="1890"/>
                    <a:pt x="7" y="1909"/>
                  </a:cubicBezTo>
                  <a:cubicBezTo>
                    <a:pt x="16" y="1933"/>
                    <a:pt x="36" y="1946"/>
                    <a:pt x="57" y="1946"/>
                  </a:cubicBezTo>
                  <a:cubicBezTo>
                    <a:pt x="64" y="1946"/>
                    <a:pt x="71" y="1945"/>
                    <a:pt x="77" y="1941"/>
                  </a:cubicBezTo>
                  <a:cubicBezTo>
                    <a:pt x="366" y="1858"/>
                    <a:pt x="649" y="1762"/>
                    <a:pt x="925" y="1646"/>
                  </a:cubicBezTo>
                  <a:cubicBezTo>
                    <a:pt x="1201" y="1524"/>
                    <a:pt x="1464" y="1389"/>
                    <a:pt x="1727" y="1242"/>
                  </a:cubicBezTo>
                  <a:cubicBezTo>
                    <a:pt x="1984" y="1088"/>
                    <a:pt x="2228" y="921"/>
                    <a:pt x="2472" y="735"/>
                  </a:cubicBezTo>
                  <a:cubicBezTo>
                    <a:pt x="2703" y="548"/>
                    <a:pt x="2928" y="349"/>
                    <a:pt x="3133" y="131"/>
                  </a:cubicBezTo>
                  <a:cubicBezTo>
                    <a:pt x="3199" y="86"/>
                    <a:pt x="3153" y="1"/>
                    <a:pt x="30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3"/>
            <p:cNvSpPr/>
            <p:nvPr/>
          </p:nvSpPr>
          <p:spPr>
            <a:xfrm>
              <a:off x="3844831" y="577982"/>
              <a:ext cx="23513" cy="11932"/>
            </a:xfrm>
            <a:custGeom>
              <a:avLst/>
              <a:gdLst/>
              <a:ahLst/>
              <a:cxnLst/>
              <a:rect l="l" t="t" r="r" b="b"/>
              <a:pathLst>
                <a:path w="1137" h="577" extrusionOk="0">
                  <a:moveTo>
                    <a:pt x="1047" y="0"/>
                  </a:moveTo>
                  <a:cubicBezTo>
                    <a:pt x="951" y="33"/>
                    <a:pt x="854" y="58"/>
                    <a:pt x="777" y="97"/>
                  </a:cubicBezTo>
                  <a:lnTo>
                    <a:pt x="521" y="199"/>
                  </a:lnTo>
                  <a:lnTo>
                    <a:pt x="277" y="328"/>
                  </a:lnTo>
                  <a:lnTo>
                    <a:pt x="26" y="463"/>
                  </a:lnTo>
                  <a:cubicBezTo>
                    <a:pt x="7" y="475"/>
                    <a:pt x="1" y="495"/>
                    <a:pt x="1" y="520"/>
                  </a:cubicBezTo>
                  <a:cubicBezTo>
                    <a:pt x="7" y="540"/>
                    <a:pt x="20" y="552"/>
                    <a:pt x="33" y="572"/>
                  </a:cubicBezTo>
                  <a:cubicBezTo>
                    <a:pt x="84" y="575"/>
                    <a:pt x="137" y="577"/>
                    <a:pt x="191" y="577"/>
                  </a:cubicBezTo>
                  <a:cubicBezTo>
                    <a:pt x="244" y="577"/>
                    <a:pt x="299" y="575"/>
                    <a:pt x="354" y="572"/>
                  </a:cubicBezTo>
                  <a:cubicBezTo>
                    <a:pt x="456" y="552"/>
                    <a:pt x="553" y="533"/>
                    <a:pt x="655" y="501"/>
                  </a:cubicBezTo>
                  <a:cubicBezTo>
                    <a:pt x="745" y="450"/>
                    <a:pt x="835" y="398"/>
                    <a:pt x="918" y="341"/>
                  </a:cubicBezTo>
                  <a:cubicBezTo>
                    <a:pt x="996" y="270"/>
                    <a:pt x="1066" y="193"/>
                    <a:pt x="1130" y="110"/>
                  </a:cubicBezTo>
                  <a:cubicBezTo>
                    <a:pt x="1137" y="97"/>
                    <a:pt x="1130" y="71"/>
                    <a:pt x="1105" y="45"/>
                  </a:cubicBezTo>
                  <a:cubicBezTo>
                    <a:pt x="1092" y="26"/>
                    <a:pt x="1066" y="7"/>
                    <a:pt x="10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2" name="Google Shape;412;p3"/>
          <p:cNvGrpSpPr/>
          <p:nvPr/>
        </p:nvGrpSpPr>
        <p:grpSpPr>
          <a:xfrm rot="-5130198">
            <a:off x="1304309" y="4813067"/>
            <a:ext cx="973775" cy="926383"/>
            <a:chOff x="435062" y="187598"/>
            <a:chExt cx="730347" cy="694803"/>
          </a:xfrm>
        </p:grpSpPr>
        <p:sp>
          <p:nvSpPr>
            <p:cNvPr id="413" name="Google Shape;413;p3"/>
            <p:cNvSpPr/>
            <p:nvPr/>
          </p:nvSpPr>
          <p:spPr>
            <a:xfrm rot="9076706">
              <a:off x="676192" y="272498"/>
              <a:ext cx="354711" cy="548269"/>
            </a:xfrm>
            <a:custGeom>
              <a:avLst/>
              <a:gdLst/>
              <a:ahLst/>
              <a:cxnLst/>
              <a:rect l="l" t="t" r="r" b="b"/>
              <a:pathLst>
                <a:path w="17153" h="26513" extrusionOk="0">
                  <a:moveTo>
                    <a:pt x="1136" y="1"/>
                  </a:moveTo>
                  <a:lnTo>
                    <a:pt x="0" y="611"/>
                  </a:lnTo>
                  <a:cubicBezTo>
                    <a:pt x="77" y="2177"/>
                    <a:pt x="706" y="9129"/>
                    <a:pt x="706" y="9129"/>
                  </a:cubicBezTo>
                  <a:cubicBezTo>
                    <a:pt x="905" y="9668"/>
                    <a:pt x="1162" y="10342"/>
                    <a:pt x="1470" y="11113"/>
                  </a:cubicBezTo>
                  <a:cubicBezTo>
                    <a:pt x="2837" y="14534"/>
                    <a:pt x="5078" y="19843"/>
                    <a:pt x="6528" y="23245"/>
                  </a:cubicBezTo>
                  <a:lnTo>
                    <a:pt x="7928" y="26512"/>
                  </a:lnTo>
                  <a:cubicBezTo>
                    <a:pt x="8839" y="26435"/>
                    <a:pt x="9745" y="26281"/>
                    <a:pt x="10624" y="26050"/>
                  </a:cubicBezTo>
                  <a:cubicBezTo>
                    <a:pt x="11959" y="25691"/>
                    <a:pt x="13230" y="25132"/>
                    <a:pt x="14398" y="24394"/>
                  </a:cubicBezTo>
                  <a:cubicBezTo>
                    <a:pt x="15150" y="23919"/>
                    <a:pt x="15849" y="23367"/>
                    <a:pt x="16478" y="22744"/>
                  </a:cubicBezTo>
                  <a:cubicBezTo>
                    <a:pt x="16722" y="22513"/>
                    <a:pt x="16947" y="22256"/>
                    <a:pt x="17152" y="21993"/>
                  </a:cubicBezTo>
                  <a:cubicBezTo>
                    <a:pt x="16754" y="20915"/>
                    <a:pt x="16196" y="19657"/>
                    <a:pt x="15535" y="18321"/>
                  </a:cubicBezTo>
                  <a:cubicBezTo>
                    <a:pt x="12575" y="12281"/>
                    <a:pt x="7716" y="4539"/>
                    <a:pt x="7222" y="4308"/>
                  </a:cubicBezTo>
                  <a:cubicBezTo>
                    <a:pt x="6618" y="4019"/>
                    <a:pt x="1136" y="1"/>
                    <a:pt x="1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3"/>
            <p:cNvSpPr/>
            <p:nvPr/>
          </p:nvSpPr>
          <p:spPr>
            <a:xfrm rot="9076706">
              <a:off x="668378" y="265331"/>
              <a:ext cx="369849" cy="562828"/>
            </a:xfrm>
            <a:custGeom>
              <a:avLst/>
              <a:gdLst/>
              <a:ahLst/>
              <a:cxnLst/>
              <a:rect l="l" t="t" r="r" b="b"/>
              <a:pathLst>
                <a:path w="17885" h="27217" extrusionOk="0">
                  <a:moveTo>
                    <a:pt x="1464" y="756"/>
                  </a:moveTo>
                  <a:cubicBezTo>
                    <a:pt x="2504" y="1520"/>
                    <a:pt x="6740" y="4614"/>
                    <a:pt x="7401" y="4954"/>
                  </a:cubicBezTo>
                  <a:cubicBezTo>
                    <a:pt x="8024" y="5487"/>
                    <a:pt x="12684" y="12921"/>
                    <a:pt x="15573" y="18820"/>
                  </a:cubicBezTo>
                  <a:cubicBezTo>
                    <a:pt x="16196" y="20072"/>
                    <a:pt x="16722" y="21259"/>
                    <a:pt x="17114" y="22274"/>
                  </a:cubicBezTo>
                  <a:cubicBezTo>
                    <a:pt x="16947" y="22473"/>
                    <a:pt x="16774" y="22665"/>
                    <a:pt x="16587" y="22838"/>
                  </a:cubicBezTo>
                  <a:cubicBezTo>
                    <a:pt x="15971" y="23448"/>
                    <a:pt x="15297" y="23987"/>
                    <a:pt x="14565" y="24443"/>
                  </a:cubicBezTo>
                  <a:cubicBezTo>
                    <a:pt x="13429" y="25169"/>
                    <a:pt x="12190" y="25714"/>
                    <a:pt x="10893" y="26061"/>
                  </a:cubicBezTo>
                  <a:cubicBezTo>
                    <a:pt x="10110" y="26266"/>
                    <a:pt x="9314" y="26408"/>
                    <a:pt x="8512" y="26491"/>
                  </a:cubicBezTo>
                  <a:lnTo>
                    <a:pt x="7209" y="23455"/>
                  </a:lnTo>
                  <a:cubicBezTo>
                    <a:pt x="6182" y="21067"/>
                    <a:pt x="3653" y="15110"/>
                    <a:pt x="2150" y="11335"/>
                  </a:cubicBezTo>
                  <a:cubicBezTo>
                    <a:pt x="1881" y="10674"/>
                    <a:pt x="1624" y="10006"/>
                    <a:pt x="1399" y="9403"/>
                  </a:cubicBezTo>
                  <a:cubicBezTo>
                    <a:pt x="1348" y="8819"/>
                    <a:pt x="822" y="2964"/>
                    <a:pt x="719" y="1161"/>
                  </a:cubicBezTo>
                  <a:lnTo>
                    <a:pt x="1464" y="756"/>
                  </a:lnTo>
                  <a:close/>
                  <a:moveTo>
                    <a:pt x="1495" y="0"/>
                  </a:moveTo>
                  <a:cubicBezTo>
                    <a:pt x="1436" y="0"/>
                    <a:pt x="1377" y="15"/>
                    <a:pt x="1322" y="44"/>
                  </a:cubicBezTo>
                  <a:lnTo>
                    <a:pt x="193" y="660"/>
                  </a:lnTo>
                  <a:cubicBezTo>
                    <a:pt x="71" y="724"/>
                    <a:pt x="0" y="852"/>
                    <a:pt x="6" y="981"/>
                  </a:cubicBezTo>
                  <a:cubicBezTo>
                    <a:pt x="83" y="2534"/>
                    <a:pt x="687" y="9230"/>
                    <a:pt x="713" y="9512"/>
                  </a:cubicBezTo>
                  <a:cubicBezTo>
                    <a:pt x="713" y="9544"/>
                    <a:pt x="719" y="9576"/>
                    <a:pt x="732" y="9602"/>
                  </a:cubicBezTo>
                  <a:cubicBezTo>
                    <a:pt x="963" y="10225"/>
                    <a:pt x="1233" y="10918"/>
                    <a:pt x="1502" y="11598"/>
                  </a:cubicBezTo>
                  <a:cubicBezTo>
                    <a:pt x="3004" y="15379"/>
                    <a:pt x="5540" y="21343"/>
                    <a:pt x="6561" y="23737"/>
                  </a:cubicBezTo>
                  <a:lnTo>
                    <a:pt x="7960" y="27005"/>
                  </a:lnTo>
                  <a:cubicBezTo>
                    <a:pt x="8018" y="27133"/>
                    <a:pt x="8146" y="27216"/>
                    <a:pt x="8281" y="27216"/>
                  </a:cubicBezTo>
                  <a:lnTo>
                    <a:pt x="8313" y="27216"/>
                  </a:lnTo>
                  <a:cubicBezTo>
                    <a:pt x="9250" y="27139"/>
                    <a:pt x="10168" y="26985"/>
                    <a:pt x="11073" y="26741"/>
                  </a:cubicBezTo>
                  <a:cubicBezTo>
                    <a:pt x="12441" y="26382"/>
                    <a:pt x="13744" y="25804"/>
                    <a:pt x="14938" y="25047"/>
                  </a:cubicBezTo>
                  <a:cubicBezTo>
                    <a:pt x="15714" y="24559"/>
                    <a:pt x="16427" y="23994"/>
                    <a:pt x="17075" y="23352"/>
                  </a:cubicBezTo>
                  <a:cubicBezTo>
                    <a:pt x="17332" y="23108"/>
                    <a:pt x="17570" y="22838"/>
                    <a:pt x="17788" y="22562"/>
                  </a:cubicBezTo>
                  <a:cubicBezTo>
                    <a:pt x="17865" y="22460"/>
                    <a:pt x="17884" y="22338"/>
                    <a:pt x="17839" y="22222"/>
                  </a:cubicBezTo>
                  <a:cubicBezTo>
                    <a:pt x="17435" y="21150"/>
                    <a:pt x="16870" y="19866"/>
                    <a:pt x="16209" y="18525"/>
                  </a:cubicBezTo>
                  <a:cubicBezTo>
                    <a:pt x="13532" y="13075"/>
                    <a:pt x="8429" y="4678"/>
                    <a:pt x="7729" y="4345"/>
                  </a:cubicBezTo>
                  <a:cubicBezTo>
                    <a:pt x="7305" y="4146"/>
                    <a:pt x="3890" y="1674"/>
                    <a:pt x="1701" y="69"/>
                  </a:cubicBezTo>
                  <a:cubicBezTo>
                    <a:pt x="1641" y="23"/>
                    <a:pt x="1568" y="0"/>
                    <a:pt x="14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3"/>
            <p:cNvSpPr/>
            <p:nvPr/>
          </p:nvSpPr>
          <p:spPr>
            <a:xfrm rot="9076706">
              <a:off x="1122277" y="690921"/>
              <a:ext cx="34803" cy="43571"/>
            </a:xfrm>
            <a:custGeom>
              <a:avLst/>
              <a:gdLst/>
              <a:ahLst/>
              <a:cxnLst/>
              <a:rect l="l" t="t" r="r" b="b"/>
              <a:pathLst>
                <a:path w="1683" h="2107" extrusionOk="0">
                  <a:moveTo>
                    <a:pt x="399" y="1"/>
                  </a:moveTo>
                  <a:lnTo>
                    <a:pt x="1" y="257"/>
                  </a:lnTo>
                  <a:lnTo>
                    <a:pt x="547" y="2106"/>
                  </a:lnTo>
                  <a:lnTo>
                    <a:pt x="1683" y="1490"/>
                  </a:lnTo>
                  <a:lnTo>
                    <a:pt x="39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3"/>
            <p:cNvSpPr/>
            <p:nvPr/>
          </p:nvSpPr>
          <p:spPr>
            <a:xfrm rot="9076706">
              <a:off x="711767" y="280197"/>
              <a:ext cx="269410" cy="447520"/>
            </a:xfrm>
            <a:custGeom>
              <a:avLst/>
              <a:gdLst/>
              <a:ahLst/>
              <a:cxnLst/>
              <a:rect l="l" t="t" r="r" b="b"/>
              <a:pathLst>
                <a:path w="13028" h="21641" extrusionOk="0">
                  <a:moveTo>
                    <a:pt x="1643" y="1"/>
                  </a:moveTo>
                  <a:cubicBezTo>
                    <a:pt x="390" y="1"/>
                    <a:pt x="0" y="1905"/>
                    <a:pt x="1332" y="4315"/>
                  </a:cubicBezTo>
                  <a:cubicBezTo>
                    <a:pt x="3559" y="8365"/>
                    <a:pt x="9253" y="21640"/>
                    <a:pt x="9253" y="21640"/>
                  </a:cubicBezTo>
                  <a:cubicBezTo>
                    <a:pt x="10588" y="21281"/>
                    <a:pt x="11859" y="20722"/>
                    <a:pt x="13027" y="19984"/>
                  </a:cubicBezTo>
                  <a:cubicBezTo>
                    <a:pt x="11121" y="14168"/>
                    <a:pt x="5113" y="3063"/>
                    <a:pt x="5113" y="3063"/>
                  </a:cubicBezTo>
                  <a:cubicBezTo>
                    <a:pt x="3738" y="876"/>
                    <a:pt x="2492" y="1"/>
                    <a:pt x="16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3"/>
            <p:cNvSpPr/>
            <p:nvPr/>
          </p:nvSpPr>
          <p:spPr>
            <a:xfrm rot="9076706">
              <a:off x="703999" y="273650"/>
              <a:ext cx="282768" cy="461975"/>
            </a:xfrm>
            <a:custGeom>
              <a:avLst/>
              <a:gdLst/>
              <a:ahLst/>
              <a:cxnLst/>
              <a:rect l="l" t="t" r="r" b="b"/>
              <a:pathLst>
                <a:path w="13674" h="22340" extrusionOk="0">
                  <a:moveTo>
                    <a:pt x="1876" y="706"/>
                  </a:moveTo>
                  <a:cubicBezTo>
                    <a:pt x="1887" y="706"/>
                    <a:pt x="1897" y="706"/>
                    <a:pt x="1907" y="707"/>
                  </a:cubicBezTo>
                  <a:cubicBezTo>
                    <a:pt x="2613" y="707"/>
                    <a:pt x="3782" y="1541"/>
                    <a:pt x="5065" y="3583"/>
                  </a:cubicBezTo>
                  <a:cubicBezTo>
                    <a:pt x="5123" y="3692"/>
                    <a:pt x="10900" y="14399"/>
                    <a:pt x="12865" y="20183"/>
                  </a:cubicBezTo>
                  <a:cubicBezTo>
                    <a:pt x="11883" y="20786"/>
                    <a:pt x="10823" y="21248"/>
                    <a:pt x="9719" y="21569"/>
                  </a:cubicBezTo>
                  <a:cubicBezTo>
                    <a:pt x="8878" y="19624"/>
                    <a:pt x="3929" y="8185"/>
                    <a:pt x="1894" y="4501"/>
                  </a:cubicBezTo>
                  <a:cubicBezTo>
                    <a:pt x="893" y="2684"/>
                    <a:pt x="938" y="1156"/>
                    <a:pt x="1560" y="790"/>
                  </a:cubicBezTo>
                  <a:cubicBezTo>
                    <a:pt x="1655" y="737"/>
                    <a:pt x="1765" y="706"/>
                    <a:pt x="1876" y="706"/>
                  </a:cubicBezTo>
                  <a:close/>
                  <a:moveTo>
                    <a:pt x="1893" y="1"/>
                  </a:moveTo>
                  <a:cubicBezTo>
                    <a:pt x="1631" y="1"/>
                    <a:pt x="1398" y="66"/>
                    <a:pt x="1201" y="180"/>
                  </a:cubicBezTo>
                  <a:cubicBezTo>
                    <a:pt x="270" y="733"/>
                    <a:pt x="1" y="2511"/>
                    <a:pt x="1284" y="4834"/>
                  </a:cubicBezTo>
                  <a:cubicBezTo>
                    <a:pt x="3480" y="8821"/>
                    <a:pt x="9135" y="21993"/>
                    <a:pt x="9193" y="22128"/>
                  </a:cubicBezTo>
                  <a:cubicBezTo>
                    <a:pt x="9251" y="22256"/>
                    <a:pt x="9373" y="22340"/>
                    <a:pt x="9514" y="22340"/>
                  </a:cubicBezTo>
                  <a:cubicBezTo>
                    <a:pt x="9546" y="22340"/>
                    <a:pt x="9578" y="22333"/>
                    <a:pt x="9610" y="22327"/>
                  </a:cubicBezTo>
                  <a:cubicBezTo>
                    <a:pt x="10978" y="21961"/>
                    <a:pt x="12281" y="21390"/>
                    <a:pt x="13475" y="20626"/>
                  </a:cubicBezTo>
                  <a:cubicBezTo>
                    <a:pt x="13609" y="20542"/>
                    <a:pt x="13674" y="20375"/>
                    <a:pt x="13622" y="20221"/>
                  </a:cubicBezTo>
                  <a:cubicBezTo>
                    <a:pt x="11722" y="14444"/>
                    <a:pt x="5739" y="3352"/>
                    <a:pt x="5669" y="3223"/>
                  </a:cubicBezTo>
                  <a:cubicBezTo>
                    <a:pt x="4168" y="838"/>
                    <a:pt x="2835" y="1"/>
                    <a:pt x="18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3"/>
            <p:cNvSpPr/>
            <p:nvPr/>
          </p:nvSpPr>
          <p:spPr>
            <a:xfrm rot="9076706">
              <a:off x="694999" y="345565"/>
              <a:ext cx="354856" cy="470743"/>
            </a:xfrm>
            <a:custGeom>
              <a:avLst/>
              <a:gdLst/>
              <a:ahLst/>
              <a:cxnLst/>
              <a:rect l="l" t="t" r="r" b="b"/>
              <a:pathLst>
                <a:path w="17160" h="22764" extrusionOk="0">
                  <a:moveTo>
                    <a:pt x="1130" y="1"/>
                  </a:moveTo>
                  <a:lnTo>
                    <a:pt x="1" y="623"/>
                  </a:lnTo>
                  <a:cubicBezTo>
                    <a:pt x="71" y="2183"/>
                    <a:pt x="700" y="9135"/>
                    <a:pt x="700" y="9135"/>
                  </a:cubicBezTo>
                  <a:cubicBezTo>
                    <a:pt x="899" y="9674"/>
                    <a:pt x="1163" y="10348"/>
                    <a:pt x="1471" y="11119"/>
                  </a:cubicBezTo>
                  <a:cubicBezTo>
                    <a:pt x="3114" y="11003"/>
                    <a:pt x="4494" y="10329"/>
                    <a:pt x="4443" y="8577"/>
                  </a:cubicBezTo>
                  <a:lnTo>
                    <a:pt x="4443" y="8577"/>
                  </a:lnTo>
                  <a:cubicBezTo>
                    <a:pt x="5354" y="8737"/>
                    <a:pt x="6266" y="9032"/>
                    <a:pt x="7158" y="9276"/>
                  </a:cubicBezTo>
                  <a:cubicBezTo>
                    <a:pt x="7401" y="8954"/>
                    <a:pt x="7663" y="8816"/>
                    <a:pt x="7934" y="8816"/>
                  </a:cubicBezTo>
                  <a:cubicBezTo>
                    <a:pt x="9253" y="8816"/>
                    <a:pt x="10774" y="12077"/>
                    <a:pt x="11222" y="13089"/>
                  </a:cubicBezTo>
                  <a:cubicBezTo>
                    <a:pt x="12704" y="16453"/>
                    <a:pt x="14470" y="19688"/>
                    <a:pt x="16485" y="22763"/>
                  </a:cubicBezTo>
                  <a:cubicBezTo>
                    <a:pt x="16729" y="22532"/>
                    <a:pt x="16954" y="22275"/>
                    <a:pt x="17159" y="22012"/>
                  </a:cubicBezTo>
                  <a:cubicBezTo>
                    <a:pt x="16761" y="20934"/>
                    <a:pt x="16203" y="19676"/>
                    <a:pt x="15535" y="18327"/>
                  </a:cubicBezTo>
                  <a:cubicBezTo>
                    <a:pt x="12570" y="12287"/>
                    <a:pt x="7710" y="4545"/>
                    <a:pt x="7216" y="4314"/>
                  </a:cubicBezTo>
                  <a:cubicBezTo>
                    <a:pt x="6612" y="4025"/>
                    <a:pt x="1130" y="1"/>
                    <a:pt x="1130" y="1"/>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3"/>
            <p:cNvSpPr/>
            <p:nvPr/>
          </p:nvSpPr>
          <p:spPr>
            <a:xfrm rot="9076706">
              <a:off x="955267" y="560692"/>
              <a:ext cx="149366" cy="188926"/>
            </a:xfrm>
            <a:custGeom>
              <a:avLst/>
              <a:gdLst/>
              <a:ahLst/>
              <a:cxnLst/>
              <a:rect l="l" t="t" r="r" b="b"/>
              <a:pathLst>
                <a:path w="7223" h="9136" extrusionOk="0">
                  <a:moveTo>
                    <a:pt x="1137" y="1"/>
                  </a:moveTo>
                  <a:lnTo>
                    <a:pt x="219" y="502"/>
                  </a:lnTo>
                  <a:lnTo>
                    <a:pt x="1" y="624"/>
                  </a:lnTo>
                  <a:cubicBezTo>
                    <a:pt x="71" y="2183"/>
                    <a:pt x="700" y="9136"/>
                    <a:pt x="700" y="9136"/>
                  </a:cubicBezTo>
                  <a:cubicBezTo>
                    <a:pt x="700" y="9136"/>
                    <a:pt x="1875" y="9039"/>
                    <a:pt x="2690" y="8911"/>
                  </a:cubicBezTo>
                  <a:cubicBezTo>
                    <a:pt x="2953" y="8892"/>
                    <a:pt x="3210" y="8827"/>
                    <a:pt x="3448" y="8718"/>
                  </a:cubicBezTo>
                  <a:cubicBezTo>
                    <a:pt x="3692" y="8500"/>
                    <a:pt x="3653" y="6375"/>
                    <a:pt x="3955" y="6369"/>
                  </a:cubicBezTo>
                  <a:cubicBezTo>
                    <a:pt x="3956" y="6369"/>
                    <a:pt x="3956" y="6369"/>
                    <a:pt x="3957" y="6369"/>
                  </a:cubicBezTo>
                  <a:cubicBezTo>
                    <a:pt x="4261" y="6369"/>
                    <a:pt x="6154" y="7481"/>
                    <a:pt x="6461" y="7481"/>
                  </a:cubicBezTo>
                  <a:cubicBezTo>
                    <a:pt x="6467" y="7481"/>
                    <a:pt x="6473" y="7480"/>
                    <a:pt x="6478" y="7479"/>
                  </a:cubicBezTo>
                  <a:cubicBezTo>
                    <a:pt x="6728" y="7434"/>
                    <a:pt x="7222" y="4321"/>
                    <a:pt x="7222" y="4321"/>
                  </a:cubicBezTo>
                  <a:cubicBezTo>
                    <a:pt x="6619" y="4032"/>
                    <a:pt x="1137" y="1"/>
                    <a:pt x="11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3"/>
            <p:cNvSpPr/>
            <p:nvPr/>
          </p:nvSpPr>
          <p:spPr>
            <a:xfrm rot="9076706">
              <a:off x="947493" y="552945"/>
              <a:ext cx="164752" cy="205242"/>
            </a:xfrm>
            <a:custGeom>
              <a:avLst/>
              <a:gdLst/>
              <a:ahLst/>
              <a:cxnLst/>
              <a:rect l="l" t="t" r="r" b="b"/>
              <a:pathLst>
                <a:path w="7967" h="9925" extrusionOk="0">
                  <a:moveTo>
                    <a:pt x="1464" y="828"/>
                  </a:moveTo>
                  <a:cubicBezTo>
                    <a:pt x="2433" y="1534"/>
                    <a:pt x="6118" y="4230"/>
                    <a:pt x="7196" y="4904"/>
                  </a:cubicBezTo>
                  <a:cubicBezTo>
                    <a:pt x="7029" y="5925"/>
                    <a:pt x="6804" y="7029"/>
                    <a:pt x="6663" y="7472"/>
                  </a:cubicBezTo>
                  <a:cubicBezTo>
                    <a:pt x="6419" y="7369"/>
                    <a:pt x="6008" y="7164"/>
                    <a:pt x="5713" y="7016"/>
                  </a:cubicBezTo>
                  <a:cubicBezTo>
                    <a:pt x="4895" y="6607"/>
                    <a:pt x="4550" y="6432"/>
                    <a:pt x="4324" y="6432"/>
                  </a:cubicBezTo>
                  <a:cubicBezTo>
                    <a:pt x="4316" y="6432"/>
                    <a:pt x="4309" y="6432"/>
                    <a:pt x="4301" y="6432"/>
                  </a:cubicBezTo>
                  <a:cubicBezTo>
                    <a:pt x="3832" y="6439"/>
                    <a:pt x="3775" y="7016"/>
                    <a:pt x="3678" y="7966"/>
                  </a:cubicBezTo>
                  <a:cubicBezTo>
                    <a:pt x="3653" y="8262"/>
                    <a:pt x="3614" y="8557"/>
                    <a:pt x="3556" y="8852"/>
                  </a:cubicBezTo>
                  <a:cubicBezTo>
                    <a:pt x="3377" y="8923"/>
                    <a:pt x="3184" y="8961"/>
                    <a:pt x="2991" y="8974"/>
                  </a:cubicBezTo>
                  <a:cubicBezTo>
                    <a:pt x="2471" y="9058"/>
                    <a:pt x="1785" y="9128"/>
                    <a:pt x="1380" y="9167"/>
                  </a:cubicBezTo>
                  <a:cubicBezTo>
                    <a:pt x="1258" y="7806"/>
                    <a:pt x="815" y="2857"/>
                    <a:pt x="719" y="1233"/>
                  </a:cubicBezTo>
                  <a:lnTo>
                    <a:pt x="1464" y="828"/>
                  </a:lnTo>
                  <a:close/>
                  <a:moveTo>
                    <a:pt x="1521" y="0"/>
                  </a:moveTo>
                  <a:lnTo>
                    <a:pt x="0" y="835"/>
                  </a:lnTo>
                  <a:lnTo>
                    <a:pt x="6" y="1053"/>
                  </a:lnTo>
                  <a:cubicBezTo>
                    <a:pt x="77" y="2600"/>
                    <a:pt x="680" y="9295"/>
                    <a:pt x="713" y="9578"/>
                  </a:cubicBezTo>
                  <a:lnTo>
                    <a:pt x="738" y="9924"/>
                  </a:lnTo>
                  <a:lnTo>
                    <a:pt x="1085" y="9899"/>
                  </a:lnTo>
                  <a:cubicBezTo>
                    <a:pt x="1136" y="9892"/>
                    <a:pt x="2285" y="9802"/>
                    <a:pt x="3075" y="9674"/>
                  </a:cubicBezTo>
                  <a:cubicBezTo>
                    <a:pt x="3377" y="9648"/>
                    <a:pt x="3672" y="9578"/>
                    <a:pt x="3948" y="9449"/>
                  </a:cubicBezTo>
                  <a:lnTo>
                    <a:pt x="4038" y="9391"/>
                  </a:lnTo>
                  <a:cubicBezTo>
                    <a:pt x="4237" y="9212"/>
                    <a:pt x="4288" y="8878"/>
                    <a:pt x="4372" y="8037"/>
                  </a:cubicBezTo>
                  <a:cubicBezTo>
                    <a:pt x="4404" y="7793"/>
                    <a:pt x="4436" y="7427"/>
                    <a:pt x="4481" y="7203"/>
                  </a:cubicBezTo>
                  <a:cubicBezTo>
                    <a:pt x="4725" y="7305"/>
                    <a:pt x="5116" y="7504"/>
                    <a:pt x="5399" y="7645"/>
                  </a:cubicBezTo>
                  <a:cubicBezTo>
                    <a:pt x="6289" y="8096"/>
                    <a:pt x="6606" y="8243"/>
                    <a:pt x="6818" y="8243"/>
                  </a:cubicBezTo>
                  <a:cubicBezTo>
                    <a:pt x="6845" y="8243"/>
                    <a:pt x="6870" y="8240"/>
                    <a:pt x="6894" y="8236"/>
                  </a:cubicBezTo>
                  <a:cubicBezTo>
                    <a:pt x="7138" y="8191"/>
                    <a:pt x="7395" y="8140"/>
                    <a:pt x="7921" y="4782"/>
                  </a:cubicBezTo>
                  <a:lnTo>
                    <a:pt x="7966" y="4526"/>
                  </a:lnTo>
                  <a:lnTo>
                    <a:pt x="7729" y="4410"/>
                  </a:lnTo>
                  <a:cubicBezTo>
                    <a:pt x="7305" y="4211"/>
                    <a:pt x="3897" y="1740"/>
                    <a:pt x="1701" y="129"/>
                  </a:cubicBezTo>
                  <a:lnTo>
                    <a:pt x="152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3"/>
            <p:cNvSpPr/>
            <p:nvPr/>
          </p:nvSpPr>
          <p:spPr>
            <a:xfrm rot="9076706">
              <a:off x="956662" y="566141"/>
              <a:ext cx="144858" cy="184273"/>
            </a:xfrm>
            <a:custGeom>
              <a:avLst/>
              <a:gdLst/>
              <a:ahLst/>
              <a:cxnLst/>
              <a:rect l="l" t="t" r="r" b="b"/>
              <a:pathLst>
                <a:path w="7005" h="8911" extrusionOk="0">
                  <a:moveTo>
                    <a:pt x="919" y="1"/>
                  </a:moveTo>
                  <a:lnTo>
                    <a:pt x="1" y="502"/>
                  </a:lnTo>
                  <a:cubicBezTo>
                    <a:pt x="1400" y="2331"/>
                    <a:pt x="2934" y="4045"/>
                    <a:pt x="4597" y="5637"/>
                  </a:cubicBezTo>
                  <a:cubicBezTo>
                    <a:pt x="4340" y="5717"/>
                    <a:pt x="4077" y="5757"/>
                    <a:pt x="3814" y="5757"/>
                  </a:cubicBezTo>
                  <a:cubicBezTo>
                    <a:pt x="3426" y="5757"/>
                    <a:pt x="3040" y="5671"/>
                    <a:pt x="2684" y="5502"/>
                  </a:cubicBezTo>
                  <a:cubicBezTo>
                    <a:pt x="2549" y="6638"/>
                    <a:pt x="2479" y="7775"/>
                    <a:pt x="2472" y="8911"/>
                  </a:cubicBezTo>
                  <a:cubicBezTo>
                    <a:pt x="2735" y="8892"/>
                    <a:pt x="2992" y="8827"/>
                    <a:pt x="3230" y="8718"/>
                  </a:cubicBezTo>
                  <a:cubicBezTo>
                    <a:pt x="3474" y="8500"/>
                    <a:pt x="3435" y="6375"/>
                    <a:pt x="3737" y="6369"/>
                  </a:cubicBezTo>
                  <a:cubicBezTo>
                    <a:pt x="3738" y="6369"/>
                    <a:pt x="3738" y="6369"/>
                    <a:pt x="3739" y="6369"/>
                  </a:cubicBezTo>
                  <a:cubicBezTo>
                    <a:pt x="4043" y="6369"/>
                    <a:pt x="5936" y="7481"/>
                    <a:pt x="6243" y="7481"/>
                  </a:cubicBezTo>
                  <a:cubicBezTo>
                    <a:pt x="6249" y="7481"/>
                    <a:pt x="6255" y="7480"/>
                    <a:pt x="6260" y="7479"/>
                  </a:cubicBezTo>
                  <a:cubicBezTo>
                    <a:pt x="6510" y="7434"/>
                    <a:pt x="7004" y="4321"/>
                    <a:pt x="7004" y="4321"/>
                  </a:cubicBezTo>
                  <a:cubicBezTo>
                    <a:pt x="6401" y="4032"/>
                    <a:pt x="919" y="1"/>
                    <a:pt x="919" y="1"/>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3"/>
            <p:cNvSpPr/>
            <p:nvPr/>
          </p:nvSpPr>
          <p:spPr>
            <a:xfrm rot="9076706">
              <a:off x="468389" y="251653"/>
              <a:ext cx="276378" cy="209440"/>
            </a:xfrm>
            <a:custGeom>
              <a:avLst/>
              <a:gdLst/>
              <a:ahLst/>
              <a:cxnLst/>
              <a:rect l="l" t="t" r="r" b="b"/>
              <a:pathLst>
                <a:path w="13365" h="10128" extrusionOk="0">
                  <a:moveTo>
                    <a:pt x="9218" y="1"/>
                  </a:moveTo>
                  <a:cubicBezTo>
                    <a:pt x="9218" y="1"/>
                    <a:pt x="8377" y="623"/>
                    <a:pt x="7235" y="1361"/>
                  </a:cubicBezTo>
                  <a:cubicBezTo>
                    <a:pt x="6439" y="1875"/>
                    <a:pt x="5617" y="2344"/>
                    <a:pt x="4776" y="2767"/>
                  </a:cubicBezTo>
                  <a:cubicBezTo>
                    <a:pt x="1554" y="4334"/>
                    <a:pt x="39" y="4520"/>
                    <a:pt x="0" y="4520"/>
                  </a:cubicBezTo>
                  <a:cubicBezTo>
                    <a:pt x="1239" y="7601"/>
                    <a:pt x="2638" y="9905"/>
                    <a:pt x="5065" y="10111"/>
                  </a:cubicBezTo>
                  <a:cubicBezTo>
                    <a:pt x="5186" y="10122"/>
                    <a:pt x="5311" y="10128"/>
                    <a:pt x="5439" y="10128"/>
                  </a:cubicBezTo>
                  <a:cubicBezTo>
                    <a:pt x="6329" y="10128"/>
                    <a:pt x="7369" y="9850"/>
                    <a:pt x="8576" y="9238"/>
                  </a:cubicBezTo>
                  <a:cubicBezTo>
                    <a:pt x="13365" y="6818"/>
                    <a:pt x="9218" y="1"/>
                    <a:pt x="92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3"/>
            <p:cNvSpPr/>
            <p:nvPr/>
          </p:nvSpPr>
          <p:spPr>
            <a:xfrm rot="9076706">
              <a:off x="496152" y="235089"/>
              <a:ext cx="254996" cy="223977"/>
            </a:xfrm>
            <a:custGeom>
              <a:avLst/>
              <a:gdLst/>
              <a:ahLst/>
              <a:cxnLst/>
              <a:rect l="l" t="t" r="r" b="b"/>
              <a:pathLst>
                <a:path w="12331" h="10831" extrusionOk="0">
                  <a:moveTo>
                    <a:pt x="9526" y="868"/>
                  </a:moveTo>
                  <a:cubicBezTo>
                    <a:pt x="10046" y="1837"/>
                    <a:pt x="11432" y="4745"/>
                    <a:pt x="10784" y="7011"/>
                  </a:cubicBezTo>
                  <a:cubicBezTo>
                    <a:pt x="10501" y="8006"/>
                    <a:pt x="9847" y="8770"/>
                    <a:pt x="8839" y="9277"/>
                  </a:cubicBezTo>
                  <a:cubicBezTo>
                    <a:pt x="7727" y="9842"/>
                    <a:pt x="6734" y="10128"/>
                    <a:pt x="5865" y="10128"/>
                  </a:cubicBezTo>
                  <a:cubicBezTo>
                    <a:pt x="5746" y="10128"/>
                    <a:pt x="5628" y="10123"/>
                    <a:pt x="5514" y="10112"/>
                  </a:cubicBezTo>
                  <a:cubicBezTo>
                    <a:pt x="3254" y="9926"/>
                    <a:pt x="1951" y="7660"/>
                    <a:pt x="905" y="5137"/>
                  </a:cubicBezTo>
                  <a:cubicBezTo>
                    <a:pt x="1598" y="4983"/>
                    <a:pt x="3036" y="4559"/>
                    <a:pt x="5353" y="3436"/>
                  </a:cubicBezTo>
                  <a:cubicBezTo>
                    <a:pt x="6207" y="3006"/>
                    <a:pt x="7035" y="2531"/>
                    <a:pt x="7837" y="2011"/>
                  </a:cubicBezTo>
                  <a:cubicBezTo>
                    <a:pt x="8563" y="1549"/>
                    <a:pt x="9173" y="1118"/>
                    <a:pt x="9526" y="868"/>
                  </a:cubicBezTo>
                  <a:close/>
                  <a:moveTo>
                    <a:pt x="9637" y="0"/>
                  </a:moveTo>
                  <a:cubicBezTo>
                    <a:pt x="9566" y="0"/>
                    <a:pt x="9493" y="23"/>
                    <a:pt x="9429" y="72"/>
                  </a:cubicBezTo>
                  <a:cubicBezTo>
                    <a:pt x="9423" y="79"/>
                    <a:pt x="8588" y="701"/>
                    <a:pt x="7465" y="1420"/>
                  </a:cubicBezTo>
                  <a:cubicBezTo>
                    <a:pt x="6682" y="1927"/>
                    <a:pt x="5873" y="2389"/>
                    <a:pt x="5045" y="2807"/>
                  </a:cubicBezTo>
                  <a:cubicBezTo>
                    <a:pt x="1891" y="4332"/>
                    <a:pt x="414" y="4527"/>
                    <a:pt x="423" y="4527"/>
                  </a:cubicBezTo>
                  <a:lnTo>
                    <a:pt x="423" y="4527"/>
                  </a:lnTo>
                  <a:cubicBezTo>
                    <a:pt x="420" y="4527"/>
                    <a:pt x="417" y="4527"/>
                    <a:pt x="414" y="4527"/>
                  </a:cubicBezTo>
                  <a:cubicBezTo>
                    <a:pt x="169" y="4527"/>
                    <a:pt x="1" y="4780"/>
                    <a:pt x="96" y="5009"/>
                  </a:cubicBezTo>
                  <a:cubicBezTo>
                    <a:pt x="1251" y="7884"/>
                    <a:pt x="2702" y="10580"/>
                    <a:pt x="5456" y="10812"/>
                  </a:cubicBezTo>
                  <a:cubicBezTo>
                    <a:pt x="5584" y="10824"/>
                    <a:pt x="5719" y="10831"/>
                    <a:pt x="5854" y="10831"/>
                  </a:cubicBezTo>
                  <a:cubicBezTo>
                    <a:pt x="6836" y="10831"/>
                    <a:pt x="7940" y="10523"/>
                    <a:pt x="9153" y="9906"/>
                  </a:cubicBezTo>
                  <a:cubicBezTo>
                    <a:pt x="10347" y="9303"/>
                    <a:pt x="11124" y="8391"/>
                    <a:pt x="11464" y="7204"/>
                  </a:cubicBezTo>
                  <a:cubicBezTo>
                    <a:pt x="12331" y="4155"/>
                    <a:pt x="10039" y="329"/>
                    <a:pt x="9936" y="168"/>
                  </a:cubicBezTo>
                  <a:cubicBezTo>
                    <a:pt x="9869" y="61"/>
                    <a:pt x="9754" y="0"/>
                    <a:pt x="96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3"/>
            <p:cNvSpPr/>
            <p:nvPr/>
          </p:nvSpPr>
          <p:spPr>
            <a:xfrm rot="9076706">
              <a:off x="474920" y="276788"/>
              <a:ext cx="171659" cy="209833"/>
            </a:xfrm>
            <a:custGeom>
              <a:avLst/>
              <a:gdLst/>
              <a:ahLst/>
              <a:cxnLst/>
              <a:rect l="l" t="t" r="r" b="b"/>
              <a:pathLst>
                <a:path w="8301" h="10147" extrusionOk="0">
                  <a:moveTo>
                    <a:pt x="4161" y="0"/>
                  </a:moveTo>
                  <a:cubicBezTo>
                    <a:pt x="4160" y="0"/>
                    <a:pt x="3326" y="623"/>
                    <a:pt x="2177" y="1361"/>
                  </a:cubicBezTo>
                  <a:cubicBezTo>
                    <a:pt x="2813" y="2594"/>
                    <a:pt x="3230" y="3922"/>
                    <a:pt x="3422" y="5296"/>
                  </a:cubicBezTo>
                  <a:cubicBezTo>
                    <a:pt x="3570" y="6490"/>
                    <a:pt x="3525" y="7819"/>
                    <a:pt x="2742" y="8724"/>
                  </a:cubicBezTo>
                  <a:cubicBezTo>
                    <a:pt x="2061" y="9520"/>
                    <a:pt x="1009" y="9802"/>
                    <a:pt x="1" y="10130"/>
                  </a:cubicBezTo>
                  <a:cubicBezTo>
                    <a:pt x="122" y="10141"/>
                    <a:pt x="247" y="10147"/>
                    <a:pt x="375" y="10147"/>
                  </a:cubicBezTo>
                  <a:cubicBezTo>
                    <a:pt x="1265" y="10147"/>
                    <a:pt x="2305" y="9869"/>
                    <a:pt x="3512" y="9257"/>
                  </a:cubicBezTo>
                  <a:cubicBezTo>
                    <a:pt x="8301" y="6837"/>
                    <a:pt x="4161" y="1"/>
                    <a:pt x="4161"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3"/>
            <p:cNvSpPr/>
            <p:nvPr/>
          </p:nvSpPr>
          <p:spPr>
            <a:xfrm rot="9076706">
              <a:off x="593475" y="328245"/>
              <a:ext cx="219593" cy="169405"/>
            </a:xfrm>
            <a:custGeom>
              <a:avLst/>
              <a:gdLst/>
              <a:ahLst/>
              <a:cxnLst/>
              <a:rect l="l" t="t" r="r" b="b"/>
              <a:pathLst>
                <a:path w="10619" h="8192" extrusionOk="0">
                  <a:moveTo>
                    <a:pt x="9007" y="0"/>
                  </a:moveTo>
                  <a:cubicBezTo>
                    <a:pt x="8378" y="610"/>
                    <a:pt x="7685" y="1156"/>
                    <a:pt x="6940" y="1612"/>
                  </a:cubicBezTo>
                  <a:cubicBezTo>
                    <a:pt x="3962" y="3518"/>
                    <a:pt x="1" y="4924"/>
                    <a:pt x="1" y="4924"/>
                  </a:cubicBezTo>
                  <a:cubicBezTo>
                    <a:pt x="219" y="5412"/>
                    <a:pt x="418" y="5906"/>
                    <a:pt x="566" y="6259"/>
                  </a:cubicBezTo>
                  <a:cubicBezTo>
                    <a:pt x="720" y="6606"/>
                    <a:pt x="848" y="6914"/>
                    <a:pt x="957" y="7177"/>
                  </a:cubicBezTo>
                  <a:lnTo>
                    <a:pt x="1400" y="8191"/>
                  </a:lnTo>
                  <a:cubicBezTo>
                    <a:pt x="3846" y="7601"/>
                    <a:pt x="6189" y="6625"/>
                    <a:pt x="8339" y="5303"/>
                  </a:cubicBezTo>
                  <a:cubicBezTo>
                    <a:pt x="9142" y="4815"/>
                    <a:pt x="9899" y="4269"/>
                    <a:pt x="10618" y="3672"/>
                  </a:cubicBezTo>
                  <a:cubicBezTo>
                    <a:pt x="10458" y="3229"/>
                    <a:pt x="10265" y="2754"/>
                    <a:pt x="10047" y="2260"/>
                  </a:cubicBezTo>
                  <a:cubicBezTo>
                    <a:pt x="9919" y="1945"/>
                    <a:pt x="9771" y="1631"/>
                    <a:pt x="9623" y="1297"/>
                  </a:cubicBezTo>
                  <a:cubicBezTo>
                    <a:pt x="9424" y="880"/>
                    <a:pt x="9219" y="443"/>
                    <a:pt x="90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3"/>
            <p:cNvSpPr/>
            <p:nvPr/>
          </p:nvSpPr>
          <p:spPr>
            <a:xfrm rot="9076706">
              <a:off x="585484" y="320853"/>
              <a:ext cx="235909" cy="183983"/>
            </a:xfrm>
            <a:custGeom>
              <a:avLst/>
              <a:gdLst/>
              <a:ahLst/>
              <a:cxnLst/>
              <a:rect l="l" t="t" r="r" b="b"/>
              <a:pathLst>
                <a:path w="11408" h="8897" extrusionOk="0">
                  <a:moveTo>
                    <a:pt x="9302" y="936"/>
                  </a:moveTo>
                  <a:cubicBezTo>
                    <a:pt x="9437" y="1232"/>
                    <a:pt x="9572" y="1514"/>
                    <a:pt x="9700" y="1797"/>
                  </a:cubicBezTo>
                  <a:lnTo>
                    <a:pt x="9726" y="1848"/>
                  </a:lnTo>
                  <a:cubicBezTo>
                    <a:pt x="9867" y="2156"/>
                    <a:pt x="10008" y="2451"/>
                    <a:pt x="10130" y="2753"/>
                  </a:cubicBezTo>
                  <a:cubicBezTo>
                    <a:pt x="10303" y="3145"/>
                    <a:pt x="10464" y="3536"/>
                    <a:pt x="10611" y="3909"/>
                  </a:cubicBezTo>
                  <a:cubicBezTo>
                    <a:pt x="9963" y="4435"/>
                    <a:pt x="9276" y="4923"/>
                    <a:pt x="8557" y="5353"/>
                  </a:cubicBezTo>
                  <a:cubicBezTo>
                    <a:pt x="6529" y="6611"/>
                    <a:pt x="4321" y="7548"/>
                    <a:pt x="2010" y="8132"/>
                  </a:cubicBezTo>
                  <a:lnTo>
                    <a:pt x="1689" y="7394"/>
                  </a:lnTo>
                  <a:cubicBezTo>
                    <a:pt x="1580" y="7131"/>
                    <a:pt x="1445" y="6817"/>
                    <a:pt x="1297" y="6470"/>
                  </a:cubicBezTo>
                  <a:cubicBezTo>
                    <a:pt x="1233" y="6335"/>
                    <a:pt x="1162" y="6162"/>
                    <a:pt x="1098" y="6001"/>
                  </a:cubicBezTo>
                  <a:cubicBezTo>
                    <a:pt x="1028" y="5834"/>
                    <a:pt x="957" y="5655"/>
                    <a:pt x="873" y="5475"/>
                  </a:cubicBezTo>
                  <a:cubicBezTo>
                    <a:pt x="1920" y="5083"/>
                    <a:pt x="5072" y="3838"/>
                    <a:pt x="7530" y="2265"/>
                  </a:cubicBezTo>
                  <a:cubicBezTo>
                    <a:pt x="8159" y="1880"/>
                    <a:pt x="8750" y="1437"/>
                    <a:pt x="9302" y="936"/>
                  </a:cubicBezTo>
                  <a:close/>
                  <a:moveTo>
                    <a:pt x="9416" y="1"/>
                  </a:moveTo>
                  <a:cubicBezTo>
                    <a:pt x="9323" y="1"/>
                    <a:pt x="9236" y="38"/>
                    <a:pt x="9167" y="102"/>
                  </a:cubicBezTo>
                  <a:cubicBezTo>
                    <a:pt x="8557" y="699"/>
                    <a:pt x="7883" y="1225"/>
                    <a:pt x="7158" y="1668"/>
                  </a:cubicBezTo>
                  <a:cubicBezTo>
                    <a:pt x="4250" y="3530"/>
                    <a:pt x="328" y="4929"/>
                    <a:pt x="289" y="4942"/>
                  </a:cubicBezTo>
                  <a:cubicBezTo>
                    <a:pt x="97" y="5013"/>
                    <a:pt x="0" y="5231"/>
                    <a:pt x="84" y="5417"/>
                  </a:cubicBezTo>
                  <a:cubicBezTo>
                    <a:pt x="212" y="5706"/>
                    <a:pt x="341" y="6008"/>
                    <a:pt x="450" y="6271"/>
                  </a:cubicBezTo>
                  <a:cubicBezTo>
                    <a:pt x="520" y="6451"/>
                    <a:pt x="591" y="6611"/>
                    <a:pt x="655" y="6752"/>
                  </a:cubicBezTo>
                  <a:cubicBezTo>
                    <a:pt x="803" y="7093"/>
                    <a:pt x="931" y="7401"/>
                    <a:pt x="1040" y="7670"/>
                  </a:cubicBezTo>
                  <a:lnTo>
                    <a:pt x="1483" y="8685"/>
                  </a:lnTo>
                  <a:cubicBezTo>
                    <a:pt x="1535" y="8813"/>
                    <a:pt x="1663" y="8896"/>
                    <a:pt x="1804" y="8896"/>
                  </a:cubicBezTo>
                  <a:cubicBezTo>
                    <a:pt x="1830" y="8896"/>
                    <a:pt x="1856" y="8890"/>
                    <a:pt x="1888" y="8884"/>
                  </a:cubicBezTo>
                  <a:cubicBezTo>
                    <a:pt x="4372" y="8287"/>
                    <a:pt x="6747" y="7298"/>
                    <a:pt x="8923" y="5950"/>
                  </a:cubicBezTo>
                  <a:cubicBezTo>
                    <a:pt x="9745" y="5456"/>
                    <a:pt x="10522" y="4904"/>
                    <a:pt x="11253" y="4287"/>
                  </a:cubicBezTo>
                  <a:cubicBezTo>
                    <a:pt x="11369" y="4191"/>
                    <a:pt x="11407" y="4037"/>
                    <a:pt x="11356" y="3896"/>
                  </a:cubicBezTo>
                  <a:cubicBezTo>
                    <a:pt x="11176" y="3440"/>
                    <a:pt x="10984" y="2959"/>
                    <a:pt x="10778" y="2484"/>
                  </a:cubicBezTo>
                  <a:cubicBezTo>
                    <a:pt x="10656" y="2182"/>
                    <a:pt x="10515" y="1874"/>
                    <a:pt x="10368" y="1559"/>
                  </a:cubicBezTo>
                  <a:lnTo>
                    <a:pt x="10342" y="1501"/>
                  </a:lnTo>
                  <a:cubicBezTo>
                    <a:pt x="10149" y="1084"/>
                    <a:pt x="9944" y="648"/>
                    <a:pt x="9726" y="198"/>
                  </a:cubicBezTo>
                  <a:cubicBezTo>
                    <a:pt x="9681" y="96"/>
                    <a:pt x="9584" y="25"/>
                    <a:pt x="9475" y="6"/>
                  </a:cubicBezTo>
                  <a:cubicBezTo>
                    <a:pt x="9455" y="2"/>
                    <a:pt x="9436" y="1"/>
                    <a:pt x="9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3"/>
            <p:cNvSpPr/>
            <p:nvPr/>
          </p:nvSpPr>
          <p:spPr>
            <a:xfrm rot="9076706">
              <a:off x="603967" y="349699"/>
              <a:ext cx="195936" cy="121615"/>
            </a:xfrm>
            <a:custGeom>
              <a:avLst/>
              <a:gdLst/>
              <a:ahLst/>
              <a:cxnLst/>
              <a:rect l="l" t="t" r="r" b="b"/>
              <a:pathLst>
                <a:path w="9475" h="5881" extrusionOk="0">
                  <a:moveTo>
                    <a:pt x="9051" y="1"/>
                  </a:moveTo>
                  <a:cubicBezTo>
                    <a:pt x="6419" y="2632"/>
                    <a:pt x="2497" y="4186"/>
                    <a:pt x="0" y="4963"/>
                  </a:cubicBezTo>
                  <a:cubicBezTo>
                    <a:pt x="148" y="5309"/>
                    <a:pt x="276" y="5617"/>
                    <a:pt x="385" y="5881"/>
                  </a:cubicBezTo>
                  <a:cubicBezTo>
                    <a:pt x="2908" y="5104"/>
                    <a:pt x="6728" y="3583"/>
                    <a:pt x="9475" y="970"/>
                  </a:cubicBezTo>
                  <a:cubicBezTo>
                    <a:pt x="9347" y="662"/>
                    <a:pt x="9199" y="341"/>
                    <a:pt x="90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3"/>
            <p:cNvSpPr/>
            <p:nvPr/>
          </p:nvSpPr>
          <p:spPr>
            <a:xfrm rot="9076706">
              <a:off x="600114" y="345042"/>
              <a:ext cx="205118" cy="132244"/>
            </a:xfrm>
            <a:custGeom>
              <a:avLst/>
              <a:gdLst/>
              <a:ahLst/>
              <a:cxnLst/>
              <a:rect l="l" t="t" r="r" b="b"/>
              <a:pathLst>
                <a:path w="9919" h="6395" extrusionOk="0">
                  <a:moveTo>
                    <a:pt x="9232" y="611"/>
                  </a:moveTo>
                  <a:cubicBezTo>
                    <a:pt x="9328" y="823"/>
                    <a:pt x="9418" y="1028"/>
                    <a:pt x="9508" y="1233"/>
                  </a:cubicBezTo>
                  <a:cubicBezTo>
                    <a:pt x="6876" y="3686"/>
                    <a:pt x="3319" y="5156"/>
                    <a:pt x="726" y="5971"/>
                  </a:cubicBezTo>
                  <a:cubicBezTo>
                    <a:pt x="668" y="5836"/>
                    <a:pt x="604" y="5688"/>
                    <a:pt x="540" y="5534"/>
                  </a:cubicBezTo>
                  <a:lnTo>
                    <a:pt x="469" y="5374"/>
                  </a:lnTo>
                  <a:cubicBezTo>
                    <a:pt x="3127" y="4533"/>
                    <a:pt x="6702" y="3044"/>
                    <a:pt x="9232" y="611"/>
                  </a:cubicBezTo>
                  <a:close/>
                  <a:moveTo>
                    <a:pt x="9341" y="1"/>
                  </a:moveTo>
                  <a:lnTo>
                    <a:pt x="9161" y="181"/>
                  </a:lnTo>
                  <a:cubicBezTo>
                    <a:pt x="6619" y="2729"/>
                    <a:pt x="2877" y="4263"/>
                    <a:pt x="180" y="5098"/>
                  </a:cubicBezTo>
                  <a:lnTo>
                    <a:pt x="1" y="5156"/>
                  </a:lnTo>
                  <a:lnTo>
                    <a:pt x="219" y="5669"/>
                  </a:lnTo>
                  <a:cubicBezTo>
                    <a:pt x="309" y="5881"/>
                    <a:pt x="392" y="6074"/>
                    <a:pt x="463" y="6247"/>
                  </a:cubicBezTo>
                  <a:lnTo>
                    <a:pt x="521" y="6394"/>
                  </a:lnTo>
                  <a:lnTo>
                    <a:pt x="675" y="6350"/>
                  </a:lnTo>
                  <a:cubicBezTo>
                    <a:pt x="3339" y="5528"/>
                    <a:pt x="7094" y="4000"/>
                    <a:pt x="9835" y="1394"/>
                  </a:cubicBezTo>
                  <a:lnTo>
                    <a:pt x="9918" y="1310"/>
                  </a:lnTo>
                  <a:lnTo>
                    <a:pt x="9873" y="1201"/>
                  </a:lnTo>
                  <a:cubicBezTo>
                    <a:pt x="9752" y="906"/>
                    <a:pt x="9617" y="604"/>
                    <a:pt x="9469" y="283"/>
                  </a:cubicBezTo>
                  <a:lnTo>
                    <a:pt x="93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3"/>
            <p:cNvSpPr/>
            <p:nvPr/>
          </p:nvSpPr>
          <p:spPr>
            <a:xfrm rot="9076706">
              <a:off x="616641" y="418757"/>
              <a:ext cx="76224" cy="109662"/>
            </a:xfrm>
            <a:custGeom>
              <a:avLst/>
              <a:gdLst/>
              <a:ahLst/>
              <a:cxnLst/>
              <a:rect l="l" t="t" r="r" b="b"/>
              <a:pathLst>
                <a:path w="3686" h="5303" extrusionOk="0">
                  <a:moveTo>
                    <a:pt x="2068" y="0"/>
                  </a:moveTo>
                  <a:cubicBezTo>
                    <a:pt x="1439" y="617"/>
                    <a:pt x="745" y="1156"/>
                    <a:pt x="1" y="1618"/>
                  </a:cubicBezTo>
                  <a:cubicBezTo>
                    <a:pt x="604" y="2793"/>
                    <a:pt x="1073" y="4025"/>
                    <a:pt x="1406" y="5303"/>
                  </a:cubicBezTo>
                  <a:cubicBezTo>
                    <a:pt x="2209" y="4815"/>
                    <a:pt x="2966" y="4269"/>
                    <a:pt x="3685" y="3672"/>
                  </a:cubicBezTo>
                  <a:cubicBezTo>
                    <a:pt x="3525" y="3229"/>
                    <a:pt x="3332" y="2754"/>
                    <a:pt x="3108" y="2266"/>
                  </a:cubicBezTo>
                  <a:cubicBezTo>
                    <a:pt x="2979" y="1952"/>
                    <a:pt x="2832" y="1631"/>
                    <a:pt x="2684" y="1303"/>
                  </a:cubicBezTo>
                  <a:cubicBezTo>
                    <a:pt x="2485" y="880"/>
                    <a:pt x="2279" y="450"/>
                    <a:pt x="2068"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3"/>
            <p:cNvSpPr/>
            <p:nvPr/>
          </p:nvSpPr>
          <p:spPr>
            <a:xfrm rot="9076706">
              <a:off x="980133" y="633967"/>
              <a:ext cx="93077" cy="80153"/>
            </a:xfrm>
            <a:custGeom>
              <a:avLst/>
              <a:gdLst/>
              <a:ahLst/>
              <a:cxnLst/>
              <a:rect l="l" t="t" r="r" b="b"/>
              <a:pathLst>
                <a:path w="4501" h="3876" extrusionOk="0">
                  <a:moveTo>
                    <a:pt x="57" y="0"/>
                  </a:moveTo>
                  <a:cubicBezTo>
                    <a:pt x="41" y="0"/>
                    <a:pt x="27" y="4"/>
                    <a:pt x="19" y="9"/>
                  </a:cubicBezTo>
                  <a:cubicBezTo>
                    <a:pt x="0" y="28"/>
                    <a:pt x="19" y="80"/>
                    <a:pt x="58" y="112"/>
                  </a:cubicBezTo>
                  <a:cubicBezTo>
                    <a:pt x="449" y="407"/>
                    <a:pt x="783" y="721"/>
                    <a:pt x="1149" y="1023"/>
                  </a:cubicBezTo>
                  <a:cubicBezTo>
                    <a:pt x="1521" y="1325"/>
                    <a:pt x="1868" y="1639"/>
                    <a:pt x="2221" y="1948"/>
                  </a:cubicBezTo>
                  <a:cubicBezTo>
                    <a:pt x="2574" y="2249"/>
                    <a:pt x="2921" y="2564"/>
                    <a:pt x="3274" y="2885"/>
                  </a:cubicBezTo>
                  <a:lnTo>
                    <a:pt x="4327" y="3841"/>
                  </a:lnTo>
                  <a:cubicBezTo>
                    <a:pt x="4349" y="3863"/>
                    <a:pt x="4379" y="3876"/>
                    <a:pt x="4411" y="3876"/>
                  </a:cubicBezTo>
                  <a:cubicBezTo>
                    <a:pt x="4426" y="3876"/>
                    <a:pt x="4441" y="3873"/>
                    <a:pt x="4455" y="3867"/>
                  </a:cubicBezTo>
                  <a:cubicBezTo>
                    <a:pt x="4500" y="3848"/>
                    <a:pt x="4494" y="3783"/>
                    <a:pt x="4455" y="3738"/>
                  </a:cubicBezTo>
                  <a:cubicBezTo>
                    <a:pt x="4160" y="3360"/>
                    <a:pt x="3845" y="3000"/>
                    <a:pt x="3511" y="2666"/>
                  </a:cubicBezTo>
                  <a:cubicBezTo>
                    <a:pt x="3158" y="2320"/>
                    <a:pt x="2825" y="1986"/>
                    <a:pt x="2459" y="1678"/>
                  </a:cubicBezTo>
                  <a:cubicBezTo>
                    <a:pt x="2093" y="1376"/>
                    <a:pt x="1714" y="1087"/>
                    <a:pt x="1329" y="805"/>
                  </a:cubicBezTo>
                  <a:cubicBezTo>
                    <a:pt x="944" y="522"/>
                    <a:pt x="539" y="266"/>
                    <a:pt x="129" y="22"/>
                  </a:cubicBezTo>
                  <a:cubicBezTo>
                    <a:pt x="106" y="7"/>
                    <a:pt x="79" y="0"/>
                    <a:pt x="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3"/>
            <p:cNvSpPr/>
            <p:nvPr/>
          </p:nvSpPr>
          <p:spPr>
            <a:xfrm rot="9076706">
              <a:off x="993512" y="633291"/>
              <a:ext cx="40635" cy="38153"/>
            </a:xfrm>
            <a:custGeom>
              <a:avLst/>
              <a:gdLst/>
              <a:ahLst/>
              <a:cxnLst/>
              <a:rect l="l" t="t" r="r" b="b"/>
              <a:pathLst>
                <a:path w="1965" h="1845" extrusionOk="0">
                  <a:moveTo>
                    <a:pt x="53" y="0"/>
                  </a:moveTo>
                  <a:cubicBezTo>
                    <a:pt x="41" y="0"/>
                    <a:pt x="30" y="3"/>
                    <a:pt x="20" y="10"/>
                  </a:cubicBezTo>
                  <a:cubicBezTo>
                    <a:pt x="1" y="29"/>
                    <a:pt x="1" y="61"/>
                    <a:pt x="20" y="74"/>
                  </a:cubicBezTo>
                  <a:cubicBezTo>
                    <a:pt x="135" y="260"/>
                    <a:pt x="257" y="433"/>
                    <a:pt x="392" y="600"/>
                  </a:cubicBezTo>
                  <a:cubicBezTo>
                    <a:pt x="527" y="767"/>
                    <a:pt x="662" y="934"/>
                    <a:pt x="822" y="1075"/>
                  </a:cubicBezTo>
                  <a:cubicBezTo>
                    <a:pt x="983" y="1217"/>
                    <a:pt x="1150" y="1358"/>
                    <a:pt x="1317" y="1486"/>
                  </a:cubicBezTo>
                  <a:cubicBezTo>
                    <a:pt x="1490" y="1615"/>
                    <a:pt x="1676" y="1730"/>
                    <a:pt x="1862" y="1839"/>
                  </a:cubicBezTo>
                  <a:cubicBezTo>
                    <a:pt x="1871" y="1843"/>
                    <a:pt x="1879" y="1844"/>
                    <a:pt x="1888" y="1844"/>
                  </a:cubicBezTo>
                  <a:cubicBezTo>
                    <a:pt x="1911" y="1844"/>
                    <a:pt x="1932" y="1832"/>
                    <a:pt x="1946" y="1814"/>
                  </a:cubicBezTo>
                  <a:cubicBezTo>
                    <a:pt x="1946" y="1782"/>
                    <a:pt x="1965" y="1743"/>
                    <a:pt x="1946" y="1717"/>
                  </a:cubicBezTo>
                  <a:cubicBezTo>
                    <a:pt x="1798" y="1563"/>
                    <a:pt x="1657" y="1409"/>
                    <a:pt x="1509" y="1262"/>
                  </a:cubicBezTo>
                  <a:lnTo>
                    <a:pt x="1053" y="825"/>
                  </a:lnTo>
                  <a:lnTo>
                    <a:pt x="578" y="414"/>
                  </a:lnTo>
                  <a:lnTo>
                    <a:pt x="91" y="10"/>
                  </a:lnTo>
                  <a:cubicBezTo>
                    <a:pt x="78" y="3"/>
                    <a:pt x="65" y="0"/>
                    <a:pt x="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3"/>
            <p:cNvSpPr/>
            <p:nvPr/>
          </p:nvSpPr>
          <p:spPr>
            <a:xfrm rot="9076706">
              <a:off x="782456" y="505934"/>
              <a:ext cx="99984" cy="170397"/>
            </a:xfrm>
            <a:custGeom>
              <a:avLst/>
              <a:gdLst/>
              <a:ahLst/>
              <a:cxnLst/>
              <a:rect l="l" t="t" r="r" b="b"/>
              <a:pathLst>
                <a:path w="4835" h="8240" extrusionOk="0">
                  <a:moveTo>
                    <a:pt x="37" y="1"/>
                  </a:moveTo>
                  <a:cubicBezTo>
                    <a:pt x="33" y="1"/>
                    <a:pt x="29" y="2"/>
                    <a:pt x="26" y="3"/>
                  </a:cubicBezTo>
                  <a:cubicBezTo>
                    <a:pt x="0" y="16"/>
                    <a:pt x="20" y="80"/>
                    <a:pt x="65" y="157"/>
                  </a:cubicBezTo>
                  <a:cubicBezTo>
                    <a:pt x="488" y="799"/>
                    <a:pt x="886" y="1448"/>
                    <a:pt x="1291" y="2103"/>
                  </a:cubicBezTo>
                  <a:cubicBezTo>
                    <a:pt x="1689" y="2757"/>
                    <a:pt x="2074" y="3418"/>
                    <a:pt x="2452" y="4080"/>
                  </a:cubicBezTo>
                  <a:cubicBezTo>
                    <a:pt x="2838" y="4741"/>
                    <a:pt x="3197" y="5408"/>
                    <a:pt x="3576" y="6082"/>
                  </a:cubicBezTo>
                  <a:cubicBezTo>
                    <a:pt x="3961" y="6750"/>
                    <a:pt x="4308" y="7424"/>
                    <a:pt x="4661" y="8105"/>
                  </a:cubicBezTo>
                  <a:cubicBezTo>
                    <a:pt x="4703" y="8189"/>
                    <a:pt x="4751" y="8240"/>
                    <a:pt x="4789" y="8240"/>
                  </a:cubicBezTo>
                  <a:cubicBezTo>
                    <a:pt x="4791" y="8240"/>
                    <a:pt x="4793" y="8240"/>
                    <a:pt x="4796" y="8239"/>
                  </a:cubicBezTo>
                  <a:cubicBezTo>
                    <a:pt x="4834" y="8226"/>
                    <a:pt x="4834" y="8143"/>
                    <a:pt x="4796" y="8047"/>
                  </a:cubicBezTo>
                  <a:cubicBezTo>
                    <a:pt x="4507" y="7347"/>
                    <a:pt x="4192" y="6628"/>
                    <a:pt x="3845" y="5941"/>
                  </a:cubicBezTo>
                  <a:cubicBezTo>
                    <a:pt x="3505" y="5254"/>
                    <a:pt x="3152" y="4567"/>
                    <a:pt x="2754" y="3906"/>
                  </a:cubicBezTo>
                  <a:cubicBezTo>
                    <a:pt x="2356" y="3239"/>
                    <a:pt x="1945" y="2584"/>
                    <a:pt x="1515" y="1955"/>
                  </a:cubicBezTo>
                  <a:cubicBezTo>
                    <a:pt x="1079" y="1319"/>
                    <a:pt x="623" y="703"/>
                    <a:pt x="148" y="93"/>
                  </a:cubicBezTo>
                  <a:cubicBezTo>
                    <a:pt x="109" y="37"/>
                    <a:pt x="65" y="1"/>
                    <a:pt x="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3"/>
            <p:cNvSpPr/>
            <p:nvPr/>
          </p:nvSpPr>
          <p:spPr>
            <a:xfrm rot="9076706">
              <a:off x="754451" y="439031"/>
              <a:ext cx="30150" cy="58460"/>
            </a:xfrm>
            <a:custGeom>
              <a:avLst/>
              <a:gdLst/>
              <a:ahLst/>
              <a:cxnLst/>
              <a:rect l="l" t="t" r="r" b="b"/>
              <a:pathLst>
                <a:path w="1458" h="2827" extrusionOk="0">
                  <a:moveTo>
                    <a:pt x="73" y="1"/>
                  </a:moveTo>
                  <a:cubicBezTo>
                    <a:pt x="61" y="1"/>
                    <a:pt x="50" y="4"/>
                    <a:pt x="39" y="9"/>
                  </a:cubicBezTo>
                  <a:cubicBezTo>
                    <a:pt x="13" y="22"/>
                    <a:pt x="0" y="54"/>
                    <a:pt x="13" y="80"/>
                  </a:cubicBezTo>
                  <a:cubicBezTo>
                    <a:pt x="97" y="305"/>
                    <a:pt x="167" y="542"/>
                    <a:pt x="270" y="786"/>
                  </a:cubicBezTo>
                  <a:cubicBezTo>
                    <a:pt x="366" y="1024"/>
                    <a:pt x="456" y="1261"/>
                    <a:pt x="565" y="1486"/>
                  </a:cubicBezTo>
                  <a:cubicBezTo>
                    <a:pt x="681" y="1710"/>
                    <a:pt x="796" y="1942"/>
                    <a:pt x="918" y="2153"/>
                  </a:cubicBezTo>
                  <a:cubicBezTo>
                    <a:pt x="1040" y="2372"/>
                    <a:pt x="1175" y="2583"/>
                    <a:pt x="1323" y="2795"/>
                  </a:cubicBezTo>
                  <a:cubicBezTo>
                    <a:pt x="1337" y="2814"/>
                    <a:pt x="1358" y="2826"/>
                    <a:pt x="1381" y="2826"/>
                  </a:cubicBezTo>
                  <a:cubicBezTo>
                    <a:pt x="1389" y="2826"/>
                    <a:pt x="1398" y="2824"/>
                    <a:pt x="1406" y="2821"/>
                  </a:cubicBezTo>
                  <a:cubicBezTo>
                    <a:pt x="1438" y="2802"/>
                    <a:pt x="1458" y="2770"/>
                    <a:pt x="1451" y="2731"/>
                  </a:cubicBezTo>
                  <a:cubicBezTo>
                    <a:pt x="1374" y="2500"/>
                    <a:pt x="1291" y="2275"/>
                    <a:pt x="1188" y="2031"/>
                  </a:cubicBezTo>
                  <a:cubicBezTo>
                    <a:pt x="1092" y="1781"/>
                    <a:pt x="983" y="1550"/>
                    <a:pt x="880" y="1325"/>
                  </a:cubicBezTo>
                  <a:cubicBezTo>
                    <a:pt x="771" y="1101"/>
                    <a:pt x="655" y="876"/>
                    <a:pt x="527" y="664"/>
                  </a:cubicBezTo>
                  <a:cubicBezTo>
                    <a:pt x="398" y="446"/>
                    <a:pt x="257" y="234"/>
                    <a:pt x="122" y="22"/>
                  </a:cubicBezTo>
                  <a:cubicBezTo>
                    <a:pt x="107" y="7"/>
                    <a:pt x="90" y="1"/>
                    <a:pt x="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3"/>
            <p:cNvSpPr/>
            <p:nvPr/>
          </p:nvSpPr>
          <p:spPr>
            <a:xfrm rot="9076706">
              <a:off x="853841" y="497161"/>
              <a:ext cx="65471" cy="125275"/>
            </a:xfrm>
            <a:custGeom>
              <a:avLst/>
              <a:gdLst/>
              <a:ahLst/>
              <a:cxnLst/>
              <a:rect l="l" t="t" r="r" b="b"/>
              <a:pathLst>
                <a:path w="3166" h="6058" extrusionOk="0">
                  <a:moveTo>
                    <a:pt x="51" y="0"/>
                  </a:moveTo>
                  <a:cubicBezTo>
                    <a:pt x="45" y="0"/>
                    <a:pt x="39" y="1"/>
                    <a:pt x="32" y="3"/>
                  </a:cubicBezTo>
                  <a:cubicBezTo>
                    <a:pt x="0" y="16"/>
                    <a:pt x="0" y="67"/>
                    <a:pt x="32" y="125"/>
                  </a:cubicBezTo>
                  <a:cubicBezTo>
                    <a:pt x="309" y="594"/>
                    <a:pt x="565" y="1082"/>
                    <a:pt x="828" y="1557"/>
                  </a:cubicBezTo>
                  <a:cubicBezTo>
                    <a:pt x="1092" y="2038"/>
                    <a:pt x="1342" y="2526"/>
                    <a:pt x="1580" y="3014"/>
                  </a:cubicBezTo>
                  <a:cubicBezTo>
                    <a:pt x="1830" y="3495"/>
                    <a:pt x="2067" y="3990"/>
                    <a:pt x="2305" y="4478"/>
                  </a:cubicBezTo>
                  <a:cubicBezTo>
                    <a:pt x="2536" y="4972"/>
                    <a:pt x="2767" y="5466"/>
                    <a:pt x="3005" y="5960"/>
                  </a:cubicBezTo>
                  <a:cubicBezTo>
                    <a:pt x="3028" y="6020"/>
                    <a:pt x="3074" y="6057"/>
                    <a:pt x="3106" y="6057"/>
                  </a:cubicBezTo>
                  <a:cubicBezTo>
                    <a:pt x="3109" y="6057"/>
                    <a:pt x="3111" y="6057"/>
                    <a:pt x="3114" y="6057"/>
                  </a:cubicBezTo>
                  <a:cubicBezTo>
                    <a:pt x="3146" y="6044"/>
                    <a:pt x="3165" y="5980"/>
                    <a:pt x="3146" y="5909"/>
                  </a:cubicBezTo>
                  <a:cubicBezTo>
                    <a:pt x="2985" y="5383"/>
                    <a:pt x="2799" y="4863"/>
                    <a:pt x="2587" y="4356"/>
                  </a:cubicBezTo>
                  <a:cubicBezTo>
                    <a:pt x="2369" y="3842"/>
                    <a:pt x="2144" y="3335"/>
                    <a:pt x="1888" y="2853"/>
                  </a:cubicBezTo>
                  <a:cubicBezTo>
                    <a:pt x="1631" y="2366"/>
                    <a:pt x="1361" y="1884"/>
                    <a:pt x="1066" y="1422"/>
                  </a:cubicBezTo>
                  <a:cubicBezTo>
                    <a:pt x="764" y="953"/>
                    <a:pt x="456" y="504"/>
                    <a:pt x="122" y="67"/>
                  </a:cubicBezTo>
                  <a:cubicBezTo>
                    <a:pt x="96" y="25"/>
                    <a:pt x="78" y="0"/>
                    <a:pt x="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3"/>
            <p:cNvSpPr/>
            <p:nvPr/>
          </p:nvSpPr>
          <p:spPr>
            <a:xfrm rot="9076706">
              <a:off x="836317" y="372918"/>
              <a:ext cx="76886" cy="158734"/>
            </a:xfrm>
            <a:custGeom>
              <a:avLst/>
              <a:gdLst/>
              <a:ahLst/>
              <a:cxnLst/>
              <a:rect l="l" t="t" r="r" b="b"/>
              <a:pathLst>
                <a:path w="3718" h="7676" extrusionOk="0">
                  <a:moveTo>
                    <a:pt x="40" y="1"/>
                  </a:moveTo>
                  <a:cubicBezTo>
                    <a:pt x="35" y="1"/>
                    <a:pt x="31" y="1"/>
                    <a:pt x="27" y="3"/>
                  </a:cubicBezTo>
                  <a:cubicBezTo>
                    <a:pt x="1" y="10"/>
                    <a:pt x="14" y="80"/>
                    <a:pt x="52" y="144"/>
                  </a:cubicBezTo>
                  <a:cubicBezTo>
                    <a:pt x="393" y="741"/>
                    <a:pt x="701" y="1345"/>
                    <a:pt x="1022" y="1955"/>
                  </a:cubicBezTo>
                  <a:cubicBezTo>
                    <a:pt x="1343" y="2558"/>
                    <a:pt x="1631" y="3174"/>
                    <a:pt x="1927" y="3784"/>
                  </a:cubicBezTo>
                  <a:cubicBezTo>
                    <a:pt x="2222" y="4400"/>
                    <a:pt x="2498" y="5029"/>
                    <a:pt x="2768" y="5652"/>
                  </a:cubicBezTo>
                  <a:cubicBezTo>
                    <a:pt x="3037" y="6275"/>
                    <a:pt x="3300" y="6904"/>
                    <a:pt x="3551" y="7546"/>
                  </a:cubicBezTo>
                  <a:cubicBezTo>
                    <a:pt x="3580" y="7616"/>
                    <a:pt x="3636" y="7676"/>
                    <a:pt x="3665" y="7676"/>
                  </a:cubicBezTo>
                  <a:cubicBezTo>
                    <a:pt x="3668" y="7676"/>
                    <a:pt x="3671" y="7675"/>
                    <a:pt x="3673" y="7674"/>
                  </a:cubicBezTo>
                  <a:cubicBezTo>
                    <a:pt x="3692" y="7661"/>
                    <a:pt x="3718" y="7584"/>
                    <a:pt x="3692" y="7501"/>
                  </a:cubicBezTo>
                  <a:cubicBezTo>
                    <a:pt x="3506" y="6833"/>
                    <a:pt x="3300" y="6178"/>
                    <a:pt x="3050" y="5537"/>
                  </a:cubicBezTo>
                  <a:cubicBezTo>
                    <a:pt x="2806" y="4895"/>
                    <a:pt x="2543" y="4253"/>
                    <a:pt x="2241" y="3636"/>
                  </a:cubicBezTo>
                  <a:cubicBezTo>
                    <a:pt x="1940" y="3020"/>
                    <a:pt x="1619" y="2410"/>
                    <a:pt x="1266" y="1820"/>
                  </a:cubicBezTo>
                  <a:cubicBezTo>
                    <a:pt x="912" y="1223"/>
                    <a:pt x="534" y="645"/>
                    <a:pt x="142" y="87"/>
                  </a:cubicBezTo>
                  <a:cubicBezTo>
                    <a:pt x="109" y="36"/>
                    <a:pt x="70" y="1"/>
                    <a:pt x="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3"/>
            <p:cNvSpPr/>
            <p:nvPr/>
          </p:nvSpPr>
          <p:spPr>
            <a:xfrm rot="9076706">
              <a:off x="549384" y="305681"/>
              <a:ext cx="39849" cy="117872"/>
            </a:xfrm>
            <a:custGeom>
              <a:avLst/>
              <a:gdLst/>
              <a:ahLst/>
              <a:cxnLst/>
              <a:rect l="l" t="t" r="r" b="b"/>
              <a:pathLst>
                <a:path w="1927" h="5700" extrusionOk="0">
                  <a:moveTo>
                    <a:pt x="874" y="0"/>
                  </a:moveTo>
                  <a:cubicBezTo>
                    <a:pt x="869" y="0"/>
                    <a:pt x="867" y="2"/>
                    <a:pt x="867" y="5"/>
                  </a:cubicBezTo>
                  <a:cubicBezTo>
                    <a:pt x="848" y="50"/>
                    <a:pt x="848" y="101"/>
                    <a:pt x="867" y="146"/>
                  </a:cubicBezTo>
                  <a:cubicBezTo>
                    <a:pt x="1060" y="634"/>
                    <a:pt x="1220" y="1141"/>
                    <a:pt x="1342" y="1655"/>
                  </a:cubicBezTo>
                  <a:cubicBezTo>
                    <a:pt x="1477" y="2156"/>
                    <a:pt x="1554" y="2676"/>
                    <a:pt x="1573" y="3196"/>
                  </a:cubicBezTo>
                  <a:cubicBezTo>
                    <a:pt x="1605" y="3696"/>
                    <a:pt x="1496" y="4203"/>
                    <a:pt x="1259" y="4653"/>
                  </a:cubicBezTo>
                  <a:cubicBezTo>
                    <a:pt x="1027" y="5108"/>
                    <a:pt x="610" y="5449"/>
                    <a:pt x="116" y="5590"/>
                  </a:cubicBezTo>
                  <a:cubicBezTo>
                    <a:pt x="65" y="5603"/>
                    <a:pt x="7" y="5622"/>
                    <a:pt x="7" y="5661"/>
                  </a:cubicBezTo>
                  <a:cubicBezTo>
                    <a:pt x="0" y="5699"/>
                    <a:pt x="52" y="5699"/>
                    <a:pt x="116" y="5699"/>
                  </a:cubicBezTo>
                  <a:cubicBezTo>
                    <a:pt x="681" y="5609"/>
                    <a:pt x="1175" y="5282"/>
                    <a:pt x="1477" y="4800"/>
                  </a:cubicBezTo>
                  <a:cubicBezTo>
                    <a:pt x="1772" y="4312"/>
                    <a:pt x="1926" y="3754"/>
                    <a:pt x="1907" y="3183"/>
                  </a:cubicBezTo>
                  <a:cubicBezTo>
                    <a:pt x="1888" y="2637"/>
                    <a:pt x="1791" y="2091"/>
                    <a:pt x="1624" y="1571"/>
                  </a:cubicBezTo>
                  <a:cubicBezTo>
                    <a:pt x="1464" y="1052"/>
                    <a:pt x="1246" y="557"/>
                    <a:pt x="983" y="82"/>
                  </a:cubicBezTo>
                  <a:cubicBezTo>
                    <a:pt x="951" y="35"/>
                    <a:pt x="893" y="0"/>
                    <a:pt x="8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3"/>
            <p:cNvSpPr/>
            <p:nvPr/>
          </p:nvSpPr>
          <p:spPr>
            <a:xfrm rot="9076706">
              <a:off x="577488" y="328479"/>
              <a:ext cx="12366" cy="77403"/>
            </a:xfrm>
            <a:custGeom>
              <a:avLst/>
              <a:gdLst/>
              <a:ahLst/>
              <a:cxnLst/>
              <a:rect l="l" t="t" r="r" b="b"/>
              <a:pathLst>
                <a:path w="598" h="3743" extrusionOk="0">
                  <a:moveTo>
                    <a:pt x="97" y="0"/>
                  </a:moveTo>
                  <a:cubicBezTo>
                    <a:pt x="91" y="0"/>
                    <a:pt x="84" y="1"/>
                    <a:pt x="78" y="2"/>
                  </a:cubicBezTo>
                  <a:cubicBezTo>
                    <a:pt x="39" y="15"/>
                    <a:pt x="20" y="60"/>
                    <a:pt x="27" y="98"/>
                  </a:cubicBezTo>
                  <a:cubicBezTo>
                    <a:pt x="104" y="387"/>
                    <a:pt x="161" y="689"/>
                    <a:pt x="200" y="991"/>
                  </a:cubicBezTo>
                  <a:cubicBezTo>
                    <a:pt x="232" y="1286"/>
                    <a:pt x="251" y="1581"/>
                    <a:pt x="251" y="1876"/>
                  </a:cubicBezTo>
                  <a:cubicBezTo>
                    <a:pt x="251" y="2178"/>
                    <a:pt x="232" y="2480"/>
                    <a:pt x="193" y="2775"/>
                  </a:cubicBezTo>
                  <a:cubicBezTo>
                    <a:pt x="155" y="3077"/>
                    <a:pt x="91" y="3372"/>
                    <a:pt x="7" y="3667"/>
                  </a:cubicBezTo>
                  <a:cubicBezTo>
                    <a:pt x="1" y="3693"/>
                    <a:pt x="7" y="3719"/>
                    <a:pt x="33" y="3738"/>
                  </a:cubicBezTo>
                  <a:cubicBezTo>
                    <a:pt x="41" y="3741"/>
                    <a:pt x="50" y="3743"/>
                    <a:pt x="59" y="3743"/>
                  </a:cubicBezTo>
                  <a:cubicBezTo>
                    <a:pt x="83" y="3743"/>
                    <a:pt x="105" y="3730"/>
                    <a:pt x="110" y="3706"/>
                  </a:cubicBezTo>
                  <a:cubicBezTo>
                    <a:pt x="264" y="3423"/>
                    <a:pt x="380" y="3128"/>
                    <a:pt x="463" y="2826"/>
                  </a:cubicBezTo>
                  <a:cubicBezTo>
                    <a:pt x="540" y="2518"/>
                    <a:pt x="585" y="2204"/>
                    <a:pt x="598" y="1883"/>
                  </a:cubicBezTo>
                  <a:cubicBezTo>
                    <a:pt x="598" y="1562"/>
                    <a:pt x="566" y="1247"/>
                    <a:pt x="502" y="933"/>
                  </a:cubicBezTo>
                  <a:cubicBezTo>
                    <a:pt x="425" y="625"/>
                    <a:pt x="315" y="323"/>
                    <a:pt x="168" y="40"/>
                  </a:cubicBezTo>
                  <a:cubicBezTo>
                    <a:pt x="152" y="14"/>
                    <a:pt x="127" y="0"/>
                    <a:pt x="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3"/>
            <p:cNvSpPr/>
            <p:nvPr/>
          </p:nvSpPr>
          <p:spPr>
            <a:xfrm rot="9076706">
              <a:off x="639746" y="454236"/>
              <a:ext cx="22768" cy="48327"/>
            </a:xfrm>
            <a:custGeom>
              <a:avLst/>
              <a:gdLst/>
              <a:ahLst/>
              <a:cxnLst/>
              <a:rect l="l" t="t" r="r" b="b"/>
              <a:pathLst>
                <a:path w="1101" h="2337" extrusionOk="0">
                  <a:moveTo>
                    <a:pt x="72" y="0"/>
                  </a:moveTo>
                  <a:cubicBezTo>
                    <a:pt x="35" y="0"/>
                    <a:pt x="1" y="36"/>
                    <a:pt x="15" y="75"/>
                  </a:cubicBezTo>
                  <a:cubicBezTo>
                    <a:pt x="105" y="255"/>
                    <a:pt x="189" y="448"/>
                    <a:pt x="266" y="627"/>
                  </a:cubicBezTo>
                  <a:cubicBezTo>
                    <a:pt x="349" y="813"/>
                    <a:pt x="413" y="1000"/>
                    <a:pt x="497" y="1186"/>
                  </a:cubicBezTo>
                  <a:cubicBezTo>
                    <a:pt x="574" y="1366"/>
                    <a:pt x="651" y="1552"/>
                    <a:pt x="721" y="1738"/>
                  </a:cubicBezTo>
                  <a:lnTo>
                    <a:pt x="946" y="2309"/>
                  </a:lnTo>
                  <a:cubicBezTo>
                    <a:pt x="962" y="2325"/>
                    <a:pt x="987" y="2336"/>
                    <a:pt x="1013" y="2336"/>
                  </a:cubicBezTo>
                  <a:cubicBezTo>
                    <a:pt x="1018" y="2336"/>
                    <a:pt x="1024" y="2336"/>
                    <a:pt x="1030" y="2335"/>
                  </a:cubicBezTo>
                  <a:cubicBezTo>
                    <a:pt x="1068" y="2328"/>
                    <a:pt x="1100" y="2303"/>
                    <a:pt x="1100" y="2277"/>
                  </a:cubicBezTo>
                  <a:cubicBezTo>
                    <a:pt x="1087" y="2065"/>
                    <a:pt x="1062" y="1853"/>
                    <a:pt x="1017" y="1648"/>
                  </a:cubicBezTo>
                  <a:cubicBezTo>
                    <a:pt x="965" y="1443"/>
                    <a:pt x="901" y="1237"/>
                    <a:pt x="818" y="1045"/>
                  </a:cubicBezTo>
                  <a:cubicBezTo>
                    <a:pt x="721" y="852"/>
                    <a:pt x="619" y="672"/>
                    <a:pt x="503" y="492"/>
                  </a:cubicBezTo>
                  <a:cubicBezTo>
                    <a:pt x="381" y="319"/>
                    <a:pt x="246" y="159"/>
                    <a:pt x="105" y="11"/>
                  </a:cubicBezTo>
                  <a:cubicBezTo>
                    <a:pt x="95" y="4"/>
                    <a:pt x="83" y="0"/>
                    <a:pt x="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3"/>
            <p:cNvSpPr/>
            <p:nvPr/>
          </p:nvSpPr>
          <p:spPr>
            <a:xfrm rot="9076706">
              <a:off x="641892" y="440981"/>
              <a:ext cx="20865" cy="41152"/>
            </a:xfrm>
            <a:custGeom>
              <a:avLst/>
              <a:gdLst/>
              <a:ahLst/>
              <a:cxnLst/>
              <a:rect l="l" t="t" r="r" b="b"/>
              <a:pathLst>
                <a:path w="1009" h="1990" extrusionOk="0">
                  <a:moveTo>
                    <a:pt x="74" y="1"/>
                  </a:moveTo>
                  <a:cubicBezTo>
                    <a:pt x="61" y="1"/>
                    <a:pt x="47" y="5"/>
                    <a:pt x="39" y="18"/>
                  </a:cubicBezTo>
                  <a:cubicBezTo>
                    <a:pt x="20" y="30"/>
                    <a:pt x="1" y="50"/>
                    <a:pt x="7" y="75"/>
                  </a:cubicBezTo>
                  <a:cubicBezTo>
                    <a:pt x="65" y="242"/>
                    <a:pt x="116" y="416"/>
                    <a:pt x="180" y="576"/>
                  </a:cubicBezTo>
                  <a:lnTo>
                    <a:pt x="379" y="1058"/>
                  </a:lnTo>
                  <a:lnTo>
                    <a:pt x="604" y="1526"/>
                  </a:lnTo>
                  <a:cubicBezTo>
                    <a:pt x="687" y="1674"/>
                    <a:pt x="777" y="1828"/>
                    <a:pt x="874" y="1976"/>
                  </a:cubicBezTo>
                  <a:cubicBezTo>
                    <a:pt x="883" y="1985"/>
                    <a:pt x="896" y="1990"/>
                    <a:pt x="910" y="1990"/>
                  </a:cubicBezTo>
                  <a:cubicBezTo>
                    <a:pt x="923" y="1990"/>
                    <a:pt x="938" y="1985"/>
                    <a:pt x="951" y="1976"/>
                  </a:cubicBezTo>
                  <a:cubicBezTo>
                    <a:pt x="983" y="1969"/>
                    <a:pt x="1008" y="1943"/>
                    <a:pt x="1008" y="1911"/>
                  </a:cubicBezTo>
                  <a:cubicBezTo>
                    <a:pt x="983" y="1738"/>
                    <a:pt x="944" y="1558"/>
                    <a:pt x="886" y="1391"/>
                  </a:cubicBezTo>
                  <a:cubicBezTo>
                    <a:pt x="829" y="1218"/>
                    <a:pt x="764" y="1058"/>
                    <a:pt x="694" y="897"/>
                  </a:cubicBezTo>
                  <a:cubicBezTo>
                    <a:pt x="610" y="737"/>
                    <a:pt x="521" y="583"/>
                    <a:pt x="424" y="435"/>
                  </a:cubicBezTo>
                  <a:cubicBezTo>
                    <a:pt x="322" y="281"/>
                    <a:pt x="212" y="140"/>
                    <a:pt x="97" y="5"/>
                  </a:cubicBezTo>
                  <a:cubicBezTo>
                    <a:pt x="90" y="2"/>
                    <a:pt x="82" y="1"/>
                    <a:pt x="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0" name="Google Shape;440;p3"/>
          <p:cNvGrpSpPr/>
          <p:nvPr/>
        </p:nvGrpSpPr>
        <p:grpSpPr>
          <a:xfrm>
            <a:off x="5310289" y="713344"/>
            <a:ext cx="256688" cy="303621"/>
            <a:chOff x="1824250" y="1008625"/>
            <a:chExt cx="144250" cy="170625"/>
          </a:xfrm>
        </p:grpSpPr>
        <p:sp>
          <p:nvSpPr>
            <p:cNvPr id="441" name="Google Shape;441;p3"/>
            <p:cNvSpPr/>
            <p:nvPr/>
          </p:nvSpPr>
          <p:spPr>
            <a:xfrm>
              <a:off x="1828675" y="1013025"/>
              <a:ext cx="135400" cy="161850"/>
            </a:xfrm>
            <a:custGeom>
              <a:avLst/>
              <a:gdLst/>
              <a:ahLst/>
              <a:cxnLst/>
              <a:rect l="l" t="t" r="r" b="b"/>
              <a:pathLst>
                <a:path w="5416" h="6474" extrusionOk="0">
                  <a:moveTo>
                    <a:pt x="2356" y="0"/>
                  </a:moveTo>
                  <a:cubicBezTo>
                    <a:pt x="2252" y="0"/>
                    <a:pt x="2150" y="4"/>
                    <a:pt x="2047" y="21"/>
                  </a:cubicBezTo>
                  <a:cubicBezTo>
                    <a:pt x="1947" y="37"/>
                    <a:pt x="1847" y="67"/>
                    <a:pt x="1750" y="94"/>
                  </a:cubicBezTo>
                  <a:cubicBezTo>
                    <a:pt x="1690" y="107"/>
                    <a:pt x="1636" y="138"/>
                    <a:pt x="1579" y="161"/>
                  </a:cubicBezTo>
                  <a:cubicBezTo>
                    <a:pt x="1469" y="211"/>
                    <a:pt x="1362" y="274"/>
                    <a:pt x="1258" y="342"/>
                  </a:cubicBezTo>
                  <a:cubicBezTo>
                    <a:pt x="1164" y="402"/>
                    <a:pt x="1074" y="472"/>
                    <a:pt x="988" y="539"/>
                  </a:cubicBezTo>
                  <a:cubicBezTo>
                    <a:pt x="871" y="629"/>
                    <a:pt x="760" y="743"/>
                    <a:pt x="659" y="850"/>
                  </a:cubicBezTo>
                  <a:cubicBezTo>
                    <a:pt x="647" y="863"/>
                    <a:pt x="636" y="876"/>
                    <a:pt x="623" y="890"/>
                  </a:cubicBezTo>
                  <a:cubicBezTo>
                    <a:pt x="562" y="960"/>
                    <a:pt x="506" y="1034"/>
                    <a:pt x="456" y="1111"/>
                  </a:cubicBezTo>
                  <a:cubicBezTo>
                    <a:pt x="358" y="1265"/>
                    <a:pt x="272" y="1428"/>
                    <a:pt x="208" y="1599"/>
                  </a:cubicBezTo>
                  <a:cubicBezTo>
                    <a:pt x="141" y="1783"/>
                    <a:pt x="98" y="1973"/>
                    <a:pt x="65" y="2164"/>
                  </a:cubicBezTo>
                  <a:cubicBezTo>
                    <a:pt x="45" y="2291"/>
                    <a:pt x="28" y="2418"/>
                    <a:pt x="17" y="2546"/>
                  </a:cubicBezTo>
                  <a:cubicBezTo>
                    <a:pt x="1" y="2696"/>
                    <a:pt x="1" y="2850"/>
                    <a:pt x="5" y="3003"/>
                  </a:cubicBezTo>
                  <a:cubicBezTo>
                    <a:pt x="11" y="3144"/>
                    <a:pt x="51" y="3295"/>
                    <a:pt x="91" y="3429"/>
                  </a:cubicBezTo>
                  <a:cubicBezTo>
                    <a:pt x="151" y="3619"/>
                    <a:pt x="228" y="3803"/>
                    <a:pt x="306" y="3987"/>
                  </a:cubicBezTo>
                  <a:cubicBezTo>
                    <a:pt x="342" y="4077"/>
                    <a:pt x="382" y="4167"/>
                    <a:pt x="422" y="4258"/>
                  </a:cubicBezTo>
                  <a:cubicBezTo>
                    <a:pt x="489" y="4402"/>
                    <a:pt x="573" y="4539"/>
                    <a:pt x="656" y="4676"/>
                  </a:cubicBezTo>
                  <a:cubicBezTo>
                    <a:pt x="757" y="4846"/>
                    <a:pt x="867" y="5007"/>
                    <a:pt x="997" y="5150"/>
                  </a:cubicBezTo>
                  <a:cubicBezTo>
                    <a:pt x="1161" y="5331"/>
                    <a:pt x="1339" y="5505"/>
                    <a:pt x="1522" y="5666"/>
                  </a:cubicBezTo>
                  <a:cubicBezTo>
                    <a:pt x="1666" y="5793"/>
                    <a:pt x="1817" y="5917"/>
                    <a:pt x="1977" y="6024"/>
                  </a:cubicBezTo>
                  <a:cubicBezTo>
                    <a:pt x="2175" y="6161"/>
                    <a:pt x="2385" y="6285"/>
                    <a:pt x="2613" y="6362"/>
                  </a:cubicBezTo>
                  <a:cubicBezTo>
                    <a:pt x="2743" y="6405"/>
                    <a:pt x="2877" y="6442"/>
                    <a:pt x="3014" y="6459"/>
                  </a:cubicBezTo>
                  <a:cubicBezTo>
                    <a:pt x="3084" y="6469"/>
                    <a:pt x="3155" y="6473"/>
                    <a:pt x="3227" y="6473"/>
                  </a:cubicBezTo>
                  <a:cubicBezTo>
                    <a:pt x="3293" y="6473"/>
                    <a:pt x="3360" y="6470"/>
                    <a:pt x="3425" y="6465"/>
                  </a:cubicBezTo>
                  <a:cubicBezTo>
                    <a:pt x="3509" y="6459"/>
                    <a:pt x="3589" y="6445"/>
                    <a:pt x="3669" y="6428"/>
                  </a:cubicBezTo>
                  <a:cubicBezTo>
                    <a:pt x="3813" y="6395"/>
                    <a:pt x="3958" y="6362"/>
                    <a:pt x="4098" y="6311"/>
                  </a:cubicBezTo>
                  <a:cubicBezTo>
                    <a:pt x="4248" y="6261"/>
                    <a:pt x="4389" y="6184"/>
                    <a:pt x="4519" y="6094"/>
                  </a:cubicBezTo>
                  <a:cubicBezTo>
                    <a:pt x="4646" y="6007"/>
                    <a:pt x="4750" y="5886"/>
                    <a:pt x="4853" y="5769"/>
                  </a:cubicBezTo>
                  <a:cubicBezTo>
                    <a:pt x="4957" y="5652"/>
                    <a:pt x="5031" y="5528"/>
                    <a:pt x="5108" y="5391"/>
                  </a:cubicBezTo>
                  <a:cubicBezTo>
                    <a:pt x="5185" y="5251"/>
                    <a:pt x="5228" y="5097"/>
                    <a:pt x="5268" y="4943"/>
                  </a:cubicBezTo>
                  <a:cubicBezTo>
                    <a:pt x="5332" y="4706"/>
                    <a:pt x="5402" y="4465"/>
                    <a:pt x="5409" y="4218"/>
                  </a:cubicBezTo>
                  <a:cubicBezTo>
                    <a:pt x="5415" y="4054"/>
                    <a:pt x="5415" y="3886"/>
                    <a:pt x="5392" y="3722"/>
                  </a:cubicBezTo>
                  <a:cubicBezTo>
                    <a:pt x="5389" y="3699"/>
                    <a:pt x="5386" y="3676"/>
                    <a:pt x="5382" y="3649"/>
                  </a:cubicBezTo>
                  <a:cubicBezTo>
                    <a:pt x="5365" y="3579"/>
                    <a:pt x="5345" y="3512"/>
                    <a:pt x="5329" y="3442"/>
                  </a:cubicBezTo>
                  <a:cubicBezTo>
                    <a:pt x="5325" y="3429"/>
                    <a:pt x="5322" y="3415"/>
                    <a:pt x="5315" y="3401"/>
                  </a:cubicBezTo>
                  <a:cubicBezTo>
                    <a:pt x="5272" y="3324"/>
                    <a:pt x="5238" y="3244"/>
                    <a:pt x="5178" y="3181"/>
                  </a:cubicBezTo>
                  <a:cubicBezTo>
                    <a:pt x="5128" y="3128"/>
                    <a:pt x="5077" y="3071"/>
                    <a:pt x="5017" y="3027"/>
                  </a:cubicBezTo>
                  <a:cubicBezTo>
                    <a:pt x="4997" y="3014"/>
                    <a:pt x="4981" y="2997"/>
                    <a:pt x="4961" y="2983"/>
                  </a:cubicBezTo>
                  <a:cubicBezTo>
                    <a:pt x="4852" y="2900"/>
                    <a:pt x="4718" y="2857"/>
                    <a:pt x="4583" y="2857"/>
                  </a:cubicBezTo>
                  <a:cubicBezTo>
                    <a:pt x="4503" y="2857"/>
                    <a:pt x="4423" y="2872"/>
                    <a:pt x="4349" y="2903"/>
                  </a:cubicBezTo>
                  <a:cubicBezTo>
                    <a:pt x="4108" y="3000"/>
                    <a:pt x="3944" y="3251"/>
                    <a:pt x="3958" y="3512"/>
                  </a:cubicBezTo>
                  <a:lnTo>
                    <a:pt x="3958" y="3525"/>
                  </a:lnTo>
                  <a:cubicBezTo>
                    <a:pt x="3944" y="3602"/>
                    <a:pt x="3950" y="3682"/>
                    <a:pt x="3954" y="3759"/>
                  </a:cubicBezTo>
                  <a:cubicBezTo>
                    <a:pt x="3954" y="3803"/>
                    <a:pt x="3967" y="3850"/>
                    <a:pt x="3974" y="3890"/>
                  </a:cubicBezTo>
                  <a:cubicBezTo>
                    <a:pt x="3984" y="3950"/>
                    <a:pt x="3991" y="4011"/>
                    <a:pt x="3994" y="4067"/>
                  </a:cubicBezTo>
                  <a:cubicBezTo>
                    <a:pt x="3984" y="4207"/>
                    <a:pt x="3958" y="4345"/>
                    <a:pt x="3927" y="4482"/>
                  </a:cubicBezTo>
                  <a:cubicBezTo>
                    <a:pt x="3901" y="4576"/>
                    <a:pt x="3870" y="4669"/>
                    <a:pt x="3830" y="4759"/>
                  </a:cubicBezTo>
                  <a:cubicBezTo>
                    <a:pt x="3793" y="4813"/>
                    <a:pt x="3753" y="4863"/>
                    <a:pt x="3710" y="4914"/>
                  </a:cubicBezTo>
                  <a:cubicBezTo>
                    <a:pt x="3697" y="4923"/>
                    <a:pt x="3683" y="4934"/>
                    <a:pt x="3669" y="4943"/>
                  </a:cubicBezTo>
                  <a:cubicBezTo>
                    <a:pt x="3620" y="4967"/>
                    <a:pt x="3563" y="4987"/>
                    <a:pt x="3509" y="5004"/>
                  </a:cubicBezTo>
                  <a:cubicBezTo>
                    <a:pt x="3419" y="5024"/>
                    <a:pt x="3325" y="5040"/>
                    <a:pt x="3231" y="5047"/>
                  </a:cubicBezTo>
                  <a:cubicBezTo>
                    <a:pt x="3202" y="5044"/>
                    <a:pt x="3168" y="5037"/>
                    <a:pt x="3135" y="5034"/>
                  </a:cubicBezTo>
                  <a:cubicBezTo>
                    <a:pt x="3061" y="5007"/>
                    <a:pt x="2987" y="4977"/>
                    <a:pt x="2917" y="4940"/>
                  </a:cubicBezTo>
                  <a:cubicBezTo>
                    <a:pt x="2649" y="4773"/>
                    <a:pt x="2408" y="4562"/>
                    <a:pt x="2181" y="4345"/>
                  </a:cubicBezTo>
                  <a:cubicBezTo>
                    <a:pt x="2101" y="4261"/>
                    <a:pt x="2027" y="4174"/>
                    <a:pt x="1957" y="4084"/>
                  </a:cubicBezTo>
                  <a:cubicBezTo>
                    <a:pt x="1894" y="4000"/>
                    <a:pt x="1837" y="3910"/>
                    <a:pt x="1780" y="3820"/>
                  </a:cubicBezTo>
                  <a:cubicBezTo>
                    <a:pt x="1706" y="3679"/>
                    <a:pt x="1643" y="3532"/>
                    <a:pt x="1579" y="3385"/>
                  </a:cubicBezTo>
                  <a:cubicBezTo>
                    <a:pt x="1519" y="3241"/>
                    <a:pt x="1453" y="3094"/>
                    <a:pt x="1405" y="2947"/>
                  </a:cubicBezTo>
                  <a:cubicBezTo>
                    <a:pt x="1396" y="2883"/>
                    <a:pt x="1389" y="2823"/>
                    <a:pt x="1385" y="2759"/>
                  </a:cubicBezTo>
                  <a:cubicBezTo>
                    <a:pt x="1392" y="2552"/>
                    <a:pt x="1416" y="2345"/>
                    <a:pt x="1459" y="2140"/>
                  </a:cubicBezTo>
                  <a:cubicBezTo>
                    <a:pt x="1489" y="2047"/>
                    <a:pt x="1522" y="1957"/>
                    <a:pt x="1566" y="1867"/>
                  </a:cubicBezTo>
                  <a:cubicBezTo>
                    <a:pt x="1636" y="1759"/>
                    <a:pt x="1713" y="1659"/>
                    <a:pt x="1800" y="1562"/>
                  </a:cubicBezTo>
                  <a:cubicBezTo>
                    <a:pt x="1904" y="1462"/>
                    <a:pt x="2014" y="1368"/>
                    <a:pt x="2135" y="1291"/>
                  </a:cubicBezTo>
                  <a:cubicBezTo>
                    <a:pt x="2212" y="1251"/>
                    <a:pt x="2285" y="1217"/>
                    <a:pt x="2365" y="1188"/>
                  </a:cubicBezTo>
                  <a:cubicBezTo>
                    <a:pt x="2476" y="1171"/>
                    <a:pt x="2589" y="1168"/>
                    <a:pt x="2700" y="1168"/>
                  </a:cubicBezTo>
                  <a:lnTo>
                    <a:pt x="2914" y="1168"/>
                  </a:lnTo>
                  <a:cubicBezTo>
                    <a:pt x="3021" y="1154"/>
                    <a:pt x="3115" y="1117"/>
                    <a:pt x="3198" y="1050"/>
                  </a:cubicBezTo>
                  <a:cubicBezTo>
                    <a:pt x="3319" y="956"/>
                    <a:pt x="3399" y="816"/>
                    <a:pt x="3419" y="666"/>
                  </a:cubicBezTo>
                  <a:cubicBezTo>
                    <a:pt x="3439" y="512"/>
                    <a:pt x="3396" y="354"/>
                    <a:pt x="3302" y="234"/>
                  </a:cubicBezTo>
                  <a:cubicBezTo>
                    <a:pt x="3218" y="121"/>
                    <a:pt x="3064" y="13"/>
                    <a:pt x="2917" y="10"/>
                  </a:cubicBezTo>
                  <a:cubicBezTo>
                    <a:pt x="2803" y="7"/>
                    <a:pt x="2686" y="4"/>
                    <a:pt x="2573" y="4"/>
                  </a:cubicBezTo>
                  <a:cubicBezTo>
                    <a:pt x="2500" y="2"/>
                    <a:pt x="2428" y="0"/>
                    <a:pt x="23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3"/>
            <p:cNvSpPr/>
            <p:nvPr/>
          </p:nvSpPr>
          <p:spPr>
            <a:xfrm>
              <a:off x="1824250" y="1008625"/>
              <a:ext cx="144250" cy="170625"/>
            </a:xfrm>
            <a:custGeom>
              <a:avLst/>
              <a:gdLst/>
              <a:ahLst/>
              <a:cxnLst/>
              <a:rect l="l" t="t" r="r" b="b"/>
              <a:pathLst>
                <a:path w="5770" h="6825" extrusionOk="0">
                  <a:moveTo>
                    <a:pt x="5328" y="3645"/>
                  </a:moveTo>
                  <a:lnTo>
                    <a:pt x="5328" y="3645"/>
                  </a:lnTo>
                  <a:cubicBezTo>
                    <a:pt x="5328" y="3645"/>
                    <a:pt x="5331" y="3651"/>
                    <a:pt x="5339" y="3661"/>
                  </a:cubicBezTo>
                  <a:cubicBezTo>
                    <a:pt x="5335" y="3655"/>
                    <a:pt x="5332" y="3650"/>
                    <a:pt x="5328" y="3645"/>
                  </a:cubicBezTo>
                  <a:close/>
                  <a:moveTo>
                    <a:pt x="2545" y="352"/>
                  </a:moveTo>
                  <a:cubicBezTo>
                    <a:pt x="2590" y="352"/>
                    <a:pt x="2636" y="353"/>
                    <a:pt x="2683" y="354"/>
                  </a:cubicBezTo>
                  <a:lnTo>
                    <a:pt x="2750" y="354"/>
                  </a:lnTo>
                  <a:cubicBezTo>
                    <a:pt x="2863" y="357"/>
                    <a:pt x="2977" y="357"/>
                    <a:pt x="3091" y="360"/>
                  </a:cubicBezTo>
                  <a:cubicBezTo>
                    <a:pt x="3164" y="364"/>
                    <a:pt x="3275" y="430"/>
                    <a:pt x="3342" y="518"/>
                  </a:cubicBezTo>
                  <a:cubicBezTo>
                    <a:pt x="3405" y="601"/>
                    <a:pt x="3436" y="711"/>
                    <a:pt x="3422" y="819"/>
                  </a:cubicBezTo>
                  <a:cubicBezTo>
                    <a:pt x="3408" y="925"/>
                    <a:pt x="3352" y="1023"/>
                    <a:pt x="3268" y="1089"/>
                  </a:cubicBezTo>
                  <a:cubicBezTo>
                    <a:pt x="3212" y="1129"/>
                    <a:pt x="3147" y="1157"/>
                    <a:pt x="3081" y="1169"/>
                  </a:cubicBezTo>
                  <a:lnTo>
                    <a:pt x="2877" y="1166"/>
                  </a:lnTo>
                  <a:cubicBezTo>
                    <a:pt x="2763" y="1166"/>
                    <a:pt x="2639" y="1169"/>
                    <a:pt x="2516" y="1189"/>
                  </a:cubicBezTo>
                  <a:lnTo>
                    <a:pt x="2482" y="1200"/>
                  </a:lnTo>
                  <a:cubicBezTo>
                    <a:pt x="2405" y="1226"/>
                    <a:pt x="2321" y="1263"/>
                    <a:pt x="2218" y="1320"/>
                  </a:cubicBezTo>
                  <a:cubicBezTo>
                    <a:pt x="2101" y="1393"/>
                    <a:pt x="1988" y="1487"/>
                    <a:pt x="1847" y="1621"/>
                  </a:cubicBezTo>
                  <a:cubicBezTo>
                    <a:pt x="1750" y="1728"/>
                    <a:pt x="1666" y="1839"/>
                    <a:pt x="1596" y="1949"/>
                  </a:cubicBezTo>
                  <a:lnTo>
                    <a:pt x="1586" y="1966"/>
                  </a:lnTo>
                  <a:cubicBezTo>
                    <a:pt x="1539" y="2060"/>
                    <a:pt x="1499" y="2160"/>
                    <a:pt x="1462" y="2280"/>
                  </a:cubicBezTo>
                  <a:cubicBezTo>
                    <a:pt x="1422" y="2474"/>
                    <a:pt x="1395" y="2685"/>
                    <a:pt x="1386" y="2946"/>
                  </a:cubicBezTo>
                  <a:cubicBezTo>
                    <a:pt x="1389" y="3016"/>
                    <a:pt x="1395" y="3083"/>
                    <a:pt x="1409" y="3150"/>
                  </a:cubicBezTo>
                  <a:lnTo>
                    <a:pt x="1415" y="3176"/>
                  </a:lnTo>
                  <a:cubicBezTo>
                    <a:pt x="1459" y="3313"/>
                    <a:pt x="1516" y="3444"/>
                    <a:pt x="1569" y="3571"/>
                  </a:cubicBezTo>
                  <a:lnTo>
                    <a:pt x="1596" y="3631"/>
                  </a:lnTo>
                  <a:cubicBezTo>
                    <a:pt x="1650" y="3755"/>
                    <a:pt x="1719" y="3919"/>
                    <a:pt x="1810" y="4089"/>
                  </a:cubicBezTo>
                  <a:cubicBezTo>
                    <a:pt x="1860" y="4173"/>
                    <a:pt x="1920" y="4273"/>
                    <a:pt x="1994" y="4367"/>
                  </a:cubicBezTo>
                  <a:cubicBezTo>
                    <a:pt x="2061" y="4457"/>
                    <a:pt x="2141" y="4548"/>
                    <a:pt x="2235" y="4648"/>
                  </a:cubicBezTo>
                  <a:cubicBezTo>
                    <a:pt x="2519" y="4919"/>
                    <a:pt x="2760" y="5113"/>
                    <a:pt x="3000" y="5266"/>
                  </a:cubicBezTo>
                  <a:lnTo>
                    <a:pt x="3017" y="5277"/>
                  </a:lnTo>
                  <a:cubicBezTo>
                    <a:pt x="3104" y="5317"/>
                    <a:pt x="3181" y="5350"/>
                    <a:pt x="3255" y="5374"/>
                  </a:cubicBezTo>
                  <a:lnTo>
                    <a:pt x="3278" y="5380"/>
                  </a:lnTo>
                  <a:cubicBezTo>
                    <a:pt x="3318" y="5387"/>
                    <a:pt x="3355" y="5394"/>
                    <a:pt x="3392" y="5397"/>
                  </a:cubicBezTo>
                  <a:lnTo>
                    <a:pt x="3408" y="5400"/>
                  </a:lnTo>
                  <a:lnTo>
                    <a:pt x="3425" y="5397"/>
                  </a:lnTo>
                  <a:cubicBezTo>
                    <a:pt x="3516" y="5391"/>
                    <a:pt x="3613" y="5377"/>
                    <a:pt x="3740" y="5346"/>
                  </a:cubicBezTo>
                  <a:cubicBezTo>
                    <a:pt x="3800" y="5330"/>
                    <a:pt x="3860" y="5306"/>
                    <a:pt x="3917" y="5283"/>
                  </a:cubicBezTo>
                  <a:lnTo>
                    <a:pt x="3950" y="5263"/>
                  </a:lnTo>
                  <a:cubicBezTo>
                    <a:pt x="3967" y="5250"/>
                    <a:pt x="3984" y="5240"/>
                    <a:pt x="3997" y="5226"/>
                  </a:cubicBezTo>
                  <a:lnTo>
                    <a:pt x="4017" y="5206"/>
                  </a:lnTo>
                  <a:cubicBezTo>
                    <a:pt x="4070" y="5146"/>
                    <a:pt x="4115" y="5090"/>
                    <a:pt x="4155" y="5036"/>
                  </a:cubicBezTo>
                  <a:lnTo>
                    <a:pt x="4168" y="5005"/>
                  </a:lnTo>
                  <a:cubicBezTo>
                    <a:pt x="4218" y="4899"/>
                    <a:pt x="4251" y="4789"/>
                    <a:pt x="4275" y="4698"/>
                  </a:cubicBezTo>
                  <a:cubicBezTo>
                    <a:pt x="4302" y="4581"/>
                    <a:pt x="4335" y="4423"/>
                    <a:pt x="4345" y="4256"/>
                  </a:cubicBezTo>
                  <a:lnTo>
                    <a:pt x="4345" y="4247"/>
                  </a:lnTo>
                  <a:lnTo>
                    <a:pt x="4345" y="4236"/>
                  </a:lnTo>
                  <a:cubicBezTo>
                    <a:pt x="4342" y="4170"/>
                    <a:pt x="4335" y="4102"/>
                    <a:pt x="4325" y="4039"/>
                  </a:cubicBezTo>
                  <a:cubicBezTo>
                    <a:pt x="4322" y="4019"/>
                    <a:pt x="4318" y="4002"/>
                    <a:pt x="4315" y="3982"/>
                  </a:cubicBezTo>
                  <a:cubicBezTo>
                    <a:pt x="4311" y="3966"/>
                    <a:pt x="4305" y="3942"/>
                    <a:pt x="4305" y="3935"/>
                  </a:cubicBezTo>
                  <a:lnTo>
                    <a:pt x="4305" y="3862"/>
                  </a:lnTo>
                  <a:cubicBezTo>
                    <a:pt x="4302" y="3815"/>
                    <a:pt x="4302" y="3768"/>
                    <a:pt x="4308" y="3715"/>
                  </a:cubicBezTo>
                  <a:lnTo>
                    <a:pt x="4311" y="3698"/>
                  </a:lnTo>
                  <a:lnTo>
                    <a:pt x="4311" y="3678"/>
                  </a:lnTo>
                  <a:cubicBezTo>
                    <a:pt x="4302" y="3494"/>
                    <a:pt x="4419" y="3310"/>
                    <a:pt x="4592" y="3243"/>
                  </a:cubicBezTo>
                  <a:cubicBezTo>
                    <a:pt x="4647" y="3221"/>
                    <a:pt x="4706" y="3209"/>
                    <a:pt x="4765" y="3209"/>
                  </a:cubicBezTo>
                  <a:cubicBezTo>
                    <a:pt x="4860" y="3209"/>
                    <a:pt x="4954" y="3239"/>
                    <a:pt x="5030" y="3296"/>
                  </a:cubicBezTo>
                  <a:lnTo>
                    <a:pt x="5091" y="3344"/>
                  </a:lnTo>
                  <a:cubicBezTo>
                    <a:pt x="5124" y="3370"/>
                    <a:pt x="5161" y="3407"/>
                    <a:pt x="5198" y="3444"/>
                  </a:cubicBezTo>
                  <a:lnTo>
                    <a:pt x="5231" y="3480"/>
                  </a:lnTo>
                  <a:cubicBezTo>
                    <a:pt x="5258" y="3508"/>
                    <a:pt x="5278" y="3551"/>
                    <a:pt x="5305" y="3601"/>
                  </a:cubicBezTo>
                  <a:cubicBezTo>
                    <a:pt x="5312" y="3615"/>
                    <a:pt x="5319" y="3630"/>
                    <a:pt x="5328" y="3645"/>
                  </a:cubicBezTo>
                  <a:lnTo>
                    <a:pt x="5328" y="3645"/>
                  </a:lnTo>
                  <a:lnTo>
                    <a:pt x="5499" y="3597"/>
                  </a:lnTo>
                  <a:lnTo>
                    <a:pt x="5499" y="3597"/>
                  </a:lnTo>
                  <a:lnTo>
                    <a:pt x="5335" y="3665"/>
                  </a:lnTo>
                  <a:lnTo>
                    <a:pt x="5342" y="3691"/>
                  </a:lnTo>
                  <a:cubicBezTo>
                    <a:pt x="5359" y="3748"/>
                    <a:pt x="5375" y="3801"/>
                    <a:pt x="5385" y="3858"/>
                  </a:cubicBezTo>
                  <a:cubicBezTo>
                    <a:pt x="5388" y="3882"/>
                    <a:pt x="5392" y="3902"/>
                    <a:pt x="5395" y="3926"/>
                  </a:cubicBezTo>
                  <a:cubicBezTo>
                    <a:pt x="5419" y="4073"/>
                    <a:pt x="5415" y="4230"/>
                    <a:pt x="5412" y="4390"/>
                  </a:cubicBezTo>
                  <a:cubicBezTo>
                    <a:pt x="5405" y="4591"/>
                    <a:pt x="5351" y="4792"/>
                    <a:pt x="5294" y="5005"/>
                  </a:cubicBezTo>
                  <a:lnTo>
                    <a:pt x="5274" y="5076"/>
                  </a:lnTo>
                  <a:cubicBezTo>
                    <a:pt x="5238" y="5220"/>
                    <a:pt x="5198" y="5360"/>
                    <a:pt x="5131" y="5481"/>
                  </a:cubicBezTo>
                  <a:cubicBezTo>
                    <a:pt x="5061" y="5607"/>
                    <a:pt x="4993" y="5725"/>
                    <a:pt x="4900" y="5828"/>
                  </a:cubicBezTo>
                  <a:lnTo>
                    <a:pt x="4873" y="5859"/>
                  </a:lnTo>
                  <a:cubicBezTo>
                    <a:pt x="4783" y="5959"/>
                    <a:pt x="4696" y="6059"/>
                    <a:pt x="4596" y="6126"/>
                  </a:cubicBezTo>
                  <a:cubicBezTo>
                    <a:pt x="4462" y="6217"/>
                    <a:pt x="4339" y="6283"/>
                    <a:pt x="4218" y="6323"/>
                  </a:cubicBezTo>
                  <a:cubicBezTo>
                    <a:pt x="4094" y="6363"/>
                    <a:pt x="3964" y="6397"/>
                    <a:pt x="3806" y="6434"/>
                  </a:cubicBezTo>
                  <a:cubicBezTo>
                    <a:pt x="3726" y="6450"/>
                    <a:pt x="3656" y="6461"/>
                    <a:pt x="3593" y="6467"/>
                  </a:cubicBezTo>
                  <a:cubicBezTo>
                    <a:pt x="3539" y="6471"/>
                    <a:pt x="3477" y="6474"/>
                    <a:pt x="3412" y="6474"/>
                  </a:cubicBezTo>
                  <a:cubicBezTo>
                    <a:pt x="3347" y="6474"/>
                    <a:pt x="3280" y="6471"/>
                    <a:pt x="3215" y="6461"/>
                  </a:cubicBezTo>
                  <a:cubicBezTo>
                    <a:pt x="3104" y="6447"/>
                    <a:pt x="2984" y="6417"/>
                    <a:pt x="2846" y="6370"/>
                  </a:cubicBezTo>
                  <a:cubicBezTo>
                    <a:pt x="2663" y="6310"/>
                    <a:pt x="2476" y="6209"/>
                    <a:pt x="2255" y="6056"/>
                  </a:cubicBezTo>
                  <a:cubicBezTo>
                    <a:pt x="2114" y="5962"/>
                    <a:pt x="1974" y="5848"/>
                    <a:pt x="1817" y="5712"/>
                  </a:cubicBezTo>
                  <a:cubicBezTo>
                    <a:pt x="1636" y="5551"/>
                    <a:pt x="1466" y="5383"/>
                    <a:pt x="1305" y="5210"/>
                  </a:cubicBezTo>
                  <a:cubicBezTo>
                    <a:pt x="1198" y="5090"/>
                    <a:pt x="1094" y="4949"/>
                    <a:pt x="984" y="4761"/>
                  </a:cubicBezTo>
                  <a:lnTo>
                    <a:pt x="964" y="4732"/>
                  </a:lnTo>
                  <a:cubicBezTo>
                    <a:pt x="890" y="4604"/>
                    <a:pt x="816" y="4488"/>
                    <a:pt x="759" y="4360"/>
                  </a:cubicBezTo>
                  <a:lnTo>
                    <a:pt x="739" y="4317"/>
                  </a:lnTo>
                  <a:cubicBezTo>
                    <a:pt x="710" y="4243"/>
                    <a:pt x="676" y="4170"/>
                    <a:pt x="646" y="4096"/>
                  </a:cubicBezTo>
                  <a:lnTo>
                    <a:pt x="616" y="4022"/>
                  </a:lnTo>
                  <a:cubicBezTo>
                    <a:pt x="549" y="3862"/>
                    <a:pt x="486" y="3708"/>
                    <a:pt x="435" y="3551"/>
                  </a:cubicBezTo>
                  <a:cubicBezTo>
                    <a:pt x="398" y="3427"/>
                    <a:pt x="362" y="3293"/>
                    <a:pt x="358" y="3173"/>
                  </a:cubicBezTo>
                  <a:cubicBezTo>
                    <a:pt x="355" y="3036"/>
                    <a:pt x="355" y="2885"/>
                    <a:pt x="369" y="2738"/>
                  </a:cubicBezTo>
                  <a:cubicBezTo>
                    <a:pt x="378" y="2637"/>
                    <a:pt x="392" y="2504"/>
                    <a:pt x="415" y="2370"/>
                  </a:cubicBezTo>
                  <a:cubicBezTo>
                    <a:pt x="452" y="2163"/>
                    <a:pt x="495" y="1989"/>
                    <a:pt x="549" y="1835"/>
                  </a:cubicBezTo>
                  <a:cubicBezTo>
                    <a:pt x="603" y="1688"/>
                    <a:pt x="683" y="1538"/>
                    <a:pt x="779" y="1380"/>
                  </a:cubicBezTo>
                  <a:cubicBezTo>
                    <a:pt x="824" y="1313"/>
                    <a:pt x="873" y="1250"/>
                    <a:pt x="934" y="1183"/>
                  </a:cubicBezTo>
                  <a:lnTo>
                    <a:pt x="967" y="1146"/>
                  </a:lnTo>
                  <a:cubicBezTo>
                    <a:pt x="1060" y="1043"/>
                    <a:pt x="1161" y="936"/>
                    <a:pt x="1272" y="856"/>
                  </a:cubicBezTo>
                  <a:lnTo>
                    <a:pt x="1312" y="825"/>
                  </a:lnTo>
                  <a:cubicBezTo>
                    <a:pt x="1386" y="765"/>
                    <a:pt x="1455" y="711"/>
                    <a:pt x="1529" y="665"/>
                  </a:cubicBezTo>
                  <a:cubicBezTo>
                    <a:pt x="1622" y="608"/>
                    <a:pt x="1727" y="544"/>
                    <a:pt x="1830" y="498"/>
                  </a:cubicBezTo>
                  <a:lnTo>
                    <a:pt x="1860" y="484"/>
                  </a:lnTo>
                  <a:cubicBezTo>
                    <a:pt x="1900" y="464"/>
                    <a:pt x="1940" y="447"/>
                    <a:pt x="1974" y="437"/>
                  </a:cubicBezTo>
                  <a:lnTo>
                    <a:pt x="2008" y="430"/>
                  </a:lnTo>
                  <a:cubicBezTo>
                    <a:pt x="2091" y="407"/>
                    <a:pt x="2171" y="384"/>
                    <a:pt x="2252" y="370"/>
                  </a:cubicBezTo>
                  <a:cubicBezTo>
                    <a:pt x="2346" y="356"/>
                    <a:pt x="2444" y="352"/>
                    <a:pt x="2545" y="352"/>
                  </a:cubicBezTo>
                  <a:close/>
                  <a:moveTo>
                    <a:pt x="2529" y="0"/>
                  </a:moveTo>
                  <a:cubicBezTo>
                    <a:pt x="2420" y="0"/>
                    <a:pt x="2309" y="5"/>
                    <a:pt x="2195" y="22"/>
                  </a:cubicBezTo>
                  <a:cubicBezTo>
                    <a:pt x="2097" y="39"/>
                    <a:pt x="2004" y="66"/>
                    <a:pt x="1914" y="89"/>
                  </a:cubicBezTo>
                  <a:lnTo>
                    <a:pt x="1880" y="99"/>
                  </a:lnTo>
                  <a:cubicBezTo>
                    <a:pt x="1817" y="116"/>
                    <a:pt x="1763" y="143"/>
                    <a:pt x="1713" y="166"/>
                  </a:cubicBezTo>
                  <a:lnTo>
                    <a:pt x="1687" y="176"/>
                  </a:lnTo>
                  <a:cubicBezTo>
                    <a:pt x="1562" y="233"/>
                    <a:pt x="1449" y="303"/>
                    <a:pt x="1341" y="367"/>
                  </a:cubicBezTo>
                  <a:cubicBezTo>
                    <a:pt x="1255" y="424"/>
                    <a:pt x="1174" y="484"/>
                    <a:pt x="1097" y="544"/>
                  </a:cubicBezTo>
                  <a:lnTo>
                    <a:pt x="1057" y="575"/>
                  </a:lnTo>
                  <a:cubicBezTo>
                    <a:pt x="927" y="675"/>
                    <a:pt x="813" y="791"/>
                    <a:pt x="706" y="909"/>
                  </a:cubicBezTo>
                  <a:lnTo>
                    <a:pt x="670" y="949"/>
                  </a:lnTo>
                  <a:cubicBezTo>
                    <a:pt x="596" y="1032"/>
                    <a:pt x="539" y="1109"/>
                    <a:pt x="486" y="1193"/>
                  </a:cubicBezTo>
                  <a:cubicBezTo>
                    <a:pt x="372" y="1367"/>
                    <a:pt x="282" y="1544"/>
                    <a:pt x="222" y="1714"/>
                  </a:cubicBezTo>
                  <a:cubicBezTo>
                    <a:pt x="157" y="1889"/>
                    <a:pt x="108" y="2083"/>
                    <a:pt x="68" y="2310"/>
                  </a:cubicBezTo>
                  <a:cubicBezTo>
                    <a:pt x="44" y="2454"/>
                    <a:pt x="27" y="2597"/>
                    <a:pt x="17" y="2705"/>
                  </a:cubicBezTo>
                  <a:cubicBezTo>
                    <a:pt x="1" y="2869"/>
                    <a:pt x="4" y="3032"/>
                    <a:pt x="7" y="3183"/>
                  </a:cubicBezTo>
                  <a:cubicBezTo>
                    <a:pt x="11" y="3347"/>
                    <a:pt x="54" y="3508"/>
                    <a:pt x="101" y="3654"/>
                  </a:cubicBezTo>
                  <a:cubicBezTo>
                    <a:pt x="154" y="3829"/>
                    <a:pt x="222" y="3996"/>
                    <a:pt x="288" y="4156"/>
                  </a:cubicBezTo>
                  <a:lnTo>
                    <a:pt x="322" y="4230"/>
                  </a:lnTo>
                  <a:cubicBezTo>
                    <a:pt x="352" y="4307"/>
                    <a:pt x="385" y="4383"/>
                    <a:pt x="418" y="4460"/>
                  </a:cubicBezTo>
                  <a:lnTo>
                    <a:pt x="438" y="4504"/>
                  </a:lnTo>
                  <a:cubicBezTo>
                    <a:pt x="506" y="4651"/>
                    <a:pt x="586" y="4785"/>
                    <a:pt x="663" y="4915"/>
                  </a:cubicBezTo>
                  <a:lnTo>
                    <a:pt x="683" y="4942"/>
                  </a:lnTo>
                  <a:cubicBezTo>
                    <a:pt x="807" y="5150"/>
                    <a:pt x="920" y="5306"/>
                    <a:pt x="1044" y="5444"/>
                  </a:cubicBezTo>
                  <a:cubicBezTo>
                    <a:pt x="1211" y="5627"/>
                    <a:pt x="1395" y="5808"/>
                    <a:pt x="1586" y="5976"/>
                  </a:cubicBezTo>
                  <a:cubicBezTo>
                    <a:pt x="1750" y="6119"/>
                    <a:pt x="1903" y="6243"/>
                    <a:pt x="2054" y="6347"/>
                  </a:cubicBezTo>
                  <a:cubicBezTo>
                    <a:pt x="2301" y="6518"/>
                    <a:pt x="2519" y="6635"/>
                    <a:pt x="2736" y="6705"/>
                  </a:cubicBezTo>
                  <a:cubicBezTo>
                    <a:pt x="2894" y="6758"/>
                    <a:pt x="3034" y="6791"/>
                    <a:pt x="3167" y="6811"/>
                  </a:cubicBezTo>
                  <a:cubicBezTo>
                    <a:pt x="3248" y="6822"/>
                    <a:pt x="3328" y="6825"/>
                    <a:pt x="3405" y="6825"/>
                  </a:cubicBezTo>
                  <a:cubicBezTo>
                    <a:pt x="3482" y="6825"/>
                    <a:pt x="3553" y="6822"/>
                    <a:pt x="3616" y="6819"/>
                  </a:cubicBezTo>
                  <a:cubicBezTo>
                    <a:pt x="3696" y="6811"/>
                    <a:pt x="3786" y="6798"/>
                    <a:pt x="3883" y="6775"/>
                  </a:cubicBezTo>
                  <a:cubicBezTo>
                    <a:pt x="4050" y="6738"/>
                    <a:pt x="4191" y="6701"/>
                    <a:pt x="4331" y="6655"/>
                  </a:cubicBezTo>
                  <a:cubicBezTo>
                    <a:pt x="4482" y="6604"/>
                    <a:pt x="4632" y="6527"/>
                    <a:pt x="4797" y="6417"/>
                  </a:cubicBezTo>
                  <a:cubicBezTo>
                    <a:pt x="4930" y="6323"/>
                    <a:pt x="5038" y="6206"/>
                    <a:pt x="5138" y="6089"/>
                  </a:cubicBezTo>
                  <a:lnTo>
                    <a:pt x="5161" y="6062"/>
                  </a:lnTo>
                  <a:cubicBezTo>
                    <a:pt x="5282" y="5932"/>
                    <a:pt x="5359" y="5788"/>
                    <a:pt x="5435" y="5651"/>
                  </a:cubicBezTo>
                  <a:cubicBezTo>
                    <a:pt x="5526" y="5494"/>
                    <a:pt x="5572" y="5326"/>
                    <a:pt x="5616" y="5166"/>
                  </a:cubicBezTo>
                  <a:lnTo>
                    <a:pt x="5636" y="5096"/>
                  </a:lnTo>
                  <a:cubicBezTo>
                    <a:pt x="5696" y="4872"/>
                    <a:pt x="5756" y="4644"/>
                    <a:pt x="5763" y="4397"/>
                  </a:cubicBezTo>
                  <a:cubicBezTo>
                    <a:pt x="5766" y="4230"/>
                    <a:pt x="5770" y="4049"/>
                    <a:pt x="5743" y="3875"/>
                  </a:cubicBezTo>
                  <a:cubicBezTo>
                    <a:pt x="5740" y="3849"/>
                    <a:pt x="5736" y="3821"/>
                    <a:pt x="5730" y="3795"/>
                  </a:cubicBezTo>
                  <a:cubicBezTo>
                    <a:pt x="5716" y="3728"/>
                    <a:pt x="5700" y="3661"/>
                    <a:pt x="5683" y="3597"/>
                  </a:cubicBezTo>
                  <a:lnTo>
                    <a:pt x="5673" y="3565"/>
                  </a:lnTo>
                  <a:cubicBezTo>
                    <a:pt x="5669" y="3548"/>
                    <a:pt x="5663" y="3520"/>
                    <a:pt x="5646" y="3491"/>
                  </a:cubicBezTo>
                  <a:cubicBezTo>
                    <a:pt x="5636" y="3474"/>
                    <a:pt x="5626" y="3457"/>
                    <a:pt x="5616" y="3437"/>
                  </a:cubicBezTo>
                  <a:cubicBezTo>
                    <a:pt x="5583" y="3374"/>
                    <a:pt x="5546" y="3300"/>
                    <a:pt x="5482" y="3236"/>
                  </a:cubicBezTo>
                  <a:lnTo>
                    <a:pt x="5452" y="3203"/>
                  </a:lnTo>
                  <a:cubicBezTo>
                    <a:pt x="5405" y="3156"/>
                    <a:pt x="5359" y="3106"/>
                    <a:pt x="5302" y="3063"/>
                  </a:cubicBezTo>
                  <a:lnTo>
                    <a:pt x="5245" y="3019"/>
                  </a:lnTo>
                  <a:cubicBezTo>
                    <a:pt x="5107" y="2913"/>
                    <a:pt x="4932" y="2857"/>
                    <a:pt x="4757" y="2857"/>
                  </a:cubicBezTo>
                  <a:cubicBezTo>
                    <a:pt x="4655" y="2857"/>
                    <a:pt x="4554" y="2876"/>
                    <a:pt x="4459" y="2915"/>
                  </a:cubicBezTo>
                  <a:cubicBezTo>
                    <a:pt x="4155" y="3039"/>
                    <a:pt x="3950" y="3350"/>
                    <a:pt x="3960" y="3675"/>
                  </a:cubicBezTo>
                  <a:cubicBezTo>
                    <a:pt x="3947" y="3748"/>
                    <a:pt x="3950" y="3815"/>
                    <a:pt x="3954" y="3875"/>
                  </a:cubicBezTo>
                  <a:lnTo>
                    <a:pt x="3954" y="3939"/>
                  </a:lnTo>
                  <a:cubicBezTo>
                    <a:pt x="3954" y="3982"/>
                    <a:pt x="3964" y="4026"/>
                    <a:pt x="3970" y="4059"/>
                  </a:cubicBezTo>
                  <a:cubicBezTo>
                    <a:pt x="3974" y="4073"/>
                    <a:pt x="3977" y="4082"/>
                    <a:pt x="3977" y="4096"/>
                  </a:cubicBezTo>
                  <a:cubicBezTo>
                    <a:pt x="3987" y="4142"/>
                    <a:pt x="3990" y="4193"/>
                    <a:pt x="3994" y="4243"/>
                  </a:cubicBezTo>
                  <a:cubicBezTo>
                    <a:pt x="3984" y="4380"/>
                    <a:pt x="3957" y="4517"/>
                    <a:pt x="3934" y="4611"/>
                  </a:cubicBezTo>
                  <a:cubicBezTo>
                    <a:pt x="3917" y="4678"/>
                    <a:pt x="3890" y="4765"/>
                    <a:pt x="3854" y="4849"/>
                  </a:cubicBezTo>
                  <a:cubicBezTo>
                    <a:pt x="3826" y="4889"/>
                    <a:pt x="3797" y="4925"/>
                    <a:pt x="3763" y="4962"/>
                  </a:cubicBezTo>
                  <a:cubicBezTo>
                    <a:pt x="3760" y="4965"/>
                    <a:pt x="3760" y="4965"/>
                    <a:pt x="3760" y="4969"/>
                  </a:cubicBezTo>
                  <a:cubicBezTo>
                    <a:pt x="3716" y="4985"/>
                    <a:pt x="3680" y="4999"/>
                    <a:pt x="3649" y="5009"/>
                  </a:cubicBezTo>
                  <a:cubicBezTo>
                    <a:pt x="3559" y="5025"/>
                    <a:pt x="3485" y="5039"/>
                    <a:pt x="3412" y="5045"/>
                  </a:cubicBezTo>
                  <a:cubicBezTo>
                    <a:pt x="3395" y="5042"/>
                    <a:pt x="3375" y="5039"/>
                    <a:pt x="3355" y="5039"/>
                  </a:cubicBezTo>
                  <a:cubicBezTo>
                    <a:pt x="3301" y="5019"/>
                    <a:pt x="3244" y="4992"/>
                    <a:pt x="3181" y="4962"/>
                  </a:cubicBezTo>
                  <a:cubicBezTo>
                    <a:pt x="2964" y="4825"/>
                    <a:pt x="2740" y="4644"/>
                    <a:pt x="2485" y="4397"/>
                  </a:cubicBezTo>
                  <a:cubicBezTo>
                    <a:pt x="2402" y="4313"/>
                    <a:pt x="2335" y="4233"/>
                    <a:pt x="2275" y="4153"/>
                  </a:cubicBezTo>
                  <a:cubicBezTo>
                    <a:pt x="2218" y="4079"/>
                    <a:pt x="2168" y="4002"/>
                    <a:pt x="2114" y="3915"/>
                  </a:cubicBezTo>
                  <a:cubicBezTo>
                    <a:pt x="2037" y="3765"/>
                    <a:pt x="1971" y="3611"/>
                    <a:pt x="1920" y="3494"/>
                  </a:cubicBezTo>
                  <a:lnTo>
                    <a:pt x="1894" y="3430"/>
                  </a:lnTo>
                  <a:cubicBezTo>
                    <a:pt x="1840" y="3310"/>
                    <a:pt x="1793" y="3196"/>
                    <a:pt x="1753" y="3079"/>
                  </a:cubicBezTo>
                  <a:cubicBezTo>
                    <a:pt x="1743" y="3029"/>
                    <a:pt x="1739" y="2979"/>
                    <a:pt x="1736" y="2946"/>
                  </a:cubicBezTo>
                  <a:cubicBezTo>
                    <a:pt x="1747" y="2722"/>
                    <a:pt x="1770" y="2527"/>
                    <a:pt x="1803" y="2370"/>
                  </a:cubicBezTo>
                  <a:cubicBezTo>
                    <a:pt x="1830" y="2287"/>
                    <a:pt x="1860" y="2206"/>
                    <a:pt x="1897" y="2129"/>
                  </a:cubicBezTo>
                  <a:cubicBezTo>
                    <a:pt x="1957" y="2035"/>
                    <a:pt x="2028" y="1946"/>
                    <a:pt x="2097" y="1865"/>
                  </a:cubicBezTo>
                  <a:cubicBezTo>
                    <a:pt x="2211" y="1759"/>
                    <a:pt x="2309" y="1678"/>
                    <a:pt x="2395" y="1625"/>
                  </a:cubicBezTo>
                  <a:cubicBezTo>
                    <a:pt x="2465" y="1584"/>
                    <a:pt x="2525" y="1558"/>
                    <a:pt x="2585" y="1538"/>
                  </a:cubicBezTo>
                  <a:cubicBezTo>
                    <a:pt x="2683" y="1521"/>
                    <a:pt x="2783" y="1518"/>
                    <a:pt x="2874" y="1518"/>
                  </a:cubicBezTo>
                  <a:lnTo>
                    <a:pt x="3091" y="1521"/>
                  </a:lnTo>
                  <a:lnTo>
                    <a:pt x="3114" y="1518"/>
                  </a:lnTo>
                  <a:cubicBezTo>
                    <a:pt x="3252" y="1501"/>
                    <a:pt x="3372" y="1450"/>
                    <a:pt x="3482" y="1367"/>
                  </a:cubicBezTo>
                  <a:cubicBezTo>
                    <a:pt x="3639" y="1246"/>
                    <a:pt x="3743" y="1063"/>
                    <a:pt x="3769" y="862"/>
                  </a:cubicBezTo>
                  <a:cubicBezTo>
                    <a:pt x="3797" y="665"/>
                    <a:pt x="3740" y="461"/>
                    <a:pt x="3619" y="303"/>
                  </a:cubicBezTo>
                  <a:cubicBezTo>
                    <a:pt x="3519" y="169"/>
                    <a:pt x="3322" y="16"/>
                    <a:pt x="3098" y="9"/>
                  </a:cubicBezTo>
                  <a:cubicBezTo>
                    <a:pt x="2984" y="6"/>
                    <a:pt x="2866" y="2"/>
                    <a:pt x="2753" y="2"/>
                  </a:cubicBezTo>
                  <a:lnTo>
                    <a:pt x="2686" y="2"/>
                  </a:lnTo>
                  <a:cubicBezTo>
                    <a:pt x="2634" y="1"/>
                    <a:pt x="2582" y="0"/>
                    <a:pt x="2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3" name="Google Shape;443;p3"/>
          <p:cNvGrpSpPr/>
          <p:nvPr/>
        </p:nvGrpSpPr>
        <p:grpSpPr>
          <a:xfrm rot="1156882">
            <a:off x="10589831" y="4935522"/>
            <a:ext cx="240444" cy="360156"/>
            <a:chOff x="1459800" y="1512500"/>
            <a:chExt cx="131625" cy="197100"/>
          </a:xfrm>
        </p:grpSpPr>
        <p:sp>
          <p:nvSpPr>
            <p:cNvPr id="444" name="Google Shape;444;p3"/>
            <p:cNvSpPr/>
            <p:nvPr/>
          </p:nvSpPr>
          <p:spPr>
            <a:xfrm>
              <a:off x="1533625" y="1599050"/>
              <a:ext cx="600" cy="2450"/>
            </a:xfrm>
            <a:custGeom>
              <a:avLst/>
              <a:gdLst/>
              <a:ahLst/>
              <a:cxnLst/>
              <a:rect l="l" t="t" r="r" b="b"/>
              <a:pathLst>
                <a:path w="24" h="98" extrusionOk="0">
                  <a:moveTo>
                    <a:pt x="0" y="1"/>
                  </a:moveTo>
                  <a:cubicBezTo>
                    <a:pt x="2" y="11"/>
                    <a:pt x="5" y="21"/>
                    <a:pt x="7" y="30"/>
                  </a:cubicBezTo>
                  <a:lnTo>
                    <a:pt x="7" y="30"/>
                  </a:lnTo>
                  <a:cubicBezTo>
                    <a:pt x="7" y="19"/>
                    <a:pt x="3" y="9"/>
                    <a:pt x="0" y="1"/>
                  </a:cubicBezTo>
                  <a:close/>
                  <a:moveTo>
                    <a:pt x="7" y="30"/>
                  </a:moveTo>
                  <a:lnTo>
                    <a:pt x="7" y="30"/>
                  </a:lnTo>
                  <a:cubicBezTo>
                    <a:pt x="7" y="32"/>
                    <a:pt x="7" y="33"/>
                    <a:pt x="7" y="34"/>
                  </a:cubicBezTo>
                  <a:cubicBezTo>
                    <a:pt x="11" y="47"/>
                    <a:pt x="14" y="64"/>
                    <a:pt x="17" y="81"/>
                  </a:cubicBezTo>
                  <a:lnTo>
                    <a:pt x="23" y="98"/>
                  </a:lnTo>
                  <a:cubicBezTo>
                    <a:pt x="19" y="74"/>
                    <a:pt x="13" y="53"/>
                    <a:pt x="7" y="30"/>
                  </a:cubicBezTo>
                  <a:close/>
                </a:path>
              </a:pathLst>
            </a:custGeom>
            <a:solidFill>
              <a:srgbClr val="FB6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5" name="Google Shape;445;p3"/>
            <p:cNvSpPr/>
            <p:nvPr/>
          </p:nvSpPr>
          <p:spPr>
            <a:xfrm>
              <a:off x="1529350" y="1598125"/>
              <a:ext cx="9150" cy="4300"/>
            </a:xfrm>
            <a:custGeom>
              <a:avLst/>
              <a:gdLst/>
              <a:ahLst/>
              <a:cxnLst/>
              <a:rect l="l" t="t" r="r" b="b"/>
              <a:pathLst>
                <a:path w="366" h="172" extrusionOk="0">
                  <a:moveTo>
                    <a:pt x="345" y="1"/>
                  </a:moveTo>
                  <a:lnTo>
                    <a:pt x="1" y="74"/>
                  </a:lnTo>
                  <a:lnTo>
                    <a:pt x="21" y="172"/>
                  </a:lnTo>
                  <a:lnTo>
                    <a:pt x="365" y="98"/>
                  </a:lnTo>
                  <a:lnTo>
                    <a:pt x="345" y="1"/>
                  </a:lnTo>
                  <a:close/>
                </a:path>
              </a:pathLst>
            </a:custGeom>
            <a:solidFill>
              <a:srgbClr val="524A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3"/>
            <p:cNvSpPr/>
            <p:nvPr/>
          </p:nvSpPr>
          <p:spPr>
            <a:xfrm>
              <a:off x="1463575" y="1516850"/>
              <a:ext cx="123425" cy="188350"/>
            </a:xfrm>
            <a:custGeom>
              <a:avLst/>
              <a:gdLst/>
              <a:ahLst/>
              <a:cxnLst/>
              <a:rect l="l" t="t" r="r" b="b"/>
              <a:pathLst>
                <a:path w="4937" h="7534" extrusionOk="0">
                  <a:moveTo>
                    <a:pt x="2585" y="2359"/>
                  </a:moveTo>
                  <a:cubicBezTo>
                    <a:pt x="2601" y="2419"/>
                    <a:pt x="2618" y="2479"/>
                    <a:pt x="2635" y="2543"/>
                  </a:cubicBezTo>
                  <a:cubicBezTo>
                    <a:pt x="2682" y="2743"/>
                    <a:pt x="2729" y="2947"/>
                    <a:pt x="2772" y="3148"/>
                  </a:cubicBezTo>
                  <a:cubicBezTo>
                    <a:pt x="2782" y="3188"/>
                    <a:pt x="2793" y="3225"/>
                    <a:pt x="2799" y="3265"/>
                  </a:cubicBezTo>
                  <a:lnTo>
                    <a:pt x="2796" y="3245"/>
                  </a:lnTo>
                  <a:lnTo>
                    <a:pt x="2796" y="3245"/>
                  </a:lnTo>
                  <a:cubicBezTo>
                    <a:pt x="2799" y="3258"/>
                    <a:pt x="2802" y="3275"/>
                    <a:pt x="2805" y="3292"/>
                  </a:cubicBezTo>
                  <a:cubicBezTo>
                    <a:pt x="2805" y="3302"/>
                    <a:pt x="2809" y="3312"/>
                    <a:pt x="2809" y="3322"/>
                  </a:cubicBezTo>
                  <a:lnTo>
                    <a:pt x="2816" y="3338"/>
                  </a:lnTo>
                  <a:lnTo>
                    <a:pt x="2816" y="3352"/>
                  </a:lnTo>
                  <a:cubicBezTo>
                    <a:pt x="2859" y="3543"/>
                    <a:pt x="2902" y="3733"/>
                    <a:pt x="2946" y="3924"/>
                  </a:cubicBezTo>
                  <a:cubicBezTo>
                    <a:pt x="2856" y="3934"/>
                    <a:pt x="2762" y="3937"/>
                    <a:pt x="2672" y="3951"/>
                  </a:cubicBezTo>
                  <a:cubicBezTo>
                    <a:pt x="2558" y="3968"/>
                    <a:pt x="2444" y="3984"/>
                    <a:pt x="2328" y="4000"/>
                  </a:cubicBezTo>
                  <a:cubicBezTo>
                    <a:pt x="2197" y="4017"/>
                    <a:pt x="2067" y="4034"/>
                    <a:pt x="1939" y="4051"/>
                  </a:cubicBezTo>
                  <a:cubicBezTo>
                    <a:pt x="1979" y="3944"/>
                    <a:pt x="2020" y="3840"/>
                    <a:pt x="2060" y="3736"/>
                  </a:cubicBezTo>
                  <a:cubicBezTo>
                    <a:pt x="2227" y="3325"/>
                    <a:pt x="2401" y="2914"/>
                    <a:pt x="2541" y="2492"/>
                  </a:cubicBezTo>
                  <a:cubicBezTo>
                    <a:pt x="2555" y="2449"/>
                    <a:pt x="2572" y="2402"/>
                    <a:pt x="2585" y="2359"/>
                  </a:cubicBezTo>
                  <a:close/>
                  <a:moveTo>
                    <a:pt x="2705" y="1"/>
                  </a:moveTo>
                  <a:cubicBezTo>
                    <a:pt x="2595" y="1"/>
                    <a:pt x="2495" y="35"/>
                    <a:pt x="2391" y="95"/>
                  </a:cubicBezTo>
                  <a:cubicBezTo>
                    <a:pt x="2294" y="152"/>
                    <a:pt x="2240" y="235"/>
                    <a:pt x="2183" y="328"/>
                  </a:cubicBezTo>
                  <a:cubicBezTo>
                    <a:pt x="2130" y="416"/>
                    <a:pt x="2097" y="516"/>
                    <a:pt x="2063" y="609"/>
                  </a:cubicBezTo>
                  <a:cubicBezTo>
                    <a:pt x="1916" y="1024"/>
                    <a:pt x="1806" y="1449"/>
                    <a:pt x="1682" y="1870"/>
                  </a:cubicBezTo>
                  <a:cubicBezTo>
                    <a:pt x="1641" y="2011"/>
                    <a:pt x="1601" y="2148"/>
                    <a:pt x="1558" y="2285"/>
                  </a:cubicBezTo>
                  <a:cubicBezTo>
                    <a:pt x="1508" y="2435"/>
                    <a:pt x="1454" y="2586"/>
                    <a:pt x="1397" y="2736"/>
                  </a:cubicBezTo>
                  <a:cubicBezTo>
                    <a:pt x="1317" y="2944"/>
                    <a:pt x="1240" y="3151"/>
                    <a:pt x="1160" y="3358"/>
                  </a:cubicBezTo>
                  <a:cubicBezTo>
                    <a:pt x="1090" y="3543"/>
                    <a:pt x="1023" y="3727"/>
                    <a:pt x="956" y="3914"/>
                  </a:cubicBezTo>
                  <a:cubicBezTo>
                    <a:pt x="909" y="4034"/>
                    <a:pt x="873" y="4158"/>
                    <a:pt x="832" y="4278"/>
                  </a:cubicBezTo>
                  <a:cubicBezTo>
                    <a:pt x="806" y="4366"/>
                    <a:pt x="772" y="4452"/>
                    <a:pt x="749" y="4542"/>
                  </a:cubicBezTo>
                  <a:cubicBezTo>
                    <a:pt x="632" y="4937"/>
                    <a:pt x="522" y="5332"/>
                    <a:pt x="401" y="5726"/>
                  </a:cubicBezTo>
                  <a:cubicBezTo>
                    <a:pt x="334" y="5924"/>
                    <a:pt x="267" y="6118"/>
                    <a:pt x="210" y="6319"/>
                  </a:cubicBezTo>
                  <a:cubicBezTo>
                    <a:pt x="147" y="6529"/>
                    <a:pt x="107" y="6750"/>
                    <a:pt x="56" y="6964"/>
                  </a:cubicBezTo>
                  <a:cubicBezTo>
                    <a:pt x="0" y="7211"/>
                    <a:pt x="184" y="7466"/>
                    <a:pt x="425" y="7512"/>
                  </a:cubicBezTo>
                  <a:cubicBezTo>
                    <a:pt x="454" y="7518"/>
                    <a:pt x="483" y="7521"/>
                    <a:pt x="512" y="7521"/>
                  </a:cubicBezTo>
                  <a:cubicBezTo>
                    <a:pt x="605" y="7521"/>
                    <a:pt x="697" y="7493"/>
                    <a:pt x="775" y="7442"/>
                  </a:cubicBezTo>
                  <a:cubicBezTo>
                    <a:pt x="879" y="7368"/>
                    <a:pt x="943" y="7265"/>
                    <a:pt x="973" y="7141"/>
                  </a:cubicBezTo>
                  <a:cubicBezTo>
                    <a:pt x="1007" y="6990"/>
                    <a:pt x="1036" y="6837"/>
                    <a:pt x="1076" y="6689"/>
                  </a:cubicBezTo>
                  <a:cubicBezTo>
                    <a:pt x="1107" y="6576"/>
                    <a:pt x="1144" y="6469"/>
                    <a:pt x="1177" y="6359"/>
                  </a:cubicBezTo>
                  <a:cubicBezTo>
                    <a:pt x="1271" y="6091"/>
                    <a:pt x="1365" y="5827"/>
                    <a:pt x="1445" y="5556"/>
                  </a:cubicBezTo>
                  <a:lnTo>
                    <a:pt x="1535" y="5255"/>
                  </a:lnTo>
                  <a:cubicBezTo>
                    <a:pt x="1554" y="5257"/>
                    <a:pt x="1573" y="5259"/>
                    <a:pt x="1593" y="5259"/>
                  </a:cubicBezTo>
                  <a:cubicBezTo>
                    <a:pt x="1607" y="5259"/>
                    <a:pt x="1621" y="5258"/>
                    <a:pt x="1635" y="5255"/>
                  </a:cubicBezTo>
                  <a:cubicBezTo>
                    <a:pt x="1896" y="5221"/>
                    <a:pt x="2157" y="5188"/>
                    <a:pt x="2418" y="5151"/>
                  </a:cubicBezTo>
                  <a:cubicBezTo>
                    <a:pt x="2532" y="5138"/>
                    <a:pt x="2649" y="5118"/>
                    <a:pt x="2762" y="5098"/>
                  </a:cubicBezTo>
                  <a:cubicBezTo>
                    <a:pt x="2873" y="5078"/>
                    <a:pt x="2986" y="5078"/>
                    <a:pt x="3100" y="5061"/>
                  </a:cubicBezTo>
                  <a:cubicBezTo>
                    <a:pt x="3110" y="5058"/>
                    <a:pt x="3120" y="5054"/>
                    <a:pt x="3130" y="5054"/>
                  </a:cubicBezTo>
                  <a:cubicBezTo>
                    <a:pt x="3137" y="5081"/>
                    <a:pt x="3140" y="5111"/>
                    <a:pt x="3146" y="5138"/>
                  </a:cubicBezTo>
                  <a:cubicBezTo>
                    <a:pt x="3171" y="5285"/>
                    <a:pt x="3197" y="5436"/>
                    <a:pt x="3237" y="5579"/>
                  </a:cubicBezTo>
                  <a:cubicBezTo>
                    <a:pt x="3264" y="5673"/>
                    <a:pt x="3291" y="5766"/>
                    <a:pt x="3321" y="5860"/>
                  </a:cubicBezTo>
                  <a:cubicBezTo>
                    <a:pt x="3371" y="6031"/>
                    <a:pt x="3418" y="6201"/>
                    <a:pt x="3461" y="6372"/>
                  </a:cubicBezTo>
                  <a:cubicBezTo>
                    <a:pt x="3475" y="6439"/>
                    <a:pt x="3488" y="6509"/>
                    <a:pt x="3498" y="6576"/>
                  </a:cubicBezTo>
                  <a:cubicBezTo>
                    <a:pt x="3508" y="6626"/>
                    <a:pt x="3518" y="6677"/>
                    <a:pt x="3525" y="6730"/>
                  </a:cubicBezTo>
                  <a:cubicBezTo>
                    <a:pt x="3538" y="6817"/>
                    <a:pt x="3558" y="6904"/>
                    <a:pt x="3578" y="6987"/>
                  </a:cubicBezTo>
                  <a:cubicBezTo>
                    <a:pt x="3592" y="7041"/>
                    <a:pt x="3618" y="7091"/>
                    <a:pt x="3645" y="7138"/>
                  </a:cubicBezTo>
                  <a:cubicBezTo>
                    <a:pt x="3682" y="7228"/>
                    <a:pt x="3739" y="7305"/>
                    <a:pt x="3813" y="7372"/>
                  </a:cubicBezTo>
                  <a:cubicBezTo>
                    <a:pt x="3903" y="7449"/>
                    <a:pt x="4003" y="7499"/>
                    <a:pt x="4120" y="7523"/>
                  </a:cubicBezTo>
                  <a:cubicBezTo>
                    <a:pt x="4161" y="7530"/>
                    <a:pt x="4202" y="7534"/>
                    <a:pt x="4243" y="7534"/>
                  </a:cubicBezTo>
                  <a:cubicBezTo>
                    <a:pt x="4316" y="7534"/>
                    <a:pt x="4387" y="7522"/>
                    <a:pt x="4458" y="7496"/>
                  </a:cubicBezTo>
                  <a:cubicBezTo>
                    <a:pt x="4565" y="7459"/>
                    <a:pt x="4655" y="7396"/>
                    <a:pt x="4732" y="7311"/>
                  </a:cubicBezTo>
                  <a:cubicBezTo>
                    <a:pt x="4816" y="7185"/>
                    <a:pt x="4889" y="7095"/>
                    <a:pt x="4916" y="6937"/>
                  </a:cubicBezTo>
                  <a:cubicBezTo>
                    <a:pt x="4929" y="6860"/>
                    <a:pt x="4936" y="6783"/>
                    <a:pt x="4932" y="6700"/>
                  </a:cubicBezTo>
                  <a:cubicBezTo>
                    <a:pt x="4932" y="6660"/>
                    <a:pt x="4929" y="6620"/>
                    <a:pt x="4920" y="6579"/>
                  </a:cubicBezTo>
                  <a:cubicBezTo>
                    <a:pt x="4896" y="6445"/>
                    <a:pt x="4866" y="6308"/>
                    <a:pt x="4836" y="6175"/>
                  </a:cubicBezTo>
                  <a:cubicBezTo>
                    <a:pt x="4802" y="6018"/>
                    <a:pt x="4765" y="5860"/>
                    <a:pt x="4719" y="5706"/>
                  </a:cubicBezTo>
                  <a:cubicBezTo>
                    <a:pt x="4665" y="5539"/>
                    <a:pt x="4611" y="5372"/>
                    <a:pt x="4558" y="5208"/>
                  </a:cubicBezTo>
                  <a:cubicBezTo>
                    <a:pt x="4511" y="5071"/>
                    <a:pt x="4481" y="4934"/>
                    <a:pt x="4448" y="4794"/>
                  </a:cubicBezTo>
                  <a:cubicBezTo>
                    <a:pt x="4364" y="4375"/>
                    <a:pt x="4290" y="3957"/>
                    <a:pt x="4184" y="3546"/>
                  </a:cubicBezTo>
                  <a:cubicBezTo>
                    <a:pt x="4080" y="3162"/>
                    <a:pt x="3949" y="2787"/>
                    <a:pt x="3836" y="2406"/>
                  </a:cubicBezTo>
                  <a:cubicBezTo>
                    <a:pt x="3773" y="2191"/>
                    <a:pt x="3702" y="1984"/>
                    <a:pt x="3625" y="1777"/>
                  </a:cubicBezTo>
                  <a:cubicBezTo>
                    <a:pt x="3538" y="1549"/>
                    <a:pt x="3464" y="1325"/>
                    <a:pt x="3401" y="1091"/>
                  </a:cubicBezTo>
                  <a:cubicBezTo>
                    <a:pt x="3364" y="904"/>
                    <a:pt x="3331" y="714"/>
                    <a:pt x="3287" y="526"/>
                  </a:cubicBezTo>
                  <a:cubicBezTo>
                    <a:pt x="3281" y="502"/>
                    <a:pt x="3277" y="479"/>
                    <a:pt x="3271" y="456"/>
                  </a:cubicBezTo>
                  <a:cubicBezTo>
                    <a:pt x="3251" y="388"/>
                    <a:pt x="3220" y="336"/>
                    <a:pt x="3187" y="272"/>
                  </a:cubicBezTo>
                  <a:cubicBezTo>
                    <a:pt x="3120" y="135"/>
                    <a:pt x="2950" y="31"/>
                    <a:pt x="2805" y="11"/>
                  </a:cubicBezTo>
                  <a:cubicBezTo>
                    <a:pt x="2772" y="4"/>
                    <a:pt x="2739" y="1"/>
                    <a:pt x="2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3"/>
            <p:cNvSpPr/>
            <p:nvPr/>
          </p:nvSpPr>
          <p:spPr>
            <a:xfrm>
              <a:off x="1459800" y="1512500"/>
              <a:ext cx="131625" cy="197100"/>
            </a:xfrm>
            <a:custGeom>
              <a:avLst/>
              <a:gdLst/>
              <a:ahLst/>
              <a:cxnLst/>
              <a:rect l="l" t="t" r="r" b="b"/>
              <a:pathLst>
                <a:path w="5265" h="7884" extrusionOk="0">
                  <a:moveTo>
                    <a:pt x="2706" y="3151"/>
                  </a:moveTo>
                  <a:cubicBezTo>
                    <a:pt x="2723" y="3222"/>
                    <a:pt x="2736" y="3292"/>
                    <a:pt x="2752" y="3362"/>
                  </a:cubicBezTo>
                  <a:lnTo>
                    <a:pt x="2796" y="3563"/>
                  </a:lnTo>
                  <a:cubicBezTo>
                    <a:pt x="2823" y="3690"/>
                    <a:pt x="2853" y="3813"/>
                    <a:pt x="2880" y="3941"/>
                  </a:cubicBezTo>
                  <a:cubicBezTo>
                    <a:pt x="2853" y="3944"/>
                    <a:pt x="2826" y="3947"/>
                    <a:pt x="2800" y="3951"/>
                  </a:cubicBezTo>
                  <a:lnTo>
                    <a:pt x="2669" y="3971"/>
                  </a:lnTo>
                  <a:cubicBezTo>
                    <a:pt x="2599" y="3981"/>
                    <a:pt x="2529" y="3991"/>
                    <a:pt x="2455" y="4001"/>
                  </a:cubicBezTo>
                  <a:lnTo>
                    <a:pt x="2362" y="4011"/>
                  </a:lnTo>
                  <a:cubicBezTo>
                    <a:pt x="2365" y="4001"/>
                    <a:pt x="2368" y="3987"/>
                    <a:pt x="2374" y="3974"/>
                  </a:cubicBezTo>
                  <a:lnTo>
                    <a:pt x="2462" y="3760"/>
                  </a:lnTo>
                  <a:cubicBezTo>
                    <a:pt x="2545" y="3560"/>
                    <a:pt x="2629" y="3359"/>
                    <a:pt x="2706" y="3151"/>
                  </a:cubicBezTo>
                  <a:close/>
                  <a:moveTo>
                    <a:pt x="2749" y="1934"/>
                  </a:moveTo>
                  <a:lnTo>
                    <a:pt x="2525" y="2613"/>
                  </a:lnTo>
                  <a:cubicBezTo>
                    <a:pt x="2411" y="2954"/>
                    <a:pt x="2271" y="3296"/>
                    <a:pt x="2138" y="3626"/>
                  </a:cubicBezTo>
                  <a:lnTo>
                    <a:pt x="2050" y="3844"/>
                  </a:lnTo>
                  <a:cubicBezTo>
                    <a:pt x="2017" y="3924"/>
                    <a:pt x="1984" y="4008"/>
                    <a:pt x="1953" y="4091"/>
                  </a:cubicBezTo>
                  <a:lnTo>
                    <a:pt x="1820" y="4435"/>
                  </a:lnTo>
                  <a:lnTo>
                    <a:pt x="2502" y="4349"/>
                  </a:lnTo>
                  <a:cubicBezTo>
                    <a:pt x="2575" y="4339"/>
                    <a:pt x="2649" y="4329"/>
                    <a:pt x="2723" y="4319"/>
                  </a:cubicBezTo>
                  <a:lnTo>
                    <a:pt x="2850" y="4299"/>
                  </a:lnTo>
                  <a:cubicBezTo>
                    <a:pt x="2896" y="4292"/>
                    <a:pt x="2947" y="4288"/>
                    <a:pt x="2993" y="4282"/>
                  </a:cubicBezTo>
                  <a:cubicBezTo>
                    <a:pt x="3033" y="4279"/>
                    <a:pt x="3077" y="4275"/>
                    <a:pt x="3117" y="4272"/>
                  </a:cubicBezTo>
                  <a:lnTo>
                    <a:pt x="3311" y="4248"/>
                  </a:lnTo>
                  <a:lnTo>
                    <a:pt x="3228" y="3887"/>
                  </a:lnTo>
                  <a:cubicBezTo>
                    <a:pt x="3197" y="3753"/>
                    <a:pt x="3167" y="3623"/>
                    <a:pt x="3137" y="3476"/>
                  </a:cubicBezTo>
                  <a:lnTo>
                    <a:pt x="3134" y="3456"/>
                  </a:lnTo>
                  <a:lnTo>
                    <a:pt x="2960" y="3496"/>
                  </a:lnTo>
                  <a:lnTo>
                    <a:pt x="3127" y="3429"/>
                  </a:lnTo>
                  <a:lnTo>
                    <a:pt x="3117" y="3382"/>
                  </a:lnTo>
                  <a:lnTo>
                    <a:pt x="3097" y="3285"/>
                  </a:lnTo>
                  <a:cubicBezTo>
                    <a:pt x="3050" y="3081"/>
                    <a:pt x="3004" y="2877"/>
                    <a:pt x="2956" y="2673"/>
                  </a:cubicBezTo>
                  <a:cubicBezTo>
                    <a:pt x="2940" y="2609"/>
                    <a:pt x="2923" y="2546"/>
                    <a:pt x="2907" y="2486"/>
                  </a:cubicBezTo>
                  <a:lnTo>
                    <a:pt x="2749" y="1934"/>
                  </a:lnTo>
                  <a:close/>
                  <a:moveTo>
                    <a:pt x="2855" y="352"/>
                  </a:moveTo>
                  <a:cubicBezTo>
                    <a:pt x="2879" y="352"/>
                    <a:pt x="2904" y="355"/>
                    <a:pt x="2930" y="359"/>
                  </a:cubicBezTo>
                  <a:cubicBezTo>
                    <a:pt x="3030" y="372"/>
                    <a:pt x="3144" y="449"/>
                    <a:pt x="3181" y="526"/>
                  </a:cubicBezTo>
                  <a:lnTo>
                    <a:pt x="3201" y="566"/>
                  </a:lnTo>
                  <a:cubicBezTo>
                    <a:pt x="3224" y="607"/>
                    <a:pt x="3241" y="640"/>
                    <a:pt x="3251" y="673"/>
                  </a:cubicBezTo>
                  <a:cubicBezTo>
                    <a:pt x="3257" y="697"/>
                    <a:pt x="3261" y="717"/>
                    <a:pt x="3268" y="740"/>
                  </a:cubicBezTo>
                  <a:cubicBezTo>
                    <a:pt x="3294" y="871"/>
                    <a:pt x="3322" y="1001"/>
                    <a:pt x="3345" y="1132"/>
                  </a:cubicBezTo>
                  <a:lnTo>
                    <a:pt x="3382" y="1315"/>
                  </a:lnTo>
                  <a:cubicBezTo>
                    <a:pt x="3448" y="1553"/>
                    <a:pt x="3522" y="1780"/>
                    <a:pt x="3609" y="2011"/>
                  </a:cubicBezTo>
                  <a:cubicBezTo>
                    <a:pt x="3686" y="2212"/>
                    <a:pt x="3753" y="2416"/>
                    <a:pt x="3819" y="2629"/>
                  </a:cubicBezTo>
                  <a:cubicBezTo>
                    <a:pt x="3856" y="2760"/>
                    <a:pt x="3899" y="2890"/>
                    <a:pt x="3940" y="3021"/>
                  </a:cubicBezTo>
                  <a:cubicBezTo>
                    <a:pt x="4017" y="3265"/>
                    <a:pt x="4097" y="3516"/>
                    <a:pt x="4164" y="3767"/>
                  </a:cubicBezTo>
                  <a:cubicBezTo>
                    <a:pt x="4248" y="4081"/>
                    <a:pt x="4311" y="4409"/>
                    <a:pt x="4371" y="4723"/>
                  </a:cubicBezTo>
                  <a:lnTo>
                    <a:pt x="4428" y="5004"/>
                  </a:lnTo>
                  <a:cubicBezTo>
                    <a:pt x="4461" y="5151"/>
                    <a:pt x="4495" y="5295"/>
                    <a:pt x="4542" y="5439"/>
                  </a:cubicBezTo>
                  <a:cubicBezTo>
                    <a:pt x="4595" y="5603"/>
                    <a:pt x="4649" y="5767"/>
                    <a:pt x="4699" y="5931"/>
                  </a:cubicBezTo>
                  <a:cubicBezTo>
                    <a:pt x="4739" y="6061"/>
                    <a:pt x="4776" y="6201"/>
                    <a:pt x="4816" y="6386"/>
                  </a:cubicBezTo>
                  <a:lnTo>
                    <a:pt x="4836" y="6476"/>
                  </a:lnTo>
                  <a:cubicBezTo>
                    <a:pt x="4856" y="6579"/>
                    <a:pt x="4880" y="6683"/>
                    <a:pt x="4900" y="6787"/>
                  </a:cubicBezTo>
                  <a:cubicBezTo>
                    <a:pt x="4907" y="6817"/>
                    <a:pt x="4907" y="6847"/>
                    <a:pt x="4910" y="6880"/>
                  </a:cubicBezTo>
                  <a:cubicBezTo>
                    <a:pt x="4910" y="6948"/>
                    <a:pt x="4907" y="7011"/>
                    <a:pt x="4893" y="7081"/>
                  </a:cubicBezTo>
                  <a:cubicBezTo>
                    <a:pt x="4876" y="7181"/>
                    <a:pt x="4833" y="7245"/>
                    <a:pt x="4766" y="7345"/>
                  </a:cubicBezTo>
                  <a:lnTo>
                    <a:pt x="4742" y="7375"/>
                  </a:lnTo>
                  <a:cubicBezTo>
                    <a:pt x="4689" y="7436"/>
                    <a:pt x="4626" y="7479"/>
                    <a:pt x="4552" y="7506"/>
                  </a:cubicBezTo>
                  <a:cubicBezTo>
                    <a:pt x="4499" y="7523"/>
                    <a:pt x="4448" y="7532"/>
                    <a:pt x="4396" y="7532"/>
                  </a:cubicBezTo>
                  <a:cubicBezTo>
                    <a:pt x="4366" y="7532"/>
                    <a:pt x="4336" y="7529"/>
                    <a:pt x="4305" y="7522"/>
                  </a:cubicBezTo>
                  <a:cubicBezTo>
                    <a:pt x="4217" y="7506"/>
                    <a:pt x="4144" y="7469"/>
                    <a:pt x="4080" y="7416"/>
                  </a:cubicBezTo>
                  <a:cubicBezTo>
                    <a:pt x="4027" y="7365"/>
                    <a:pt x="3987" y="7309"/>
                    <a:pt x="3956" y="7245"/>
                  </a:cubicBezTo>
                  <a:lnTo>
                    <a:pt x="3947" y="7225"/>
                  </a:lnTo>
                  <a:cubicBezTo>
                    <a:pt x="3927" y="7188"/>
                    <a:pt x="3907" y="7152"/>
                    <a:pt x="3896" y="7104"/>
                  </a:cubicBezTo>
                  <a:cubicBezTo>
                    <a:pt x="3879" y="7031"/>
                    <a:pt x="3859" y="6954"/>
                    <a:pt x="3850" y="6877"/>
                  </a:cubicBezTo>
                  <a:cubicBezTo>
                    <a:pt x="3843" y="6823"/>
                    <a:pt x="3833" y="6770"/>
                    <a:pt x="3823" y="6717"/>
                  </a:cubicBezTo>
                  <a:cubicBezTo>
                    <a:pt x="3810" y="6650"/>
                    <a:pt x="3796" y="6579"/>
                    <a:pt x="3783" y="6506"/>
                  </a:cubicBezTo>
                  <a:cubicBezTo>
                    <a:pt x="3746" y="6352"/>
                    <a:pt x="3699" y="6192"/>
                    <a:pt x="3639" y="5984"/>
                  </a:cubicBezTo>
                  <a:lnTo>
                    <a:pt x="3632" y="5968"/>
                  </a:lnTo>
                  <a:cubicBezTo>
                    <a:pt x="3609" y="5880"/>
                    <a:pt x="3582" y="5793"/>
                    <a:pt x="3558" y="5707"/>
                  </a:cubicBezTo>
                  <a:cubicBezTo>
                    <a:pt x="3518" y="5563"/>
                    <a:pt x="3492" y="5412"/>
                    <a:pt x="3468" y="5285"/>
                  </a:cubicBezTo>
                  <a:lnTo>
                    <a:pt x="3425" y="5017"/>
                  </a:lnTo>
                  <a:lnTo>
                    <a:pt x="3221" y="5061"/>
                  </a:lnTo>
                  <a:cubicBezTo>
                    <a:pt x="3174" y="5068"/>
                    <a:pt x="3124" y="5071"/>
                    <a:pt x="3074" y="5077"/>
                  </a:cubicBezTo>
                  <a:cubicBezTo>
                    <a:pt x="3010" y="5081"/>
                    <a:pt x="2947" y="5088"/>
                    <a:pt x="2883" y="5102"/>
                  </a:cubicBezTo>
                  <a:cubicBezTo>
                    <a:pt x="2769" y="5122"/>
                    <a:pt x="2655" y="5138"/>
                    <a:pt x="2545" y="5151"/>
                  </a:cubicBezTo>
                  <a:cubicBezTo>
                    <a:pt x="2374" y="5178"/>
                    <a:pt x="2204" y="5198"/>
                    <a:pt x="2033" y="5222"/>
                  </a:cubicBezTo>
                  <a:lnTo>
                    <a:pt x="1763" y="5255"/>
                  </a:lnTo>
                  <a:cubicBezTo>
                    <a:pt x="1756" y="5256"/>
                    <a:pt x="1748" y="5257"/>
                    <a:pt x="1738" y="5257"/>
                  </a:cubicBezTo>
                  <a:cubicBezTo>
                    <a:pt x="1727" y="5257"/>
                    <a:pt x="1716" y="5256"/>
                    <a:pt x="1703" y="5255"/>
                  </a:cubicBezTo>
                  <a:lnTo>
                    <a:pt x="1559" y="5242"/>
                  </a:lnTo>
                  <a:lnTo>
                    <a:pt x="1428" y="5679"/>
                  </a:lnTo>
                  <a:cubicBezTo>
                    <a:pt x="1358" y="5917"/>
                    <a:pt x="1275" y="6155"/>
                    <a:pt x="1195" y="6386"/>
                  </a:cubicBezTo>
                  <a:lnTo>
                    <a:pt x="1161" y="6479"/>
                  </a:lnTo>
                  <a:cubicBezTo>
                    <a:pt x="1124" y="6590"/>
                    <a:pt x="1090" y="6703"/>
                    <a:pt x="1060" y="6817"/>
                  </a:cubicBezTo>
                  <a:cubicBezTo>
                    <a:pt x="1030" y="6924"/>
                    <a:pt x="1007" y="7031"/>
                    <a:pt x="983" y="7141"/>
                  </a:cubicBezTo>
                  <a:lnTo>
                    <a:pt x="950" y="7275"/>
                  </a:lnTo>
                  <a:cubicBezTo>
                    <a:pt x="934" y="7362"/>
                    <a:pt x="890" y="7425"/>
                    <a:pt x="826" y="7469"/>
                  </a:cubicBezTo>
                  <a:cubicBezTo>
                    <a:pt x="779" y="7502"/>
                    <a:pt x="724" y="7519"/>
                    <a:pt x="668" y="7519"/>
                  </a:cubicBezTo>
                  <a:cubicBezTo>
                    <a:pt x="648" y="7519"/>
                    <a:pt x="628" y="7517"/>
                    <a:pt x="609" y="7513"/>
                  </a:cubicBezTo>
                  <a:cubicBezTo>
                    <a:pt x="536" y="7499"/>
                    <a:pt x="465" y="7449"/>
                    <a:pt x="418" y="7382"/>
                  </a:cubicBezTo>
                  <a:cubicBezTo>
                    <a:pt x="378" y="7315"/>
                    <a:pt x="365" y="7245"/>
                    <a:pt x="378" y="7178"/>
                  </a:cubicBezTo>
                  <a:cubicBezTo>
                    <a:pt x="392" y="7115"/>
                    <a:pt x="408" y="7054"/>
                    <a:pt x="422" y="6991"/>
                  </a:cubicBezTo>
                  <a:cubicBezTo>
                    <a:pt x="452" y="6840"/>
                    <a:pt x="485" y="6687"/>
                    <a:pt x="528" y="6542"/>
                  </a:cubicBezTo>
                  <a:cubicBezTo>
                    <a:pt x="589" y="6342"/>
                    <a:pt x="656" y="6141"/>
                    <a:pt x="719" y="5951"/>
                  </a:cubicBezTo>
                  <a:cubicBezTo>
                    <a:pt x="806" y="5663"/>
                    <a:pt x="894" y="5369"/>
                    <a:pt x="977" y="5077"/>
                  </a:cubicBezTo>
                  <a:lnTo>
                    <a:pt x="1067" y="4764"/>
                  </a:lnTo>
                  <a:cubicBezTo>
                    <a:pt x="1084" y="4707"/>
                    <a:pt x="1104" y="4653"/>
                    <a:pt x="1121" y="4596"/>
                  </a:cubicBezTo>
                  <a:lnTo>
                    <a:pt x="1187" y="4395"/>
                  </a:lnTo>
                  <a:cubicBezTo>
                    <a:pt x="1215" y="4312"/>
                    <a:pt x="1241" y="4228"/>
                    <a:pt x="1271" y="4148"/>
                  </a:cubicBezTo>
                  <a:lnTo>
                    <a:pt x="1325" y="4001"/>
                  </a:lnTo>
                  <a:cubicBezTo>
                    <a:pt x="1375" y="3867"/>
                    <a:pt x="1425" y="3730"/>
                    <a:pt x="1475" y="3597"/>
                  </a:cubicBezTo>
                  <a:lnTo>
                    <a:pt x="1485" y="3569"/>
                  </a:lnTo>
                  <a:cubicBezTo>
                    <a:pt x="1562" y="3372"/>
                    <a:pt x="1636" y="3171"/>
                    <a:pt x="1712" y="2974"/>
                  </a:cubicBezTo>
                  <a:cubicBezTo>
                    <a:pt x="1769" y="2824"/>
                    <a:pt x="1823" y="2669"/>
                    <a:pt x="1880" y="2509"/>
                  </a:cubicBezTo>
                  <a:lnTo>
                    <a:pt x="1900" y="2433"/>
                  </a:lnTo>
                  <a:cubicBezTo>
                    <a:pt x="1937" y="2322"/>
                    <a:pt x="1970" y="2208"/>
                    <a:pt x="2004" y="2095"/>
                  </a:cubicBezTo>
                  <a:cubicBezTo>
                    <a:pt x="2033" y="1994"/>
                    <a:pt x="2061" y="1891"/>
                    <a:pt x="2090" y="1791"/>
                  </a:cubicBezTo>
                  <a:cubicBezTo>
                    <a:pt x="2178" y="1476"/>
                    <a:pt x="2271" y="1152"/>
                    <a:pt x="2382" y="843"/>
                  </a:cubicBezTo>
                  <a:lnTo>
                    <a:pt x="2391" y="817"/>
                  </a:lnTo>
                  <a:cubicBezTo>
                    <a:pt x="2419" y="737"/>
                    <a:pt x="2448" y="656"/>
                    <a:pt x="2485" y="593"/>
                  </a:cubicBezTo>
                  <a:cubicBezTo>
                    <a:pt x="2539" y="506"/>
                    <a:pt x="2575" y="456"/>
                    <a:pt x="2632" y="419"/>
                  </a:cubicBezTo>
                  <a:cubicBezTo>
                    <a:pt x="2711" y="373"/>
                    <a:pt x="2780" y="352"/>
                    <a:pt x="2855" y="352"/>
                  </a:cubicBezTo>
                  <a:close/>
                  <a:moveTo>
                    <a:pt x="2851" y="0"/>
                  </a:moveTo>
                  <a:cubicBezTo>
                    <a:pt x="2711" y="0"/>
                    <a:pt x="2582" y="39"/>
                    <a:pt x="2451" y="118"/>
                  </a:cubicBezTo>
                  <a:cubicBezTo>
                    <a:pt x="2321" y="198"/>
                    <a:pt x="2248" y="309"/>
                    <a:pt x="2184" y="412"/>
                  </a:cubicBezTo>
                  <a:cubicBezTo>
                    <a:pt x="2127" y="506"/>
                    <a:pt x="2090" y="610"/>
                    <a:pt x="2061" y="700"/>
                  </a:cubicBezTo>
                  <a:lnTo>
                    <a:pt x="2050" y="727"/>
                  </a:lnTo>
                  <a:cubicBezTo>
                    <a:pt x="1937" y="1044"/>
                    <a:pt x="1843" y="1376"/>
                    <a:pt x="1752" y="1693"/>
                  </a:cubicBezTo>
                  <a:cubicBezTo>
                    <a:pt x="1723" y="1794"/>
                    <a:pt x="1696" y="1894"/>
                    <a:pt x="1666" y="1998"/>
                  </a:cubicBezTo>
                  <a:cubicBezTo>
                    <a:pt x="1632" y="2108"/>
                    <a:pt x="1599" y="2222"/>
                    <a:pt x="1565" y="2332"/>
                  </a:cubicBezTo>
                  <a:lnTo>
                    <a:pt x="1545" y="2402"/>
                  </a:lnTo>
                  <a:cubicBezTo>
                    <a:pt x="1491" y="2553"/>
                    <a:pt x="1442" y="2700"/>
                    <a:pt x="1385" y="2850"/>
                  </a:cubicBezTo>
                  <a:cubicBezTo>
                    <a:pt x="1308" y="3048"/>
                    <a:pt x="1235" y="3245"/>
                    <a:pt x="1158" y="3442"/>
                  </a:cubicBezTo>
                  <a:lnTo>
                    <a:pt x="1147" y="3469"/>
                  </a:lnTo>
                  <a:cubicBezTo>
                    <a:pt x="1094" y="3606"/>
                    <a:pt x="1044" y="3743"/>
                    <a:pt x="994" y="3881"/>
                  </a:cubicBezTo>
                  <a:lnTo>
                    <a:pt x="940" y="4024"/>
                  </a:lnTo>
                  <a:cubicBezTo>
                    <a:pt x="910" y="4111"/>
                    <a:pt x="880" y="4202"/>
                    <a:pt x="853" y="4288"/>
                  </a:cubicBezTo>
                  <a:lnTo>
                    <a:pt x="789" y="4483"/>
                  </a:lnTo>
                  <a:cubicBezTo>
                    <a:pt x="769" y="4543"/>
                    <a:pt x="749" y="4603"/>
                    <a:pt x="729" y="4667"/>
                  </a:cubicBezTo>
                  <a:lnTo>
                    <a:pt x="639" y="4981"/>
                  </a:lnTo>
                  <a:cubicBezTo>
                    <a:pt x="556" y="5272"/>
                    <a:pt x="472" y="5559"/>
                    <a:pt x="385" y="5844"/>
                  </a:cubicBezTo>
                  <a:cubicBezTo>
                    <a:pt x="321" y="6034"/>
                    <a:pt x="251" y="6235"/>
                    <a:pt x="191" y="6442"/>
                  </a:cubicBezTo>
                  <a:cubicBezTo>
                    <a:pt x="147" y="6599"/>
                    <a:pt x="111" y="6760"/>
                    <a:pt x="77" y="6914"/>
                  </a:cubicBezTo>
                  <a:cubicBezTo>
                    <a:pt x="64" y="6977"/>
                    <a:pt x="51" y="7038"/>
                    <a:pt x="37" y="7098"/>
                  </a:cubicBezTo>
                  <a:cubicBezTo>
                    <a:pt x="0" y="7258"/>
                    <a:pt x="31" y="7429"/>
                    <a:pt x="124" y="7573"/>
                  </a:cubicBezTo>
                  <a:cubicBezTo>
                    <a:pt x="221" y="7723"/>
                    <a:pt x="375" y="7827"/>
                    <a:pt x="542" y="7860"/>
                  </a:cubicBezTo>
                  <a:cubicBezTo>
                    <a:pt x="580" y="7867"/>
                    <a:pt x="619" y="7871"/>
                    <a:pt x="658" y="7871"/>
                  </a:cubicBezTo>
                  <a:cubicBezTo>
                    <a:pt x="787" y="7871"/>
                    <a:pt x="915" y="7832"/>
                    <a:pt x="1024" y="7760"/>
                  </a:cubicBezTo>
                  <a:cubicBezTo>
                    <a:pt x="1161" y="7666"/>
                    <a:pt x="1255" y="7526"/>
                    <a:pt x="1295" y="7355"/>
                  </a:cubicBezTo>
                  <a:lnTo>
                    <a:pt x="1325" y="7215"/>
                  </a:lnTo>
                  <a:cubicBezTo>
                    <a:pt x="1348" y="7115"/>
                    <a:pt x="1371" y="7011"/>
                    <a:pt x="1398" y="6911"/>
                  </a:cubicBezTo>
                  <a:cubicBezTo>
                    <a:pt x="1428" y="6800"/>
                    <a:pt x="1462" y="6693"/>
                    <a:pt x="1496" y="6590"/>
                  </a:cubicBezTo>
                  <a:lnTo>
                    <a:pt x="1525" y="6502"/>
                  </a:lnTo>
                  <a:cubicBezTo>
                    <a:pt x="1609" y="6269"/>
                    <a:pt x="1692" y="6025"/>
                    <a:pt x="1766" y="5780"/>
                  </a:cubicBezTo>
                  <a:lnTo>
                    <a:pt x="1817" y="5603"/>
                  </a:lnTo>
                  <a:lnTo>
                    <a:pt x="2081" y="5570"/>
                  </a:lnTo>
                  <a:cubicBezTo>
                    <a:pt x="2251" y="5546"/>
                    <a:pt x="2422" y="5526"/>
                    <a:pt x="2592" y="5499"/>
                  </a:cubicBezTo>
                  <a:cubicBezTo>
                    <a:pt x="2709" y="5486"/>
                    <a:pt x="2830" y="5466"/>
                    <a:pt x="2944" y="5446"/>
                  </a:cubicBezTo>
                  <a:cubicBezTo>
                    <a:pt x="2996" y="5435"/>
                    <a:pt x="3050" y="5432"/>
                    <a:pt x="3107" y="5426"/>
                  </a:cubicBezTo>
                  <a:lnTo>
                    <a:pt x="3137" y="5426"/>
                  </a:lnTo>
                  <a:cubicBezTo>
                    <a:pt x="3157" y="5543"/>
                    <a:pt x="3184" y="5670"/>
                    <a:pt x="3217" y="5800"/>
                  </a:cubicBezTo>
                  <a:cubicBezTo>
                    <a:pt x="3245" y="5891"/>
                    <a:pt x="3271" y="5977"/>
                    <a:pt x="3297" y="6068"/>
                  </a:cubicBezTo>
                  <a:lnTo>
                    <a:pt x="3302" y="6085"/>
                  </a:lnTo>
                  <a:cubicBezTo>
                    <a:pt x="3362" y="6285"/>
                    <a:pt x="3405" y="6442"/>
                    <a:pt x="3438" y="6582"/>
                  </a:cubicBezTo>
                  <a:cubicBezTo>
                    <a:pt x="3452" y="6650"/>
                    <a:pt x="3465" y="6713"/>
                    <a:pt x="3478" y="6780"/>
                  </a:cubicBezTo>
                  <a:cubicBezTo>
                    <a:pt x="3485" y="6830"/>
                    <a:pt x="3495" y="6880"/>
                    <a:pt x="3502" y="6931"/>
                  </a:cubicBezTo>
                  <a:cubicBezTo>
                    <a:pt x="3515" y="7014"/>
                    <a:pt x="3535" y="7101"/>
                    <a:pt x="3558" y="7201"/>
                  </a:cubicBezTo>
                  <a:cubicBezTo>
                    <a:pt x="3575" y="7275"/>
                    <a:pt x="3609" y="7339"/>
                    <a:pt x="3639" y="7392"/>
                  </a:cubicBezTo>
                  <a:cubicBezTo>
                    <a:pt x="3686" y="7499"/>
                    <a:pt x="3756" y="7596"/>
                    <a:pt x="3850" y="7680"/>
                  </a:cubicBezTo>
                  <a:cubicBezTo>
                    <a:pt x="3960" y="7777"/>
                    <a:pt x="4091" y="7840"/>
                    <a:pt x="4237" y="7867"/>
                  </a:cubicBezTo>
                  <a:cubicBezTo>
                    <a:pt x="4288" y="7877"/>
                    <a:pt x="4341" y="7884"/>
                    <a:pt x="4395" y="7884"/>
                  </a:cubicBezTo>
                  <a:cubicBezTo>
                    <a:pt x="4485" y="7884"/>
                    <a:pt x="4579" y="7867"/>
                    <a:pt x="4669" y="7837"/>
                  </a:cubicBezTo>
                  <a:cubicBezTo>
                    <a:pt x="4802" y="7786"/>
                    <a:pt x="4920" y="7710"/>
                    <a:pt x="5014" y="7603"/>
                  </a:cubicBezTo>
                  <a:lnTo>
                    <a:pt x="5057" y="7542"/>
                  </a:lnTo>
                  <a:cubicBezTo>
                    <a:pt x="5134" y="7425"/>
                    <a:pt x="5208" y="7319"/>
                    <a:pt x="5241" y="7141"/>
                  </a:cubicBezTo>
                  <a:cubicBezTo>
                    <a:pt x="5258" y="7048"/>
                    <a:pt x="5264" y="6961"/>
                    <a:pt x="5261" y="6871"/>
                  </a:cubicBezTo>
                  <a:cubicBezTo>
                    <a:pt x="5258" y="6820"/>
                    <a:pt x="5254" y="6770"/>
                    <a:pt x="5244" y="6720"/>
                  </a:cubicBezTo>
                  <a:cubicBezTo>
                    <a:pt x="5224" y="6613"/>
                    <a:pt x="5201" y="6509"/>
                    <a:pt x="5177" y="6402"/>
                  </a:cubicBezTo>
                  <a:lnTo>
                    <a:pt x="5157" y="6312"/>
                  </a:lnTo>
                  <a:cubicBezTo>
                    <a:pt x="5117" y="6121"/>
                    <a:pt x="5077" y="5968"/>
                    <a:pt x="5037" y="5827"/>
                  </a:cubicBezTo>
                  <a:cubicBezTo>
                    <a:pt x="4987" y="5659"/>
                    <a:pt x="4930" y="5492"/>
                    <a:pt x="4876" y="5325"/>
                  </a:cubicBezTo>
                  <a:cubicBezTo>
                    <a:pt x="4833" y="5202"/>
                    <a:pt x="4802" y="5071"/>
                    <a:pt x="4773" y="4934"/>
                  </a:cubicBezTo>
                  <a:lnTo>
                    <a:pt x="4719" y="4656"/>
                  </a:lnTo>
                  <a:cubicBezTo>
                    <a:pt x="4656" y="4335"/>
                    <a:pt x="4589" y="4001"/>
                    <a:pt x="4501" y="3677"/>
                  </a:cubicBezTo>
                  <a:cubicBezTo>
                    <a:pt x="4435" y="3419"/>
                    <a:pt x="4355" y="3165"/>
                    <a:pt x="4274" y="2917"/>
                  </a:cubicBezTo>
                  <a:lnTo>
                    <a:pt x="4154" y="2526"/>
                  </a:lnTo>
                  <a:cubicBezTo>
                    <a:pt x="4087" y="2308"/>
                    <a:pt x="4017" y="2095"/>
                    <a:pt x="3940" y="1887"/>
                  </a:cubicBezTo>
                  <a:cubicBezTo>
                    <a:pt x="3856" y="1666"/>
                    <a:pt x="3786" y="1445"/>
                    <a:pt x="3723" y="1232"/>
                  </a:cubicBezTo>
                  <a:lnTo>
                    <a:pt x="3692" y="1068"/>
                  </a:lnTo>
                  <a:cubicBezTo>
                    <a:pt x="3666" y="931"/>
                    <a:pt x="3639" y="797"/>
                    <a:pt x="3609" y="663"/>
                  </a:cubicBezTo>
                  <a:cubicBezTo>
                    <a:pt x="3606" y="636"/>
                    <a:pt x="3598" y="610"/>
                    <a:pt x="3592" y="583"/>
                  </a:cubicBezTo>
                  <a:cubicBezTo>
                    <a:pt x="3572" y="513"/>
                    <a:pt x="3542" y="456"/>
                    <a:pt x="3515" y="402"/>
                  </a:cubicBezTo>
                  <a:lnTo>
                    <a:pt x="3495" y="366"/>
                  </a:lnTo>
                  <a:cubicBezTo>
                    <a:pt x="3405" y="188"/>
                    <a:pt x="3194" y="41"/>
                    <a:pt x="2984" y="11"/>
                  </a:cubicBezTo>
                  <a:cubicBezTo>
                    <a:pt x="2938" y="4"/>
                    <a:pt x="2894" y="0"/>
                    <a:pt x="28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36995904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764"/>
        <p:cNvGrpSpPr/>
        <p:nvPr/>
      </p:nvGrpSpPr>
      <p:grpSpPr>
        <a:xfrm>
          <a:off x="0" y="0"/>
          <a:ext cx="0" cy="0"/>
          <a:chOff x="0" y="0"/>
          <a:chExt cx="0" cy="0"/>
        </a:xfrm>
      </p:grpSpPr>
      <p:grpSp>
        <p:nvGrpSpPr>
          <p:cNvPr id="1765" name="Google Shape;1765;p14"/>
          <p:cNvGrpSpPr/>
          <p:nvPr/>
        </p:nvGrpSpPr>
        <p:grpSpPr>
          <a:xfrm>
            <a:off x="-66100" y="6033"/>
            <a:ext cx="12338000" cy="6852000"/>
            <a:chOff x="-49575" y="4525"/>
            <a:chExt cx="9253500" cy="5139000"/>
          </a:xfrm>
        </p:grpSpPr>
        <p:grpSp>
          <p:nvGrpSpPr>
            <p:cNvPr id="1766" name="Google Shape;1766;p14"/>
            <p:cNvGrpSpPr/>
            <p:nvPr/>
          </p:nvGrpSpPr>
          <p:grpSpPr>
            <a:xfrm>
              <a:off x="-49575" y="4525"/>
              <a:ext cx="9253500" cy="5139000"/>
              <a:chOff x="-49575" y="4525"/>
              <a:chExt cx="9253500" cy="5139000"/>
            </a:xfrm>
          </p:grpSpPr>
          <p:cxnSp>
            <p:nvCxnSpPr>
              <p:cNvPr id="1767" name="Google Shape;1767;p14"/>
              <p:cNvCxnSpPr/>
              <p:nvPr/>
            </p:nvCxnSpPr>
            <p:spPr>
              <a:xfrm>
                <a:off x="135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68" name="Google Shape;1768;p14"/>
              <p:cNvCxnSpPr/>
              <p:nvPr/>
            </p:nvCxnSpPr>
            <p:spPr>
              <a:xfrm>
                <a:off x="294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69" name="Google Shape;1769;p14"/>
              <p:cNvCxnSpPr/>
              <p:nvPr/>
            </p:nvCxnSpPr>
            <p:spPr>
              <a:xfrm>
                <a:off x="453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70" name="Google Shape;1770;p14"/>
              <p:cNvCxnSpPr/>
              <p:nvPr/>
            </p:nvCxnSpPr>
            <p:spPr>
              <a:xfrm>
                <a:off x="611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71" name="Google Shape;1771;p14"/>
              <p:cNvCxnSpPr/>
              <p:nvPr/>
            </p:nvCxnSpPr>
            <p:spPr>
              <a:xfrm>
                <a:off x="770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72" name="Google Shape;1772;p14"/>
              <p:cNvCxnSpPr/>
              <p:nvPr/>
            </p:nvCxnSpPr>
            <p:spPr>
              <a:xfrm>
                <a:off x="928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73" name="Google Shape;1773;p14"/>
              <p:cNvCxnSpPr/>
              <p:nvPr/>
            </p:nvCxnSpPr>
            <p:spPr>
              <a:xfrm>
                <a:off x="1087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74" name="Google Shape;1774;p14"/>
              <p:cNvCxnSpPr/>
              <p:nvPr/>
            </p:nvCxnSpPr>
            <p:spPr>
              <a:xfrm>
                <a:off x="1246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75" name="Google Shape;1775;p14"/>
              <p:cNvCxnSpPr/>
              <p:nvPr/>
            </p:nvCxnSpPr>
            <p:spPr>
              <a:xfrm>
                <a:off x="1404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76" name="Google Shape;1776;p14"/>
              <p:cNvCxnSpPr/>
              <p:nvPr/>
            </p:nvCxnSpPr>
            <p:spPr>
              <a:xfrm>
                <a:off x="1563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77" name="Google Shape;1777;p14"/>
              <p:cNvCxnSpPr/>
              <p:nvPr/>
            </p:nvCxnSpPr>
            <p:spPr>
              <a:xfrm>
                <a:off x="1721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78" name="Google Shape;1778;p14"/>
              <p:cNvCxnSpPr/>
              <p:nvPr/>
            </p:nvCxnSpPr>
            <p:spPr>
              <a:xfrm>
                <a:off x="1880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79" name="Google Shape;1779;p14"/>
              <p:cNvCxnSpPr/>
              <p:nvPr/>
            </p:nvCxnSpPr>
            <p:spPr>
              <a:xfrm>
                <a:off x="2039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80" name="Google Shape;1780;p14"/>
              <p:cNvCxnSpPr/>
              <p:nvPr/>
            </p:nvCxnSpPr>
            <p:spPr>
              <a:xfrm>
                <a:off x="2197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81" name="Google Shape;1781;p14"/>
              <p:cNvCxnSpPr/>
              <p:nvPr/>
            </p:nvCxnSpPr>
            <p:spPr>
              <a:xfrm>
                <a:off x="2356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82" name="Google Shape;1782;p14"/>
              <p:cNvCxnSpPr/>
              <p:nvPr/>
            </p:nvCxnSpPr>
            <p:spPr>
              <a:xfrm>
                <a:off x="2514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83" name="Google Shape;1783;p14"/>
              <p:cNvCxnSpPr/>
              <p:nvPr/>
            </p:nvCxnSpPr>
            <p:spPr>
              <a:xfrm>
                <a:off x="2673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84" name="Google Shape;1784;p14"/>
              <p:cNvCxnSpPr/>
              <p:nvPr/>
            </p:nvCxnSpPr>
            <p:spPr>
              <a:xfrm>
                <a:off x="2832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85" name="Google Shape;1785;p14"/>
              <p:cNvCxnSpPr/>
              <p:nvPr/>
            </p:nvCxnSpPr>
            <p:spPr>
              <a:xfrm>
                <a:off x="2990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86" name="Google Shape;1786;p14"/>
              <p:cNvCxnSpPr/>
              <p:nvPr/>
            </p:nvCxnSpPr>
            <p:spPr>
              <a:xfrm>
                <a:off x="3149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87" name="Google Shape;1787;p14"/>
              <p:cNvCxnSpPr/>
              <p:nvPr/>
            </p:nvCxnSpPr>
            <p:spPr>
              <a:xfrm>
                <a:off x="3307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88" name="Google Shape;1788;p14"/>
              <p:cNvCxnSpPr/>
              <p:nvPr/>
            </p:nvCxnSpPr>
            <p:spPr>
              <a:xfrm>
                <a:off x="3466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89" name="Google Shape;1789;p14"/>
              <p:cNvCxnSpPr/>
              <p:nvPr/>
            </p:nvCxnSpPr>
            <p:spPr>
              <a:xfrm>
                <a:off x="3625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90" name="Google Shape;1790;p14"/>
              <p:cNvCxnSpPr/>
              <p:nvPr/>
            </p:nvCxnSpPr>
            <p:spPr>
              <a:xfrm>
                <a:off x="3783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91" name="Google Shape;1791;p14"/>
              <p:cNvCxnSpPr/>
              <p:nvPr/>
            </p:nvCxnSpPr>
            <p:spPr>
              <a:xfrm>
                <a:off x="3942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92" name="Google Shape;1792;p14"/>
              <p:cNvCxnSpPr/>
              <p:nvPr/>
            </p:nvCxnSpPr>
            <p:spPr>
              <a:xfrm>
                <a:off x="4100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93" name="Google Shape;1793;p14"/>
              <p:cNvCxnSpPr/>
              <p:nvPr/>
            </p:nvCxnSpPr>
            <p:spPr>
              <a:xfrm>
                <a:off x="4259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94" name="Google Shape;1794;p14"/>
              <p:cNvCxnSpPr/>
              <p:nvPr/>
            </p:nvCxnSpPr>
            <p:spPr>
              <a:xfrm>
                <a:off x="4418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95" name="Google Shape;1795;p14"/>
              <p:cNvCxnSpPr/>
              <p:nvPr/>
            </p:nvCxnSpPr>
            <p:spPr>
              <a:xfrm>
                <a:off x="4576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96" name="Google Shape;1796;p14"/>
              <p:cNvCxnSpPr/>
              <p:nvPr/>
            </p:nvCxnSpPr>
            <p:spPr>
              <a:xfrm>
                <a:off x="4735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97" name="Google Shape;1797;p14"/>
              <p:cNvCxnSpPr/>
              <p:nvPr/>
            </p:nvCxnSpPr>
            <p:spPr>
              <a:xfrm>
                <a:off x="4893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98" name="Google Shape;1798;p14"/>
              <p:cNvCxnSpPr/>
              <p:nvPr/>
            </p:nvCxnSpPr>
            <p:spPr>
              <a:xfrm>
                <a:off x="5052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799" name="Google Shape;1799;p14"/>
              <p:cNvCxnSpPr/>
              <p:nvPr/>
            </p:nvCxnSpPr>
            <p:spPr>
              <a:xfrm>
                <a:off x="5211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00" name="Google Shape;1800;p14"/>
              <p:cNvCxnSpPr/>
              <p:nvPr/>
            </p:nvCxnSpPr>
            <p:spPr>
              <a:xfrm>
                <a:off x="5369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01" name="Google Shape;1801;p14"/>
              <p:cNvCxnSpPr/>
              <p:nvPr/>
            </p:nvCxnSpPr>
            <p:spPr>
              <a:xfrm>
                <a:off x="5528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02" name="Google Shape;1802;p14"/>
              <p:cNvCxnSpPr/>
              <p:nvPr/>
            </p:nvCxnSpPr>
            <p:spPr>
              <a:xfrm>
                <a:off x="5686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03" name="Google Shape;1803;p14"/>
              <p:cNvCxnSpPr/>
              <p:nvPr/>
            </p:nvCxnSpPr>
            <p:spPr>
              <a:xfrm>
                <a:off x="5845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04" name="Google Shape;1804;p14"/>
              <p:cNvCxnSpPr/>
              <p:nvPr/>
            </p:nvCxnSpPr>
            <p:spPr>
              <a:xfrm>
                <a:off x="6004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05" name="Google Shape;1805;p14"/>
              <p:cNvCxnSpPr/>
              <p:nvPr/>
            </p:nvCxnSpPr>
            <p:spPr>
              <a:xfrm>
                <a:off x="6162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06" name="Google Shape;1806;p14"/>
              <p:cNvCxnSpPr/>
              <p:nvPr/>
            </p:nvCxnSpPr>
            <p:spPr>
              <a:xfrm>
                <a:off x="6321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07" name="Google Shape;1807;p14"/>
              <p:cNvCxnSpPr/>
              <p:nvPr/>
            </p:nvCxnSpPr>
            <p:spPr>
              <a:xfrm>
                <a:off x="6479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08" name="Google Shape;1808;p14"/>
              <p:cNvCxnSpPr/>
              <p:nvPr/>
            </p:nvCxnSpPr>
            <p:spPr>
              <a:xfrm>
                <a:off x="6638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09" name="Google Shape;1809;p14"/>
              <p:cNvCxnSpPr/>
              <p:nvPr/>
            </p:nvCxnSpPr>
            <p:spPr>
              <a:xfrm>
                <a:off x="6797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10" name="Google Shape;1810;p14"/>
              <p:cNvCxnSpPr/>
              <p:nvPr/>
            </p:nvCxnSpPr>
            <p:spPr>
              <a:xfrm>
                <a:off x="6955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11" name="Google Shape;1811;p14"/>
              <p:cNvCxnSpPr/>
              <p:nvPr/>
            </p:nvCxnSpPr>
            <p:spPr>
              <a:xfrm>
                <a:off x="7114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12" name="Google Shape;1812;p14"/>
              <p:cNvCxnSpPr/>
              <p:nvPr/>
            </p:nvCxnSpPr>
            <p:spPr>
              <a:xfrm>
                <a:off x="7272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13" name="Google Shape;1813;p14"/>
              <p:cNvCxnSpPr/>
              <p:nvPr/>
            </p:nvCxnSpPr>
            <p:spPr>
              <a:xfrm>
                <a:off x="7431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14" name="Google Shape;1814;p14"/>
              <p:cNvCxnSpPr/>
              <p:nvPr/>
            </p:nvCxnSpPr>
            <p:spPr>
              <a:xfrm>
                <a:off x="7590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15" name="Google Shape;1815;p14"/>
              <p:cNvCxnSpPr/>
              <p:nvPr/>
            </p:nvCxnSpPr>
            <p:spPr>
              <a:xfrm>
                <a:off x="7748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16" name="Google Shape;1816;p14"/>
              <p:cNvCxnSpPr/>
              <p:nvPr/>
            </p:nvCxnSpPr>
            <p:spPr>
              <a:xfrm>
                <a:off x="7907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17" name="Google Shape;1817;p14"/>
              <p:cNvCxnSpPr/>
              <p:nvPr/>
            </p:nvCxnSpPr>
            <p:spPr>
              <a:xfrm>
                <a:off x="8065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18" name="Google Shape;1818;p14"/>
              <p:cNvCxnSpPr/>
              <p:nvPr/>
            </p:nvCxnSpPr>
            <p:spPr>
              <a:xfrm>
                <a:off x="8224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19" name="Google Shape;1819;p14"/>
              <p:cNvCxnSpPr/>
              <p:nvPr/>
            </p:nvCxnSpPr>
            <p:spPr>
              <a:xfrm>
                <a:off x="8383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20" name="Google Shape;1820;p14"/>
              <p:cNvCxnSpPr/>
              <p:nvPr/>
            </p:nvCxnSpPr>
            <p:spPr>
              <a:xfrm>
                <a:off x="8541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21" name="Google Shape;1821;p14"/>
              <p:cNvCxnSpPr/>
              <p:nvPr/>
            </p:nvCxnSpPr>
            <p:spPr>
              <a:xfrm>
                <a:off x="8700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22" name="Google Shape;1822;p14"/>
              <p:cNvCxnSpPr/>
              <p:nvPr/>
            </p:nvCxnSpPr>
            <p:spPr>
              <a:xfrm>
                <a:off x="8858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23" name="Google Shape;1823;p14"/>
              <p:cNvCxnSpPr/>
              <p:nvPr/>
            </p:nvCxnSpPr>
            <p:spPr>
              <a:xfrm>
                <a:off x="9017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1824" name="Google Shape;1824;p14"/>
              <p:cNvCxnSpPr/>
              <p:nvPr/>
            </p:nvCxnSpPr>
            <p:spPr>
              <a:xfrm rot="10800000">
                <a:off x="-49575" y="170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25" name="Google Shape;1825;p14"/>
              <p:cNvCxnSpPr/>
              <p:nvPr/>
            </p:nvCxnSpPr>
            <p:spPr>
              <a:xfrm rot="10800000">
                <a:off x="-49575" y="329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26" name="Google Shape;1826;p14"/>
              <p:cNvCxnSpPr/>
              <p:nvPr/>
            </p:nvCxnSpPr>
            <p:spPr>
              <a:xfrm rot="10800000">
                <a:off x="-49575" y="4879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27" name="Google Shape;1827;p14"/>
              <p:cNvCxnSpPr/>
              <p:nvPr/>
            </p:nvCxnSpPr>
            <p:spPr>
              <a:xfrm rot="10800000">
                <a:off x="-49575" y="646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28" name="Google Shape;1828;p14"/>
              <p:cNvCxnSpPr/>
              <p:nvPr/>
            </p:nvCxnSpPr>
            <p:spPr>
              <a:xfrm rot="10800000">
                <a:off x="-49575" y="805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29" name="Google Shape;1829;p14"/>
              <p:cNvCxnSpPr/>
              <p:nvPr/>
            </p:nvCxnSpPr>
            <p:spPr>
              <a:xfrm rot="10800000">
                <a:off x="-49575" y="963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30" name="Google Shape;1830;p14"/>
              <p:cNvCxnSpPr/>
              <p:nvPr/>
            </p:nvCxnSpPr>
            <p:spPr>
              <a:xfrm rot="10800000">
                <a:off x="-49575" y="1122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31" name="Google Shape;1831;p14"/>
              <p:cNvCxnSpPr/>
              <p:nvPr/>
            </p:nvCxnSpPr>
            <p:spPr>
              <a:xfrm rot="10800000">
                <a:off x="-49575" y="12810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32" name="Google Shape;1832;p14"/>
              <p:cNvCxnSpPr/>
              <p:nvPr/>
            </p:nvCxnSpPr>
            <p:spPr>
              <a:xfrm rot="10800000">
                <a:off x="-49575" y="1439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33" name="Google Shape;1833;p14"/>
              <p:cNvCxnSpPr/>
              <p:nvPr/>
            </p:nvCxnSpPr>
            <p:spPr>
              <a:xfrm rot="10800000">
                <a:off x="-49575" y="1598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34" name="Google Shape;1834;p14"/>
              <p:cNvCxnSpPr/>
              <p:nvPr/>
            </p:nvCxnSpPr>
            <p:spPr>
              <a:xfrm rot="10800000">
                <a:off x="-49575" y="17569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35" name="Google Shape;1835;p14"/>
              <p:cNvCxnSpPr/>
              <p:nvPr/>
            </p:nvCxnSpPr>
            <p:spPr>
              <a:xfrm rot="10800000">
                <a:off x="-49575" y="1915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36" name="Google Shape;1836;p14"/>
              <p:cNvCxnSpPr/>
              <p:nvPr/>
            </p:nvCxnSpPr>
            <p:spPr>
              <a:xfrm rot="10800000">
                <a:off x="-49575" y="2074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37" name="Google Shape;1837;p14"/>
              <p:cNvCxnSpPr/>
              <p:nvPr/>
            </p:nvCxnSpPr>
            <p:spPr>
              <a:xfrm rot="10800000">
                <a:off x="-49575" y="2232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38" name="Google Shape;1838;p14"/>
              <p:cNvCxnSpPr/>
              <p:nvPr/>
            </p:nvCxnSpPr>
            <p:spPr>
              <a:xfrm rot="10800000">
                <a:off x="-49575" y="2391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39" name="Google Shape;1839;p14"/>
              <p:cNvCxnSpPr/>
              <p:nvPr/>
            </p:nvCxnSpPr>
            <p:spPr>
              <a:xfrm rot="10800000">
                <a:off x="-49575" y="25500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40" name="Google Shape;1840;p14"/>
              <p:cNvCxnSpPr/>
              <p:nvPr/>
            </p:nvCxnSpPr>
            <p:spPr>
              <a:xfrm rot="10800000">
                <a:off x="-49575" y="2708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41" name="Google Shape;1841;p14"/>
              <p:cNvCxnSpPr/>
              <p:nvPr/>
            </p:nvCxnSpPr>
            <p:spPr>
              <a:xfrm rot="10800000">
                <a:off x="-49575" y="2867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42" name="Google Shape;1842;p14"/>
              <p:cNvCxnSpPr/>
              <p:nvPr/>
            </p:nvCxnSpPr>
            <p:spPr>
              <a:xfrm rot="10800000">
                <a:off x="-49575" y="30259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43" name="Google Shape;1843;p14"/>
              <p:cNvCxnSpPr/>
              <p:nvPr/>
            </p:nvCxnSpPr>
            <p:spPr>
              <a:xfrm rot="10800000">
                <a:off x="-49575" y="3184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44" name="Google Shape;1844;p14"/>
              <p:cNvCxnSpPr/>
              <p:nvPr/>
            </p:nvCxnSpPr>
            <p:spPr>
              <a:xfrm rot="10800000">
                <a:off x="-49575" y="3343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45" name="Google Shape;1845;p14"/>
              <p:cNvCxnSpPr/>
              <p:nvPr/>
            </p:nvCxnSpPr>
            <p:spPr>
              <a:xfrm rot="10800000">
                <a:off x="-49575" y="3501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46" name="Google Shape;1846;p14"/>
              <p:cNvCxnSpPr/>
              <p:nvPr/>
            </p:nvCxnSpPr>
            <p:spPr>
              <a:xfrm rot="10800000">
                <a:off x="-49575" y="3660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47" name="Google Shape;1847;p14"/>
              <p:cNvCxnSpPr/>
              <p:nvPr/>
            </p:nvCxnSpPr>
            <p:spPr>
              <a:xfrm rot="10800000">
                <a:off x="-49575" y="38190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48" name="Google Shape;1848;p14"/>
              <p:cNvCxnSpPr/>
              <p:nvPr/>
            </p:nvCxnSpPr>
            <p:spPr>
              <a:xfrm rot="10800000">
                <a:off x="-49575" y="3977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49" name="Google Shape;1849;p14"/>
              <p:cNvCxnSpPr/>
              <p:nvPr/>
            </p:nvCxnSpPr>
            <p:spPr>
              <a:xfrm rot="10800000">
                <a:off x="-49575" y="4136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50" name="Google Shape;1850;p14"/>
              <p:cNvCxnSpPr/>
              <p:nvPr/>
            </p:nvCxnSpPr>
            <p:spPr>
              <a:xfrm rot="10800000">
                <a:off x="-49575" y="4294900"/>
                <a:ext cx="9253500" cy="0"/>
              </a:xfrm>
              <a:prstGeom prst="straightConnector1">
                <a:avLst/>
              </a:prstGeom>
              <a:noFill/>
              <a:ln w="9525" cap="flat" cmpd="sng">
                <a:solidFill>
                  <a:srgbClr val="E3EAFF"/>
                </a:solidFill>
                <a:prstDash val="solid"/>
                <a:round/>
                <a:headEnd type="none" w="med" len="med"/>
                <a:tailEnd type="none" w="med" len="med"/>
              </a:ln>
            </p:spPr>
          </p:cxnSp>
        </p:grpSp>
        <p:cxnSp>
          <p:nvCxnSpPr>
            <p:cNvPr id="1851" name="Google Shape;1851;p14"/>
            <p:cNvCxnSpPr/>
            <p:nvPr/>
          </p:nvCxnSpPr>
          <p:spPr>
            <a:xfrm rot="10800000">
              <a:off x="-49575" y="4453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52" name="Google Shape;1852;p14"/>
            <p:cNvCxnSpPr/>
            <p:nvPr/>
          </p:nvCxnSpPr>
          <p:spPr>
            <a:xfrm rot="10800000">
              <a:off x="-49575" y="4612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53" name="Google Shape;1853;p14"/>
            <p:cNvCxnSpPr/>
            <p:nvPr/>
          </p:nvCxnSpPr>
          <p:spPr>
            <a:xfrm rot="10800000">
              <a:off x="-49575" y="4770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54" name="Google Shape;1854;p14"/>
            <p:cNvCxnSpPr/>
            <p:nvPr/>
          </p:nvCxnSpPr>
          <p:spPr>
            <a:xfrm rot="10800000">
              <a:off x="-49575" y="4929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1855" name="Google Shape;1855;p14"/>
            <p:cNvCxnSpPr/>
            <p:nvPr/>
          </p:nvCxnSpPr>
          <p:spPr>
            <a:xfrm rot="10800000">
              <a:off x="-49575" y="5088025"/>
              <a:ext cx="9253500" cy="0"/>
            </a:xfrm>
            <a:prstGeom prst="straightConnector1">
              <a:avLst/>
            </a:prstGeom>
            <a:noFill/>
            <a:ln w="9525" cap="flat" cmpd="sng">
              <a:solidFill>
                <a:srgbClr val="E3EAFF"/>
              </a:solidFill>
              <a:prstDash val="solid"/>
              <a:round/>
              <a:headEnd type="none" w="med" len="med"/>
              <a:tailEnd type="none" w="med" len="med"/>
            </a:ln>
          </p:spPr>
        </p:cxnSp>
      </p:grpSp>
      <p:sp>
        <p:nvSpPr>
          <p:cNvPr id="1857" name="Google Shape;1857;p14"/>
          <p:cNvSpPr/>
          <p:nvPr/>
        </p:nvSpPr>
        <p:spPr>
          <a:xfrm rot="10800000">
            <a:off x="6272279" y="413636"/>
            <a:ext cx="5326204" cy="4282133"/>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58" name="Google Shape;1858;p14"/>
          <p:cNvSpPr/>
          <p:nvPr/>
        </p:nvSpPr>
        <p:spPr>
          <a:xfrm rot="10800000" flipH="1">
            <a:off x="2179297" y="621645"/>
            <a:ext cx="2896099" cy="2343531"/>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59" name="Google Shape;1859;p14"/>
          <p:cNvSpPr/>
          <p:nvPr/>
        </p:nvSpPr>
        <p:spPr>
          <a:xfrm rot="630953" flipH="1">
            <a:off x="1099215" y="589455"/>
            <a:ext cx="854756" cy="854756"/>
          </a:xfrm>
          <a:prstGeom prst="ellipse">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0" name="Google Shape;1860;p14"/>
          <p:cNvSpPr/>
          <p:nvPr/>
        </p:nvSpPr>
        <p:spPr>
          <a:xfrm rot="635415" flipH="1">
            <a:off x="784508" y="1428536"/>
            <a:ext cx="287293" cy="287293"/>
          </a:xfrm>
          <a:prstGeom prst="ellipse">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1" name="Google Shape;1861;p14"/>
          <p:cNvSpPr/>
          <p:nvPr/>
        </p:nvSpPr>
        <p:spPr>
          <a:xfrm rot="631667" flipH="1">
            <a:off x="611198" y="850993"/>
            <a:ext cx="137921" cy="137921"/>
          </a:xfrm>
          <a:prstGeom prst="ellipse">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2" name="Google Shape;1862;p14"/>
          <p:cNvSpPr/>
          <p:nvPr/>
        </p:nvSpPr>
        <p:spPr>
          <a:xfrm rot="-10164585" flipH="1">
            <a:off x="11053976" y="3930155"/>
            <a:ext cx="287293" cy="287293"/>
          </a:xfrm>
          <a:prstGeom prst="ellipse">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3" name="Google Shape;1863;p14"/>
          <p:cNvSpPr/>
          <p:nvPr/>
        </p:nvSpPr>
        <p:spPr>
          <a:xfrm rot="-10168333" flipH="1">
            <a:off x="11376668" y="4657078"/>
            <a:ext cx="137921" cy="137921"/>
          </a:xfrm>
          <a:prstGeom prst="ellipse">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4" name="Google Shape;1864;p14"/>
          <p:cNvSpPr txBox="1">
            <a:spLocks noGrp="1"/>
          </p:cNvSpPr>
          <p:nvPr>
            <p:ph type="title"/>
          </p:nvPr>
        </p:nvSpPr>
        <p:spPr>
          <a:xfrm>
            <a:off x="7119967" y="2324567"/>
            <a:ext cx="36064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865" name="Google Shape;1865;p14"/>
          <p:cNvSpPr txBox="1">
            <a:spLocks noGrp="1"/>
          </p:cNvSpPr>
          <p:nvPr>
            <p:ph type="title" idx="2" hasCustomPrompt="1"/>
          </p:nvPr>
        </p:nvSpPr>
        <p:spPr>
          <a:xfrm>
            <a:off x="2001033" y="2324567"/>
            <a:ext cx="2698400" cy="1122400"/>
          </a:xfrm>
          <a:prstGeom prst="rect">
            <a:avLst/>
          </a:prstGeom>
        </p:spPr>
        <p:txBody>
          <a:bodyPr spcFirstLastPara="1" wrap="square" lIns="91425" tIns="0" rIns="91425" bIns="182875" anchor="ctr" anchorCtr="0">
            <a:noAutofit/>
          </a:bodyPr>
          <a:lstStyle>
            <a:lvl1pPr lvl="0" algn="ctr" rtl="0">
              <a:spcBef>
                <a:spcPts val="0"/>
              </a:spcBef>
              <a:spcAft>
                <a:spcPts val="0"/>
              </a:spcAft>
              <a:buSzPts val="6000"/>
              <a:buNone/>
              <a:defRPr sz="12666">
                <a:solidFill>
                  <a:schemeClr val="lt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66" name="Google Shape;1866;p14"/>
          <p:cNvSpPr txBox="1">
            <a:spLocks noGrp="1"/>
          </p:cNvSpPr>
          <p:nvPr>
            <p:ph type="subTitle" idx="1"/>
          </p:nvPr>
        </p:nvSpPr>
        <p:spPr>
          <a:xfrm>
            <a:off x="3189233" y="5153900"/>
            <a:ext cx="5813600" cy="56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867" name="Google Shape;1867;p14"/>
          <p:cNvGrpSpPr/>
          <p:nvPr/>
        </p:nvGrpSpPr>
        <p:grpSpPr>
          <a:xfrm rot="-564852">
            <a:off x="590367" y="826296"/>
            <a:ext cx="240444" cy="360157"/>
            <a:chOff x="1459800" y="1512500"/>
            <a:chExt cx="131625" cy="197100"/>
          </a:xfrm>
        </p:grpSpPr>
        <p:sp>
          <p:nvSpPr>
            <p:cNvPr id="1868" name="Google Shape;1868;p14"/>
            <p:cNvSpPr/>
            <p:nvPr/>
          </p:nvSpPr>
          <p:spPr>
            <a:xfrm>
              <a:off x="1533625" y="1599050"/>
              <a:ext cx="600" cy="2450"/>
            </a:xfrm>
            <a:custGeom>
              <a:avLst/>
              <a:gdLst/>
              <a:ahLst/>
              <a:cxnLst/>
              <a:rect l="l" t="t" r="r" b="b"/>
              <a:pathLst>
                <a:path w="24" h="98" extrusionOk="0">
                  <a:moveTo>
                    <a:pt x="0" y="1"/>
                  </a:moveTo>
                  <a:cubicBezTo>
                    <a:pt x="2" y="11"/>
                    <a:pt x="5" y="21"/>
                    <a:pt x="7" y="30"/>
                  </a:cubicBezTo>
                  <a:lnTo>
                    <a:pt x="7" y="30"/>
                  </a:lnTo>
                  <a:cubicBezTo>
                    <a:pt x="7" y="19"/>
                    <a:pt x="3" y="9"/>
                    <a:pt x="0" y="1"/>
                  </a:cubicBezTo>
                  <a:close/>
                  <a:moveTo>
                    <a:pt x="7" y="30"/>
                  </a:moveTo>
                  <a:lnTo>
                    <a:pt x="7" y="30"/>
                  </a:lnTo>
                  <a:cubicBezTo>
                    <a:pt x="7" y="32"/>
                    <a:pt x="7" y="33"/>
                    <a:pt x="7" y="34"/>
                  </a:cubicBezTo>
                  <a:cubicBezTo>
                    <a:pt x="11" y="47"/>
                    <a:pt x="14" y="64"/>
                    <a:pt x="17" y="81"/>
                  </a:cubicBezTo>
                  <a:lnTo>
                    <a:pt x="23" y="98"/>
                  </a:lnTo>
                  <a:cubicBezTo>
                    <a:pt x="19" y="74"/>
                    <a:pt x="13" y="53"/>
                    <a:pt x="7" y="30"/>
                  </a:cubicBezTo>
                  <a:close/>
                </a:path>
              </a:pathLst>
            </a:custGeom>
            <a:solidFill>
              <a:srgbClr val="FB6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9" name="Google Shape;1869;p14"/>
            <p:cNvSpPr/>
            <p:nvPr/>
          </p:nvSpPr>
          <p:spPr>
            <a:xfrm>
              <a:off x="1529350" y="1598125"/>
              <a:ext cx="9150" cy="4300"/>
            </a:xfrm>
            <a:custGeom>
              <a:avLst/>
              <a:gdLst/>
              <a:ahLst/>
              <a:cxnLst/>
              <a:rect l="l" t="t" r="r" b="b"/>
              <a:pathLst>
                <a:path w="366" h="172" extrusionOk="0">
                  <a:moveTo>
                    <a:pt x="345" y="1"/>
                  </a:moveTo>
                  <a:lnTo>
                    <a:pt x="1" y="74"/>
                  </a:lnTo>
                  <a:lnTo>
                    <a:pt x="21" y="172"/>
                  </a:lnTo>
                  <a:lnTo>
                    <a:pt x="365" y="98"/>
                  </a:lnTo>
                  <a:lnTo>
                    <a:pt x="345" y="1"/>
                  </a:lnTo>
                  <a:close/>
                </a:path>
              </a:pathLst>
            </a:custGeom>
            <a:solidFill>
              <a:srgbClr val="524A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0" name="Google Shape;1870;p14"/>
            <p:cNvSpPr/>
            <p:nvPr/>
          </p:nvSpPr>
          <p:spPr>
            <a:xfrm>
              <a:off x="1463575" y="1516850"/>
              <a:ext cx="123425" cy="188350"/>
            </a:xfrm>
            <a:custGeom>
              <a:avLst/>
              <a:gdLst/>
              <a:ahLst/>
              <a:cxnLst/>
              <a:rect l="l" t="t" r="r" b="b"/>
              <a:pathLst>
                <a:path w="4937" h="7534" extrusionOk="0">
                  <a:moveTo>
                    <a:pt x="2585" y="2359"/>
                  </a:moveTo>
                  <a:cubicBezTo>
                    <a:pt x="2601" y="2419"/>
                    <a:pt x="2618" y="2479"/>
                    <a:pt x="2635" y="2543"/>
                  </a:cubicBezTo>
                  <a:cubicBezTo>
                    <a:pt x="2682" y="2743"/>
                    <a:pt x="2729" y="2947"/>
                    <a:pt x="2772" y="3148"/>
                  </a:cubicBezTo>
                  <a:cubicBezTo>
                    <a:pt x="2782" y="3188"/>
                    <a:pt x="2793" y="3225"/>
                    <a:pt x="2799" y="3265"/>
                  </a:cubicBezTo>
                  <a:lnTo>
                    <a:pt x="2796" y="3245"/>
                  </a:lnTo>
                  <a:lnTo>
                    <a:pt x="2796" y="3245"/>
                  </a:lnTo>
                  <a:cubicBezTo>
                    <a:pt x="2799" y="3258"/>
                    <a:pt x="2802" y="3275"/>
                    <a:pt x="2805" y="3292"/>
                  </a:cubicBezTo>
                  <a:cubicBezTo>
                    <a:pt x="2805" y="3302"/>
                    <a:pt x="2809" y="3312"/>
                    <a:pt x="2809" y="3322"/>
                  </a:cubicBezTo>
                  <a:lnTo>
                    <a:pt x="2816" y="3338"/>
                  </a:lnTo>
                  <a:lnTo>
                    <a:pt x="2816" y="3352"/>
                  </a:lnTo>
                  <a:cubicBezTo>
                    <a:pt x="2859" y="3543"/>
                    <a:pt x="2902" y="3733"/>
                    <a:pt x="2946" y="3924"/>
                  </a:cubicBezTo>
                  <a:cubicBezTo>
                    <a:pt x="2856" y="3934"/>
                    <a:pt x="2762" y="3937"/>
                    <a:pt x="2672" y="3951"/>
                  </a:cubicBezTo>
                  <a:cubicBezTo>
                    <a:pt x="2558" y="3968"/>
                    <a:pt x="2444" y="3984"/>
                    <a:pt x="2328" y="4000"/>
                  </a:cubicBezTo>
                  <a:cubicBezTo>
                    <a:pt x="2197" y="4017"/>
                    <a:pt x="2067" y="4034"/>
                    <a:pt x="1939" y="4051"/>
                  </a:cubicBezTo>
                  <a:cubicBezTo>
                    <a:pt x="1979" y="3944"/>
                    <a:pt x="2020" y="3840"/>
                    <a:pt x="2060" y="3736"/>
                  </a:cubicBezTo>
                  <a:cubicBezTo>
                    <a:pt x="2227" y="3325"/>
                    <a:pt x="2401" y="2914"/>
                    <a:pt x="2541" y="2492"/>
                  </a:cubicBezTo>
                  <a:cubicBezTo>
                    <a:pt x="2555" y="2449"/>
                    <a:pt x="2572" y="2402"/>
                    <a:pt x="2585" y="2359"/>
                  </a:cubicBezTo>
                  <a:close/>
                  <a:moveTo>
                    <a:pt x="2705" y="1"/>
                  </a:moveTo>
                  <a:cubicBezTo>
                    <a:pt x="2595" y="1"/>
                    <a:pt x="2495" y="35"/>
                    <a:pt x="2391" y="95"/>
                  </a:cubicBezTo>
                  <a:cubicBezTo>
                    <a:pt x="2294" y="152"/>
                    <a:pt x="2240" y="235"/>
                    <a:pt x="2183" y="328"/>
                  </a:cubicBezTo>
                  <a:cubicBezTo>
                    <a:pt x="2130" y="416"/>
                    <a:pt x="2097" y="516"/>
                    <a:pt x="2063" y="609"/>
                  </a:cubicBezTo>
                  <a:cubicBezTo>
                    <a:pt x="1916" y="1024"/>
                    <a:pt x="1806" y="1449"/>
                    <a:pt x="1682" y="1870"/>
                  </a:cubicBezTo>
                  <a:cubicBezTo>
                    <a:pt x="1641" y="2011"/>
                    <a:pt x="1601" y="2148"/>
                    <a:pt x="1558" y="2285"/>
                  </a:cubicBezTo>
                  <a:cubicBezTo>
                    <a:pt x="1508" y="2435"/>
                    <a:pt x="1454" y="2586"/>
                    <a:pt x="1397" y="2736"/>
                  </a:cubicBezTo>
                  <a:cubicBezTo>
                    <a:pt x="1317" y="2944"/>
                    <a:pt x="1240" y="3151"/>
                    <a:pt x="1160" y="3358"/>
                  </a:cubicBezTo>
                  <a:cubicBezTo>
                    <a:pt x="1090" y="3543"/>
                    <a:pt x="1023" y="3727"/>
                    <a:pt x="956" y="3914"/>
                  </a:cubicBezTo>
                  <a:cubicBezTo>
                    <a:pt x="909" y="4034"/>
                    <a:pt x="873" y="4158"/>
                    <a:pt x="832" y="4278"/>
                  </a:cubicBezTo>
                  <a:cubicBezTo>
                    <a:pt x="806" y="4366"/>
                    <a:pt x="772" y="4452"/>
                    <a:pt x="749" y="4542"/>
                  </a:cubicBezTo>
                  <a:cubicBezTo>
                    <a:pt x="632" y="4937"/>
                    <a:pt x="522" y="5332"/>
                    <a:pt x="401" y="5726"/>
                  </a:cubicBezTo>
                  <a:cubicBezTo>
                    <a:pt x="334" y="5924"/>
                    <a:pt x="267" y="6118"/>
                    <a:pt x="210" y="6319"/>
                  </a:cubicBezTo>
                  <a:cubicBezTo>
                    <a:pt x="147" y="6529"/>
                    <a:pt x="107" y="6750"/>
                    <a:pt x="56" y="6964"/>
                  </a:cubicBezTo>
                  <a:cubicBezTo>
                    <a:pt x="0" y="7211"/>
                    <a:pt x="184" y="7466"/>
                    <a:pt x="425" y="7512"/>
                  </a:cubicBezTo>
                  <a:cubicBezTo>
                    <a:pt x="454" y="7518"/>
                    <a:pt x="483" y="7521"/>
                    <a:pt x="512" y="7521"/>
                  </a:cubicBezTo>
                  <a:cubicBezTo>
                    <a:pt x="605" y="7521"/>
                    <a:pt x="697" y="7493"/>
                    <a:pt x="775" y="7442"/>
                  </a:cubicBezTo>
                  <a:cubicBezTo>
                    <a:pt x="879" y="7368"/>
                    <a:pt x="943" y="7265"/>
                    <a:pt x="973" y="7141"/>
                  </a:cubicBezTo>
                  <a:cubicBezTo>
                    <a:pt x="1007" y="6990"/>
                    <a:pt x="1036" y="6837"/>
                    <a:pt x="1076" y="6689"/>
                  </a:cubicBezTo>
                  <a:cubicBezTo>
                    <a:pt x="1107" y="6576"/>
                    <a:pt x="1144" y="6469"/>
                    <a:pt x="1177" y="6359"/>
                  </a:cubicBezTo>
                  <a:cubicBezTo>
                    <a:pt x="1271" y="6091"/>
                    <a:pt x="1365" y="5827"/>
                    <a:pt x="1445" y="5556"/>
                  </a:cubicBezTo>
                  <a:lnTo>
                    <a:pt x="1535" y="5255"/>
                  </a:lnTo>
                  <a:cubicBezTo>
                    <a:pt x="1554" y="5257"/>
                    <a:pt x="1573" y="5259"/>
                    <a:pt x="1593" y="5259"/>
                  </a:cubicBezTo>
                  <a:cubicBezTo>
                    <a:pt x="1607" y="5259"/>
                    <a:pt x="1621" y="5258"/>
                    <a:pt x="1635" y="5255"/>
                  </a:cubicBezTo>
                  <a:cubicBezTo>
                    <a:pt x="1896" y="5221"/>
                    <a:pt x="2157" y="5188"/>
                    <a:pt x="2418" y="5151"/>
                  </a:cubicBezTo>
                  <a:cubicBezTo>
                    <a:pt x="2532" y="5138"/>
                    <a:pt x="2649" y="5118"/>
                    <a:pt x="2762" y="5098"/>
                  </a:cubicBezTo>
                  <a:cubicBezTo>
                    <a:pt x="2873" y="5078"/>
                    <a:pt x="2986" y="5078"/>
                    <a:pt x="3100" y="5061"/>
                  </a:cubicBezTo>
                  <a:cubicBezTo>
                    <a:pt x="3110" y="5058"/>
                    <a:pt x="3120" y="5054"/>
                    <a:pt x="3130" y="5054"/>
                  </a:cubicBezTo>
                  <a:cubicBezTo>
                    <a:pt x="3137" y="5081"/>
                    <a:pt x="3140" y="5111"/>
                    <a:pt x="3146" y="5138"/>
                  </a:cubicBezTo>
                  <a:cubicBezTo>
                    <a:pt x="3171" y="5285"/>
                    <a:pt x="3197" y="5436"/>
                    <a:pt x="3237" y="5579"/>
                  </a:cubicBezTo>
                  <a:cubicBezTo>
                    <a:pt x="3264" y="5673"/>
                    <a:pt x="3291" y="5766"/>
                    <a:pt x="3321" y="5860"/>
                  </a:cubicBezTo>
                  <a:cubicBezTo>
                    <a:pt x="3371" y="6031"/>
                    <a:pt x="3418" y="6201"/>
                    <a:pt x="3461" y="6372"/>
                  </a:cubicBezTo>
                  <a:cubicBezTo>
                    <a:pt x="3475" y="6439"/>
                    <a:pt x="3488" y="6509"/>
                    <a:pt x="3498" y="6576"/>
                  </a:cubicBezTo>
                  <a:cubicBezTo>
                    <a:pt x="3508" y="6626"/>
                    <a:pt x="3518" y="6677"/>
                    <a:pt x="3525" y="6730"/>
                  </a:cubicBezTo>
                  <a:cubicBezTo>
                    <a:pt x="3538" y="6817"/>
                    <a:pt x="3558" y="6904"/>
                    <a:pt x="3578" y="6987"/>
                  </a:cubicBezTo>
                  <a:cubicBezTo>
                    <a:pt x="3592" y="7041"/>
                    <a:pt x="3618" y="7091"/>
                    <a:pt x="3645" y="7138"/>
                  </a:cubicBezTo>
                  <a:cubicBezTo>
                    <a:pt x="3682" y="7228"/>
                    <a:pt x="3739" y="7305"/>
                    <a:pt x="3813" y="7372"/>
                  </a:cubicBezTo>
                  <a:cubicBezTo>
                    <a:pt x="3903" y="7449"/>
                    <a:pt x="4003" y="7499"/>
                    <a:pt x="4120" y="7523"/>
                  </a:cubicBezTo>
                  <a:cubicBezTo>
                    <a:pt x="4161" y="7530"/>
                    <a:pt x="4202" y="7534"/>
                    <a:pt x="4243" y="7534"/>
                  </a:cubicBezTo>
                  <a:cubicBezTo>
                    <a:pt x="4316" y="7534"/>
                    <a:pt x="4387" y="7522"/>
                    <a:pt x="4458" y="7496"/>
                  </a:cubicBezTo>
                  <a:cubicBezTo>
                    <a:pt x="4565" y="7459"/>
                    <a:pt x="4655" y="7396"/>
                    <a:pt x="4732" y="7311"/>
                  </a:cubicBezTo>
                  <a:cubicBezTo>
                    <a:pt x="4816" y="7185"/>
                    <a:pt x="4889" y="7095"/>
                    <a:pt x="4916" y="6937"/>
                  </a:cubicBezTo>
                  <a:cubicBezTo>
                    <a:pt x="4929" y="6860"/>
                    <a:pt x="4936" y="6783"/>
                    <a:pt x="4932" y="6700"/>
                  </a:cubicBezTo>
                  <a:cubicBezTo>
                    <a:pt x="4932" y="6660"/>
                    <a:pt x="4929" y="6620"/>
                    <a:pt x="4920" y="6579"/>
                  </a:cubicBezTo>
                  <a:cubicBezTo>
                    <a:pt x="4896" y="6445"/>
                    <a:pt x="4866" y="6308"/>
                    <a:pt x="4836" y="6175"/>
                  </a:cubicBezTo>
                  <a:cubicBezTo>
                    <a:pt x="4802" y="6018"/>
                    <a:pt x="4765" y="5860"/>
                    <a:pt x="4719" y="5706"/>
                  </a:cubicBezTo>
                  <a:cubicBezTo>
                    <a:pt x="4665" y="5539"/>
                    <a:pt x="4611" y="5372"/>
                    <a:pt x="4558" y="5208"/>
                  </a:cubicBezTo>
                  <a:cubicBezTo>
                    <a:pt x="4511" y="5071"/>
                    <a:pt x="4481" y="4934"/>
                    <a:pt x="4448" y="4794"/>
                  </a:cubicBezTo>
                  <a:cubicBezTo>
                    <a:pt x="4364" y="4375"/>
                    <a:pt x="4290" y="3957"/>
                    <a:pt x="4184" y="3546"/>
                  </a:cubicBezTo>
                  <a:cubicBezTo>
                    <a:pt x="4080" y="3162"/>
                    <a:pt x="3949" y="2787"/>
                    <a:pt x="3836" y="2406"/>
                  </a:cubicBezTo>
                  <a:cubicBezTo>
                    <a:pt x="3773" y="2191"/>
                    <a:pt x="3702" y="1984"/>
                    <a:pt x="3625" y="1777"/>
                  </a:cubicBezTo>
                  <a:cubicBezTo>
                    <a:pt x="3538" y="1549"/>
                    <a:pt x="3464" y="1325"/>
                    <a:pt x="3401" y="1091"/>
                  </a:cubicBezTo>
                  <a:cubicBezTo>
                    <a:pt x="3364" y="904"/>
                    <a:pt x="3331" y="714"/>
                    <a:pt x="3287" y="526"/>
                  </a:cubicBezTo>
                  <a:cubicBezTo>
                    <a:pt x="3281" y="502"/>
                    <a:pt x="3277" y="479"/>
                    <a:pt x="3271" y="456"/>
                  </a:cubicBezTo>
                  <a:cubicBezTo>
                    <a:pt x="3251" y="388"/>
                    <a:pt x="3220" y="336"/>
                    <a:pt x="3187" y="272"/>
                  </a:cubicBezTo>
                  <a:cubicBezTo>
                    <a:pt x="3120" y="135"/>
                    <a:pt x="2950" y="31"/>
                    <a:pt x="2805" y="11"/>
                  </a:cubicBezTo>
                  <a:cubicBezTo>
                    <a:pt x="2772" y="4"/>
                    <a:pt x="2739" y="1"/>
                    <a:pt x="2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1" name="Google Shape;1871;p14"/>
            <p:cNvSpPr/>
            <p:nvPr/>
          </p:nvSpPr>
          <p:spPr>
            <a:xfrm>
              <a:off x="1459800" y="1512500"/>
              <a:ext cx="131625" cy="197100"/>
            </a:xfrm>
            <a:custGeom>
              <a:avLst/>
              <a:gdLst/>
              <a:ahLst/>
              <a:cxnLst/>
              <a:rect l="l" t="t" r="r" b="b"/>
              <a:pathLst>
                <a:path w="5265" h="7884" extrusionOk="0">
                  <a:moveTo>
                    <a:pt x="2706" y="3151"/>
                  </a:moveTo>
                  <a:cubicBezTo>
                    <a:pt x="2723" y="3222"/>
                    <a:pt x="2736" y="3292"/>
                    <a:pt x="2752" y="3362"/>
                  </a:cubicBezTo>
                  <a:lnTo>
                    <a:pt x="2796" y="3563"/>
                  </a:lnTo>
                  <a:cubicBezTo>
                    <a:pt x="2823" y="3690"/>
                    <a:pt x="2853" y="3813"/>
                    <a:pt x="2880" y="3941"/>
                  </a:cubicBezTo>
                  <a:cubicBezTo>
                    <a:pt x="2853" y="3944"/>
                    <a:pt x="2826" y="3947"/>
                    <a:pt x="2800" y="3951"/>
                  </a:cubicBezTo>
                  <a:lnTo>
                    <a:pt x="2669" y="3971"/>
                  </a:lnTo>
                  <a:cubicBezTo>
                    <a:pt x="2599" y="3981"/>
                    <a:pt x="2529" y="3991"/>
                    <a:pt x="2455" y="4001"/>
                  </a:cubicBezTo>
                  <a:lnTo>
                    <a:pt x="2362" y="4011"/>
                  </a:lnTo>
                  <a:cubicBezTo>
                    <a:pt x="2365" y="4001"/>
                    <a:pt x="2368" y="3987"/>
                    <a:pt x="2374" y="3974"/>
                  </a:cubicBezTo>
                  <a:lnTo>
                    <a:pt x="2462" y="3760"/>
                  </a:lnTo>
                  <a:cubicBezTo>
                    <a:pt x="2545" y="3560"/>
                    <a:pt x="2629" y="3359"/>
                    <a:pt x="2706" y="3151"/>
                  </a:cubicBezTo>
                  <a:close/>
                  <a:moveTo>
                    <a:pt x="2749" y="1934"/>
                  </a:moveTo>
                  <a:lnTo>
                    <a:pt x="2525" y="2613"/>
                  </a:lnTo>
                  <a:cubicBezTo>
                    <a:pt x="2411" y="2954"/>
                    <a:pt x="2271" y="3296"/>
                    <a:pt x="2138" y="3626"/>
                  </a:cubicBezTo>
                  <a:lnTo>
                    <a:pt x="2050" y="3844"/>
                  </a:lnTo>
                  <a:cubicBezTo>
                    <a:pt x="2017" y="3924"/>
                    <a:pt x="1984" y="4008"/>
                    <a:pt x="1953" y="4091"/>
                  </a:cubicBezTo>
                  <a:lnTo>
                    <a:pt x="1820" y="4435"/>
                  </a:lnTo>
                  <a:lnTo>
                    <a:pt x="2502" y="4349"/>
                  </a:lnTo>
                  <a:cubicBezTo>
                    <a:pt x="2575" y="4339"/>
                    <a:pt x="2649" y="4329"/>
                    <a:pt x="2723" y="4319"/>
                  </a:cubicBezTo>
                  <a:lnTo>
                    <a:pt x="2850" y="4299"/>
                  </a:lnTo>
                  <a:cubicBezTo>
                    <a:pt x="2896" y="4292"/>
                    <a:pt x="2947" y="4288"/>
                    <a:pt x="2993" y="4282"/>
                  </a:cubicBezTo>
                  <a:cubicBezTo>
                    <a:pt x="3033" y="4279"/>
                    <a:pt x="3077" y="4275"/>
                    <a:pt x="3117" y="4272"/>
                  </a:cubicBezTo>
                  <a:lnTo>
                    <a:pt x="3311" y="4248"/>
                  </a:lnTo>
                  <a:lnTo>
                    <a:pt x="3228" y="3887"/>
                  </a:lnTo>
                  <a:cubicBezTo>
                    <a:pt x="3197" y="3753"/>
                    <a:pt x="3167" y="3623"/>
                    <a:pt x="3137" y="3476"/>
                  </a:cubicBezTo>
                  <a:lnTo>
                    <a:pt x="3134" y="3456"/>
                  </a:lnTo>
                  <a:lnTo>
                    <a:pt x="2960" y="3496"/>
                  </a:lnTo>
                  <a:lnTo>
                    <a:pt x="3127" y="3429"/>
                  </a:lnTo>
                  <a:lnTo>
                    <a:pt x="3117" y="3382"/>
                  </a:lnTo>
                  <a:lnTo>
                    <a:pt x="3097" y="3285"/>
                  </a:lnTo>
                  <a:cubicBezTo>
                    <a:pt x="3050" y="3081"/>
                    <a:pt x="3004" y="2877"/>
                    <a:pt x="2956" y="2673"/>
                  </a:cubicBezTo>
                  <a:cubicBezTo>
                    <a:pt x="2940" y="2609"/>
                    <a:pt x="2923" y="2546"/>
                    <a:pt x="2907" y="2486"/>
                  </a:cubicBezTo>
                  <a:lnTo>
                    <a:pt x="2749" y="1934"/>
                  </a:lnTo>
                  <a:close/>
                  <a:moveTo>
                    <a:pt x="2855" y="352"/>
                  </a:moveTo>
                  <a:cubicBezTo>
                    <a:pt x="2879" y="352"/>
                    <a:pt x="2904" y="355"/>
                    <a:pt x="2930" y="359"/>
                  </a:cubicBezTo>
                  <a:cubicBezTo>
                    <a:pt x="3030" y="372"/>
                    <a:pt x="3144" y="449"/>
                    <a:pt x="3181" y="526"/>
                  </a:cubicBezTo>
                  <a:lnTo>
                    <a:pt x="3201" y="566"/>
                  </a:lnTo>
                  <a:cubicBezTo>
                    <a:pt x="3224" y="607"/>
                    <a:pt x="3241" y="640"/>
                    <a:pt x="3251" y="673"/>
                  </a:cubicBezTo>
                  <a:cubicBezTo>
                    <a:pt x="3257" y="697"/>
                    <a:pt x="3261" y="717"/>
                    <a:pt x="3268" y="740"/>
                  </a:cubicBezTo>
                  <a:cubicBezTo>
                    <a:pt x="3294" y="871"/>
                    <a:pt x="3322" y="1001"/>
                    <a:pt x="3345" y="1132"/>
                  </a:cubicBezTo>
                  <a:lnTo>
                    <a:pt x="3382" y="1315"/>
                  </a:lnTo>
                  <a:cubicBezTo>
                    <a:pt x="3448" y="1553"/>
                    <a:pt x="3522" y="1780"/>
                    <a:pt x="3609" y="2011"/>
                  </a:cubicBezTo>
                  <a:cubicBezTo>
                    <a:pt x="3686" y="2212"/>
                    <a:pt x="3753" y="2416"/>
                    <a:pt x="3819" y="2629"/>
                  </a:cubicBezTo>
                  <a:cubicBezTo>
                    <a:pt x="3856" y="2760"/>
                    <a:pt x="3899" y="2890"/>
                    <a:pt x="3940" y="3021"/>
                  </a:cubicBezTo>
                  <a:cubicBezTo>
                    <a:pt x="4017" y="3265"/>
                    <a:pt x="4097" y="3516"/>
                    <a:pt x="4164" y="3767"/>
                  </a:cubicBezTo>
                  <a:cubicBezTo>
                    <a:pt x="4248" y="4081"/>
                    <a:pt x="4311" y="4409"/>
                    <a:pt x="4371" y="4723"/>
                  </a:cubicBezTo>
                  <a:lnTo>
                    <a:pt x="4428" y="5004"/>
                  </a:lnTo>
                  <a:cubicBezTo>
                    <a:pt x="4461" y="5151"/>
                    <a:pt x="4495" y="5295"/>
                    <a:pt x="4542" y="5439"/>
                  </a:cubicBezTo>
                  <a:cubicBezTo>
                    <a:pt x="4595" y="5603"/>
                    <a:pt x="4649" y="5767"/>
                    <a:pt x="4699" y="5931"/>
                  </a:cubicBezTo>
                  <a:cubicBezTo>
                    <a:pt x="4739" y="6061"/>
                    <a:pt x="4776" y="6201"/>
                    <a:pt x="4816" y="6386"/>
                  </a:cubicBezTo>
                  <a:lnTo>
                    <a:pt x="4836" y="6476"/>
                  </a:lnTo>
                  <a:cubicBezTo>
                    <a:pt x="4856" y="6579"/>
                    <a:pt x="4880" y="6683"/>
                    <a:pt x="4900" y="6787"/>
                  </a:cubicBezTo>
                  <a:cubicBezTo>
                    <a:pt x="4907" y="6817"/>
                    <a:pt x="4907" y="6847"/>
                    <a:pt x="4910" y="6880"/>
                  </a:cubicBezTo>
                  <a:cubicBezTo>
                    <a:pt x="4910" y="6948"/>
                    <a:pt x="4907" y="7011"/>
                    <a:pt x="4893" y="7081"/>
                  </a:cubicBezTo>
                  <a:cubicBezTo>
                    <a:pt x="4876" y="7181"/>
                    <a:pt x="4833" y="7245"/>
                    <a:pt x="4766" y="7345"/>
                  </a:cubicBezTo>
                  <a:lnTo>
                    <a:pt x="4742" y="7375"/>
                  </a:lnTo>
                  <a:cubicBezTo>
                    <a:pt x="4689" y="7436"/>
                    <a:pt x="4626" y="7479"/>
                    <a:pt x="4552" y="7506"/>
                  </a:cubicBezTo>
                  <a:cubicBezTo>
                    <a:pt x="4499" y="7523"/>
                    <a:pt x="4448" y="7532"/>
                    <a:pt x="4396" y="7532"/>
                  </a:cubicBezTo>
                  <a:cubicBezTo>
                    <a:pt x="4366" y="7532"/>
                    <a:pt x="4336" y="7529"/>
                    <a:pt x="4305" y="7522"/>
                  </a:cubicBezTo>
                  <a:cubicBezTo>
                    <a:pt x="4217" y="7506"/>
                    <a:pt x="4144" y="7469"/>
                    <a:pt x="4080" y="7416"/>
                  </a:cubicBezTo>
                  <a:cubicBezTo>
                    <a:pt x="4027" y="7365"/>
                    <a:pt x="3987" y="7309"/>
                    <a:pt x="3956" y="7245"/>
                  </a:cubicBezTo>
                  <a:lnTo>
                    <a:pt x="3947" y="7225"/>
                  </a:lnTo>
                  <a:cubicBezTo>
                    <a:pt x="3927" y="7188"/>
                    <a:pt x="3907" y="7152"/>
                    <a:pt x="3896" y="7104"/>
                  </a:cubicBezTo>
                  <a:cubicBezTo>
                    <a:pt x="3879" y="7031"/>
                    <a:pt x="3859" y="6954"/>
                    <a:pt x="3850" y="6877"/>
                  </a:cubicBezTo>
                  <a:cubicBezTo>
                    <a:pt x="3843" y="6823"/>
                    <a:pt x="3833" y="6770"/>
                    <a:pt x="3823" y="6717"/>
                  </a:cubicBezTo>
                  <a:cubicBezTo>
                    <a:pt x="3810" y="6650"/>
                    <a:pt x="3796" y="6579"/>
                    <a:pt x="3783" y="6506"/>
                  </a:cubicBezTo>
                  <a:cubicBezTo>
                    <a:pt x="3746" y="6352"/>
                    <a:pt x="3699" y="6192"/>
                    <a:pt x="3639" y="5984"/>
                  </a:cubicBezTo>
                  <a:lnTo>
                    <a:pt x="3632" y="5968"/>
                  </a:lnTo>
                  <a:cubicBezTo>
                    <a:pt x="3609" y="5880"/>
                    <a:pt x="3582" y="5793"/>
                    <a:pt x="3558" y="5707"/>
                  </a:cubicBezTo>
                  <a:cubicBezTo>
                    <a:pt x="3518" y="5563"/>
                    <a:pt x="3492" y="5412"/>
                    <a:pt x="3468" y="5285"/>
                  </a:cubicBezTo>
                  <a:lnTo>
                    <a:pt x="3425" y="5017"/>
                  </a:lnTo>
                  <a:lnTo>
                    <a:pt x="3221" y="5061"/>
                  </a:lnTo>
                  <a:cubicBezTo>
                    <a:pt x="3174" y="5068"/>
                    <a:pt x="3124" y="5071"/>
                    <a:pt x="3074" y="5077"/>
                  </a:cubicBezTo>
                  <a:cubicBezTo>
                    <a:pt x="3010" y="5081"/>
                    <a:pt x="2947" y="5088"/>
                    <a:pt x="2883" y="5102"/>
                  </a:cubicBezTo>
                  <a:cubicBezTo>
                    <a:pt x="2769" y="5122"/>
                    <a:pt x="2655" y="5138"/>
                    <a:pt x="2545" y="5151"/>
                  </a:cubicBezTo>
                  <a:cubicBezTo>
                    <a:pt x="2374" y="5178"/>
                    <a:pt x="2204" y="5198"/>
                    <a:pt x="2033" y="5222"/>
                  </a:cubicBezTo>
                  <a:lnTo>
                    <a:pt x="1763" y="5255"/>
                  </a:lnTo>
                  <a:cubicBezTo>
                    <a:pt x="1756" y="5256"/>
                    <a:pt x="1748" y="5257"/>
                    <a:pt x="1738" y="5257"/>
                  </a:cubicBezTo>
                  <a:cubicBezTo>
                    <a:pt x="1727" y="5257"/>
                    <a:pt x="1716" y="5256"/>
                    <a:pt x="1703" y="5255"/>
                  </a:cubicBezTo>
                  <a:lnTo>
                    <a:pt x="1559" y="5242"/>
                  </a:lnTo>
                  <a:lnTo>
                    <a:pt x="1428" y="5679"/>
                  </a:lnTo>
                  <a:cubicBezTo>
                    <a:pt x="1358" y="5917"/>
                    <a:pt x="1275" y="6155"/>
                    <a:pt x="1195" y="6386"/>
                  </a:cubicBezTo>
                  <a:lnTo>
                    <a:pt x="1161" y="6479"/>
                  </a:lnTo>
                  <a:cubicBezTo>
                    <a:pt x="1124" y="6590"/>
                    <a:pt x="1090" y="6703"/>
                    <a:pt x="1060" y="6817"/>
                  </a:cubicBezTo>
                  <a:cubicBezTo>
                    <a:pt x="1030" y="6924"/>
                    <a:pt x="1007" y="7031"/>
                    <a:pt x="983" y="7141"/>
                  </a:cubicBezTo>
                  <a:lnTo>
                    <a:pt x="950" y="7275"/>
                  </a:lnTo>
                  <a:cubicBezTo>
                    <a:pt x="934" y="7362"/>
                    <a:pt x="890" y="7425"/>
                    <a:pt x="826" y="7469"/>
                  </a:cubicBezTo>
                  <a:cubicBezTo>
                    <a:pt x="779" y="7502"/>
                    <a:pt x="724" y="7519"/>
                    <a:pt x="668" y="7519"/>
                  </a:cubicBezTo>
                  <a:cubicBezTo>
                    <a:pt x="648" y="7519"/>
                    <a:pt x="628" y="7517"/>
                    <a:pt x="609" y="7513"/>
                  </a:cubicBezTo>
                  <a:cubicBezTo>
                    <a:pt x="536" y="7499"/>
                    <a:pt x="465" y="7449"/>
                    <a:pt x="418" y="7382"/>
                  </a:cubicBezTo>
                  <a:cubicBezTo>
                    <a:pt x="378" y="7315"/>
                    <a:pt x="365" y="7245"/>
                    <a:pt x="378" y="7178"/>
                  </a:cubicBezTo>
                  <a:cubicBezTo>
                    <a:pt x="392" y="7115"/>
                    <a:pt x="408" y="7054"/>
                    <a:pt x="422" y="6991"/>
                  </a:cubicBezTo>
                  <a:cubicBezTo>
                    <a:pt x="452" y="6840"/>
                    <a:pt x="485" y="6687"/>
                    <a:pt x="528" y="6542"/>
                  </a:cubicBezTo>
                  <a:cubicBezTo>
                    <a:pt x="589" y="6342"/>
                    <a:pt x="656" y="6141"/>
                    <a:pt x="719" y="5951"/>
                  </a:cubicBezTo>
                  <a:cubicBezTo>
                    <a:pt x="806" y="5663"/>
                    <a:pt x="894" y="5369"/>
                    <a:pt x="977" y="5077"/>
                  </a:cubicBezTo>
                  <a:lnTo>
                    <a:pt x="1067" y="4764"/>
                  </a:lnTo>
                  <a:cubicBezTo>
                    <a:pt x="1084" y="4707"/>
                    <a:pt x="1104" y="4653"/>
                    <a:pt x="1121" y="4596"/>
                  </a:cubicBezTo>
                  <a:lnTo>
                    <a:pt x="1187" y="4395"/>
                  </a:lnTo>
                  <a:cubicBezTo>
                    <a:pt x="1215" y="4312"/>
                    <a:pt x="1241" y="4228"/>
                    <a:pt x="1271" y="4148"/>
                  </a:cubicBezTo>
                  <a:lnTo>
                    <a:pt x="1325" y="4001"/>
                  </a:lnTo>
                  <a:cubicBezTo>
                    <a:pt x="1375" y="3867"/>
                    <a:pt x="1425" y="3730"/>
                    <a:pt x="1475" y="3597"/>
                  </a:cubicBezTo>
                  <a:lnTo>
                    <a:pt x="1485" y="3569"/>
                  </a:lnTo>
                  <a:cubicBezTo>
                    <a:pt x="1562" y="3372"/>
                    <a:pt x="1636" y="3171"/>
                    <a:pt x="1712" y="2974"/>
                  </a:cubicBezTo>
                  <a:cubicBezTo>
                    <a:pt x="1769" y="2824"/>
                    <a:pt x="1823" y="2669"/>
                    <a:pt x="1880" y="2509"/>
                  </a:cubicBezTo>
                  <a:lnTo>
                    <a:pt x="1900" y="2433"/>
                  </a:lnTo>
                  <a:cubicBezTo>
                    <a:pt x="1937" y="2322"/>
                    <a:pt x="1970" y="2208"/>
                    <a:pt x="2004" y="2095"/>
                  </a:cubicBezTo>
                  <a:cubicBezTo>
                    <a:pt x="2033" y="1994"/>
                    <a:pt x="2061" y="1891"/>
                    <a:pt x="2090" y="1791"/>
                  </a:cubicBezTo>
                  <a:cubicBezTo>
                    <a:pt x="2178" y="1476"/>
                    <a:pt x="2271" y="1152"/>
                    <a:pt x="2382" y="843"/>
                  </a:cubicBezTo>
                  <a:lnTo>
                    <a:pt x="2391" y="817"/>
                  </a:lnTo>
                  <a:cubicBezTo>
                    <a:pt x="2419" y="737"/>
                    <a:pt x="2448" y="656"/>
                    <a:pt x="2485" y="593"/>
                  </a:cubicBezTo>
                  <a:cubicBezTo>
                    <a:pt x="2539" y="506"/>
                    <a:pt x="2575" y="456"/>
                    <a:pt x="2632" y="419"/>
                  </a:cubicBezTo>
                  <a:cubicBezTo>
                    <a:pt x="2711" y="373"/>
                    <a:pt x="2780" y="352"/>
                    <a:pt x="2855" y="352"/>
                  </a:cubicBezTo>
                  <a:close/>
                  <a:moveTo>
                    <a:pt x="2851" y="0"/>
                  </a:moveTo>
                  <a:cubicBezTo>
                    <a:pt x="2711" y="0"/>
                    <a:pt x="2582" y="39"/>
                    <a:pt x="2451" y="118"/>
                  </a:cubicBezTo>
                  <a:cubicBezTo>
                    <a:pt x="2321" y="198"/>
                    <a:pt x="2248" y="309"/>
                    <a:pt x="2184" y="412"/>
                  </a:cubicBezTo>
                  <a:cubicBezTo>
                    <a:pt x="2127" y="506"/>
                    <a:pt x="2090" y="610"/>
                    <a:pt x="2061" y="700"/>
                  </a:cubicBezTo>
                  <a:lnTo>
                    <a:pt x="2050" y="727"/>
                  </a:lnTo>
                  <a:cubicBezTo>
                    <a:pt x="1937" y="1044"/>
                    <a:pt x="1843" y="1376"/>
                    <a:pt x="1752" y="1693"/>
                  </a:cubicBezTo>
                  <a:cubicBezTo>
                    <a:pt x="1723" y="1794"/>
                    <a:pt x="1696" y="1894"/>
                    <a:pt x="1666" y="1998"/>
                  </a:cubicBezTo>
                  <a:cubicBezTo>
                    <a:pt x="1632" y="2108"/>
                    <a:pt x="1599" y="2222"/>
                    <a:pt x="1565" y="2332"/>
                  </a:cubicBezTo>
                  <a:lnTo>
                    <a:pt x="1545" y="2402"/>
                  </a:lnTo>
                  <a:cubicBezTo>
                    <a:pt x="1491" y="2553"/>
                    <a:pt x="1442" y="2700"/>
                    <a:pt x="1385" y="2850"/>
                  </a:cubicBezTo>
                  <a:cubicBezTo>
                    <a:pt x="1308" y="3048"/>
                    <a:pt x="1235" y="3245"/>
                    <a:pt x="1158" y="3442"/>
                  </a:cubicBezTo>
                  <a:lnTo>
                    <a:pt x="1147" y="3469"/>
                  </a:lnTo>
                  <a:cubicBezTo>
                    <a:pt x="1094" y="3606"/>
                    <a:pt x="1044" y="3743"/>
                    <a:pt x="994" y="3881"/>
                  </a:cubicBezTo>
                  <a:lnTo>
                    <a:pt x="940" y="4024"/>
                  </a:lnTo>
                  <a:cubicBezTo>
                    <a:pt x="910" y="4111"/>
                    <a:pt x="880" y="4202"/>
                    <a:pt x="853" y="4288"/>
                  </a:cubicBezTo>
                  <a:lnTo>
                    <a:pt x="789" y="4483"/>
                  </a:lnTo>
                  <a:cubicBezTo>
                    <a:pt x="769" y="4543"/>
                    <a:pt x="749" y="4603"/>
                    <a:pt x="729" y="4667"/>
                  </a:cubicBezTo>
                  <a:lnTo>
                    <a:pt x="639" y="4981"/>
                  </a:lnTo>
                  <a:cubicBezTo>
                    <a:pt x="556" y="5272"/>
                    <a:pt x="472" y="5559"/>
                    <a:pt x="385" y="5844"/>
                  </a:cubicBezTo>
                  <a:cubicBezTo>
                    <a:pt x="321" y="6034"/>
                    <a:pt x="251" y="6235"/>
                    <a:pt x="191" y="6442"/>
                  </a:cubicBezTo>
                  <a:cubicBezTo>
                    <a:pt x="147" y="6599"/>
                    <a:pt x="111" y="6760"/>
                    <a:pt x="77" y="6914"/>
                  </a:cubicBezTo>
                  <a:cubicBezTo>
                    <a:pt x="64" y="6977"/>
                    <a:pt x="51" y="7038"/>
                    <a:pt x="37" y="7098"/>
                  </a:cubicBezTo>
                  <a:cubicBezTo>
                    <a:pt x="0" y="7258"/>
                    <a:pt x="31" y="7429"/>
                    <a:pt x="124" y="7573"/>
                  </a:cubicBezTo>
                  <a:cubicBezTo>
                    <a:pt x="221" y="7723"/>
                    <a:pt x="375" y="7827"/>
                    <a:pt x="542" y="7860"/>
                  </a:cubicBezTo>
                  <a:cubicBezTo>
                    <a:pt x="580" y="7867"/>
                    <a:pt x="619" y="7871"/>
                    <a:pt x="658" y="7871"/>
                  </a:cubicBezTo>
                  <a:cubicBezTo>
                    <a:pt x="787" y="7871"/>
                    <a:pt x="915" y="7832"/>
                    <a:pt x="1024" y="7760"/>
                  </a:cubicBezTo>
                  <a:cubicBezTo>
                    <a:pt x="1161" y="7666"/>
                    <a:pt x="1255" y="7526"/>
                    <a:pt x="1295" y="7355"/>
                  </a:cubicBezTo>
                  <a:lnTo>
                    <a:pt x="1325" y="7215"/>
                  </a:lnTo>
                  <a:cubicBezTo>
                    <a:pt x="1348" y="7115"/>
                    <a:pt x="1371" y="7011"/>
                    <a:pt x="1398" y="6911"/>
                  </a:cubicBezTo>
                  <a:cubicBezTo>
                    <a:pt x="1428" y="6800"/>
                    <a:pt x="1462" y="6693"/>
                    <a:pt x="1496" y="6590"/>
                  </a:cubicBezTo>
                  <a:lnTo>
                    <a:pt x="1525" y="6502"/>
                  </a:lnTo>
                  <a:cubicBezTo>
                    <a:pt x="1609" y="6269"/>
                    <a:pt x="1692" y="6025"/>
                    <a:pt x="1766" y="5780"/>
                  </a:cubicBezTo>
                  <a:lnTo>
                    <a:pt x="1817" y="5603"/>
                  </a:lnTo>
                  <a:lnTo>
                    <a:pt x="2081" y="5570"/>
                  </a:lnTo>
                  <a:cubicBezTo>
                    <a:pt x="2251" y="5546"/>
                    <a:pt x="2422" y="5526"/>
                    <a:pt x="2592" y="5499"/>
                  </a:cubicBezTo>
                  <a:cubicBezTo>
                    <a:pt x="2709" y="5486"/>
                    <a:pt x="2830" y="5466"/>
                    <a:pt x="2944" y="5446"/>
                  </a:cubicBezTo>
                  <a:cubicBezTo>
                    <a:pt x="2996" y="5435"/>
                    <a:pt x="3050" y="5432"/>
                    <a:pt x="3107" y="5426"/>
                  </a:cubicBezTo>
                  <a:lnTo>
                    <a:pt x="3137" y="5426"/>
                  </a:lnTo>
                  <a:cubicBezTo>
                    <a:pt x="3157" y="5543"/>
                    <a:pt x="3184" y="5670"/>
                    <a:pt x="3217" y="5800"/>
                  </a:cubicBezTo>
                  <a:cubicBezTo>
                    <a:pt x="3245" y="5891"/>
                    <a:pt x="3271" y="5977"/>
                    <a:pt x="3297" y="6068"/>
                  </a:cubicBezTo>
                  <a:lnTo>
                    <a:pt x="3302" y="6085"/>
                  </a:lnTo>
                  <a:cubicBezTo>
                    <a:pt x="3362" y="6285"/>
                    <a:pt x="3405" y="6442"/>
                    <a:pt x="3438" y="6582"/>
                  </a:cubicBezTo>
                  <a:cubicBezTo>
                    <a:pt x="3452" y="6650"/>
                    <a:pt x="3465" y="6713"/>
                    <a:pt x="3478" y="6780"/>
                  </a:cubicBezTo>
                  <a:cubicBezTo>
                    <a:pt x="3485" y="6830"/>
                    <a:pt x="3495" y="6880"/>
                    <a:pt x="3502" y="6931"/>
                  </a:cubicBezTo>
                  <a:cubicBezTo>
                    <a:pt x="3515" y="7014"/>
                    <a:pt x="3535" y="7101"/>
                    <a:pt x="3558" y="7201"/>
                  </a:cubicBezTo>
                  <a:cubicBezTo>
                    <a:pt x="3575" y="7275"/>
                    <a:pt x="3609" y="7339"/>
                    <a:pt x="3639" y="7392"/>
                  </a:cubicBezTo>
                  <a:cubicBezTo>
                    <a:pt x="3686" y="7499"/>
                    <a:pt x="3756" y="7596"/>
                    <a:pt x="3850" y="7680"/>
                  </a:cubicBezTo>
                  <a:cubicBezTo>
                    <a:pt x="3960" y="7777"/>
                    <a:pt x="4091" y="7840"/>
                    <a:pt x="4237" y="7867"/>
                  </a:cubicBezTo>
                  <a:cubicBezTo>
                    <a:pt x="4288" y="7877"/>
                    <a:pt x="4341" y="7884"/>
                    <a:pt x="4395" y="7884"/>
                  </a:cubicBezTo>
                  <a:cubicBezTo>
                    <a:pt x="4485" y="7884"/>
                    <a:pt x="4579" y="7867"/>
                    <a:pt x="4669" y="7837"/>
                  </a:cubicBezTo>
                  <a:cubicBezTo>
                    <a:pt x="4802" y="7786"/>
                    <a:pt x="4920" y="7710"/>
                    <a:pt x="5014" y="7603"/>
                  </a:cubicBezTo>
                  <a:lnTo>
                    <a:pt x="5057" y="7542"/>
                  </a:lnTo>
                  <a:cubicBezTo>
                    <a:pt x="5134" y="7425"/>
                    <a:pt x="5208" y="7319"/>
                    <a:pt x="5241" y="7141"/>
                  </a:cubicBezTo>
                  <a:cubicBezTo>
                    <a:pt x="5258" y="7048"/>
                    <a:pt x="5264" y="6961"/>
                    <a:pt x="5261" y="6871"/>
                  </a:cubicBezTo>
                  <a:cubicBezTo>
                    <a:pt x="5258" y="6820"/>
                    <a:pt x="5254" y="6770"/>
                    <a:pt x="5244" y="6720"/>
                  </a:cubicBezTo>
                  <a:cubicBezTo>
                    <a:pt x="5224" y="6613"/>
                    <a:pt x="5201" y="6509"/>
                    <a:pt x="5177" y="6402"/>
                  </a:cubicBezTo>
                  <a:lnTo>
                    <a:pt x="5157" y="6312"/>
                  </a:lnTo>
                  <a:cubicBezTo>
                    <a:pt x="5117" y="6121"/>
                    <a:pt x="5077" y="5968"/>
                    <a:pt x="5037" y="5827"/>
                  </a:cubicBezTo>
                  <a:cubicBezTo>
                    <a:pt x="4987" y="5659"/>
                    <a:pt x="4930" y="5492"/>
                    <a:pt x="4876" y="5325"/>
                  </a:cubicBezTo>
                  <a:cubicBezTo>
                    <a:pt x="4833" y="5202"/>
                    <a:pt x="4802" y="5071"/>
                    <a:pt x="4773" y="4934"/>
                  </a:cubicBezTo>
                  <a:lnTo>
                    <a:pt x="4719" y="4656"/>
                  </a:lnTo>
                  <a:cubicBezTo>
                    <a:pt x="4656" y="4335"/>
                    <a:pt x="4589" y="4001"/>
                    <a:pt x="4501" y="3677"/>
                  </a:cubicBezTo>
                  <a:cubicBezTo>
                    <a:pt x="4435" y="3419"/>
                    <a:pt x="4355" y="3165"/>
                    <a:pt x="4274" y="2917"/>
                  </a:cubicBezTo>
                  <a:lnTo>
                    <a:pt x="4154" y="2526"/>
                  </a:lnTo>
                  <a:cubicBezTo>
                    <a:pt x="4087" y="2308"/>
                    <a:pt x="4017" y="2095"/>
                    <a:pt x="3940" y="1887"/>
                  </a:cubicBezTo>
                  <a:cubicBezTo>
                    <a:pt x="3856" y="1666"/>
                    <a:pt x="3786" y="1445"/>
                    <a:pt x="3723" y="1232"/>
                  </a:cubicBezTo>
                  <a:lnTo>
                    <a:pt x="3692" y="1068"/>
                  </a:lnTo>
                  <a:cubicBezTo>
                    <a:pt x="3666" y="931"/>
                    <a:pt x="3639" y="797"/>
                    <a:pt x="3609" y="663"/>
                  </a:cubicBezTo>
                  <a:cubicBezTo>
                    <a:pt x="3606" y="636"/>
                    <a:pt x="3598" y="610"/>
                    <a:pt x="3592" y="583"/>
                  </a:cubicBezTo>
                  <a:cubicBezTo>
                    <a:pt x="3572" y="513"/>
                    <a:pt x="3542" y="456"/>
                    <a:pt x="3515" y="402"/>
                  </a:cubicBezTo>
                  <a:lnTo>
                    <a:pt x="3495" y="366"/>
                  </a:lnTo>
                  <a:cubicBezTo>
                    <a:pt x="3405" y="188"/>
                    <a:pt x="3194" y="41"/>
                    <a:pt x="2984" y="11"/>
                  </a:cubicBezTo>
                  <a:cubicBezTo>
                    <a:pt x="2938" y="4"/>
                    <a:pt x="2894" y="0"/>
                    <a:pt x="28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72" name="Google Shape;1872;p14"/>
          <p:cNvGrpSpPr/>
          <p:nvPr/>
        </p:nvGrpSpPr>
        <p:grpSpPr>
          <a:xfrm>
            <a:off x="10840848" y="3136030"/>
            <a:ext cx="296133" cy="331191"/>
            <a:chOff x="4791500" y="4541438"/>
            <a:chExt cx="163225" cy="182575"/>
          </a:xfrm>
        </p:grpSpPr>
        <p:sp>
          <p:nvSpPr>
            <p:cNvPr id="1873" name="Google Shape;1873;p14"/>
            <p:cNvSpPr/>
            <p:nvPr/>
          </p:nvSpPr>
          <p:spPr>
            <a:xfrm>
              <a:off x="4795950" y="4545838"/>
              <a:ext cx="154425" cy="173825"/>
            </a:xfrm>
            <a:custGeom>
              <a:avLst/>
              <a:gdLst/>
              <a:ahLst/>
              <a:cxnLst/>
              <a:rect l="l" t="t" r="r" b="b"/>
              <a:pathLst>
                <a:path w="6177" h="6953" extrusionOk="0">
                  <a:moveTo>
                    <a:pt x="3438" y="1267"/>
                  </a:moveTo>
                  <a:cubicBezTo>
                    <a:pt x="3458" y="1271"/>
                    <a:pt x="3475" y="1275"/>
                    <a:pt x="3495" y="1275"/>
                  </a:cubicBezTo>
                  <a:cubicBezTo>
                    <a:pt x="3575" y="1288"/>
                    <a:pt x="3652" y="1301"/>
                    <a:pt x="3733" y="1315"/>
                  </a:cubicBezTo>
                  <a:cubicBezTo>
                    <a:pt x="3849" y="1338"/>
                    <a:pt x="3969" y="1358"/>
                    <a:pt x="4087" y="1381"/>
                  </a:cubicBezTo>
                  <a:cubicBezTo>
                    <a:pt x="4190" y="1408"/>
                    <a:pt x="4294" y="1442"/>
                    <a:pt x="4391" y="1482"/>
                  </a:cubicBezTo>
                  <a:cubicBezTo>
                    <a:pt x="4491" y="1545"/>
                    <a:pt x="4585" y="1619"/>
                    <a:pt x="4676" y="1699"/>
                  </a:cubicBezTo>
                  <a:cubicBezTo>
                    <a:pt x="4776" y="1796"/>
                    <a:pt x="4876" y="1897"/>
                    <a:pt x="4960" y="2007"/>
                  </a:cubicBezTo>
                  <a:cubicBezTo>
                    <a:pt x="4966" y="2027"/>
                    <a:pt x="4977" y="2044"/>
                    <a:pt x="4986" y="2064"/>
                  </a:cubicBezTo>
                  <a:cubicBezTo>
                    <a:pt x="4983" y="2124"/>
                    <a:pt x="4980" y="2184"/>
                    <a:pt x="4970" y="2244"/>
                  </a:cubicBezTo>
                  <a:lnTo>
                    <a:pt x="4963" y="2264"/>
                  </a:lnTo>
                  <a:cubicBezTo>
                    <a:pt x="4920" y="2338"/>
                    <a:pt x="4866" y="2408"/>
                    <a:pt x="4812" y="2479"/>
                  </a:cubicBezTo>
                  <a:lnTo>
                    <a:pt x="4792" y="2495"/>
                  </a:lnTo>
                  <a:cubicBezTo>
                    <a:pt x="4702" y="2542"/>
                    <a:pt x="4608" y="2582"/>
                    <a:pt x="4515" y="2615"/>
                  </a:cubicBezTo>
                  <a:cubicBezTo>
                    <a:pt x="4408" y="2642"/>
                    <a:pt x="4298" y="2652"/>
                    <a:pt x="4190" y="2666"/>
                  </a:cubicBezTo>
                  <a:cubicBezTo>
                    <a:pt x="4114" y="2675"/>
                    <a:pt x="4034" y="2686"/>
                    <a:pt x="3953" y="2692"/>
                  </a:cubicBezTo>
                  <a:cubicBezTo>
                    <a:pt x="3816" y="2692"/>
                    <a:pt x="3679" y="2679"/>
                    <a:pt x="3538" y="2666"/>
                  </a:cubicBezTo>
                  <a:cubicBezTo>
                    <a:pt x="3415" y="2652"/>
                    <a:pt x="3291" y="2639"/>
                    <a:pt x="3167" y="2615"/>
                  </a:cubicBezTo>
                  <a:cubicBezTo>
                    <a:pt x="3074" y="2589"/>
                    <a:pt x="2983" y="2562"/>
                    <a:pt x="2886" y="2552"/>
                  </a:cubicBezTo>
                  <a:cubicBezTo>
                    <a:pt x="2864" y="2549"/>
                    <a:pt x="2843" y="2548"/>
                    <a:pt x="2822" y="2548"/>
                  </a:cubicBezTo>
                  <a:cubicBezTo>
                    <a:pt x="2763" y="2548"/>
                    <a:pt x="2705" y="2557"/>
                    <a:pt x="2649" y="2572"/>
                  </a:cubicBezTo>
                  <a:cubicBezTo>
                    <a:pt x="2665" y="2539"/>
                    <a:pt x="2679" y="2508"/>
                    <a:pt x="2692" y="2475"/>
                  </a:cubicBezTo>
                  <a:cubicBezTo>
                    <a:pt x="2742" y="2385"/>
                    <a:pt x="2789" y="2294"/>
                    <a:pt x="2842" y="2204"/>
                  </a:cubicBezTo>
                  <a:cubicBezTo>
                    <a:pt x="2923" y="2070"/>
                    <a:pt x="3000" y="1940"/>
                    <a:pt x="3080" y="1809"/>
                  </a:cubicBezTo>
                  <a:cubicBezTo>
                    <a:pt x="3157" y="1689"/>
                    <a:pt x="3231" y="1572"/>
                    <a:pt x="3311" y="1459"/>
                  </a:cubicBezTo>
                  <a:cubicBezTo>
                    <a:pt x="3355" y="1395"/>
                    <a:pt x="3395" y="1331"/>
                    <a:pt x="3438" y="1267"/>
                  </a:cubicBezTo>
                  <a:close/>
                  <a:moveTo>
                    <a:pt x="2228" y="3492"/>
                  </a:moveTo>
                  <a:cubicBezTo>
                    <a:pt x="2284" y="3609"/>
                    <a:pt x="2358" y="3675"/>
                    <a:pt x="2458" y="3759"/>
                  </a:cubicBezTo>
                  <a:lnTo>
                    <a:pt x="2461" y="3763"/>
                  </a:lnTo>
                  <a:cubicBezTo>
                    <a:pt x="2509" y="3796"/>
                    <a:pt x="2562" y="3826"/>
                    <a:pt x="2612" y="3853"/>
                  </a:cubicBezTo>
                  <a:cubicBezTo>
                    <a:pt x="2659" y="3879"/>
                    <a:pt x="2702" y="3907"/>
                    <a:pt x="2749" y="3933"/>
                  </a:cubicBezTo>
                  <a:cubicBezTo>
                    <a:pt x="2839" y="3984"/>
                    <a:pt x="2936" y="4037"/>
                    <a:pt x="3023" y="4097"/>
                  </a:cubicBezTo>
                  <a:cubicBezTo>
                    <a:pt x="3100" y="4147"/>
                    <a:pt x="3171" y="4204"/>
                    <a:pt x="3237" y="4261"/>
                  </a:cubicBezTo>
                  <a:cubicBezTo>
                    <a:pt x="3298" y="4321"/>
                    <a:pt x="3358" y="4385"/>
                    <a:pt x="3408" y="4452"/>
                  </a:cubicBezTo>
                  <a:cubicBezTo>
                    <a:pt x="3438" y="4509"/>
                    <a:pt x="3465" y="4572"/>
                    <a:pt x="3488" y="4635"/>
                  </a:cubicBezTo>
                  <a:cubicBezTo>
                    <a:pt x="3508" y="4709"/>
                    <a:pt x="3522" y="4786"/>
                    <a:pt x="3528" y="4863"/>
                  </a:cubicBezTo>
                  <a:cubicBezTo>
                    <a:pt x="3528" y="4900"/>
                    <a:pt x="3522" y="4933"/>
                    <a:pt x="3518" y="4967"/>
                  </a:cubicBezTo>
                  <a:cubicBezTo>
                    <a:pt x="3501" y="5020"/>
                    <a:pt x="3485" y="5074"/>
                    <a:pt x="3461" y="5128"/>
                  </a:cubicBezTo>
                  <a:cubicBezTo>
                    <a:pt x="3438" y="5168"/>
                    <a:pt x="3412" y="5208"/>
                    <a:pt x="3384" y="5244"/>
                  </a:cubicBezTo>
                  <a:cubicBezTo>
                    <a:pt x="3321" y="5301"/>
                    <a:pt x="3251" y="5355"/>
                    <a:pt x="3180" y="5401"/>
                  </a:cubicBezTo>
                  <a:cubicBezTo>
                    <a:pt x="3060" y="5472"/>
                    <a:pt x="2930" y="5525"/>
                    <a:pt x="2796" y="5572"/>
                  </a:cubicBezTo>
                  <a:cubicBezTo>
                    <a:pt x="2759" y="5582"/>
                    <a:pt x="2719" y="5592"/>
                    <a:pt x="2679" y="5599"/>
                  </a:cubicBezTo>
                  <a:cubicBezTo>
                    <a:pt x="2669" y="5599"/>
                    <a:pt x="2662" y="5595"/>
                    <a:pt x="2655" y="5595"/>
                  </a:cubicBezTo>
                  <a:cubicBezTo>
                    <a:pt x="2585" y="5575"/>
                    <a:pt x="2518" y="5555"/>
                    <a:pt x="2452" y="5535"/>
                  </a:cubicBezTo>
                  <a:cubicBezTo>
                    <a:pt x="2324" y="5495"/>
                    <a:pt x="2197" y="5458"/>
                    <a:pt x="2077" y="5404"/>
                  </a:cubicBezTo>
                  <a:cubicBezTo>
                    <a:pt x="1963" y="5341"/>
                    <a:pt x="1850" y="5274"/>
                    <a:pt x="1739" y="5204"/>
                  </a:cubicBezTo>
                  <a:cubicBezTo>
                    <a:pt x="1679" y="5168"/>
                    <a:pt x="1618" y="5123"/>
                    <a:pt x="1558" y="5087"/>
                  </a:cubicBezTo>
                  <a:cubicBezTo>
                    <a:pt x="1538" y="5077"/>
                    <a:pt x="1515" y="5063"/>
                    <a:pt x="1495" y="5050"/>
                  </a:cubicBezTo>
                  <a:cubicBezTo>
                    <a:pt x="1572" y="4873"/>
                    <a:pt x="1649" y="4696"/>
                    <a:pt x="1729" y="4518"/>
                  </a:cubicBezTo>
                  <a:cubicBezTo>
                    <a:pt x="1882" y="4171"/>
                    <a:pt x="2057" y="3833"/>
                    <a:pt x="2228" y="3492"/>
                  </a:cubicBezTo>
                  <a:close/>
                  <a:moveTo>
                    <a:pt x="3314" y="0"/>
                  </a:moveTo>
                  <a:cubicBezTo>
                    <a:pt x="3231" y="3"/>
                    <a:pt x="3151" y="3"/>
                    <a:pt x="3070" y="23"/>
                  </a:cubicBezTo>
                  <a:cubicBezTo>
                    <a:pt x="2997" y="40"/>
                    <a:pt x="2926" y="63"/>
                    <a:pt x="2859" y="87"/>
                  </a:cubicBezTo>
                  <a:cubicBezTo>
                    <a:pt x="2719" y="134"/>
                    <a:pt x="2589" y="224"/>
                    <a:pt x="2488" y="332"/>
                  </a:cubicBezTo>
                  <a:cubicBezTo>
                    <a:pt x="2381" y="445"/>
                    <a:pt x="2284" y="552"/>
                    <a:pt x="2204" y="686"/>
                  </a:cubicBezTo>
                  <a:cubicBezTo>
                    <a:pt x="2110" y="849"/>
                    <a:pt x="2023" y="1014"/>
                    <a:pt x="1933" y="1181"/>
                  </a:cubicBezTo>
                  <a:cubicBezTo>
                    <a:pt x="1726" y="1568"/>
                    <a:pt x="1518" y="1963"/>
                    <a:pt x="1361" y="2378"/>
                  </a:cubicBezTo>
                  <a:cubicBezTo>
                    <a:pt x="1291" y="2569"/>
                    <a:pt x="1228" y="2766"/>
                    <a:pt x="1144" y="2953"/>
                  </a:cubicBezTo>
                  <a:cubicBezTo>
                    <a:pt x="1053" y="3154"/>
                    <a:pt x="963" y="3354"/>
                    <a:pt x="870" y="3555"/>
                  </a:cubicBezTo>
                  <a:cubicBezTo>
                    <a:pt x="585" y="4180"/>
                    <a:pt x="325" y="4816"/>
                    <a:pt x="56" y="5449"/>
                  </a:cubicBezTo>
                  <a:cubicBezTo>
                    <a:pt x="0" y="5585"/>
                    <a:pt x="16" y="5759"/>
                    <a:pt x="76" y="5890"/>
                  </a:cubicBezTo>
                  <a:cubicBezTo>
                    <a:pt x="141" y="6031"/>
                    <a:pt x="264" y="6144"/>
                    <a:pt x="411" y="6197"/>
                  </a:cubicBezTo>
                  <a:cubicBezTo>
                    <a:pt x="473" y="6220"/>
                    <a:pt x="539" y="6231"/>
                    <a:pt x="605" y="6231"/>
                  </a:cubicBezTo>
                  <a:cubicBezTo>
                    <a:pt x="657" y="6231"/>
                    <a:pt x="709" y="6224"/>
                    <a:pt x="759" y="6211"/>
                  </a:cubicBezTo>
                  <a:cubicBezTo>
                    <a:pt x="783" y="6227"/>
                    <a:pt x="809" y="6244"/>
                    <a:pt x="836" y="6264"/>
                  </a:cubicBezTo>
                  <a:cubicBezTo>
                    <a:pt x="916" y="6318"/>
                    <a:pt x="1000" y="6368"/>
                    <a:pt x="1084" y="6418"/>
                  </a:cubicBezTo>
                  <a:cubicBezTo>
                    <a:pt x="1164" y="6468"/>
                    <a:pt x="1248" y="6515"/>
                    <a:pt x="1331" y="6562"/>
                  </a:cubicBezTo>
                  <a:cubicBezTo>
                    <a:pt x="1465" y="6639"/>
                    <a:pt x="1602" y="6706"/>
                    <a:pt x="1749" y="6753"/>
                  </a:cubicBezTo>
                  <a:cubicBezTo>
                    <a:pt x="1799" y="6769"/>
                    <a:pt x="1846" y="6786"/>
                    <a:pt x="1896" y="6799"/>
                  </a:cubicBezTo>
                  <a:cubicBezTo>
                    <a:pt x="1990" y="6826"/>
                    <a:pt x="2083" y="6856"/>
                    <a:pt x="2180" y="6880"/>
                  </a:cubicBezTo>
                  <a:cubicBezTo>
                    <a:pt x="2274" y="6900"/>
                    <a:pt x="2368" y="6923"/>
                    <a:pt x="2464" y="6940"/>
                  </a:cubicBezTo>
                  <a:cubicBezTo>
                    <a:pt x="2517" y="6949"/>
                    <a:pt x="2569" y="6953"/>
                    <a:pt x="2620" y="6953"/>
                  </a:cubicBezTo>
                  <a:cubicBezTo>
                    <a:pt x="2678" y="6953"/>
                    <a:pt x="2736" y="6949"/>
                    <a:pt x="2796" y="6943"/>
                  </a:cubicBezTo>
                  <a:cubicBezTo>
                    <a:pt x="2940" y="6937"/>
                    <a:pt x="3070" y="6886"/>
                    <a:pt x="3207" y="6843"/>
                  </a:cubicBezTo>
                  <a:cubicBezTo>
                    <a:pt x="3291" y="6816"/>
                    <a:pt x="3375" y="6779"/>
                    <a:pt x="3455" y="6742"/>
                  </a:cubicBezTo>
                  <a:cubicBezTo>
                    <a:pt x="3679" y="6639"/>
                    <a:pt x="3889" y="6508"/>
                    <a:pt x="4083" y="6355"/>
                  </a:cubicBezTo>
                  <a:cubicBezTo>
                    <a:pt x="4124" y="6321"/>
                    <a:pt x="4160" y="6287"/>
                    <a:pt x="4197" y="6254"/>
                  </a:cubicBezTo>
                  <a:cubicBezTo>
                    <a:pt x="4324" y="6127"/>
                    <a:pt x="4438" y="5994"/>
                    <a:pt x="4522" y="5836"/>
                  </a:cubicBezTo>
                  <a:cubicBezTo>
                    <a:pt x="4585" y="5719"/>
                    <a:pt x="4639" y="5605"/>
                    <a:pt x="4682" y="5478"/>
                  </a:cubicBezTo>
                  <a:cubicBezTo>
                    <a:pt x="4716" y="5384"/>
                    <a:pt x="4732" y="5284"/>
                    <a:pt x="4749" y="5188"/>
                  </a:cubicBezTo>
                  <a:cubicBezTo>
                    <a:pt x="4786" y="5007"/>
                    <a:pt x="4789" y="4827"/>
                    <a:pt x="4762" y="4642"/>
                  </a:cubicBezTo>
                  <a:cubicBezTo>
                    <a:pt x="4749" y="4546"/>
                    <a:pt x="4732" y="4452"/>
                    <a:pt x="4709" y="4358"/>
                  </a:cubicBezTo>
                  <a:cubicBezTo>
                    <a:pt x="4669" y="4211"/>
                    <a:pt x="4616" y="4074"/>
                    <a:pt x="4551" y="3940"/>
                  </a:cubicBezTo>
                  <a:cubicBezTo>
                    <a:pt x="4535" y="3910"/>
                    <a:pt x="4518" y="3879"/>
                    <a:pt x="4502" y="3850"/>
                  </a:cubicBezTo>
                  <a:cubicBezTo>
                    <a:pt x="4565" y="3839"/>
                    <a:pt x="4628" y="3830"/>
                    <a:pt x="4692" y="3816"/>
                  </a:cubicBezTo>
                  <a:cubicBezTo>
                    <a:pt x="4883" y="3783"/>
                    <a:pt x="5060" y="3703"/>
                    <a:pt x="5234" y="3623"/>
                  </a:cubicBezTo>
                  <a:cubicBezTo>
                    <a:pt x="5378" y="3558"/>
                    <a:pt x="5522" y="3475"/>
                    <a:pt x="5632" y="3354"/>
                  </a:cubicBezTo>
                  <a:cubicBezTo>
                    <a:pt x="5699" y="3281"/>
                    <a:pt x="5766" y="3208"/>
                    <a:pt x="5826" y="3127"/>
                  </a:cubicBezTo>
                  <a:cubicBezTo>
                    <a:pt x="5936" y="2980"/>
                    <a:pt x="6040" y="2823"/>
                    <a:pt x="6100" y="2649"/>
                  </a:cubicBezTo>
                  <a:cubicBezTo>
                    <a:pt x="6137" y="2539"/>
                    <a:pt x="6161" y="2414"/>
                    <a:pt x="6167" y="2298"/>
                  </a:cubicBezTo>
                  <a:cubicBezTo>
                    <a:pt x="6177" y="2161"/>
                    <a:pt x="6174" y="2027"/>
                    <a:pt x="6164" y="1886"/>
                  </a:cubicBezTo>
                  <a:cubicBezTo>
                    <a:pt x="6161" y="1860"/>
                    <a:pt x="6157" y="1833"/>
                    <a:pt x="6150" y="1806"/>
                  </a:cubicBezTo>
                  <a:cubicBezTo>
                    <a:pt x="6133" y="1739"/>
                    <a:pt x="6110" y="1672"/>
                    <a:pt x="6087" y="1609"/>
                  </a:cubicBezTo>
                  <a:cubicBezTo>
                    <a:pt x="6067" y="1556"/>
                    <a:pt x="6040" y="1508"/>
                    <a:pt x="6013" y="1459"/>
                  </a:cubicBezTo>
                  <a:cubicBezTo>
                    <a:pt x="5940" y="1338"/>
                    <a:pt x="5860" y="1224"/>
                    <a:pt x="5769" y="1117"/>
                  </a:cubicBezTo>
                  <a:cubicBezTo>
                    <a:pt x="5709" y="1047"/>
                    <a:pt x="5642" y="987"/>
                    <a:pt x="5575" y="923"/>
                  </a:cubicBezTo>
                  <a:cubicBezTo>
                    <a:pt x="5474" y="823"/>
                    <a:pt x="5368" y="729"/>
                    <a:pt x="5258" y="639"/>
                  </a:cubicBezTo>
                  <a:cubicBezTo>
                    <a:pt x="5241" y="625"/>
                    <a:pt x="5224" y="613"/>
                    <a:pt x="5207" y="599"/>
                  </a:cubicBezTo>
                  <a:cubicBezTo>
                    <a:pt x="5153" y="556"/>
                    <a:pt x="5104" y="515"/>
                    <a:pt x="5047" y="482"/>
                  </a:cubicBezTo>
                  <a:cubicBezTo>
                    <a:pt x="4846" y="361"/>
                    <a:pt x="4636" y="275"/>
                    <a:pt x="4408" y="214"/>
                  </a:cubicBezTo>
                  <a:cubicBezTo>
                    <a:pt x="4170" y="154"/>
                    <a:pt x="3929" y="107"/>
                    <a:pt x="3692" y="57"/>
                  </a:cubicBezTo>
                  <a:cubicBezTo>
                    <a:pt x="3602" y="37"/>
                    <a:pt x="3515" y="23"/>
                    <a:pt x="3428" y="7"/>
                  </a:cubicBezTo>
                  <a:cubicBezTo>
                    <a:pt x="3387" y="0"/>
                    <a:pt x="3351" y="0"/>
                    <a:pt x="33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4" name="Google Shape;1874;p14"/>
            <p:cNvSpPr/>
            <p:nvPr/>
          </p:nvSpPr>
          <p:spPr>
            <a:xfrm>
              <a:off x="4791500" y="4541438"/>
              <a:ext cx="163225" cy="182575"/>
            </a:xfrm>
            <a:custGeom>
              <a:avLst/>
              <a:gdLst/>
              <a:ahLst/>
              <a:cxnLst/>
              <a:rect l="l" t="t" r="r" b="b"/>
              <a:pathLst>
                <a:path w="6529" h="7303" extrusionOk="0">
                  <a:moveTo>
                    <a:pt x="3700" y="1635"/>
                  </a:moveTo>
                  <a:lnTo>
                    <a:pt x="3880" y="1664"/>
                  </a:lnTo>
                  <a:cubicBezTo>
                    <a:pt x="3997" y="1684"/>
                    <a:pt x="4111" y="1708"/>
                    <a:pt x="4221" y="1728"/>
                  </a:cubicBezTo>
                  <a:cubicBezTo>
                    <a:pt x="4325" y="1755"/>
                    <a:pt x="4412" y="1781"/>
                    <a:pt x="4489" y="1815"/>
                  </a:cubicBezTo>
                  <a:cubicBezTo>
                    <a:pt x="4582" y="1875"/>
                    <a:pt x="4669" y="1945"/>
                    <a:pt x="4733" y="2005"/>
                  </a:cubicBezTo>
                  <a:cubicBezTo>
                    <a:pt x="4817" y="2082"/>
                    <a:pt x="4907" y="2173"/>
                    <a:pt x="4987" y="2277"/>
                  </a:cubicBezTo>
                  <a:cubicBezTo>
                    <a:pt x="4984" y="2310"/>
                    <a:pt x="4981" y="2340"/>
                    <a:pt x="4977" y="2374"/>
                  </a:cubicBezTo>
                  <a:cubicBezTo>
                    <a:pt x="4947" y="2424"/>
                    <a:pt x="4907" y="2474"/>
                    <a:pt x="4867" y="2527"/>
                  </a:cubicBezTo>
                  <a:cubicBezTo>
                    <a:pt x="4797" y="2561"/>
                    <a:pt x="4723" y="2595"/>
                    <a:pt x="4643" y="2624"/>
                  </a:cubicBezTo>
                  <a:cubicBezTo>
                    <a:pt x="4566" y="2641"/>
                    <a:pt x="4489" y="2651"/>
                    <a:pt x="4405" y="2661"/>
                  </a:cubicBezTo>
                  <a:lnTo>
                    <a:pt x="4348" y="2668"/>
                  </a:lnTo>
                  <a:cubicBezTo>
                    <a:pt x="4272" y="2678"/>
                    <a:pt x="4195" y="2684"/>
                    <a:pt x="4131" y="2691"/>
                  </a:cubicBezTo>
                  <a:cubicBezTo>
                    <a:pt x="3991" y="2691"/>
                    <a:pt x="3854" y="2678"/>
                    <a:pt x="3736" y="2668"/>
                  </a:cubicBezTo>
                  <a:cubicBezTo>
                    <a:pt x="3596" y="2655"/>
                    <a:pt x="3485" y="2638"/>
                    <a:pt x="3385" y="2621"/>
                  </a:cubicBezTo>
                  <a:lnTo>
                    <a:pt x="3375" y="2618"/>
                  </a:lnTo>
                  <a:cubicBezTo>
                    <a:pt x="3295" y="2595"/>
                    <a:pt x="3215" y="2570"/>
                    <a:pt x="3121" y="2558"/>
                  </a:cubicBezTo>
                  <a:cubicBezTo>
                    <a:pt x="3138" y="2527"/>
                    <a:pt x="3155" y="2497"/>
                    <a:pt x="3171" y="2470"/>
                  </a:cubicBezTo>
                  <a:cubicBezTo>
                    <a:pt x="3252" y="2337"/>
                    <a:pt x="3329" y="2206"/>
                    <a:pt x="3409" y="2079"/>
                  </a:cubicBezTo>
                  <a:cubicBezTo>
                    <a:pt x="3482" y="1962"/>
                    <a:pt x="3556" y="1845"/>
                    <a:pt x="3633" y="1735"/>
                  </a:cubicBezTo>
                  <a:lnTo>
                    <a:pt x="3700" y="1635"/>
                  </a:lnTo>
                  <a:close/>
                  <a:moveTo>
                    <a:pt x="3536" y="1253"/>
                  </a:moveTo>
                  <a:lnTo>
                    <a:pt x="3345" y="1534"/>
                  </a:lnTo>
                  <a:cubicBezTo>
                    <a:pt x="3261" y="1651"/>
                    <a:pt x="3184" y="1772"/>
                    <a:pt x="3111" y="1892"/>
                  </a:cubicBezTo>
                  <a:cubicBezTo>
                    <a:pt x="3028" y="2022"/>
                    <a:pt x="2951" y="2156"/>
                    <a:pt x="2870" y="2289"/>
                  </a:cubicBezTo>
                  <a:cubicBezTo>
                    <a:pt x="2817" y="2380"/>
                    <a:pt x="2770" y="2470"/>
                    <a:pt x="2719" y="2561"/>
                  </a:cubicBezTo>
                  <a:lnTo>
                    <a:pt x="2509" y="3019"/>
                  </a:lnTo>
                  <a:lnTo>
                    <a:pt x="2874" y="2919"/>
                  </a:lnTo>
                  <a:cubicBezTo>
                    <a:pt x="2916" y="2906"/>
                    <a:pt x="2960" y="2899"/>
                    <a:pt x="3003" y="2899"/>
                  </a:cubicBezTo>
                  <a:cubicBezTo>
                    <a:pt x="3018" y="2899"/>
                    <a:pt x="3033" y="2900"/>
                    <a:pt x="3048" y="2902"/>
                  </a:cubicBezTo>
                  <a:cubicBezTo>
                    <a:pt x="3121" y="2908"/>
                    <a:pt x="3195" y="2932"/>
                    <a:pt x="3275" y="2956"/>
                  </a:cubicBezTo>
                  <a:lnTo>
                    <a:pt x="3312" y="2965"/>
                  </a:lnTo>
                  <a:cubicBezTo>
                    <a:pt x="3425" y="2985"/>
                    <a:pt x="3549" y="3002"/>
                    <a:pt x="3700" y="3016"/>
                  </a:cubicBezTo>
                  <a:cubicBezTo>
                    <a:pt x="3823" y="3029"/>
                    <a:pt x="3967" y="3042"/>
                    <a:pt x="4131" y="3042"/>
                  </a:cubicBezTo>
                  <a:lnTo>
                    <a:pt x="4144" y="3042"/>
                  </a:lnTo>
                  <a:cubicBezTo>
                    <a:pt x="4228" y="3036"/>
                    <a:pt x="4308" y="3029"/>
                    <a:pt x="4392" y="3016"/>
                  </a:cubicBezTo>
                  <a:lnTo>
                    <a:pt x="4452" y="3009"/>
                  </a:lnTo>
                  <a:cubicBezTo>
                    <a:pt x="4542" y="2999"/>
                    <a:pt x="4636" y="2985"/>
                    <a:pt x="4729" y="2965"/>
                  </a:cubicBezTo>
                  <a:lnTo>
                    <a:pt x="4753" y="2959"/>
                  </a:lnTo>
                  <a:cubicBezTo>
                    <a:pt x="4860" y="2919"/>
                    <a:pt x="4961" y="2875"/>
                    <a:pt x="5050" y="2828"/>
                  </a:cubicBezTo>
                  <a:lnTo>
                    <a:pt x="5124" y="2765"/>
                  </a:lnTo>
                  <a:cubicBezTo>
                    <a:pt x="5188" y="2688"/>
                    <a:pt x="5245" y="2607"/>
                    <a:pt x="5291" y="2534"/>
                  </a:cubicBezTo>
                  <a:lnTo>
                    <a:pt x="5322" y="2447"/>
                  </a:lnTo>
                  <a:cubicBezTo>
                    <a:pt x="5331" y="2380"/>
                    <a:pt x="5339" y="2310"/>
                    <a:pt x="5339" y="2243"/>
                  </a:cubicBezTo>
                  <a:lnTo>
                    <a:pt x="5339" y="2226"/>
                  </a:lnTo>
                  <a:lnTo>
                    <a:pt x="5322" y="2166"/>
                  </a:lnTo>
                  <a:cubicBezTo>
                    <a:pt x="5311" y="2143"/>
                    <a:pt x="5302" y="2123"/>
                    <a:pt x="5291" y="2102"/>
                  </a:cubicBezTo>
                  <a:lnTo>
                    <a:pt x="5278" y="2079"/>
                  </a:lnTo>
                  <a:cubicBezTo>
                    <a:pt x="5181" y="1948"/>
                    <a:pt x="5070" y="1838"/>
                    <a:pt x="4974" y="1748"/>
                  </a:cubicBezTo>
                  <a:lnTo>
                    <a:pt x="4967" y="1741"/>
                  </a:lnTo>
                  <a:cubicBezTo>
                    <a:pt x="4890" y="1675"/>
                    <a:pt x="4783" y="1584"/>
                    <a:pt x="4663" y="1511"/>
                  </a:cubicBezTo>
                  <a:lnTo>
                    <a:pt x="4639" y="1497"/>
                  </a:lnTo>
                  <a:cubicBezTo>
                    <a:pt x="4539" y="1454"/>
                    <a:pt x="4436" y="1420"/>
                    <a:pt x="4298" y="1387"/>
                  </a:cubicBezTo>
                  <a:cubicBezTo>
                    <a:pt x="4181" y="1363"/>
                    <a:pt x="4061" y="1340"/>
                    <a:pt x="3944" y="1320"/>
                  </a:cubicBezTo>
                  <a:cubicBezTo>
                    <a:pt x="3860" y="1303"/>
                    <a:pt x="3780" y="1290"/>
                    <a:pt x="3696" y="1277"/>
                  </a:cubicBezTo>
                  <a:lnTo>
                    <a:pt x="3536" y="1253"/>
                  </a:lnTo>
                  <a:close/>
                  <a:moveTo>
                    <a:pt x="2439" y="3995"/>
                  </a:moveTo>
                  <a:cubicBezTo>
                    <a:pt x="2466" y="4022"/>
                    <a:pt x="2496" y="4046"/>
                    <a:pt x="2526" y="4069"/>
                  </a:cubicBezTo>
                  <a:lnTo>
                    <a:pt x="2529" y="4072"/>
                  </a:lnTo>
                  <a:cubicBezTo>
                    <a:pt x="2576" y="4109"/>
                    <a:pt x="2622" y="4136"/>
                    <a:pt x="2662" y="4160"/>
                  </a:cubicBezTo>
                  <a:lnTo>
                    <a:pt x="2703" y="4183"/>
                  </a:lnTo>
                  <a:cubicBezTo>
                    <a:pt x="2747" y="4209"/>
                    <a:pt x="2793" y="4236"/>
                    <a:pt x="2840" y="4260"/>
                  </a:cubicBezTo>
                  <a:lnTo>
                    <a:pt x="2880" y="4287"/>
                  </a:lnTo>
                  <a:cubicBezTo>
                    <a:pt x="2957" y="4327"/>
                    <a:pt x="3034" y="4370"/>
                    <a:pt x="3104" y="4417"/>
                  </a:cubicBezTo>
                  <a:cubicBezTo>
                    <a:pt x="3168" y="4461"/>
                    <a:pt x="3232" y="4510"/>
                    <a:pt x="3292" y="4564"/>
                  </a:cubicBezTo>
                  <a:cubicBezTo>
                    <a:pt x="3352" y="4621"/>
                    <a:pt x="3399" y="4671"/>
                    <a:pt x="3439" y="4722"/>
                  </a:cubicBezTo>
                  <a:cubicBezTo>
                    <a:pt x="3459" y="4765"/>
                    <a:pt x="3479" y="4808"/>
                    <a:pt x="3499" y="4862"/>
                  </a:cubicBezTo>
                  <a:cubicBezTo>
                    <a:pt x="3512" y="4925"/>
                    <a:pt x="3522" y="4986"/>
                    <a:pt x="3533" y="5043"/>
                  </a:cubicBezTo>
                  <a:cubicBezTo>
                    <a:pt x="3529" y="5063"/>
                    <a:pt x="3525" y="5083"/>
                    <a:pt x="3522" y="5106"/>
                  </a:cubicBezTo>
                  <a:cubicBezTo>
                    <a:pt x="3512" y="5146"/>
                    <a:pt x="3499" y="5186"/>
                    <a:pt x="3482" y="5223"/>
                  </a:cubicBezTo>
                  <a:cubicBezTo>
                    <a:pt x="3465" y="5250"/>
                    <a:pt x="3449" y="5276"/>
                    <a:pt x="3429" y="5299"/>
                  </a:cubicBezTo>
                  <a:cubicBezTo>
                    <a:pt x="3385" y="5344"/>
                    <a:pt x="3332" y="5384"/>
                    <a:pt x="3275" y="5424"/>
                  </a:cubicBezTo>
                  <a:cubicBezTo>
                    <a:pt x="3171" y="5480"/>
                    <a:pt x="3054" y="5534"/>
                    <a:pt x="2931" y="5577"/>
                  </a:cubicBezTo>
                  <a:cubicBezTo>
                    <a:pt x="2903" y="5584"/>
                    <a:pt x="2880" y="5591"/>
                    <a:pt x="2854" y="5594"/>
                  </a:cubicBezTo>
                  <a:cubicBezTo>
                    <a:pt x="2810" y="5580"/>
                    <a:pt x="2767" y="5568"/>
                    <a:pt x="2723" y="5554"/>
                  </a:cubicBezTo>
                  <a:lnTo>
                    <a:pt x="2642" y="5531"/>
                  </a:lnTo>
                  <a:cubicBezTo>
                    <a:pt x="2532" y="5497"/>
                    <a:pt x="2426" y="5464"/>
                    <a:pt x="2338" y="5427"/>
                  </a:cubicBezTo>
                  <a:cubicBezTo>
                    <a:pt x="2228" y="5364"/>
                    <a:pt x="2121" y="5296"/>
                    <a:pt x="2011" y="5230"/>
                  </a:cubicBezTo>
                  <a:lnTo>
                    <a:pt x="1944" y="5186"/>
                  </a:lnTo>
                  <a:cubicBezTo>
                    <a:pt x="1927" y="5176"/>
                    <a:pt x="1910" y="5166"/>
                    <a:pt x="1897" y="5156"/>
                  </a:cubicBezTo>
                  <a:cubicBezTo>
                    <a:pt x="1954" y="5026"/>
                    <a:pt x="2011" y="4895"/>
                    <a:pt x="2068" y="4768"/>
                  </a:cubicBezTo>
                  <a:cubicBezTo>
                    <a:pt x="2181" y="4507"/>
                    <a:pt x="2309" y="4250"/>
                    <a:pt x="2439" y="3995"/>
                  </a:cubicBezTo>
                  <a:close/>
                  <a:moveTo>
                    <a:pt x="2409" y="3273"/>
                  </a:moveTo>
                  <a:lnTo>
                    <a:pt x="2228" y="3631"/>
                  </a:lnTo>
                  <a:cubicBezTo>
                    <a:pt x="2064" y="3952"/>
                    <a:pt x="1894" y="4287"/>
                    <a:pt x="1747" y="4624"/>
                  </a:cubicBezTo>
                  <a:cubicBezTo>
                    <a:pt x="1666" y="4802"/>
                    <a:pt x="1589" y="4978"/>
                    <a:pt x="1512" y="5156"/>
                  </a:cubicBezTo>
                  <a:lnTo>
                    <a:pt x="1449" y="5299"/>
                  </a:lnTo>
                  <a:lnTo>
                    <a:pt x="1646" y="5417"/>
                  </a:lnTo>
                  <a:cubicBezTo>
                    <a:pt x="1683" y="5437"/>
                    <a:pt x="1716" y="5460"/>
                    <a:pt x="1753" y="5480"/>
                  </a:cubicBezTo>
                  <a:lnTo>
                    <a:pt x="1827" y="5531"/>
                  </a:lnTo>
                  <a:cubicBezTo>
                    <a:pt x="1937" y="5600"/>
                    <a:pt x="2051" y="5668"/>
                    <a:pt x="2181" y="5741"/>
                  </a:cubicBezTo>
                  <a:cubicBezTo>
                    <a:pt x="2301" y="5795"/>
                    <a:pt x="2422" y="5832"/>
                    <a:pt x="2542" y="5869"/>
                  </a:cubicBezTo>
                  <a:lnTo>
                    <a:pt x="2619" y="5892"/>
                  </a:lnTo>
                  <a:cubicBezTo>
                    <a:pt x="2673" y="5909"/>
                    <a:pt x="2730" y="5926"/>
                    <a:pt x="2787" y="5942"/>
                  </a:cubicBezTo>
                  <a:lnTo>
                    <a:pt x="2863" y="5952"/>
                  </a:lnTo>
                  <a:lnTo>
                    <a:pt x="2887" y="5946"/>
                  </a:lnTo>
                  <a:cubicBezTo>
                    <a:pt x="2931" y="5938"/>
                    <a:pt x="2977" y="5929"/>
                    <a:pt x="3034" y="5912"/>
                  </a:cubicBezTo>
                  <a:cubicBezTo>
                    <a:pt x="3188" y="5858"/>
                    <a:pt x="3325" y="5798"/>
                    <a:pt x="3459" y="5721"/>
                  </a:cubicBezTo>
                  <a:cubicBezTo>
                    <a:pt x="3549" y="5661"/>
                    <a:pt x="3619" y="5605"/>
                    <a:pt x="3679" y="5548"/>
                  </a:cubicBezTo>
                  <a:lnTo>
                    <a:pt x="3700" y="5527"/>
                  </a:lnTo>
                  <a:cubicBezTo>
                    <a:pt x="3733" y="5484"/>
                    <a:pt x="3763" y="5440"/>
                    <a:pt x="3790" y="5393"/>
                  </a:cubicBezTo>
                  <a:lnTo>
                    <a:pt x="3803" y="5370"/>
                  </a:lnTo>
                  <a:cubicBezTo>
                    <a:pt x="3826" y="5310"/>
                    <a:pt x="3846" y="5253"/>
                    <a:pt x="3863" y="5190"/>
                  </a:cubicBezTo>
                  <a:lnTo>
                    <a:pt x="3870" y="5169"/>
                  </a:lnTo>
                  <a:cubicBezTo>
                    <a:pt x="3874" y="5129"/>
                    <a:pt x="3880" y="5092"/>
                    <a:pt x="3883" y="5052"/>
                  </a:cubicBezTo>
                  <a:lnTo>
                    <a:pt x="3883" y="5035"/>
                  </a:lnTo>
                  <a:lnTo>
                    <a:pt x="3883" y="5019"/>
                  </a:lnTo>
                  <a:cubicBezTo>
                    <a:pt x="3874" y="4942"/>
                    <a:pt x="3860" y="4858"/>
                    <a:pt x="3840" y="4771"/>
                  </a:cubicBezTo>
                  <a:lnTo>
                    <a:pt x="3834" y="4748"/>
                  </a:lnTo>
                  <a:cubicBezTo>
                    <a:pt x="3803" y="4674"/>
                    <a:pt x="3773" y="4608"/>
                    <a:pt x="3743" y="4544"/>
                  </a:cubicBezTo>
                  <a:lnTo>
                    <a:pt x="3726" y="4517"/>
                  </a:lnTo>
                  <a:cubicBezTo>
                    <a:pt x="3673" y="4453"/>
                    <a:pt x="3616" y="4387"/>
                    <a:pt x="3529" y="4303"/>
                  </a:cubicBezTo>
                  <a:cubicBezTo>
                    <a:pt x="3465" y="4250"/>
                    <a:pt x="3389" y="4186"/>
                    <a:pt x="3301" y="4126"/>
                  </a:cubicBezTo>
                  <a:cubicBezTo>
                    <a:pt x="3221" y="4072"/>
                    <a:pt x="3138" y="4026"/>
                    <a:pt x="3054" y="3979"/>
                  </a:cubicBezTo>
                  <a:lnTo>
                    <a:pt x="3011" y="3955"/>
                  </a:lnTo>
                  <a:cubicBezTo>
                    <a:pt x="2967" y="3929"/>
                    <a:pt x="2923" y="3905"/>
                    <a:pt x="2880" y="3879"/>
                  </a:cubicBezTo>
                  <a:lnTo>
                    <a:pt x="2837" y="3855"/>
                  </a:lnTo>
                  <a:cubicBezTo>
                    <a:pt x="2807" y="3839"/>
                    <a:pt x="2776" y="3822"/>
                    <a:pt x="2750" y="3802"/>
                  </a:cubicBezTo>
                  <a:lnTo>
                    <a:pt x="2639" y="3939"/>
                  </a:lnTo>
                  <a:lnTo>
                    <a:pt x="2747" y="3799"/>
                  </a:lnTo>
                  <a:cubicBezTo>
                    <a:pt x="2650" y="3718"/>
                    <a:pt x="2602" y="3674"/>
                    <a:pt x="2566" y="3591"/>
                  </a:cubicBezTo>
                  <a:lnTo>
                    <a:pt x="2409" y="3273"/>
                  </a:lnTo>
                  <a:close/>
                  <a:moveTo>
                    <a:pt x="3525" y="352"/>
                  </a:moveTo>
                  <a:cubicBezTo>
                    <a:pt x="3544" y="352"/>
                    <a:pt x="3562" y="354"/>
                    <a:pt x="3576" y="357"/>
                  </a:cubicBezTo>
                  <a:cubicBezTo>
                    <a:pt x="3663" y="370"/>
                    <a:pt x="3746" y="387"/>
                    <a:pt x="3834" y="403"/>
                  </a:cubicBezTo>
                  <a:lnTo>
                    <a:pt x="3980" y="434"/>
                  </a:lnTo>
                  <a:cubicBezTo>
                    <a:pt x="4167" y="474"/>
                    <a:pt x="4359" y="514"/>
                    <a:pt x="4542" y="561"/>
                  </a:cubicBezTo>
                  <a:cubicBezTo>
                    <a:pt x="4753" y="614"/>
                    <a:pt x="4944" y="698"/>
                    <a:pt x="5135" y="812"/>
                  </a:cubicBezTo>
                  <a:cubicBezTo>
                    <a:pt x="5184" y="838"/>
                    <a:pt x="5231" y="875"/>
                    <a:pt x="5275" y="912"/>
                  </a:cubicBezTo>
                  <a:lnTo>
                    <a:pt x="5325" y="952"/>
                  </a:lnTo>
                  <a:cubicBezTo>
                    <a:pt x="5432" y="1042"/>
                    <a:pt x="5536" y="1133"/>
                    <a:pt x="5632" y="1226"/>
                  </a:cubicBezTo>
                  <a:lnTo>
                    <a:pt x="5666" y="1256"/>
                  </a:lnTo>
                  <a:cubicBezTo>
                    <a:pt x="5720" y="1310"/>
                    <a:pt x="5770" y="1357"/>
                    <a:pt x="5813" y="1407"/>
                  </a:cubicBezTo>
                  <a:cubicBezTo>
                    <a:pt x="5893" y="1504"/>
                    <a:pt x="5967" y="1607"/>
                    <a:pt x="6038" y="1724"/>
                  </a:cubicBezTo>
                  <a:cubicBezTo>
                    <a:pt x="6061" y="1765"/>
                    <a:pt x="6084" y="1805"/>
                    <a:pt x="6101" y="1845"/>
                  </a:cubicBezTo>
                  <a:cubicBezTo>
                    <a:pt x="6121" y="1905"/>
                    <a:pt x="6141" y="1962"/>
                    <a:pt x="6154" y="2025"/>
                  </a:cubicBezTo>
                  <a:cubicBezTo>
                    <a:pt x="6161" y="2042"/>
                    <a:pt x="6164" y="2059"/>
                    <a:pt x="6168" y="2076"/>
                  </a:cubicBezTo>
                  <a:cubicBezTo>
                    <a:pt x="6178" y="2213"/>
                    <a:pt x="6178" y="2340"/>
                    <a:pt x="6171" y="2464"/>
                  </a:cubicBezTo>
                  <a:cubicBezTo>
                    <a:pt x="6164" y="2570"/>
                    <a:pt x="6141" y="2678"/>
                    <a:pt x="6111" y="2768"/>
                  </a:cubicBezTo>
                  <a:cubicBezTo>
                    <a:pt x="6058" y="2925"/>
                    <a:pt x="5957" y="3072"/>
                    <a:pt x="5863" y="3200"/>
                  </a:cubicBezTo>
                  <a:cubicBezTo>
                    <a:pt x="5820" y="3257"/>
                    <a:pt x="5770" y="3313"/>
                    <a:pt x="5713" y="3373"/>
                  </a:cubicBezTo>
                  <a:lnTo>
                    <a:pt x="5680" y="3413"/>
                  </a:lnTo>
                  <a:cubicBezTo>
                    <a:pt x="5603" y="3498"/>
                    <a:pt x="5496" y="3567"/>
                    <a:pt x="5339" y="3638"/>
                  </a:cubicBezTo>
                  <a:cubicBezTo>
                    <a:pt x="5175" y="3711"/>
                    <a:pt x="5007" y="3788"/>
                    <a:pt x="4840" y="3819"/>
                  </a:cubicBezTo>
                  <a:cubicBezTo>
                    <a:pt x="4777" y="3831"/>
                    <a:pt x="4716" y="3842"/>
                    <a:pt x="4653" y="3851"/>
                  </a:cubicBezTo>
                  <a:lnTo>
                    <a:pt x="4402" y="3892"/>
                  </a:lnTo>
                  <a:lnTo>
                    <a:pt x="4529" y="4112"/>
                  </a:lnTo>
                  <a:cubicBezTo>
                    <a:pt x="4542" y="4140"/>
                    <a:pt x="4556" y="4166"/>
                    <a:pt x="4569" y="4193"/>
                  </a:cubicBezTo>
                  <a:cubicBezTo>
                    <a:pt x="4633" y="4323"/>
                    <a:pt x="4683" y="4450"/>
                    <a:pt x="4716" y="4577"/>
                  </a:cubicBezTo>
                  <a:cubicBezTo>
                    <a:pt x="4740" y="4671"/>
                    <a:pt x="4757" y="4771"/>
                    <a:pt x="4766" y="4845"/>
                  </a:cubicBezTo>
                  <a:cubicBezTo>
                    <a:pt x="4794" y="5006"/>
                    <a:pt x="4786" y="5169"/>
                    <a:pt x="4757" y="5330"/>
                  </a:cubicBezTo>
                  <a:lnTo>
                    <a:pt x="4743" y="5393"/>
                  </a:lnTo>
                  <a:cubicBezTo>
                    <a:pt x="4729" y="5467"/>
                    <a:pt x="4716" y="5537"/>
                    <a:pt x="4696" y="5597"/>
                  </a:cubicBezTo>
                  <a:cubicBezTo>
                    <a:pt x="4660" y="5701"/>
                    <a:pt x="4613" y="5805"/>
                    <a:pt x="4546" y="5929"/>
                  </a:cubicBezTo>
                  <a:cubicBezTo>
                    <a:pt x="4476" y="6056"/>
                    <a:pt x="4382" y="6176"/>
                    <a:pt x="4252" y="6303"/>
                  </a:cubicBezTo>
                  <a:cubicBezTo>
                    <a:pt x="4218" y="6333"/>
                    <a:pt x="4188" y="6363"/>
                    <a:pt x="4151" y="6394"/>
                  </a:cubicBezTo>
                  <a:cubicBezTo>
                    <a:pt x="3971" y="6537"/>
                    <a:pt x="3770" y="6661"/>
                    <a:pt x="3559" y="6758"/>
                  </a:cubicBezTo>
                  <a:cubicBezTo>
                    <a:pt x="3472" y="6798"/>
                    <a:pt x="3399" y="6829"/>
                    <a:pt x="3332" y="6852"/>
                  </a:cubicBezTo>
                  <a:lnTo>
                    <a:pt x="3261" y="6872"/>
                  </a:lnTo>
                  <a:cubicBezTo>
                    <a:pt x="3158" y="6905"/>
                    <a:pt x="3057" y="6939"/>
                    <a:pt x="2954" y="6945"/>
                  </a:cubicBezTo>
                  <a:cubicBezTo>
                    <a:pt x="2899" y="6949"/>
                    <a:pt x="2847" y="6952"/>
                    <a:pt x="2798" y="6952"/>
                  </a:cubicBezTo>
                  <a:cubicBezTo>
                    <a:pt x="2755" y="6952"/>
                    <a:pt x="2713" y="6950"/>
                    <a:pt x="2673" y="6942"/>
                  </a:cubicBezTo>
                  <a:cubicBezTo>
                    <a:pt x="2579" y="6925"/>
                    <a:pt x="2489" y="6905"/>
                    <a:pt x="2395" y="6882"/>
                  </a:cubicBezTo>
                  <a:cubicBezTo>
                    <a:pt x="2335" y="6869"/>
                    <a:pt x="2275" y="6852"/>
                    <a:pt x="2215" y="6832"/>
                  </a:cubicBezTo>
                  <a:lnTo>
                    <a:pt x="2121" y="6804"/>
                  </a:lnTo>
                  <a:cubicBezTo>
                    <a:pt x="2085" y="6795"/>
                    <a:pt x="2044" y="6781"/>
                    <a:pt x="2004" y="6768"/>
                  </a:cubicBezTo>
                  <a:lnTo>
                    <a:pt x="1980" y="6761"/>
                  </a:lnTo>
                  <a:cubicBezTo>
                    <a:pt x="1840" y="6718"/>
                    <a:pt x="1710" y="6648"/>
                    <a:pt x="1596" y="6584"/>
                  </a:cubicBezTo>
                  <a:cubicBezTo>
                    <a:pt x="1512" y="6540"/>
                    <a:pt x="1432" y="6494"/>
                    <a:pt x="1352" y="6443"/>
                  </a:cubicBezTo>
                  <a:cubicBezTo>
                    <a:pt x="1268" y="6397"/>
                    <a:pt x="1191" y="6343"/>
                    <a:pt x="1111" y="6293"/>
                  </a:cubicBezTo>
                  <a:cubicBezTo>
                    <a:pt x="1084" y="6276"/>
                    <a:pt x="1061" y="6259"/>
                    <a:pt x="1041" y="6243"/>
                  </a:cubicBezTo>
                  <a:lnTo>
                    <a:pt x="970" y="6193"/>
                  </a:lnTo>
                  <a:lnTo>
                    <a:pt x="890" y="6216"/>
                  </a:lnTo>
                  <a:cubicBezTo>
                    <a:pt x="856" y="6225"/>
                    <a:pt x="820" y="6229"/>
                    <a:pt x="784" y="6229"/>
                  </a:cubicBezTo>
                  <a:cubicBezTo>
                    <a:pt x="737" y="6229"/>
                    <a:pt x="690" y="6222"/>
                    <a:pt x="646" y="6207"/>
                  </a:cubicBezTo>
                  <a:cubicBezTo>
                    <a:pt x="546" y="6170"/>
                    <a:pt x="459" y="6093"/>
                    <a:pt x="412" y="5992"/>
                  </a:cubicBezTo>
                  <a:cubicBezTo>
                    <a:pt x="368" y="5895"/>
                    <a:pt x="362" y="5771"/>
                    <a:pt x="395" y="5694"/>
                  </a:cubicBezTo>
                  <a:lnTo>
                    <a:pt x="569" y="5279"/>
                  </a:lnTo>
                  <a:cubicBezTo>
                    <a:pt x="776" y="4795"/>
                    <a:pt x="987" y="4293"/>
                    <a:pt x="1208" y="3805"/>
                  </a:cubicBezTo>
                  <a:cubicBezTo>
                    <a:pt x="1302" y="3604"/>
                    <a:pt x="1392" y="3404"/>
                    <a:pt x="1483" y="3200"/>
                  </a:cubicBezTo>
                  <a:cubicBezTo>
                    <a:pt x="1546" y="3052"/>
                    <a:pt x="1603" y="2899"/>
                    <a:pt x="1656" y="2751"/>
                  </a:cubicBezTo>
                  <a:lnTo>
                    <a:pt x="1707" y="2615"/>
                  </a:lnTo>
                  <a:cubicBezTo>
                    <a:pt x="1857" y="2209"/>
                    <a:pt x="2064" y="1818"/>
                    <a:pt x="2268" y="1437"/>
                  </a:cubicBezTo>
                  <a:lnTo>
                    <a:pt x="2298" y="1383"/>
                  </a:lnTo>
                  <a:cubicBezTo>
                    <a:pt x="2375" y="1240"/>
                    <a:pt x="2452" y="1093"/>
                    <a:pt x="2536" y="952"/>
                  </a:cubicBezTo>
                  <a:cubicBezTo>
                    <a:pt x="2606" y="835"/>
                    <a:pt x="2693" y="735"/>
                    <a:pt x="2793" y="628"/>
                  </a:cubicBezTo>
                  <a:cubicBezTo>
                    <a:pt x="2877" y="537"/>
                    <a:pt x="2984" y="467"/>
                    <a:pt x="3094" y="431"/>
                  </a:cubicBezTo>
                  <a:cubicBezTo>
                    <a:pt x="3158" y="407"/>
                    <a:pt x="3221" y="383"/>
                    <a:pt x="3289" y="370"/>
                  </a:cubicBezTo>
                  <a:cubicBezTo>
                    <a:pt x="3335" y="357"/>
                    <a:pt x="3385" y="357"/>
                    <a:pt x="3445" y="353"/>
                  </a:cubicBezTo>
                  <a:lnTo>
                    <a:pt x="3499" y="353"/>
                  </a:lnTo>
                  <a:cubicBezTo>
                    <a:pt x="3508" y="353"/>
                    <a:pt x="3516" y="352"/>
                    <a:pt x="3525" y="352"/>
                  </a:cubicBezTo>
                  <a:close/>
                  <a:moveTo>
                    <a:pt x="3528" y="1"/>
                  </a:moveTo>
                  <a:cubicBezTo>
                    <a:pt x="3515" y="1"/>
                    <a:pt x="3500" y="1"/>
                    <a:pt x="3485" y="2"/>
                  </a:cubicBezTo>
                  <a:lnTo>
                    <a:pt x="3435" y="2"/>
                  </a:lnTo>
                  <a:cubicBezTo>
                    <a:pt x="3362" y="6"/>
                    <a:pt x="3289" y="9"/>
                    <a:pt x="3208" y="26"/>
                  </a:cubicBezTo>
                  <a:cubicBezTo>
                    <a:pt x="3128" y="46"/>
                    <a:pt x="3054" y="69"/>
                    <a:pt x="2980" y="96"/>
                  </a:cubicBezTo>
                  <a:cubicBezTo>
                    <a:pt x="2817" y="153"/>
                    <a:pt x="2659" y="256"/>
                    <a:pt x="2536" y="387"/>
                  </a:cubicBezTo>
                  <a:cubicBezTo>
                    <a:pt x="2426" y="508"/>
                    <a:pt x="2318" y="624"/>
                    <a:pt x="2231" y="775"/>
                  </a:cubicBezTo>
                  <a:cubicBezTo>
                    <a:pt x="2148" y="919"/>
                    <a:pt x="2068" y="1069"/>
                    <a:pt x="1987" y="1216"/>
                  </a:cubicBezTo>
                  <a:lnTo>
                    <a:pt x="1957" y="1273"/>
                  </a:lnTo>
                  <a:cubicBezTo>
                    <a:pt x="1750" y="1661"/>
                    <a:pt x="1536" y="2066"/>
                    <a:pt x="1375" y="2494"/>
                  </a:cubicBezTo>
                  <a:lnTo>
                    <a:pt x="1325" y="2635"/>
                  </a:lnTo>
                  <a:cubicBezTo>
                    <a:pt x="1275" y="2775"/>
                    <a:pt x="1222" y="2922"/>
                    <a:pt x="1161" y="3056"/>
                  </a:cubicBezTo>
                  <a:lnTo>
                    <a:pt x="890" y="3658"/>
                  </a:lnTo>
                  <a:cubicBezTo>
                    <a:pt x="666" y="4149"/>
                    <a:pt x="452" y="4654"/>
                    <a:pt x="248" y="5143"/>
                  </a:cubicBezTo>
                  <a:lnTo>
                    <a:pt x="71" y="5557"/>
                  </a:lnTo>
                  <a:cubicBezTo>
                    <a:pt x="1" y="5728"/>
                    <a:pt x="7" y="5952"/>
                    <a:pt x="94" y="6139"/>
                  </a:cubicBezTo>
                  <a:cubicBezTo>
                    <a:pt x="178" y="6323"/>
                    <a:pt x="339" y="6471"/>
                    <a:pt x="529" y="6537"/>
                  </a:cubicBezTo>
                  <a:cubicBezTo>
                    <a:pt x="611" y="6568"/>
                    <a:pt x="698" y="6582"/>
                    <a:pt x="785" y="6582"/>
                  </a:cubicBezTo>
                  <a:cubicBezTo>
                    <a:pt x="822" y="6582"/>
                    <a:pt x="860" y="6579"/>
                    <a:pt x="897" y="6574"/>
                  </a:cubicBezTo>
                  <a:cubicBezTo>
                    <a:pt x="904" y="6577"/>
                    <a:pt x="910" y="6584"/>
                    <a:pt x="917" y="6588"/>
                  </a:cubicBezTo>
                  <a:cubicBezTo>
                    <a:pt x="1001" y="6641"/>
                    <a:pt x="1084" y="6695"/>
                    <a:pt x="1168" y="6744"/>
                  </a:cubicBezTo>
                  <a:cubicBezTo>
                    <a:pt x="1255" y="6795"/>
                    <a:pt x="1338" y="6845"/>
                    <a:pt x="1426" y="6892"/>
                  </a:cubicBezTo>
                  <a:cubicBezTo>
                    <a:pt x="1552" y="6962"/>
                    <a:pt x="1707" y="7042"/>
                    <a:pt x="1873" y="7096"/>
                  </a:cubicBezTo>
                  <a:lnTo>
                    <a:pt x="1897" y="7105"/>
                  </a:lnTo>
                  <a:cubicBezTo>
                    <a:pt x="1940" y="7119"/>
                    <a:pt x="1984" y="7133"/>
                    <a:pt x="2028" y="7142"/>
                  </a:cubicBezTo>
                  <a:lnTo>
                    <a:pt x="2114" y="7170"/>
                  </a:lnTo>
                  <a:cubicBezTo>
                    <a:pt x="2181" y="7190"/>
                    <a:pt x="2252" y="7210"/>
                    <a:pt x="2318" y="7226"/>
                  </a:cubicBezTo>
                  <a:cubicBezTo>
                    <a:pt x="2415" y="7250"/>
                    <a:pt x="2512" y="7270"/>
                    <a:pt x="2609" y="7286"/>
                  </a:cubicBezTo>
                  <a:cubicBezTo>
                    <a:pt x="2676" y="7300"/>
                    <a:pt x="2736" y="7303"/>
                    <a:pt x="2800" y="7303"/>
                  </a:cubicBezTo>
                  <a:cubicBezTo>
                    <a:pt x="2863" y="7303"/>
                    <a:pt x="2923" y="7300"/>
                    <a:pt x="2988" y="7297"/>
                  </a:cubicBezTo>
                  <a:cubicBezTo>
                    <a:pt x="3124" y="7286"/>
                    <a:pt x="3252" y="7246"/>
                    <a:pt x="3372" y="7206"/>
                  </a:cubicBezTo>
                  <a:lnTo>
                    <a:pt x="3435" y="7186"/>
                  </a:lnTo>
                  <a:cubicBezTo>
                    <a:pt x="3519" y="7159"/>
                    <a:pt x="3606" y="7126"/>
                    <a:pt x="3706" y="7079"/>
                  </a:cubicBezTo>
                  <a:cubicBezTo>
                    <a:pt x="3944" y="6969"/>
                    <a:pt x="4167" y="6832"/>
                    <a:pt x="4372" y="6668"/>
                  </a:cubicBezTo>
                  <a:cubicBezTo>
                    <a:pt x="4415" y="6634"/>
                    <a:pt x="4456" y="6594"/>
                    <a:pt x="4496" y="6557"/>
                  </a:cubicBezTo>
                  <a:cubicBezTo>
                    <a:pt x="4653" y="6403"/>
                    <a:pt x="4769" y="6253"/>
                    <a:pt x="4857" y="6096"/>
                  </a:cubicBezTo>
                  <a:cubicBezTo>
                    <a:pt x="4930" y="5955"/>
                    <a:pt x="4984" y="5835"/>
                    <a:pt x="5027" y="5714"/>
                  </a:cubicBezTo>
                  <a:cubicBezTo>
                    <a:pt x="5058" y="5628"/>
                    <a:pt x="5074" y="5540"/>
                    <a:pt x="5087" y="5460"/>
                  </a:cubicBezTo>
                  <a:lnTo>
                    <a:pt x="5101" y="5397"/>
                  </a:lnTo>
                  <a:cubicBezTo>
                    <a:pt x="5141" y="5199"/>
                    <a:pt x="5144" y="4995"/>
                    <a:pt x="5115" y="4791"/>
                  </a:cubicBezTo>
                  <a:cubicBezTo>
                    <a:pt x="5104" y="4708"/>
                    <a:pt x="5084" y="4601"/>
                    <a:pt x="5054" y="4487"/>
                  </a:cubicBezTo>
                  <a:cubicBezTo>
                    <a:pt x="5027" y="4376"/>
                    <a:pt x="4987" y="4270"/>
                    <a:pt x="4940" y="4156"/>
                  </a:cubicBezTo>
                  <a:cubicBezTo>
                    <a:pt x="5138" y="4116"/>
                    <a:pt x="5322" y="4032"/>
                    <a:pt x="5482" y="3959"/>
                  </a:cubicBezTo>
                  <a:cubicBezTo>
                    <a:pt x="5686" y="3868"/>
                    <a:pt x="5830" y="3768"/>
                    <a:pt x="5941" y="3648"/>
                  </a:cubicBezTo>
                  <a:lnTo>
                    <a:pt x="5973" y="3611"/>
                  </a:lnTo>
                  <a:cubicBezTo>
                    <a:pt x="6030" y="3547"/>
                    <a:pt x="6091" y="3481"/>
                    <a:pt x="6148" y="3407"/>
                  </a:cubicBezTo>
                  <a:cubicBezTo>
                    <a:pt x="6254" y="3260"/>
                    <a:pt x="6375" y="3089"/>
                    <a:pt x="6445" y="2882"/>
                  </a:cubicBezTo>
                  <a:cubicBezTo>
                    <a:pt x="6486" y="2761"/>
                    <a:pt x="6512" y="2624"/>
                    <a:pt x="6522" y="2484"/>
                  </a:cubicBezTo>
                  <a:cubicBezTo>
                    <a:pt x="6529" y="2346"/>
                    <a:pt x="6529" y="2203"/>
                    <a:pt x="6515" y="2053"/>
                  </a:cubicBezTo>
                  <a:cubicBezTo>
                    <a:pt x="6515" y="2013"/>
                    <a:pt x="6506" y="1976"/>
                    <a:pt x="6499" y="1939"/>
                  </a:cubicBezTo>
                  <a:cubicBezTo>
                    <a:pt x="6482" y="1875"/>
                    <a:pt x="6459" y="1805"/>
                    <a:pt x="6429" y="1724"/>
                  </a:cubicBezTo>
                  <a:cubicBezTo>
                    <a:pt x="6405" y="1658"/>
                    <a:pt x="6372" y="1601"/>
                    <a:pt x="6342" y="1547"/>
                  </a:cubicBezTo>
                  <a:cubicBezTo>
                    <a:pt x="6262" y="1411"/>
                    <a:pt x="6174" y="1290"/>
                    <a:pt x="6081" y="1179"/>
                  </a:cubicBezTo>
                  <a:cubicBezTo>
                    <a:pt x="6024" y="1116"/>
                    <a:pt x="5967" y="1059"/>
                    <a:pt x="5907" y="1002"/>
                  </a:cubicBezTo>
                  <a:lnTo>
                    <a:pt x="5877" y="972"/>
                  </a:lnTo>
                  <a:cubicBezTo>
                    <a:pt x="5773" y="875"/>
                    <a:pt x="5663" y="775"/>
                    <a:pt x="5546" y="681"/>
                  </a:cubicBezTo>
                  <a:lnTo>
                    <a:pt x="5496" y="638"/>
                  </a:lnTo>
                  <a:cubicBezTo>
                    <a:pt x="5442" y="594"/>
                    <a:pt x="5382" y="548"/>
                    <a:pt x="5315" y="508"/>
                  </a:cubicBezTo>
                  <a:cubicBezTo>
                    <a:pt x="5098" y="377"/>
                    <a:pt x="4874" y="283"/>
                    <a:pt x="4629" y="223"/>
                  </a:cubicBezTo>
                  <a:cubicBezTo>
                    <a:pt x="4439" y="173"/>
                    <a:pt x="4241" y="130"/>
                    <a:pt x="4054" y="93"/>
                  </a:cubicBezTo>
                  <a:lnTo>
                    <a:pt x="3907" y="59"/>
                  </a:lnTo>
                  <a:cubicBezTo>
                    <a:pt x="3817" y="42"/>
                    <a:pt x="3726" y="26"/>
                    <a:pt x="3633" y="9"/>
                  </a:cubicBezTo>
                  <a:cubicBezTo>
                    <a:pt x="3601" y="4"/>
                    <a:pt x="3567" y="1"/>
                    <a:pt x="35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75" name="Google Shape;1875;p14"/>
          <p:cNvGrpSpPr/>
          <p:nvPr/>
        </p:nvGrpSpPr>
        <p:grpSpPr>
          <a:xfrm>
            <a:off x="2160923" y="4075780"/>
            <a:ext cx="256688" cy="303621"/>
            <a:chOff x="1824250" y="1008625"/>
            <a:chExt cx="144250" cy="170625"/>
          </a:xfrm>
        </p:grpSpPr>
        <p:sp>
          <p:nvSpPr>
            <p:cNvPr id="1876" name="Google Shape;1876;p14"/>
            <p:cNvSpPr/>
            <p:nvPr/>
          </p:nvSpPr>
          <p:spPr>
            <a:xfrm>
              <a:off x="1828675" y="1013025"/>
              <a:ext cx="135400" cy="161850"/>
            </a:xfrm>
            <a:custGeom>
              <a:avLst/>
              <a:gdLst/>
              <a:ahLst/>
              <a:cxnLst/>
              <a:rect l="l" t="t" r="r" b="b"/>
              <a:pathLst>
                <a:path w="5416" h="6474" extrusionOk="0">
                  <a:moveTo>
                    <a:pt x="2356" y="0"/>
                  </a:moveTo>
                  <a:cubicBezTo>
                    <a:pt x="2252" y="0"/>
                    <a:pt x="2150" y="4"/>
                    <a:pt x="2047" y="21"/>
                  </a:cubicBezTo>
                  <a:cubicBezTo>
                    <a:pt x="1947" y="37"/>
                    <a:pt x="1847" y="67"/>
                    <a:pt x="1750" y="94"/>
                  </a:cubicBezTo>
                  <a:cubicBezTo>
                    <a:pt x="1690" y="107"/>
                    <a:pt x="1636" y="138"/>
                    <a:pt x="1579" y="161"/>
                  </a:cubicBezTo>
                  <a:cubicBezTo>
                    <a:pt x="1469" y="211"/>
                    <a:pt x="1362" y="274"/>
                    <a:pt x="1258" y="342"/>
                  </a:cubicBezTo>
                  <a:cubicBezTo>
                    <a:pt x="1164" y="402"/>
                    <a:pt x="1074" y="472"/>
                    <a:pt x="988" y="539"/>
                  </a:cubicBezTo>
                  <a:cubicBezTo>
                    <a:pt x="871" y="629"/>
                    <a:pt x="760" y="743"/>
                    <a:pt x="659" y="850"/>
                  </a:cubicBezTo>
                  <a:cubicBezTo>
                    <a:pt x="647" y="863"/>
                    <a:pt x="636" y="876"/>
                    <a:pt x="623" y="890"/>
                  </a:cubicBezTo>
                  <a:cubicBezTo>
                    <a:pt x="562" y="960"/>
                    <a:pt x="506" y="1034"/>
                    <a:pt x="456" y="1111"/>
                  </a:cubicBezTo>
                  <a:cubicBezTo>
                    <a:pt x="358" y="1265"/>
                    <a:pt x="272" y="1428"/>
                    <a:pt x="208" y="1599"/>
                  </a:cubicBezTo>
                  <a:cubicBezTo>
                    <a:pt x="141" y="1783"/>
                    <a:pt x="98" y="1973"/>
                    <a:pt x="65" y="2164"/>
                  </a:cubicBezTo>
                  <a:cubicBezTo>
                    <a:pt x="45" y="2291"/>
                    <a:pt x="28" y="2418"/>
                    <a:pt x="17" y="2546"/>
                  </a:cubicBezTo>
                  <a:cubicBezTo>
                    <a:pt x="1" y="2696"/>
                    <a:pt x="1" y="2850"/>
                    <a:pt x="5" y="3003"/>
                  </a:cubicBezTo>
                  <a:cubicBezTo>
                    <a:pt x="11" y="3144"/>
                    <a:pt x="51" y="3295"/>
                    <a:pt x="91" y="3429"/>
                  </a:cubicBezTo>
                  <a:cubicBezTo>
                    <a:pt x="151" y="3619"/>
                    <a:pt x="228" y="3803"/>
                    <a:pt x="306" y="3987"/>
                  </a:cubicBezTo>
                  <a:cubicBezTo>
                    <a:pt x="342" y="4077"/>
                    <a:pt x="382" y="4167"/>
                    <a:pt x="422" y="4258"/>
                  </a:cubicBezTo>
                  <a:cubicBezTo>
                    <a:pt x="489" y="4402"/>
                    <a:pt x="573" y="4539"/>
                    <a:pt x="656" y="4676"/>
                  </a:cubicBezTo>
                  <a:cubicBezTo>
                    <a:pt x="757" y="4846"/>
                    <a:pt x="867" y="5007"/>
                    <a:pt x="997" y="5150"/>
                  </a:cubicBezTo>
                  <a:cubicBezTo>
                    <a:pt x="1161" y="5331"/>
                    <a:pt x="1339" y="5505"/>
                    <a:pt x="1522" y="5666"/>
                  </a:cubicBezTo>
                  <a:cubicBezTo>
                    <a:pt x="1666" y="5793"/>
                    <a:pt x="1817" y="5917"/>
                    <a:pt x="1977" y="6024"/>
                  </a:cubicBezTo>
                  <a:cubicBezTo>
                    <a:pt x="2175" y="6161"/>
                    <a:pt x="2385" y="6285"/>
                    <a:pt x="2613" y="6362"/>
                  </a:cubicBezTo>
                  <a:cubicBezTo>
                    <a:pt x="2743" y="6405"/>
                    <a:pt x="2877" y="6442"/>
                    <a:pt x="3014" y="6459"/>
                  </a:cubicBezTo>
                  <a:cubicBezTo>
                    <a:pt x="3084" y="6469"/>
                    <a:pt x="3155" y="6473"/>
                    <a:pt x="3227" y="6473"/>
                  </a:cubicBezTo>
                  <a:cubicBezTo>
                    <a:pt x="3293" y="6473"/>
                    <a:pt x="3360" y="6470"/>
                    <a:pt x="3425" y="6465"/>
                  </a:cubicBezTo>
                  <a:cubicBezTo>
                    <a:pt x="3509" y="6459"/>
                    <a:pt x="3589" y="6445"/>
                    <a:pt x="3669" y="6428"/>
                  </a:cubicBezTo>
                  <a:cubicBezTo>
                    <a:pt x="3813" y="6395"/>
                    <a:pt x="3958" y="6362"/>
                    <a:pt x="4098" y="6311"/>
                  </a:cubicBezTo>
                  <a:cubicBezTo>
                    <a:pt x="4248" y="6261"/>
                    <a:pt x="4389" y="6184"/>
                    <a:pt x="4519" y="6094"/>
                  </a:cubicBezTo>
                  <a:cubicBezTo>
                    <a:pt x="4646" y="6007"/>
                    <a:pt x="4750" y="5886"/>
                    <a:pt x="4853" y="5769"/>
                  </a:cubicBezTo>
                  <a:cubicBezTo>
                    <a:pt x="4957" y="5652"/>
                    <a:pt x="5031" y="5528"/>
                    <a:pt x="5108" y="5391"/>
                  </a:cubicBezTo>
                  <a:cubicBezTo>
                    <a:pt x="5185" y="5251"/>
                    <a:pt x="5228" y="5097"/>
                    <a:pt x="5268" y="4943"/>
                  </a:cubicBezTo>
                  <a:cubicBezTo>
                    <a:pt x="5332" y="4706"/>
                    <a:pt x="5402" y="4465"/>
                    <a:pt x="5409" y="4218"/>
                  </a:cubicBezTo>
                  <a:cubicBezTo>
                    <a:pt x="5415" y="4054"/>
                    <a:pt x="5415" y="3886"/>
                    <a:pt x="5392" y="3722"/>
                  </a:cubicBezTo>
                  <a:cubicBezTo>
                    <a:pt x="5389" y="3699"/>
                    <a:pt x="5386" y="3676"/>
                    <a:pt x="5382" y="3649"/>
                  </a:cubicBezTo>
                  <a:cubicBezTo>
                    <a:pt x="5365" y="3579"/>
                    <a:pt x="5345" y="3512"/>
                    <a:pt x="5329" y="3442"/>
                  </a:cubicBezTo>
                  <a:cubicBezTo>
                    <a:pt x="5325" y="3429"/>
                    <a:pt x="5322" y="3415"/>
                    <a:pt x="5315" y="3401"/>
                  </a:cubicBezTo>
                  <a:cubicBezTo>
                    <a:pt x="5272" y="3324"/>
                    <a:pt x="5238" y="3244"/>
                    <a:pt x="5178" y="3181"/>
                  </a:cubicBezTo>
                  <a:cubicBezTo>
                    <a:pt x="5128" y="3128"/>
                    <a:pt x="5077" y="3071"/>
                    <a:pt x="5017" y="3027"/>
                  </a:cubicBezTo>
                  <a:cubicBezTo>
                    <a:pt x="4997" y="3014"/>
                    <a:pt x="4981" y="2997"/>
                    <a:pt x="4961" y="2983"/>
                  </a:cubicBezTo>
                  <a:cubicBezTo>
                    <a:pt x="4852" y="2900"/>
                    <a:pt x="4718" y="2857"/>
                    <a:pt x="4583" y="2857"/>
                  </a:cubicBezTo>
                  <a:cubicBezTo>
                    <a:pt x="4503" y="2857"/>
                    <a:pt x="4423" y="2872"/>
                    <a:pt x="4349" y="2903"/>
                  </a:cubicBezTo>
                  <a:cubicBezTo>
                    <a:pt x="4108" y="3000"/>
                    <a:pt x="3944" y="3251"/>
                    <a:pt x="3958" y="3512"/>
                  </a:cubicBezTo>
                  <a:lnTo>
                    <a:pt x="3958" y="3525"/>
                  </a:lnTo>
                  <a:cubicBezTo>
                    <a:pt x="3944" y="3602"/>
                    <a:pt x="3950" y="3682"/>
                    <a:pt x="3954" y="3759"/>
                  </a:cubicBezTo>
                  <a:cubicBezTo>
                    <a:pt x="3954" y="3803"/>
                    <a:pt x="3967" y="3850"/>
                    <a:pt x="3974" y="3890"/>
                  </a:cubicBezTo>
                  <a:cubicBezTo>
                    <a:pt x="3984" y="3950"/>
                    <a:pt x="3991" y="4011"/>
                    <a:pt x="3994" y="4067"/>
                  </a:cubicBezTo>
                  <a:cubicBezTo>
                    <a:pt x="3984" y="4207"/>
                    <a:pt x="3958" y="4345"/>
                    <a:pt x="3927" y="4482"/>
                  </a:cubicBezTo>
                  <a:cubicBezTo>
                    <a:pt x="3901" y="4576"/>
                    <a:pt x="3870" y="4669"/>
                    <a:pt x="3830" y="4759"/>
                  </a:cubicBezTo>
                  <a:cubicBezTo>
                    <a:pt x="3793" y="4813"/>
                    <a:pt x="3753" y="4863"/>
                    <a:pt x="3710" y="4914"/>
                  </a:cubicBezTo>
                  <a:cubicBezTo>
                    <a:pt x="3697" y="4923"/>
                    <a:pt x="3683" y="4934"/>
                    <a:pt x="3669" y="4943"/>
                  </a:cubicBezTo>
                  <a:cubicBezTo>
                    <a:pt x="3620" y="4967"/>
                    <a:pt x="3563" y="4987"/>
                    <a:pt x="3509" y="5004"/>
                  </a:cubicBezTo>
                  <a:cubicBezTo>
                    <a:pt x="3419" y="5024"/>
                    <a:pt x="3325" y="5040"/>
                    <a:pt x="3231" y="5047"/>
                  </a:cubicBezTo>
                  <a:cubicBezTo>
                    <a:pt x="3202" y="5044"/>
                    <a:pt x="3168" y="5037"/>
                    <a:pt x="3135" y="5034"/>
                  </a:cubicBezTo>
                  <a:cubicBezTo>
                    <a:pt x="3061" y="5007"/>
                    <a:pt x="2987" y="4977"/>
                    <a:pt x="2917" y="4940"/>
                  </a:cubicBezTo>
                  <a:cubicBezTo>
                    <a:pt x="2649" y="4773"/>
                    <a:pt x="2408" y="4562"/>
                    <a:pt x="2181" y="4345"/>
                  </a:cubicBezTo>
                  <a:cubicBezTo>
                    <a:pt x="2101" y="4261"/>
                    <a:pt x="2027" y="4174"/>
                    <a:pt x="1957" y="4084"/>
                  </a:cubicBezTo>
                  <a:cubicBezTo>
                    <a:pt x="1894" y="4000"/>
                    <a:pt x="1837" y="3910"/>
                    <a:pt x="1780" y="3820"/>
                  </a:cubicBezTo>
                  <a:cubicBezTo>
                    <a:pt x="1706" y="3679"/>
                    <a:pt x="1643" y="3532"/>
                    <a:pt x="1579" y="3385"/>
                  </a:cubicBezTo>
                  <a:cubicBezTo>
                    <a:pt x="1519" y="3241"/>
                    <a:pt x="1453" y="3094"/>
                    <a:pt x="1405" y="2947"/>
                  </a:cubicBezTo>
                  <a:cubicBezTo>
                    <a:pt x="1396" y="2883"/>
                    <a:pt x="1389" y="2823"/>
                    <a:pt x="1385" y="2759"/>
                  </a:cubicBezTo>
                  <a:cubicBezTo>
                    <a:pt x="1392" y="2552"/>
                    <a:pt x="1416" y="2345"/>
                    <a:pt x="1459" y="2140"/>
                  </a:cubicBezTo>
                  <a:cubicBezTo>
                    <a:pt x="1489" y="2047"/>
                    <a:pt x="1522" y="1957"/>
                    <a:pt x="1566" y="1867"/>
                  </a:cubicBezTo>
                  <a:cubicBezTo>
                    <a:pt x="1636" y="1759"/>
                    <a:pt x="1713" y="1659"/>
                    <a:pt x="1800" y="1562"/>
                  </a:cubicBezTo>
                  <a:cubicBezTo>
                    <a:pt x="1904" y="1462"/>
                    <a:pt x="2014" y="1368"/>
                    <a:pt x="2135" y="1291"/>
                  </a:cubicBezTo>
                  <a:cubicBezTo>
                    <a:pt x="2212" y="1251"/>
                    <a:pt x="2285" y="1217"/>
                    <a:pt x="2365" y="1188"/>
                  </a:cubicBezTo>
                  <a:cubicBezTo>
                    <a:pt x="2476" y="1171"/>
                    <a:pt x="2589" y="1168"/>
                    <a:pt x="2700" y="1168"/>
                  </a:cubicBezTo>
                  <a:lnTo>
                    <a:pt x="2914" y="1168"/>
                  </a:lnTo>
                  <a:cubicBezTo>
                    <a:pt x="3021" y="1154"/>
                    <a:pt x="3115" y="1117"/>
                    <a:pt x="3198" y="1050"/>
                  </a:cubicBezTo>
                  <a:cubicBezTo>
                    <a:pt x="3319" y="956"/>
                    <a:pt x="3399" y="816"/>
                    <a:pt x="3419" y="666"/>
                  </a:cubicBezTo>
                  <a:cubicBezTo>
                    <a:pt x="3439" y="512"/>
                    <a:pt x="3396" y="354"/>
                    <a:pt x="3302" y="234"/>
                  </a:cubicBezTo>
                  <a:cubicBezTo>
                    <a:pt x="3218" y="121"/>
                    <a:pt x="3064" y="13"/>
                    <a:pt x="2917" y="10"/>
                  </a:cubicBezTo>
                  <a:cubicBezTo>
                    <a:pt x="2803" y="7"/>
                    <a:pt x="2686" y="4"/>
                    <a:pt x="2573" y="4"/>
                  </a:cubicBezTo>
                  <a:cubicBezTo>
                    <a:pt x="2500" y="2"/>
                    <a:pt x="2428" y="0"/>
                    <a:pt x="23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7" name="Google Shape;1877;p14"/>
            <p:cNvSpPr/>
            <p:nvPr/>
          </p:nvSpPr>
          <p:spPr>
            <a:xfrm>
              <a:off x="1824250" y="1008625"/>
              <a:ext cx="144250" cy="170625"/>
            </a:xfrm>
            <a:custGeom>
              <a:avLst/>
              <a:gdLst/>
              <a:ahLst/>
              <a:cxnLst/>
              <a:rect l="l" t="t" r="r" b="b"/>
              <a:pathLst>
                <a:path w="5770" h="6825" extrusionOk="0">
                  <a:moveTo>
                    <a:pt x="5328" y="3645"/>
                  </a:moveTo>
                  <a:lnTo>
                    <a:pt x="5328" y="3645"/>
                  </a:lnTo>
                  <a:cubicBezTo>
                    <a:pt x="5328" y="3645"/>
                    <a:pt x="5331" y="3651"/>
                    <a:pt x="5339" y="3661"/>
                  </a:cubicBezTo>
                  <a:cubicBezTo>
                    <a:pt x="5335" y="3655"/>
                    <a:pt x="5332" y="3650"/>
                    <a:pt x="5328" y="3645"/>
                  </a:cubicBezTo>
                  <a:close/>
                  <a:moveTo>
                    <a:pt x="2545" y="352"/>
                  </a:moveTo>
                  <a:cubicBezTo>
                    <a:pt x="2590" y="352"/>
                    <a:pt x="2636" y="353"/>
                    <a:pt x="2683" y="354"/>
                  </a:cubicBezTo>
                  <a:lnTo>
                    <a:pt x="2750" y="354"/>
                  </a:lnTo>
                  <a:cubicBezTo>
                    <a:pt x="2863" y="357"/>
                    <a:pt x="2977" y="357"/>
                    <a:pt x="3091" y="360"/>
                  </a:cubicBezTo>
                  <a:cubicBezTo>
                    <a:pt x="3164" y="364"/>
                    <a:pt x="3275" y="430"/>
                    <a:pt x="3342" y="518"/>
                  </a:cubicBezTo>
                  <a:cubicBezTo>
                    <a:pt x="3405" y="601"/>
                    <a:pt x="3436" y="711"/>
                    <a:pt x="3422" y="819"/>
                  </a:cubicBezTo>
                  <a:cubicBezTo>
                    <a:pt x="3408" y="925"/>
                    <a:pt x="3352" y="1023"/>
                    <a:pt x="3268" y="1089"/>
                  </a:cubicBezTo>
                  <a:cubicBezTo>
                    <a:pt x="3212" y="1129"/>
                    <a:pt x="3147" y="1157"/>
                    <a:pt x="3081" y="1169"/>
                  </a:cubicBezTo>
                  <a:lnTo>
                    <a:pt x="2877" y="1166"/>
                  </a:lnTo>
                  <a:cubicBezTo>
                    <a:pt x="2763" y="1166"/>
                    <a:pt x="2639" y="1169"/>
                    <a:pt x="2516" y="1189"/>
                  </a:cubicBezTo>
                  <a:lnTo>
                    <a:pt x="2482" y="1200"/>
                  </a:lnTo>
                  <a:cubicBezTo>
                    <a:pt x="2405" y="1226"/>
                    <a:pt x="2321" y="1263"/>
                    <a:pt x="2218" y="1320"/>
                  </a:cubicBezTo>
                  <a:cubicBezTo>
                    <a:pt x="2101" y="1393"/>
                    <a:pt x="1988" y="1487"/>
                    <a:pt x="1847" y="1621"/>
                  </a:cubicBezTo>
                  <a:cubicBezTo>
                    <a:pt x="1750" y="1728"/>
                    <a:pt x="1666" y="1839"/>
                    <a:pt x="1596" y="1949"/>
                  </a:cubicBezTo>
                  <a:lnTo>
                    <a:pt x="1586" y="1966"/>
                  </a:lnTo>
                  <a:cubicBezTo>
                    <a:pt x="1539" y="2060"/>
                    <a:pt x="1499" y="2160"/>
                    <a:pt x="1462" y="2280"/>
                  </a:cubicBezTo>
                  <a:cubicBezTo>
                    <a:pt x="1422" y="2474"/>
                    <a:pt x="1395" y="2685"/>
                    <a:pt x="1386" y="2946"/>
                  </a:cubicBezTo>
                  <a:cubicBezTo>
                    <a:pt x="1389" y="3016"/>
                    <a:pt x="1395" y="3083"/>
                    <a:pt x="1409" y="3150"/>
                  </a:cubicBezTo>
                  <a:lnTo>
                    <a:pt x="1415" y="3176"/>
                  </a:lnTo>
                  <a:cubicBezTo>
                    <a:pt x="1459" y="3313"/>
                    <a:pt x="1516" y="3444"/>
                    <a:pt x="1569" y="3571"/>
                  </a:cubicBezTo>
                  <a:lnTo>
                    <a:pt x="1596" y="3631"/>
                  </a:lnTo>
                  <a:cubicBezTo>
                    <a:pt x="1650" y="3755"/>
                    <a:pt x="1719" y="3919"/>
                    <a:pt x="1810" y="4089"/>
                  </a:cubicBezTo>
                  <a:cubicBezTo>
                    <a:pt x="1860" y="4173"/>
                    <a:pt x="1920" y="4273"/>
                    <a:pt x="1994" y="4367"/>
                  </a:cubicBezTo>
                  <a:cubicBezTo>
                    <a:pt x="2061" y="4457"/>
                    <a:pt x="2141" y="4548"/>
                    <a:pt x="2235" y="4648"/>
                  </a:cubicBezTo>
                  <a:cubicBezTo>
                    <a:pt x="2519" y="4919"/>
                    <a:pt x="2760" y="5113"/>
                    <a:pt x="3000" y="5266"/>
                  </a:cubicBezTo>
                  <a:lnTo>
                    <a:pt x="3017" y="5277"/>
                  </a:lnTo>
                  <a:cubicBezTo>
                    <a:pt x="3104" y="5317"/>
                    <a:pt x="3181" y="5350"/>
                    <a:pt x="3255" y="5374"/>
                  </a:cubicBezTo>
                  <a:lnTo>
                    <a:pt x="3278" y="5380"/>
                  </a:lnTo>
                  <a:cubicBezTo>
                    <a:pt x="3318" y="5387"/>
                    <a:pt x="3355" y="5394"/>
                    <a:pt x="3392" y="5397"/>
                  </a:cubicBezTo>
                  <a:lnTo>
                    <a:pt x="3408" y="5400"/>
                  </a:lnTo>
                  <a:lnTo>
                    <a:pt x="3425" y="5397"/>
                  </a:lnTo>
                  <a:cubicBezTo>
                    <a:pt x="3516" y="5391"/>
                    <a:pt x="3613" y="5377"/>
                    <a:pt x="3740" y="5346"/>
                  </a:cubicBezTo>
                  <a:cubicBezTo>
                    <a:pt x="3800" y="5330"/>
                    <a:pt x="3860" y="5306"/>
                    <a:pt x="3917" y="5283"/>
                  </a:cubicBezTo>
                  <a:lnTo>
                    <a:pt x="3950" y="5263"/>
                  </a:lnTo>
                  <a:cubicBezTo>
                    <a:pt x="3967" y="5250"/>
                    <a:pt x="3984" y="5240"/>
                    <a:pt x="3997" y="5226"/>
                  </a:cubicBezTo>
                  <a:lnTo>
                    <a:pt x="4017" y="5206"/>
                  </a:lnTo>
                  <a:cubicBezTo>
                    <a:pt x="4070" y="5146"/>
                    <a:pt x="4115" y="5090"/>
                    <a:pt x="4155" y="5036"/>
                  </a:cubicBezTo>
                  <a:lnTo>
                    <a:pt x="4168" y="5005"/>
                  </a:lnTo>
                  <a:cubicBezTo>
                    <a:pt x="4218" y="4899"/>
                    <a:pt x="4251" y="4789"/>
                    <a:pt x="4275" y="4698"/>
                  </a:cubicBezTo>
                  <a:cubicBezTo>
                    <a:pt x="4302" y="4581"/>
                    <a:pt x="4335" y="4423"/>
                    <a:pt x="4345" y="4256"/>
                  </a:cubicBezTo>
                  <a:lnTo>
                    <a:pt x="4345" y="4247"/>
                  </a:lnTo>
                  <a:lnTo>
                    <a:pt x="4345" y="4236"/>
                  </a:lnTo>
                  <a:cubicBezTo>
                    <a:pt x="4342" y="4170"/>
                    <a:pt x="4335" y="4102"/>
                    <a:pt x="4325" y="4039"/>
                  </a:cubicBezTo>
                  <a:cubicBezTo>
                    <a:pt x="4322" y="4019"/>
                    <a:pt x="4318" y="4002"/>
                    <a:pt x="4315" y="3982"/>
                  </a:cubicBezTo>
                  <a:cubicBezTo>
                    <a:pt x="4311" y="3966"/>
                    <a:pt x="4305" y="3942"/>
                    <a:pt x="4305" y="3935"/>
                  </a:cubicBezTo>
                  <a:lnTo>
                    <a:pt x="4305" y="3862"/>
                  </a:lnTo>
                  <a:cubicBezTo>
                    <a:pt x="4302" y="3815"/>
                    <a:pt x="4302" y="3768"/>
                    <a:pt x="4308" y="3715"/>
                  </a:cubicBezTo>
                  <a:lnTo>
                    <a:pt x="4311" y="3698"/>
                  </a:lnTo>
                  <a:lnTo>
                    <a:pt x="4311" y="3678"/>
                  </a:lnTo>
                  <a:cubicBezTo>
                    <a:pt x="4302" y="3494"/>
                    <a:pt x="4419" y="3310"/>
                    <a:pt x="4592" y="3243"/>
                  </a:cubicBezTo>
                  <a:cubicBezTo>
                    <a:pt x="4647" y="3221"/>
                    <a:pt x="4706" y="3209"/>
                    <a:pt x="4765" y="3209"/>
                  </a:cubicBezTo>
                  <a:cubicBezTo>
                    <a:pt x="4860" y="3209"/>
                    <a:pt x="4954" y="3239"/>
                    <a:pt x="5030" y="3296"/>
                  </a:cubicBezTo>
                  <a:lnTo>
                    <a:pt x="5091" y="3344"/>
                  </a:lnTo>
                  <a:cubicBezTo>
                    <a:pt x="5124" y="3370"/>
                    <a:pt x="5161" y="3407"/>
                    <a:pt x="5198" y="3444"/>
                  </a:cubicBezTo>
                  <a:lnTo>
                    <a:pt x="5231" y="3480"/>
                  </a:lnTo>
                  <a:cubicBezTo>
                    <a:pt x="5258" y="3508"/>
                    <a:pt x="5278" y="3551"/>
                    <a:pt x="5305" y="3601"/>
                  </a:cubicBezTo>
                  <a:cubicBezTo>
                    <a:pt x="5312" y="3615"/>
                    <a:pt x="5319" y="3630"/>
                    <a:pt x="5328" y="3645"/>
                  </a:cubicBezTo>
                  <a:lnTo>
                    <a:pt x="5328" y="3645"/>
                  </a:lnTo>
                  <a:lnTo>
                    <a:pt x="5499" y="3597"/>
                  </a:lnTo>
                  <a:lnTo>
                    <a:pt x="5499" y="3597"/>
                  </a:lnTo>
                  <a:lnTo>
                    <a:pt x="5335" y="3665"/>
                  </a:lnTo>
                  <a:lnTo>
                    <a:pt x="5342" y="3691"/>
                  </a:lnTo>
                  <a:cubicBezTo>
                    <a:pt x="5359" y="3748"/>
                    <a:pt x="5375" y="3801"/>
                    <a:pt x="5385" y="3858"/>
                  </a:cubicBezTo>
                  <a:cubicBezTo>
                    <a:pt x="5388" y="3882"/>
                    <a:pt x="5392" y="3902"/>
                    <a:pt x="5395" y="3926"/>
                  </a:cubicBezTo>
                  <a:cubicBezTo>
                    <a:pt x="5419" y="4073"/>
                    <a:pt x="5415" y="4230"/>
                    <a:pt x="5412" y="4390"/>
                  </a:cubicBezTo>
                  <a:cubicBezTo>
                    <a:pt x="5405" y="4591"/>
                    <a:pt x="5351" y="4792"/>
                    <a:pt x="5294" y="5005"/>
                  </a:cubicBezTo>
                  <a:lnTo>
                    <a:pt x="5274" y="5076"/>
                  </a:lnTo>
                  <a:cubicBezTo>
                    <a:pt x="5238" y="5220"/>
                    <a:pt x="5198" y="5360"/>
                    <a:pt x="5131" y="5481"/>
                  </a:cubicBezTo>
                  <a:cubicBezTo>
                    <a:pt x="5061" y="5607"/>
                    <a:pt x="4993" y="5725"/>
                    <a:pt x="4900" y="5828"/>
                  </a:cubicBezTo>
                  <a:lnTo>
                    <a:pt x="4873" y="5859"/>
                  </a:lnTo>
                  <a:cubicBezTo>
                    <a:pt x="4783" y="5959"/>
                    <a:pt x="4696" y="6059"/>
                    <a:pt x="4596" y="6126"/>
                  </a:cubicBezTo>
                  <a:cubicBezTo>
                    <a:pt x="4462" y="6217"/>
                    <a:pt x="4339" y="6283"/>
                    <a:pt x="4218" y="6323"/>
                  </a:cubicBezTo>
                  <a:cubicBezTo>
                    <a:pt x="4094" y="6363"/>
                    <a:pt x="3964" y="6397"/>
                    <a:pt x="3806" y="6434"/>
                  </a:cubicBezTo>
                  <a:cubicBezTo>
                    <a:pt x="3726" y="6450"/>
                    <a:pt x="3656" y="6461"/>
                    <a:pt x="3593" y="6467"/>
                  </a:cubicBezTo>
                  <a:cubicBezTo>
                    <a:pt x="3539" y="6471"/>
                    <a:pt x="3477" y="6474"/>
                    <a:pt x="3412" y="6474"/>
                  </a:cubicBezTo>
                  <a:cubicBezTo>
                    <a:pt x="3347" y="6474"/>
                    <a:pt x="3280" y="6471"/>
                    <a:pt x="3215" y="6461"/>
                  </a:cubicBezTo>
                  <a:cubicBezTo>
                    <a:pt x="3104" y="6447"/>
                    <a:pt x="2984" y="6417"/>
                    <a:pt x="2846" y="6370"/>
                  </a:cubicBezTo>
                  <a:cubicBezTo>
                    <a:pt x="2663" y="6310"/>
                    <a:pt x="2476" y="6209"/>
                    <a:pt x="2255" y="6056"/>
                  </a:cubicBezTo>
                  <a:cubicBezTo>
                    <a:pt x="2114" y="5962"/>
                    <a:pt x="1974" y="5848"/>
                    <a:pt x="1817" y="5712"/>
                  </a:cubicBezTo>
                  <a:cubicBezTo>
                    <a:pt x="1636" y="5551"/>
                    <a:pt x="1466" y="5383"/>
                    <a:pt x="1305" y="5210"/>
                  </a:cubicBezTo>
                  <a:cubicBezTo>
                    <a:pt x="1198" y="5090"/>
                    <a:pt x="1094" y="4949"/>
                    <a:pt x="984" y="4761"/>
                  </a:cubicBezTo>
                  <a:lnTo>
                    <a:pt x="964" y="4732"/>
                  </a:lnTo>
                  <a:cubicBezTo>
                    <a:pt x="890" y="4604"/>
                    <a:pt x="816" y="4488"/>
                    <a:pt x="759" y="4360"/>
                  </a:cubicBezTo>
                  <a:lnTo>
                    <a:pt x="739" y="4317"/>
                  </a:lnTo>
                  <a:cubicBezTo>
                    <a:pt x="710" y="4243"/>
                    <a:pt x="676" y="4170"/>
                    <a:pt x="646" y="4096"/>
                  </a:cubicBezTo>
                  <a:lnTo>
                    <a:pt x="616" y="4022"/>
                  </a:lnTo>
                  <a:cubicBezTo>
                    <a:pt x="549" y="3862"/>
                    <a:pt x="486" y="3708"/>
                    <a:pt x="435" y="3551"/>
                  </a:cubicBezTo>
                  <a:cubicBezTo>
                    <a:pt x="398" y="3427"/>
                    <a:pt x="362" y="3293"/>
                    <a:pt x="358" y="3173"/>
                  </a:cubicBezTo>
                  <a:cubicBezTo>
                    <a:pt x="355" y="3036"/>
                    <a:pt x="355" y="2885"/>
                    <a:pt x="369" y="2738"/>
                  </a:cubicBezTo>
                  <a:cubicBezTo>
                    <a:pt x="378" y="2637"/>
                    <a:pt x="392" y="2504"/>
                    <a:pt x="415" y="2370"/>
                  </a:cubicBezTo>
                  <a:cubicBezTo>
                    <a:pt x="452" y="2163"/>
                    <a:pt x="495" y="1989"/>
                    <a:pt x="549" y="1835"/>
                  </a:cubicBezTo>
                  <a:cubicBezTo>
                    <a:pt x="603" y="1688"/>
                    <a:pt x="683" y="1538"/>
                    <a:pt x="779" y="1380"/>
                  </a:cubicBezTo>
                  <a:cubicBezTo>
                    <a:pt x="824" y="1313"/>
                    <a:pt x="873" y="1250"/>
                    <a:pt x="934" y="1183"/>
                  </a:cubicBezTo>
                  <a:lnTo>
                    <a:pt x="967" y="1146"/>
                  </a:lnTo>
                  <a:cubicBezTo>
                    <a:pt x="1060" y="1043"/>
                    <a:pt x="1161" y="936"/>
                    <a:pt x="1272" y="856"/>
                  </a:cubicBezTo>
                  <a:lnTo>
                    <a:pt x="1312" y="825"/>
                  </a:lnTo>
                  <a:cubicBezTo>
                    <a:pt x="1386" y="765"/>
                    <a:pt x="1455" y="711"/>
                    <a:pt x="1529" y="665"/>
                  </a:cubicBezTo>
                  <a:cubicBezTo>
                    <a:pt x="1622" y="608"/>
                    <a:pt x="1727" y="544"/>
                    <a:pt x="1830" y="498"/>
                  </a:cubicBezTo>
                  <a:lnTo>
                    <a:pt x="1860" y="484"/>
                  </a:lnTo>
                  <a:cubicBezTo>
                    <a:pt x="1900" y="464"/>
                    <a:pt x="1940" y="447"/>
                    <a:pt x="1974" y="437"/>
                  </a:cubicBezTo>
                  <a:lnTo>
                    <a:pt x="2008" y="430"/>
                  </a:lnTo>
                  <a:cubicBezTo>
                    <a:pt x="2091" y="407"/>
                    <a:pt x="2171" y="384"/>
                    <a:pt x="2252" y="370"/>
                  </a:cubicBezTo>
                  <a:cubicBezTo>
                    <a:pt x="2346" y="356"/>
                    <a:pt x="2444" y="352"/>
                    <a:pt x="2545" y="352"/>
                  </a:cubicBezTo>
                  <a:close/>
                  <a:moveTo>
                    <a:pt x="2529" y="0"/>
                  </a:moveTo>
                  <a:cubicBezTo>
                    <a:pt x="2420" y="0"/>
                    <a:pt x="2309" y="5"/>
                    <a:pt x="2195" y="22"/>
                  </a:cubicBezTo>
                  <a:cubicBezTo>
                    <a:pt x="2097" y="39"/>
                    <a:pt x="2004" y="66"/>
                    <a:pt x="1914" y="89"/>
                  </a:cubicBezTo>
                  <a:lnTo>
                    <a:pt x="1880" y="99"/>
                  </a:lnTo>
                  <a:cubicBezTo>
                    <a:pt x="1817" y="116"/>
                    <a:pt x="1763" y="143"/>
                    <a:pt x="1713" y="166"/>
                  </a:cubicBezTo>
                  <a:lnTo>
                    <a:pt x="1687" y="176"/>
                  </a:lnTo>
                  <a:cubicBezTo>
                    <a:pt x="1562" y="233"/>
                    <a:pt x="1449" y="303"/>
                    <a:pt x="1341" y="367"/>
                  </a:cubicBezTo>
                  <a:cubicBezTo>
                    <a:pt x="1255" y="424"/>
                    <a:pt x="1174" y="484"/>
                    <a:pt x="1097" y="544"/>
                  </a:cubicBezTo>
                  <a:lnTo>
                    <a:pt x="1057" y="575"/>
                  </a:lnTo>
                  <a:cubicBezTo>
                    <a:pt x="927" y="675"/>
                    <a:pt x="813" y="791"/>
                    <a:pt x="706" y="909"/>
                  </a:cubicBezTo>
                  <a:lnTo>
                    <a:pt x="670" y="949"/>
                  </a:lnTo>
                  <a:cubicBezTo>
                    <a:pt x="596" y="1032"/>
                    <a:pt x="539" y="1109"/>
                    <a:pt x="486" y="1193"/>
                  </a:cubicBezTo>
                  <a:cubicBezTo>
                    <a:pt x="372" y="1367"/>
                    <a:pt x="282" y="1544"/>
                    <a:pt x="222" y="1714"/>
                  </a:cubicBezTo>
                  <a:cubicBezTo>
                    <a:pt x="157" y="1889"/>
                    <a:pt x="108" y="2083"/>
                    <a:pt x="68" y="2310"/>
                  </a:cubicBezTo>
                  <a:cubicBezTo>
                    <a:pt x="44" y="2454"/>
                    <a:pt x="27" y="2597"/>
                    <a:pt x="17" y="2705"/>
                  </a:cubicBezTo>
                  <a:cubicBezTo>
                    <a:pt x="1" y="2869"/>
                    <a:pt x="4" y="3032"/>
                    <a:pt x="7" y="3183"/>
                  </a:cubicBezTo>
                  <a:cubicBezTo>
                    <a:pt x="11" y="3347"/>
                    <a:pt x="54" y="3508"/>
                    <a:pt x="101" y="3654"/>
                  </a:cubicBezTo>
                  <a:cubicBezTo>
                    <a:pt x="154" y="3829"/>
                    <a:pt x="222" y="3996"/>
                    <a:pt x="288" y="4156"/>
                  </a:cubicBezTo>
                  <a:lnTo>
                    <a:pt x="322" y="4230"/>
                  </a:lnTo>
                  <a:cubicBezTo>
                    <a:pt x="352" y="4307"/>
                    <a:pt x="385" y="4383"/>
                    <a:pt x="418" y="4460"/>
                  </a:cubicBezTo>
                  <a:lnTo>
                    <a:pt x="438" y="4504"/>
                  </a:lnTo>
                  <a:cubicBezTo>
                    <a:pt x="506" y="4651"/>
                    <a:pt x="586" y="4785"/>
                    <a:pt x="663" y="4915"/>
                  </a:cubicBezTo>
                  <a:lnTo>
                    <a:pt x="683" y="4942"/>
                  </a:lnTo>
                  <a:cubicBezTo>
                    <a:pt x="807" y="5150"/>
                    <a:pt x="920" y="5306"/>
                    <a:pt x="1044" y="5444"/>
                  </a:cubicBezTo>
                  <a:cubicBezTo>
                    <a:pt x="1211" y="5627"/>
                    <a:pt x="1395" y="5808"/>
                    <a:pt x="1586" y="5976"/>
                  </a:cubicBezTo>
                  <a:cubicBezTo>
                    <a:pt x="1750" y="6119"/>
                    <a:pt x="1903" y="6243"/>
                    <a:pt x="2054" y="6347"/>
                  </a:cubicBezTo>
                  <a:cubicBezTo>
                    <a:pt x="2301" y="6518"/>
                    <a:pt x="2519" y="6635"/>
                    <a:pt x="2736" y="6705"/>
                  </a:cubicBezTo>
                  <a:cubicBezTo>
                    <a:pt x="2894" y="6758"/>
                    <a:pt x="3034" y="6791"/>
                    <a:pt x="3167" y="6811"/>
                  </a:cubicBezTo>
                  <a:cubicBezTo>
                    <a:pt x="3248" y="6822"/>
                    <a:pt x="3328" y="6825"/>
                    <a:pt x="3405" y="6825"/>
                  </a:cubicBezTo>
                  <a:cubicBezTo>
                    <a:pt x="3482" y="6825"/>
                    <a:pt x="3553" y="6822"/>
                    <a:pt x="3616" y="6819"/>
                  </a:cubicBezTo>
                  <a:cubicBezTo>
                    <a:pt x="3696" y="6811"/>
                    <a:pt x="3786" y="6798"/>
                    <a:pt x="3883" y="6775"/>
                  </a:cubicBezTo>
                  <a:cubicBezTo>
                    <a:pt x="4050" y="6738"/>
                    <a:pt x="4191" y="6701"/>
                    <a:pt x="4331" y="6655"/>
                  </a:cubicBezTo>
                  <a:cubicBezTo>
                    <a:pt x="4482" y="6604"/>
                    <a:pt x="4632" y="6527"/>
                    <a:pt x="4797" y="6417"/>
                  </a:cubicBezTo>
                  <a:cubicBezTo>
                    <a:pt x="4930" y="6323"/>
                    <a:pt x="5038" y="6206"/>
                    <a:pt x="5138" y="6089"/>
                  </a:cubicBezTo>
                  <a:lnTo>
                    <a:pt x="5161" y="6062"/>
                  </a:lnTo>
                  <a:cubicBezTo>
                    <a:pt x="5282" y="5932"/>
                    <a:pt x="5359" y="5788"/>
                    <a:pt x="5435" y="5651"/>
                  </a:cubicBezTo>
                  <a:cubicBezTo>
                    <a:pt x="5526" y="5494"/>
                    <a:pt x="5572" y="5326"/>
                    <a:pt x="5616" y="5166"/>
                  </a:cubicBezTo>
                  <a:lnTo>
                    <a:pt x="5636" y="5096"/>
                  </a:lnTo>
                  <a:cubicBezTo>
                    <a:pt x="5696" y="4872"/>
                    <a:pt x="5756" y="4644"/>
                    <a:pt x="5763" y="4397"/>
                  </a:cubicBezTo>
                  <a:cubicBezTo>
                    <a:pt x="5766" y="4230"/>
                    <a:pt x="5770" y="4049"/>
                    <a:pt x="5743" y="3875"/>
                  </a:cubicBezTo>
                  <a:cubicBezTo>
                    <a:pt x="5740" y="3849"/>
                    <a:pt x="5736" y="3821"/>
                    <a:pt x="5730" y="3795"/>
                  </a:cubicBezTo>
                  <a:cubicBezTo>
                    <a:pt x="5716" y="3728"/>
                    <a:pt x="5700" y="3661"/>
                    <a:pt x="5683" y="3597"/>
                  </a:cubicBezTo>
                  <a:lnTo>
                    <a:pt x="5673" y="3565"/>
                  </a:lnTo>
                  <a:cubicBezTo>
                    <a:pt x="5669" y="3548"/>
                    <a:pt x="5663" y="3520"/>
                    <a:pt x="5646" y="3491"/>
                  </a:cubicBezTo>
                  <a:cubicBezTo>
                    <a:pt x="5636" y="3474"/>
                    <a:pt x="5626" y="3457"/>
                    <a:pt x="5616" y="3437"/>
                  </a:cubicBezTo>
                  <a:cubicBezTo>
                    <a:pt x="5583" y="3374"/>
                    <a:pt x="5546" y="3300"/>
                    <a:pt x="5482" y="3236"/>
                  </a:cubicBezTo>
                  <a:lnTo>
                    <a:pt x="5452" y="3203"/>
                  </a:lnTo>
                  <a:cubicBezTo>
                    <a:pt x="5405" y="3156"/>
                    <a:pt x="5359" y="3106"/>
                    <a:pt x="5302" y="3063"/>
                  </a:cubicBezTo>
                  <a:lnTo>
                    <a:pt x="5245" y="3019"/>
                  </a:lnTo>
                  <a:cubicBezTo>
                    <a:pt x="5107" y="2913"/>
                    <a:pt x="4932" y="2857"/>
                    <a:pt x="4757" y="2857"/>
                  </a:cubicBezTo>
                  <a:cubicBezTo>
                    <a:pt x="4655" y="2857"/>
                    <a:pt x="4554" y="2876"/>
                    <a:pt x="4459" y="2915"/>
                  </a:cubicBezTo>
                  <a:cubicBezTo>
                    <a:pt x="4155" y="3039"/>
                    <a:pt x="3950" y="3350"/>
                    <a:pt x="3960" y="3675"/>
                  </a:cubicBezTo>
                  <a:cubicBezTo>
                    <a:pt x="3947" y="3748"/>
                    <a:pt x="3950" y="3815"/>
                    <a:pt x="3954" y="3875"/>
                  </a:cubicBezTo>
                  <a:lnTo>
                    <a:pt x="3954" y="3939"/>
                  </a:lnTo>
                  <a:cubicBezTo>
                    <a:pt x="3954" y="3982"/>
                    <a:pt x="3964" y="4026"/>
                    <a:pt x="3970" y="4059"/>
                  </a:cubicBezTo>
                  <a:cubicBezTo>
                    <a:pt x="3974" y="4073"/>
                    <a:pt x="3977" y="4082"/>
                    <a:pt x="3977" y="4096"/>
                  </a:cubicBezTo>
                  <a:cubicBezTo>
                    <a:pt x="3987" y="4142"/>
                    <a:pt x="3990" y="4193"/>
                    <a:pt x="3994" y="4243"/>
                  </a:cubicBezTo>
                  <a:cubicBezTo>
                    <a:pt x="3984" y="4380"/>
                    <a:pt x="3957" y="4517"/>
                    <a:pt x="3934" y="4611"/>
                  </a:cubicBezTo>
                  <a:cubicBezTo>
                    <a:pt x="3917" y="4678"/>
                    <a:pt x="3890" y="4765"/>
                    <a:pt x="3854" y="4849"/>
                  </a:cubicBezTo>
                  <a:cubicBezTo>
                    <a:pt x="3826" y="4889"/>
                    <a:pt x="3797" y="4925"/>
                    <a:pt x="3763" y="4962"/>
                  </a:cubicBezTo>
                  <a:cubicBezTo>
                    <a:pt x="3760" y="4965"/>
                    <a:pt x="3760" y="4965"/>
                    <a:pt x="3760" y="4969"/>
                  </a:cubicBezTo>
                  <a:cubicBezTo>
                    <a:pt x="3716" y="4985"/>
                    <a:pt x="3680" y="4999"/>
                    <a:pt x="3649" y="5009"/>
                  </a:cubicBezTo>
                  <a:cubicBezTo>
                    <a:pt x="3559" y="5025"/>
                    <a:pt x="3485" y="5039"/>
                    <a:pt x="3412" y="5045"/>
                  </a:cubicBezTo>
                  <a:cubicBezTo>
                    <a:pt x="3395" y="5042"/>
                    <a:pt x="3375" y="5039"/>
                    <a:pt x="3355" y="5039"/>
                  </a:cubicBezTo>
                  <a:cubicBezTo>
                    <a:pt x="3301" y="5019"/>
                    <a:pt x="3244" y="4992"/>
                    <a:pt x="3181" y="4962"/>
                  </a:cubicBezTo>
                  <a:cubicBezTo>
                    <a:pt x="2964" y="4825"/>
                    <a:pt x="2740" y="4644"/>
                    <a:pt x="2485" y="4397"/>
                  </a:cubicBezTo>
                  <a:cubicBezTo>
                    <a:pt x="2402" y="4313"/>
                    <a:pt x="2335" y="4233"/>
                    <a:pt x="2275" y="4153"/>
                  </a:cubicBezTo>
                  <a:cubicBezTo>
                    <a:pt x="2218" y="4079"/>
                    <a:pt x="2168" y="4002"/>
                    <a:pt x="2114" y="3915"/>
                  </a:cubicBezTo>
                  <a:cubicBezTo>
                    <a:pt x="2037" y="3765"/>
                    <a:pt x="1971" y="3611"/>
                    <a:pt x="1920" y="3494"/>
                  </a:cubicBezTo>
                  <a:lnTo>
                    <a:pt x="1894" y="3430"/>
                  </a:lnTo>
                  <a:cubicBezTo>
                    <a:pt x="1840" y="3310"/>
                    <a:pt x="1793" y="3196"/>
                    <a:pt x="1753" y="3079"/>
                  </a:cubicBezTo>
                  <a:cubicBezTo>
                    <a:pt x="1743" y="3029"/>
                    <a:pt x="1739" y="2979"/>
                    <a:pt x="1736" y="2946"/>
                  </a:cubicBezTo>
                  <a:cubicBezTo>
                    <a:pt x="1747" y="2722"/>
                    <a:pt x="1770" y="2527"/>
                    <a:pt x="1803" y="2370"/>
                  </a:cubicBezTo>
                  <a:cubicBezTo>
                    <a:pt x="1830" y="2287"/>
                    <a:pt x="1860" y="2206"/>
                    <a:pt x="1897" y="2129"/>
                  </a:cubicBezTo>
                  <a:cubicBezTo>
                    <a:pt x="1957" y="2035"/>
                    <a:pt x="2028" y="1946"/>
                    <a:pt x="2097" y="1865"/>
                  </a:cubicBezTo>
                  <a:cubicBezTo>
                    <a:pt x="2211" y="1759"/>
                    <a:pt x="2309" y="1678"/>
                    <a:pt x="2395" y="1625"/>
                  </a:cubicBezTo>
                  <a:cubicBezTo>
                    <a:pt x="2465" y="1584"/>
                    <a:pt x="2525" y="1558"/>
                    <a:pt x="2585" y="1538"/>
                  </a:cubicBezTo>
                  <a:cubicBezTo>
                    <a:pt x="2683" y="1521"/>
                    <a:pt x="2783" y="1518"/>
                    <a:pt x="2874" y="1518"/>
                  </a:cubicBezTo>
                  <a:lnTo>
                    <a:pt x="3091" y="1521"/>
                  </a:lnTo>
                  <a:lnTo>
                    <a:pt x="3114" y="1518"/>
                  </a:lnTo>
                  <a:cubicBezTo>
                    <a:pt x="3252" y="1501"/>
                    <a:pt x="3372" y="1450"/>
                    <a:pt x="3482" y="1367"/>
                  </a:cubicBezTo>
                  <a:cubicBezTo>
                    <a:pt x="3639" y="1246"/>
                    <a:pt x="3743" y="1063"/>
                    <a:pt x="3769" y="862"/>
                  </a:cubicBezTo>
                  <a:cubicBezTo>
                    <a:pt x="3797" y="665"/>
                    <a:pt x="3740" y="461"/>
                    <a:pt x="3619" y="303"/>
                  </a:cubicBezTo>
                  <a:cubicBezTo>
                    <a:pt x="3519" y="169"/>
                    <a:pt x="3322" y="16"/>
                    <a:pt x="3098" y="9"/>
                  </a:cubicBezTo>
                  <a:cubicBezTo>
                    <a:pt x="2984" y="6"/>
                    <a:pt x="2866" y="2"/>
                    <a:pt x="2753" y="2"/>
                  </a:cubicBezTo>
                  <a:lnTo>
                    <a:pt x="2686" y="2"/>
                  </a:lnTo>
                  <a:cubicBezTo>
                    <a:pt x="2634" y="1"/>
                    <a:pt x="2582" y="0"/>
                    <a:pt x="2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78" name="Google Shape;1878;p14"/>
          <p:cNvGrpSpPr/>
          <p:nvPr/>
        </p:nvGrpSpPr>
        <p:grpSpPr>
          <a:xfrm rot="7762257" flipH="1">
            <a:off x="5506135" y="156016"/>
            <a:ext cx="959908" cy="1679829"/>
            <a:chOff x="7354581" y="3323800"/>
            <a:chExt cx="939478" cy="1644077"/>
          </a:xfrm>
        </p:grpSpPr>
        <p:sp>
          <p:nvSpPr>
            <p:cNvPr id="1879" name="Google Shape;1879;p14"/>
            <p:cNvSpPr/>
            <p:nvPr/>
          </p:nvSpPr>
          <p:spPr>
            <a:xfrm>
              <a:off x="7507061" y="4467103"/>
              <a:ext cx="781494" cy="491850"/>
            </a:xfrm>
            <a:custGeom>
              <a:avLst/>
              <a:gdLst/>
              <a:ahLst/>
              <a:cxnLst/>
              <a:rect l="l" t="t" r="r" b="b"/>
              <a:pathLst>
                <a:path w="29253" h="18411" extrusionOk="0">
                  <a:moveTo>
                    <a:pt x="26615" y="1"/>
                  </a:moveTo>
                  <a:cubicBezTo>
                    <a:pt x="26615" y="1"/>
                    <a:pt x="24400" y="694"/>
                    <a:pt x="21190" y="1631"/>
                  </a:cubicBezTo>
                  <a:cubicBezTo>
                    <a:pt x="14867" y="3461"/>
                    <a:pt x="4699" y="6279"/>
                    <a:pt x="0" y="6722"/>
                  </a:cubicBezTo>
                  <a:cubicBezTo>
                    <a:pt x="0" y="6722"/>
                    <a:pt x="58" y="7376"/>
                    <a:pt x="199" y="8352"/>
                  </a:cubicBezTo>
                  <a:cubicBezTo>
                    <a:pt x="527" y="10592"/>
                    <a:pt x="1303" y="14649"/>
                    <a:pt x="2966" y="17256"/>
                  </a:cubicBezTo>
                  <a:cubicBezTo>
                    <a:pt x="3489" y="18076"/>
                    <a:pt x="4855" y="18411"/>
                    <a:pt x="6693" y="18411"/>
                  </a:cubicBezTo>
                  <a:cubicBezTo>
                    <a:pt x="9889" y="18411"/>
                    <a:pt x="14513" y="17397"/>
                    <a:pt x="18610" y="16158"/>
                  </a:cubicBezTo>
                  <a:cubicBezTo>
                    <a:pt x="22872" y="14874"/>
                    <a:pt x="26570" y="13346"/>
                    <a:pt x="27507" y="12473"/>
                  </a:cubicBezTo>
                  <a:cubicBezTo>
                    <a:pt x="29253" y="10830"/>
                    <a:pt x="27892" y="4700"/>
                    <a:pt x="27096" y="1682"/>
                  </a:cubicBezTo>
                  <a:cubicBezTo>
                    <a:pt x="26820" y="649"/>
                    <a:pt x="26615" y="1"/>
                    <a:pt x="266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0" name="Google Shape;1880;p14"/>
            <p:cNvSpPr/>
            <p:nvPr/>
          </p:nvSpPr>
          <p:spPr>
            <a:xfrm>
              <a:off x="7498139" y="4458341"/>
              <a:ext cx="795920" cy="509535"/>
            </a:xfrm>
            <a:custGeom>
              <a:avLst/>
              <a:gdLst/>
              <a:ahLst/>
              <a:cxnLst/>
              <a:rect l="l" t="t" r="r" b="b"/>
              <a:pathLst>
                <a:path w="29793" h="19073" extrusionOk="0">
                  <a:moveTo>
                    <a:pt x="26730" y="739"/>
                  </a:moveTo>
                  <a:cubicBezTo>
                    <a:pt x="26814" y="1022"/>
                    <a:pt x="26949" y="1497"/>
                    <a:pt x="27109" y="2094"/>
                  </a:cubicBezTo>
                  <a:cubicBezTo>
                    <a:pt x="28579" y="7666"/>
                    <a:pt x="28759" y="11485"/>
                    <a:pt x="27616" y="12564"/>
                  </a:cubicBezTo>
                  <a:cubicBezTo>
                    <a:pt x="26730" y="13392"/>
                    <a:pt x="23039" y="14913"/>
                    <a:pt x="18847" y="16171"/>
                  </a:cubicBezTo>
                  <a:cubicBezTo>
                    <a:pt x="14562" y="17473"/>
                    <a:pt x="10025" y="18419"/>
                    <a:pt x="6982" y="18419"/>
                  </a:cubicBezTo>
                  <a:cubicBezTo>
                    <a:pt x="5267" y="18419"/>
                    <a:pt x="4027" y="18118"/>
                    <a:pt x="3576" y="17410"/>
                  </a:cubicBezTo>
                  <a:cubicBezTo>
                    <a:pt x="1946" y="14849"/>
                    <a:pt x="1175" y="10811"/>
                    <a:pt x="854" y="8635"/>
                  </a:cubicBezTo>
                  <a:cubicBezTo>
                    <a:pt x="771" y="8077"/>
                    <a:pt x="720" y="7621"/>
                    <a:pt x="694" y="7345"/>
                  </a:cubicBezTo>
                  <a:cubicBezTo>
                    <a:pt x="5296" y="6831"/>
                    <a:pt x="14566" y="4315"/>
                    <a:pt x="21608" y="2274"/>
                  </a:cubicBezTo>
                  <a:cubicBezTo>
                    <a:pt x="24098" y="1548"/>
                    <a:pt x="26005" y="964"/>
                    <a:pt x="26730" y="739"/>
                  </a:cubicBezTo>
                  <a:close/>
                  <a:moveTo>
                    <a:pt x="26945" y="0"/>
                  </a:moveTo>
                  <a:cubicBezTo>
                    <a:pt x="26914" y="0"/>
                    <a:pt x="26883" y="5"/>
                    <a:pt x="26852" y="14"/>
                  </a:cubicBezTo>
                  <a:cubicBezTo>
                    <a:pt x="26827" y="27"/>
                    <a:pt x="24599" y="727"/>
                    <a:pt x="21434" y="1645"/>
                  </a:cubicBezTo>
                  <a:cubicBezTo>
                    <a:pt x="14238" y="3731"/>
                    <a:pt x="4744" y="6305"/>
                    <a:pt x="309" y="6722"/>
                  </a:cubicBezTo>
                  <a:cubicBezTo>
                    <a:pt x="129" y="6741"/>
                    <a:pt x="1" y="6896"/>
                    <a:pt x="13" y="7075"/>
                  </a:cubicBezTo>
                  <a:cubicBezTo>
                    <a:pt x="13" y="7101"/>
                    <a:pt x="65" y="7749"/>
                    <a:pt x="212" y="8725"/>
                  </a:cubicBezTo>
                  <a:cubicBezTo>
                    <a:pt x="533" y="10959"/>
                    <a:pt x="1329" y="15099"/>
                    <a:pt x="3030" y="17757"/>
                  </a:cubicBezTo>
                  <a:cubicBezTo>
                    <a:pt x="3640" y="18720"/>
                    <a:pt x="5162" y="19073"/>
                    <a:pt x="7055" y="19073"/>
                  </a:cubicBezTo>
                  <a:cubicBezTo>
                    <a:pt x="11087" y="19073"/>
                    <a:pt x="16813" y="17468"/>
                    <a:pt x="19046" y="16800"/>
                  </a:cubicBezTo>
                  <a:cubicBezTo>
                    <a:pt x="23392" y="15491"/>
                    <a:pt x="27103" y="13944"/>
                    <a:pt x="28066" y="13039"/>
                  </a:cubicBezTo>
                  <a:cubicBezTo>
                    <a:pt x="29792" y="11415"/>
                    <a:pt x="28842" y="6100"/>
                    <a:pt x="27745" y="1927"/>
                  </a:cubicBezTo>
                  <a:cubicBezTo>
                    <a:pt x="27475" y="900"/>
                    <a:pt x="27270" y="258"/>
                    <a:pt x="27257" y="226"/>
                  </a:cubicBezTo>
                  <a:cubicBezTo>
                    <a:pt x="27215" y="90"/>
                    <a:pt x="27083" y="0"/>
                    <a:pt x="269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1" name="Google Shape;1881;p14"/>
            <p:cNvSpPr/>
            <p:nvPr/>
          </p:nvSpPr>
          <p:spPr>
            <a:xfrm>
              <a:off x="7372264" y="3332749"/>
              <a:ext cx="869653" cy="1358912"/>
            </a:xfrm>
            <a:custGeom>
              <a:avLst/>
              <a:gdLst/>
              <a:ahLst/>
              <a:cxnLst/>
              <a:rect l="l" t="t" r="r" b="b"/>
              <a:pathLst>
                <a:path w="32553" h="50867" extrusionOk="0">
                  <a:moveTo>
                    <a:pt x="9655" y="0"/>
                  </a:moveTo>
                  <a:cubicBezTo>
                    <a:pt x="9655" y="0"/>
                    <a:pt x="9187" y="39"/>
                    <a:pt x="8635" y="109"/>
                  </a:cubicBezTo>
                  <a:cubicBezTo>
                    <a:pt x="7890" y="206"/>
                    <a:pt x="6991" y="360"/>
                    <a:pt x="6991" y="552"/>
                  </a:cubicBezTo>
                  <a:lnTo>
                    <a:pt x="5688" y="5392"/>
                  </a:lnTo>
                  <a:lnTo>
                    <a:pt x="5553" y="5887"/>
                  </a:lnTo>
                  <a:cubicBezTo>
                    <a:pt x="3243" y="11388"/>
                    <a:pt x="1387" y="17076"/>
                    <a:pt x="1" y="22879"/>
                  </a:cubicBezTo>
                  <a:lnTo>
                    <a:pt x="2934" y="40409"/>
                  </a:lnTo>
                  <a:lnTo>
                    <a:pt x="4674" y="50866"/>
                  </a:lnTo>
                  <a:lnTo>
                    <a:pt x="5233" y="50809"/>
                  </a:lnTo>
                  <a:cubicBezTo>
                    <a:pt x="13744" y="49859"/>
                    <a:pt x="21589" y="47702"/>
                    <a:pt x="26666" y="46071"/>
                  </a:cubicBezTo>
                  <a:cubicBezTo>
                    <a:pt x="29388" y="45192"/>
                    <a:pt x="31320" y="44473"/>
                    <a:pt x="32129" y="44145"/>
                  </a:cubicBezTo>
                  <a:lnTo>
                    <a:pt x="32553" y="43979"/>
                  </a:lnTo>
                  <a:lnTo>
                    <a:pt x="29221" y="34074"/>
                  </a:lnTo>
                  <a:lnTo>
                    <a:pt x="23540" y="17101"/>
                  </a:lnTo>
                  <a:cubicBezTo>
                    <a:pt x="21383" y="13327"/>
                    <a:pt x="13308" y="4776"/>
                    <a:pt x="13308" y="4776"/>
                  </a:cubicBezTo>
                  <a:lnTo>
                    <a:pt x="12878" y="4218"/>
                  </a:lnTo>
                  <a:lnTo>
                    <a:pt x="965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2" name="Google Shape;1882;p14"/>
            <p:cNvSpPr/>
            <p:nvPr/>
          </p:nvSpPr>
          <p:spPr>
            <a:xfrm>
              <a:off x="7363368" y="3323800"/>
              <a:ext cx="888167" cy="1376437"/>
            </a:xfrm>
            <a:custGeom>
              <a:avLst/>
              <a:gdLst/>
              <a:ahLst/>
              <a:cxnLst/>
              <a:rect l="l" t="t" r="r" b="b"/>
              <a:pathLst>
                <a:path w="33246" h="51523" extrusionOk="0">
                  <a:moveTo>
                    <a:pt x="9834" y="669"/>
                  </a:moveTo>
                  <a:lnTo>
                    <a:pt x="13378" y="5304"/>
                  </a:lnTo>
                  <a:cubicBezTo>
                    <a:pt x="13391" y="5310"/>
                    <a:pt x="13397" y="5323"/>
                    <a:pt x="13403" y="5329"/>
                  </a:cubicBezTo>
                  <a:cubicBezTo>
                    <a:pt x="13480" y="5413"/>
                    <a:pt x="21434" y="13848"/>
                    <a:pt x="23572" y="17565"/>
                  </a:cubicBezTo>
                  <a:lnTo>
                    <a:pt x="29240" y="34505"/>
                  </a:lnTo>
                  <a:lnTo>
                    <a:pt x="32469" y="44127"/>
                  </a:lnTo>
                  <a:lnTo>
                    <a:pt x="32334" y="44179"/>
                  </a:lnTo>
                  <a:cubicBezTo>
                    <a:pt x="31403" y="44558"/>
                    <a:pt x="29419" y="45283"/>
                    <a:pt x="26897" y="46092"/>
                  </a:cubicBezTo>
                  <a:cubicBezTo>
                    <a:pt x="21793" y="47729"/>
                    <a:pt x="13955" y="49879"/>
                    <a:pt x="5527" y="50810"/>
                  </a:cubicBezTo>
                  <a:lnTo>
                    <a:pt x="5270" y="50842"/>
                  </a:lnTo>
                  <a:lnTo>
                    <a:pt x="3588" y="40687"/>
                  </a:lnTo>
                  <a:lnTo>
                    <a:pt x="661" y="23220"/>
                  </a:lnTo>
                  <a:cubicBezTo>
                    <a:pt x="2048" y="17455"/>
                    <a:pt x="3890" y="11813"/>
                    <a:pt x="6182" y="6344"/>
                  </a:cubicBezTo>
                  <a:cubicBezTo>
                    <a:pt x="6188" y="6331"/>
                    <a:pt x="6195" y="6318"/>
                    <a:pt x="6195" y="6305"/>
                  </a:cubicBezTo>
                  <a:lnTo>
                    <a:pt x="7613" y="1041"/>
                  </a:lnTo>
                  <a:cubicBezTo>
                    <a:pt x="7722" y="990"/>
                    <a:pt x="8063" y="881"/>
                    <a:pt x="9006" y="765"/>
                  </a:cubicBezTo>
                  <a:cubicBezTo>
                    <a:pt x="9340" y="720"/>
                    <a:pt x="9648" y="688"/>
                    <a:pt x="9834" y="669"/>
                  </a:cubicBezTo>
                  <a:close/>
                  <a:moveTo>
                    <a:pt x="9978" y="1"/>
                  </a:moveTo>
                  <a:cubicBezTo>
                    <a:pt x="9971" y="1"/>
                    <a:pt x="9964" y="1"/>
                    <a:pt x="9956" y="1"/>
                  </a:cubicBezTo>
                  <a:cubicBezTo>
                    <a:pt x="9937" y="8"/>
                    <a:pt x="9475" y="46"/>
                    <a:pt x="8929" y="117"/>
                  </a:cubicBezTo>
                  <a:cubicBezTo>
                    <a:pt x="7369" y="316"/>
                    <a:pt x="7029" y="509"/>
                    <a:pt x="7003" y="830"/>
                  </a:cubicBezTo>
                  <a:lnTo>
                    <a:pt x="5578" y="6113"/>
                  </a:lnTo>
                  <a:cubicBezTo>
                    <a:pt x="3267" y="11627"/>
                    <a:pt x="1406" y="17321"/>
                    <a:pt x="13" y="23130"/>
                  </a:cubicBezTo>
                  <a:cubicBezTo>
                    <a:pt x="6" y="23175"/>
                    <a:pt x="0" y="23220"/>
                    <a:pt x="13" y="23265"/>
                  </a:cubicBezTo>
                  <a:lnTo>
                    <a:pt x="2940" y="40796"/>
                  </a:lnTo>
                  <a:lnTo>
                    <a:pt x="4686" y="51253"/>
                  </a:lnTo>
                  <a:cubicBezTo>
                    <a:pt x="4712" y="51407"/>
                    <a:pt x="4847" y="51522"/>
                    <a:pt x="5007" y="51522"/>
                  </a:cubicBezTo>
                  <a:lnTo>
                    <a:pt x="5039" y="51522"/>
                  </a:lnTo>
                  <a:lnTo>
                    <a:pt x="5604" y="51458"/>
                  </a:lnTo>
                  <a:cubicBezTo>
                    <a:pt x="14077" y="50521"/>
                    <a:pt x="21967" y="48358"/>
                    <a:pt x="27096" y="46714"/>
                  </a:cubicBezTo>
                  <a:cubicBezTo>
                    <a:pt x="29638" y="45899"/>
                    <a:pt x="31641" y="45161"/>
                    <a:pt x="32578" y="44782"/>
                  </a:cubicBezTo>
                  <a:lnTo>
                    <a:pt x="33001" y="44615"/>
                  </a:lnTo>
                  <a:cubicBezTo>
                    <a:pt x="33162" y="44551"/>
                    <a:pt x="33245" y="44371"/>
                    <a:pt x="33188" y="44211"/>
                  </a:cubicBezTo>
                  <a:lnTo>
                    <a:pt x="29862" y="34300"/>
                  </a:lnTo>
                  <a:lnTo>
                    <a:pt x="24181" y="17327"/>
                  </a:lnTo>
                  <a:cubicBezTo>
                    <a:pt x="24175" y="17308"/>
                    <a:pt x="24162" y="17289"/>
                    <a:pt x="24156" y="17269"/>
                  </a:cubicBezTo>
                  <a:cubicBezTo>
                    <a:pt x="22024" y="13540"/>
                    <a:pt x="14360" y="5387"/>
                    <a:pt x="13891" y="4893"/>
                  </a:cubicBezTo>
                  <a:lnTo>
                    <a:pt x="10245" y="130"/>
                  </a:lnTo>
                  <a:cubicBezTo>
                    <a:pt x="10179" y="46"/>
                    <a:pt x="10085" y="1"/>
                    <a:pt x="99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3" name="Google Shape;1883;p14"/>
            <p:cNvSpPr/>
            <p:nvPr/>
          </p:nvSpPr>
          <p:spPr>
            <a:xfrm>
              <a:off x="7450642" y="4242813"/>
              <a:ext cx="791272" cy="448652"/>
            </a:xfrm>
            <a:custGeom>
              <a:avLst/>
              <a:gdLst/>
              <a:ahLst/>
              <a:cxnLst/>
              <a:rect l="l" t="t" r="r" b="b"/>
              <a:pathLst>
                <a:path w="29619" h="16794" extrusionOk="0">
                  <a:moveTo>
                    <a:pt x="26307" y="0"/>
                  </a:moveTo>
                  <a:cubicBezTo>
                    <a:pt x="13654" y="5463"/>
                    <a:pt x="0" y="6336"/>
                    <a:pt x="0" y="6336"/>
                  </a:cubicBezTo>
                  <a:lnTo>
                    <a:pt x="508" y="9385"/>
                  </a:lnTo>
                  <a:lnTo>
                    <a:pt x="1015" y="12454"/>
                  </a:lnTo>
                  <a:lnTo>
                    <a:pt x="1740" y="16793"/>
                  </a:lnTo>
                  <a:cubicBezTo>
                    <a:pt x="16626" y="15240"/>
                    <a:pt x="29619" y="9912"/>
                    <a:pt x="29619" y="9912"/>
                  </a:cubicBezTo>
                  <a:lnTo>
                    <a:pt x="28117" y="5431"/>
                  </a:lnTo>
                  <a:lnTo>
                    <a:pt x="27359" y="3152"/>
                  </a:lnTo>
                  <a:lnTo>
                    <a:pt x="263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4" name="Google Shape;1884;p14"/>
            <p:cNvSpPr/>
            <p:nvPr/>
          </p:nvSpPr>
          <p:spPr>
            <a:xfrm>
              <a:off x="7442414" y="4234799"/>
              <a:ext cx="808423" cy="464707"/>
            </a:xfrm>
            <a:custGeom>
              <a:avLst/>
              <a:gdLst/>
              <a:ahLst/>
              <a:cxnLst/>
              <a:rect l="l" t="t" r="r" b="b"/>
              <a:pathLst>
                <a:path w="30261" h="17395" extrusionOk="0">
                  <a:moveTo>
                    <a:pt x="26428" y="698"/>
                  </a:moveTo>
                  <a:lnTo>
                    <a:pt x="29548" y="10038"/>
                  </a:lnTo>
                  <a:cubicBezTo>
                    <a:pt x="27667" y="10783"/>
                    <a:pt x="15715" y="15328"/>
                    <a:pt x="2292" y="16772"/>
                  </a:cubicBezTo>
                  <a:lnTo>
                    <a:pt x="649" y="6912"/>
                  </a:lnTo>
                  <a:cubicBezTo>
                    <a:pt x="2793" y="6732"/>
                    <a:pt x="15041" y="5551"/>
                    <a:pt x="26428" y="698"/>
                  </a:cubicBezTo>
                  <a:close/>
                  <a:moveTo>
                    <a:pt x="26615" y="0"/>
                  </a:moveTo>
                  <a:cubicBezTo>
                    <a:pt x="26573" y="0"/>
                    <a:pt x="26531" y="8"/>
                    <a:pt x="26493" y="24"/>
                  </a:cubicBezTo>
                  <a:cubicBezTo>
                    <a:pt x="14039" y="5410"/>
                    <a:pt x="424" y="6334"/>
                    <a:pt x="289" y="6347"/>
                  </a:cubicBezTo>
                  <a:cubicBezTo>
                    <a:pt x="199" y="6347"/>
                    <a:pt x="122" y="6392"/>
                    <a:pt x="71" y="6456"/>
                  </a:cubicBezTo>
                  <a:cubicBezTo>
                    <a:pt x="20" y="6521"/>
                    <a:pt x="0" y="6604"/>
                    <a:pt x="13" y="6687"/>
                  </a:cubicBezTo>
                  <a:lnTo>
                    <a:pt x="1753" y="17144"/>
                  </a:lnTo>
                  <a:cubicBezTo>
                    <a:pt x="1778" y="17292"/>
                    <a:pt x="1900" y="17395"/>
                    <a:pt x="2048" y="17395"/>
                  </a:cubicBezTo>
                  <a:lnTo>
                    <a:pt x="2080" y="17395"/>
                  </a:lnTo>
                  <a:cubicBezTo>
                    <a:pt x="16838" y="15848"/>
                    <a:pt x="29908" y="10539"/>
                    <a:pt x="30042" y="10488"/>
                  </a:cubicBezTo>
                  <a:cubicBezTo>
                    <a:pt x="30184" y="10423"/>
                    <a:pt x="30261" y="10263"/>
                    <a:pt x="30209" y="10115"/>
                  </a:cubicBezTo>
                  <a:lnTo>
                    <a:pt x="26897" y="204"/>
                  </a:lnTo>
                  <a:cubicBezTo>
                    <a:pt x="26865" y="127"/>
                    <a:pt x="26807" y="63"/>
                    <a:pt x="26736" y="24"/>
                  </a:cubicBezTo>
                  <a:cubicBezTo>
                    <a:pt x="26698" y="8"/>
                    <a:pt x="26656" y="0"/>
                    <a:pt x="266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5" name="Google Shape;1885;p14"/>
            <p:cNvSpPr/>
            <p:nvPr/>
          </p:nvSpPr>
          <p:spPr>
            <a:xfrm>
              <a:off x="7372104" y="3445749"/>
              <a:ext cx="629218" cy="498555"/>
            </a:xfrm>
            <a:custGeom>
              <a:avLst/>
              <a:gdLst/>
              <a:ahLst/>
              <a:cxnLst/>
              <a:rect l="l" t="t" r="r" b="b"/>
              <a:pathLst>
                <a:path w="23553" h="18662" extrusionOk="0">
                  <a:moveTo>
                    <a:pt x="12877" y="1"/>
                  </a:moveTo>
                  <a:lnTo>
                    <a:pt x="5675" y="1182"/>
                  </a:lnTo>
                  <a:lnTo>
                    <a:pt x="5540" y="1670"/>
                  </a:lnTo>
                  <a:cubicBezTo>
                    <a:pt x="3236" y="7177"/>
                    <a:pt x="1387" y="12858"/>
                    <a:pt x="0" y="18661"/>
                  </a:cubicBezTo>
                  <a:cubicBezTo>
                    <a:pt x="1111" y="18642"/>
                    <a:pt x="4359" y="13975"/>
                    <a:pt x="5893" y="13776"/>
                  </a:cubicBezTo>
                  <a:cubicBezTo>
                    <a:pt x="5946" y="13769"/>
                    <a:pt x="6001" y="13766"/>
                    <a:pt x="6057" y="13766"/>
                  </a:cubicBezTo>
                  <a:cubicBezTo>
                    <a:pt x="7580" y="13766"/>
                    <a:pt x="10460" y="16231"/>
                    <a:pt x="11677" y="16231"/>
                  </a:cubicBezTo>
                  <a:cubicBezTo>
                    <a:pt x="11732" y="16231"/>
                    <a:pt x="11783" y="16226"/>
                    <a:pt x="11831" y="16216"/>
                  </a:cubicBezTo>
                  <a:cubicBezTo>
                    <a:pt x="12980" y="15965"/>
                    <a:pt x="14412" y="12139"/>
                    <a:pt x="15464" y="11754"/>
                  </a:cubicBezTo>
                  <a:cubicBezTo>
                    <a:pt x="15542" y="11726"/>
                    <a:pt x="15642" y="11713"/>
                    <a:pt x="15762" y="11713"/>
                  </a:cubicBezTo>
                  <a:cubicBezTo>
                    <a:pt x="16990" y="11713"/>
                    <a:pt x="20254" y="13093"/>
                    <a:pt x="22378" y="13093"/>
                  </a:cubicBezTo>
                  <a:cubicBezTo>
                    <a:pt x="22832" y="13093"/>
                    <a:pt x="23234" y="13030"/>
                    <a:pt x="23553" y="12878"/>
                  </a:cubicBezTo>
                  <a:cubicBezTo>
                    <a:pt x="21409" y="9116"/>
                    <a:pt x="13301" y="565"/>
                    <a:pt x="13301" y="565"/>
                  </a:cubicBezTo>
                  <a:lnTo>
                    <a:pt x="128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6" name="Google Shape;1886;p14"/>
            <p:cNvSpPr/>
            <p:nvPr/>
          </p:nvSpPr>
          <p:spPr>
            <a:xfrm>
              <a:off x="7361124" y="3436319"/>
              <a:ext cx="652380" cy="516909"/>
            </a:xfrm>
            <a:custGeom>
              <a:avLst/>
              <a:gdLst/>
              <a:ahLst/>
              <a:cxnLst/>
              <a:rect l="l" t="t" r="r" b="b"/>
              <a:pathLst>
                <a:path w="24420" h="19349" extrusionOk="0">
                  <a:moveTo>
                    <a:pt x="13147" y="707"/>
                  </a:moveTo>
                  <a:lnTo>
                    <a:pt x="13455" y="1111"/>
                  </a:lnTo>
                  <a:lnTo>
                    <a:pt x="13481" y="1137"/>
                  </a:lnTo>
                  <a:cubicBezTo>
                    <a:pt x="13558" y="1220"/>
                    <a:pt x="21113" y="9212"/>
                    <a:pt x="23476" y="13051"/>
                  </a:cubicBezTo>
                  <a:cubicBezTo>
                    <a:pt x="23272" y="13098"/>
                    <a:pt x="23043" y="13119"/>
                    <a:pt x="22793" y="13119"/>
                  </a:cubicBezTo>
                  <a:cubicBezTo>
                    <a:pt x="21641" y="13119"/>
                    <a:pt x="20068" y="12674"/>
                    <a:pt x="18738" y="12300"/>
                  </a:cubicBezTo>
                  <a:cubicBezTo>
                    <a:pt x="17530" y="11958"/>
                    <a:pt x="16712" y="11739"/>
                    <a:pt x="16171" y="11739"/>
                  </a:cubicBezTo>
                  <a:cubicBezTo>
                    <a:pt x="16010" y="11739"/>
                    <a:pt x="15874" y="11758"/>
                    <a:pt x="15760" y="11799"/>
                  </a:cubicBezTo>
                  <a:cubicBezTo>
                    <a:pt x="15156" y="12024"/>
                    <a:pt x="14579" y="12967"/>
                    <a:pt x="13911" y="14065"/>
                  </a:cubicBezTo>
                  <a:cubicBezTo>
                    <a:pt x="13340" y="14989"/>
                    <a:pt x="12634" y="16145"/>
                    <a:pt x="12171" y="16248"/>
                  </a:cubicBezTo>
                  <a:cubicBezTo>
                    <a:pt x="12142" y="16254"/>
                    <a:pt x="12108" y="16258"/>
                    <a:pt x="12073" y="16258"/>
                  </a:cubicBezTo>
                  <a:cubicBezTo>
                    <a:pt x="11593" y="16258"/>
                    <a:pt x="10604" y="15683"/>
                    <a:pt x="9726" y="15169"/>
                  </a:cubicBezTo>
                  <a:cubicBezTo>
                    <a:pt x="8558" y="14490"/>
                    <a:pt x="7352" y="13789"/>
                    <a:pt x="6461" y="13789"/>
                  </a:cubicBezTo>
                  <a:cubicBezTo>
                    <a:pt x="6392" y="13789"/>
                    <a:pt x="6325" y="13793"/>
                    <a:pt x="6259" y="13802"/>
                  </a:cubicBezTo>
                  <a:cubicBezTo>
                    <a:pt x="5341" y="13924"/>
                    <a:pt x="4102" y="15227"/>
                    <a:pt x="2787" y="16601"/>
                  </a:cubicBezTo>
                  <a:cubicBezTo>
                    <a:pt x="2183" y="17230"/>
                    <a:pt x="1413" y="18032"/>
                    <a:pt x="893" y="18437"/>
                  </a:cubicBezTo>
                  <a:cubicBezTo>
                    <a:pt x="2254" y="12878"/>
                    <a:pt x="4045" y="7428"/>
                    <a:pt x="6253" y="2145"/>
                  </a:cubicBezTo>
                  <a:lnTo>
                    <a:pt x="6349" y="1824"/>
                  </a:lnTo>
                  <a:lnTo>
                    <a:pt x="13147" y="707"/>
                  </a:lnTo>
                  <a:close/>
                  <a:moveTo>
                    <a:pt x="13430" y="1"/>
                  </a:moveTo>
                  <a:lnTo>
                    <a:pt x="5829" y="1246"/>
                  </a:lnTo>
                  <a:lnTo>
                    <a:pt x="5650" y="1913"/>
                  </a:lnTo>
                  <a:cubicBezTo>
                    <a:pt x="3339" y="7434"/>
                    <a:pt x="1483" y="13128"/>
                    <a:pt x="97" y="18937"/>
                  </a:cubicBezTo>
                  <a:lnTo>
                    <a:pt x="1" y="19348"/>
                  </a:lnTo>
                  <a:lnTo>
                    <a:pt x="418" y="19348"/>
                  </a:lnTo>
                  <a:cubicBezTo>
                    <a:pt x="1047" y="19335"/>
                    <a:pt x="1907" y="18469"/>
                    <a:pt x="3255" y="17056"/>
                  </a:cubicBezTo>
                  <a:cubicBezTo>
                    <a:pt x="4321" y="15940"/>
                    <a:pt x="5656" y="14547"/>
                    <a:pt x="6343" y="14457"/>
                  </a:cubicBezTo>
                  <a:cubicBezTo>
                    <a:pt x="6382" y="14452"/>
                    <a:pt x="6423" y="14449"/>
                    <a:pt x="6465" y="14449"/>
                  </a:cubicBezTo>
                  <a:cubicBezTo>
                    <a:pt x="7177" y="14449"/>
                    <a:pt x="8350" y="15135"/>
                    <a:pt x="9392" y="15741"/>
                  </a:cubicBezTo>
                  <a:cubicBezTo>
                    <a:pt x="10469" y="16362"/>
                    <a:pt x="11416" y="16912"/>
                    <a:pt x="12087" y="16912"/>
                  </a:cubicBezTo>
                  <a:cubicBezTo>
                    <a:pt x="12164" y="16912"/>
                    <a:pt x="12237" y="16905"/>
                    <a:pt x="12306" y="16890"/>
                  </a:cubicBezTo>
                  <a:cubicBezTo>
                    <a:pt x="13045" y="16729"/>
                    <a:pt x="13731" y="15599"/>
                    <a:pt x="14463" y="14405"/>
                  </a:cubicBezTo>
                  <a:cubicBezTo>
                    <a:pt x="14970" y="13584"/>
                    <a:pt x="15593" y="12557"/>
                    <a:pt x="15985" y="12415"/>
                  </a:cubicBezTo>
                  <a:cubicBezTo>
                    <a:pt x="16031" y="12398"/>
                    <a:pt x="16096" y="12390"/>
                    <a:pt x="16176" y="12390"/>
                  </a:cubicBezTo>
                  <a:cubicBezTo>
                    <a:pt x="16651" y="12390"/>
                    <a:pt x="17657" y="12676"/>
                    <a:pt x="18559" y="12929"/>
                  </a:cubicBezTo>
                  <a:cubicBezTo>
                    <a:pt x="19981" y="13331"/>
                    <a:pt x="21541" y="13773"/>
                    <a:pt x="22782" y="13773"/>
                  </a:cubicBezTo>
                  <a:cubicBezTo>
                    <a:pt x="23282" y="13773"/>
                    <a:pt x="23731" y="13701"/>
                    <a:pt x="24098" y="13526"/>
                  </a:cubicBezTo>
                  <a:lnTo>
                    <a:pt x="24419" y="13372"/>
                  </a:lnTo>
                  <a:lnTo>
                    <a:pt x="24246" y="13070"/>
                  </a:lnTo>
                  <a:cubicBezTo>
                    <a:pt x="22128" y="9353"/>
                    <a:pt x="14437" y="1201"/>
                    <a:pt x="13969" y="700"/>
                  </a:cubicBezTo>
                  <a:lnTo>
                    <a:pt x="134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7" name="Google Shape;1887;p14"/>
            <p:cNvSpPr/>
            <p:nvPr/>
          </p:nvSpPr>
          <p:spPr>
            <a:xfrm>
              <a:off x="7463838" y="4327336"/>
              <a:ext cx="737601" cy="248530"/>
            </a:xfrm>
            <a:custGeom>
              <a:avLst/>
              <a:gdLst/>
              <a:ahLst/>
              <a:cxnLst/>
              <a:rect l="l" t="t" r="r" b="b"/>
              <a:pathLst>
                <a:path w="27610" h="9303" extrusionOk="0">
                  <a:moveTo>
                    <a:pt x="26852" y="1"/>
                  </a:moveTo>
                  <a:cubicBezTo>
                    <a:pt x="14592" y="5258"/>
                    <a:pt x="1" y="6234"/>
                    <a:pt x="1" y="6234"/>
                  </a:cubicBezTo>
                  <a:lnTo>
                    <a:pt x="508" y="9302"/>
                  </a:lnTo>
                  <a:cubicBezTo>
                    <a:pt x="17506" y="7698"/>
                    <a:pt x="27610" y="2267"/>
                    <a:pt x="27610" y="2267"/>
                  </a:cubicBezTo>
                  <a:lnTo>
                    <a:pt x="268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8" name="Google Shape;1888;p14"/>
            <p:cNvSpPr/>
            <p:nvPr/>
          </p:nvSpPr>
          <p:spPr>
            <a:xfrm>
              <a:off x="7454916" y="4318654"/>
              <a:ext cx="756302" cy="265948"/>
            </a:xfrm>
            <a:custGeom>
              <a:avLst/>
              <a:gdLst/>
              <a:ahLst/>
              <a:cxnLst/>
              <a:rect l="l" t="t" r="r" b="b"/>
              <a:pathLst>
                <a:path w="28310" h="9955" extrusionOk="0">
                  <a:moveTo>
                    <a:pt x="26994" y="762"/>
                  </a:moveTo>
                  <a:lnTo>
                    <a:pt x="27552" y="2431"/>
                  </a:lnTo>
                  <a:cubicBezTo>
                    <a:pt x="25922" y="3247"/>
                    <a:pt x="16242" y="7804"/>
                    <a:pt x="1118" y="9274"/>
                  </a:cubicBezTo>
                  <a:lnTo>
                    <a:pt x="713" y="6854"/>
                  </a:lnTo>
                  <a:cubicBezTo>
                    <a:pt x="3018" y="6668"/>
                    <a:pt x="15953" y="5410"/>
                    <a:pt x="26994" y="762"/>
                  </a:cubicBezTo>
                  <a:close/>
                  <a:moveTo>
                    <a:pt x="27184" y="0"/>
                  </a:moveTo>
                  <a:cubicBezTo>
                    <a:pt x="27142" y="0"/>
                    <a:pt x="27100" y="8"/>
                    <a:pt x="27058" y="24"/>
                  </a:cubicBezTo>
                  <a:cubicBezTo>
                    <a:pt x="14990" y="5198"/>
                    <a:pt x="457" y="6225"/>
                    <a:pt x="315" y="6232"/>
                  </a:cubicBezTo>
                  <a:cubicBezTo>
                    <a:pt x="219" y="6238"/>
                    <a:pt x="136" y="6283"/>
                    <a:pt x="78" y="6360"/>
                  </a:cubicBezTo>
                  <a:cubicBezTo>
                    <a:pt x="20" y="6431"/>
                    <a:pt x="1" y="6521"/>
                    <a:pt x="14" y="6610"/>
                  </a:cubicBezTo>
                  <a:lnTo>
                    <a:pt x="521" y="9685"/>
                  </a:lnTo>
                  <a:cubicBezTo>
                    <a:pt x="547" y="9839"/>
                    <a:pt x="681" y="9955"/>
                    <a:pt x="842" y="9955"/>
                  </a:cubicBezTo>
                  <a:lnTo>
                    <a:pt x="874" y="9955"/>
                  </a:lnTo>
                  <a:cubicBezTo>
                    <a:pt x="17744" y="8363"/>
                    <a:pt x="28002" y="2932"/>
                    <a:pt x="28104" y="2881"/>
                  </a:cubicBezTo>
                  <a:cubicBezTo>
                    <a:pt x="28239" y="2804"/>
                    <a:pt x="28310" y="2643"/>
                    <a:pt x="28258" y="2489"/>
                  </a:cubicBezTo>
                  <a:lnTo>
                    <a:pt x="27495" y="223"/>
                  </a:lnTo>
                  <a:cubicBezTo>
                    <a:pt x="27450" y="85"/>
                    <a:pt x="27322" y="0"/>
                    <a:pt x="271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9" name="Google Shape;1889;p14"/>
            <p:cNvSpPr/>
            <p:nvPr/>
          </p:nvSpPr>
          <p:spPr>
            <a:xfrm>
              <a:off x="7603604" y="3332909"/>
              <a:ext cx="684946" cy="1565900"/>
            </a:xfrm>
            <a:custGeom>
              <a:avLst/>
              <a:gdLst/>
              <a:ahLst/>
              <a:cxnLst/>
              <a:rect l="l" t="t" r="r" b="b"/>
              <a:pathLst>
                <a:path w="25639" h="58615" extrusionOk="0">
                  <a:moveTo>
                    <a:pt x="1021" y="1"/>
                  </a:moveTo>
                  <a:cubicBezTo>
                    <a:pt x="1021" y="1"/>
                    <a:pt x="552" y="39"/>
                    <a:pt x="0" y="110"/>
                  </a:cubicBezTo>
                  <a:cubicBezTo>
                    <a:pt x="1149" y="1939"/>
                    <a:pt x="2202" y="3827"/>
                    <a:pt x="3261" y="5714"/>
                  </a:cubicBezTo>
                  <a:cubicBezTo>
                    <a:pt x="6940" y="12287"/>
                    <a:pt x="10631" y="18905"/>
                    <a:pt x="13038" y="26044"/>
                  </a:cubicBezTo>
                  <a:cubicBezTo>
                    <a:pt x="14367" y="29998"/>
                    <a:pt x="15291" y="34074"/>
                    <a:pt x="16209" y="38144"/>
                  </a:cubicBezTo>
                  <a:cubicBezTo>
                    <a:pt x="16658" y="40127"/>
                    <a:pt x="17108" y="42111"/>
                    <a:pt x="17557" y="44095"/>
                  </a:cubicBezTo>
                  <a:cubicBezTo>
                    <a:pt x="17705" y="44762"/>
                    <a:pt x="17852" y="45423"/>
                    <a:pt x="18006" y="46078"/>
                  </a:cubicBezTo>
                  <a:cubicBezTo>
                    <a:pt x="18058" y="46309"/>
                    <a:pt x="18109" y="46540"/>
                    <a:pt x="18167" y="46778"/>
                  </a:cubicBezTo>
                  <a:cubicBezTo>
                    <a:pt x="18751" y="49384"/>
                    <a:pt x="19322" y="52196"/>
                    <a:pt x="18282" y="54654"/>
                  </a:cubicBezTo>
                  <a:cubicBezTo>
                    <a:pt x="17602" y="56246"/>
                    <a:pt x="16325" y="57498"/>
                    <a:pt x="14996" y="58615"/>
                  </a:cubicBezTo>
                  <a:cubicBezTo>
                    <a:pt x="19258" y="57331"/>
                    <a:pt x="22956" y="55803"/>
                    <a:pt x="23893" y="54930"/>
                  </a:cubicBezTo>
                  <a:cubicBezTo>
                    <a:pt x="25639" y="53287"/>
                    <a:pt x="24278" y="47157"/>
                    <a:pt x="23476" y="44152"/>
                  </a:cubicBezTo>
                  <a:lnTo>
                    <a:pt x="23906" y="43985"/>
                  </a:lnTo>
                  <a:lnTo>
                    <a:pt x="20581" y="34074"/>
                  </a:lnTo>
                  <a:lnTo>
                    <a:pt x="14906" y="17102"/>
                  </a:lnTo>
                  <a:cubicBezTo>
                    <a:pt x="12749" y="13327"/>
                    <a:pt x="4674" y="4777"/>
                    <a:pt x="4674" y="4777"/>
                  </a:cubicBezTo>
                  <a:lnTo>
                    <a:pt x="4244" y="4218"/>
                  </a:lnTo>
                  <a:lnTo>
                    <a:pt x="1021" y="1"/>
                  </a:ln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0" name="Google Shape;1890;p14"/>
            <p:cNvSpPr/>
            <p:nvPr/>
          </p:nvSpPr>
          <p:spPr>
            <a:xfrm>
              <a:off x="7521299" y="3812211"/>
              <a:ext cx="134457" cy="577605"/>
            </a:xfrm>
            <a:custGeom>
              <a:avLst/>
              <a:gdLst/>
              <a:ahLst/>
              <a:cxnLst/>
              <a:rect l="l" t="t" r="r" b="b"/>
              <a:pathLst>
                <a:path w="5033" h="21621" extrusionOk="0">
                  <a:moveTo>
                    <a:pt x="642" y="1"/>
                  </a:moveTo>
                  <a:lnTo>
                    <a:pt x="0" y="110"/>
                  </a:lnTo>
                  <a:cubicBezTo>
                    <a:pt x="26" y="257"/>
                    <a:pt x="2497" y="14746"/>
                    <a:pt x="4404" y="21621"/>
                  </a:cubicBezTo>
                  <a:lnTo>
                    <a:pt x="5033" y="21447"/>
                  </a:lnTo>
                  <a:cubicBezTo>
                    <a:pt x="3133" y="14604"/>
                    <a:pt x="668" y="148"/>
                    <a:pt x="6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1" name="Google Shape;1891;p14"/>
            <p:cNvSpPr/>
            <p:nvPr/>
          </p:nvSpPr>
          <p:spPr>
            <a:xfrm>
              <a:off x="7777136" y="3757340"/>
              <a:ext cx="165873" cy="566118"/>
            </a:xfrm>
            <a:custGeom>
              <a:avLst/>
              <a:gdLst/>
              <a:ahLst/>
              <a:cxnLst/>
              <a:rect l="l" t="t" r="r" b="b"/>
              <a:pathLst>
                <a:path w="6209" h="21191" extrusionOk="0">
                  <a:moveTo>
                    <a:pt x="630" y="0"/>
                  </a:moveTo>
                  <a:lnTo>
                    <a:pt x="1" y="187"/>
                  </a:lnTo>
                  <a:cubicBezTo>
                    <a:pt x="46" y="328"/>
                    <a:pt x="4173" y="14264"/>
                    <a:pt x="5566" y="21190"/>
                  </a:cubicBezTo>
                  <a:lnTo>
                    <a:pt x="6208" y="21062"/>
                  </a:lnTo>
                  <a:cubicBezTo>
                    <a:pt x="4809" y="14103"/>
                    <a:pt x="668" y="142"/>
                    <a:pt x="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2" name="Google Shape;1892;p14"/>
            <p:cNvSpPr/>
            <p:nvPr/>
          </p:nvSpPr>
          <p:spPr>
            <a:xfrm>
              <a:off x="7679898" y="3877206"/>
              <a:ext cx="114260" cy="484664"/>
            </a:xfrm>
            <a:custGeom>
              <a:avLst/>
              <a:gdLst/>
              <a:ahLst/>
              <a:cxnLst/>
              <a:rect l="l" t="t" r="r" b="b"/>
              <a:pathLst>
                <a:path w="4277" h="18142" extrusionOk="0">
                  <a:moveTo>
                    <a:pt x="643" y="0"/>
                  </a:moveTo>
                  <a:lnTo>
                    <a:pt x="1" y="129"/>
                  </a:lnTo>
                  <a:cubicBezTo>
                    <a:pt x="27" y="257"/>
                    <a:pt x="2594" y="12929"/>
                    <a:pt x="3634" y="18141"/>
                  </a:cubicBezTo>
                  <a:lnTo>
                    <a:pt x="4276" y="18013"/>
                  </a:lnTo>
                  <a:cubicBezTo>
                    <a:pt x="3236" y="12800"/>
                    <a:pt x="669" y="129"/>
                    <a:pt x="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3" name="Google Shape;1893;p14"/>
            <p:cNvSpPr/>
            <p:nvPr/>
          </p:nvSpPr>
          <p:spPr>
            <a:xfrm>
              <a:off x="7410518" y="3908248"/>
              <a:ext cx="104803" cy="501120"/>
            </a:xfrm>
            <a:custGeom>
              <a:avLst/>
              <a:gdLst/>
              <a:ahLst/>
              <a:cxnLst/>
              <a:rect l="l" t="t" r="r" b="b"/>
              <a:pathLst>
                <a:path w="3923" h="18758" extrusionOk="0">
                  <a:moveTo>
                    <a:pt x="642" y="0"/>
                  </a:moveTo>
                  <a:lnTo>
                    <a:pt x="0" y="97"/>
                  </a:lnTo>
                  <a:cubicBezTo>
                    <a:pt x="26" y="238"/>
                    <a:pt x="2157" y="14322"/>
                    <a:pt x="3293" y="18757"/>
                  </a:cubicBezTo>
                  <a:lnTo>
                    <a:pt x="3922" y="18597"/>
                  </a:lnTo>
                  <a:cubicBezTo>
                    <a:pt x="2793" y="14193"/>
                    <a:pt x="668" y="142"/>
                    <a:pt x="6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4" name="Google Shape;1894;p14"/>
            <p:cNvSpPr/>
            <p:nvPr/>
          </p:nvSpPr>
          <p:spPr>
            <a:xfrm>
              <a:off x="7925984" y="3789397"/>
              <a:ext cx="144582" cy="491342"/>
            </a:xfrm>
            <a:custGeom>
              <a:avLst/>
              <a:gdLst/>
              <a:ahLst/>
              <a:cxnLst/>
              <a:rect l="l" t="t" r="r" b="b"/>
              <a:pathLst>
                <a:path w="5412" h="18392" extrusionOk="0">
                  <a:moveTo>
                    <a:pt x="630" y="1"/>
                  </a:moveTo>
                  <a:lnTo>
                    <a:pt x="1" y="181"/>
                  </a:lnTo>
                  <a:cubicBezTo>
                    <a:pt x="46" y="335"/>
                    <a:pt x="4237" y="15131"/>
                    <a:pt x="4770" y="18392"/>
                  </a:cubicBezTo>
                  <a:lnTo>
                    <a:pt x="5412" y="18289"/>
                  </a:lnTo>
                  <a:cubicBezTo>
                    <a:pt x="4879" y="14990"/>
                    <a:pt x="803" y="611"/>
                    <a:pt x="6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5" name="Google Shape;1895;p14"/>
            <p:cNvSpPr/>
            <p:nvPr/>
          </p:nvSpPr>
          <p:spPr>
            <a:xfrm rot="5012803">
              <a:off x="7408865" y="4024822"/>
              <a:ext cx="335451" cy="266849"/>
            </a:xfrm>
            <a:custGeom>
              <a:avLst/>
              <a:gdLst/>
              <a:ahLst/>
              <a:cxnLst/>
              <a:rect l="l" t="t" r="r" b="b"/>
              <a:pathLst>
                <a:path w="12557" h="9989" extrusionOk="0">
                  <a:moveTo>
                    <a:pt x="5817" y="1"/>
                  </a:moveTo>
                  <a:cubicBezTo>
                    <a:pt x="5448" y="1"/>
                    <a:pt x="5060" y="44"/>
                    <a:pt x="4654" y="137"/>
                  </a:cubicBezTo>
                  <a:cubicBezTo>
                    <a:pt x="4539" y="162"/>
                    <a:pt x="4417" y="188"/>
                    <a:pt x="4301" y="227"/>
                  </a:cubicBezTo>
                  <a:cubicBezTo>
                    <a:pt x="655" y="1254"/>
                    <a:pt x="0" y="4605"/>
                    <a:pt x="1239" y="7095"/>
                  </a:cubicBezTo>
                  <a:cubicBezTo>
                    <a:pt x="2076" y="8885"/>
                    <a:pt x="3870" y="9989"/>
                    <a:pt x="5790" y="9989"/>
                  </a:cubicBezTo>
                  <a:cubicBezTo>
                    <a:pt x="6121" y="9989"/>
                    <a:pt x="6457" y="9956"/>
                    <a:pt x="6792" y="9888"/>
                  </a:cubicBezTo>
                  <a:cubicBezTo>
                    <a:pt x="12557" y="8838"/>
                    <a:pt x="11090" y="1"/>
                    <a:pt x="58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6" name="Google Shape;1896;p14"/>
            <p:cNvSpPr/>
            <p:nvPr/>
          </p:nvSpPr>
          <p:spPr>
            <a:xfrm rot="5749646">
              <a:off x="7435127" y="4004162"/>
              <a:ext cx="285910" cy="275544"/>
            </a:xfrm>
            <a:custGeom>
              <a:avLst/>
              <a:gdLst/>
              <a:ahLst/>
              <a:cxnLst/>
              <a:rect l="l" t="t" r="r" b="b"/>
              <a:pathLst>
                <a:path w="10702" h="10314" extrusionOk="0">
                  <a:moveTo>
                    <a:pt x="5517" y="318"/>
                  </a:moveTo>
                  <a:cubicBezTo>
                    <a:pt x="6703" y="318"/>
                    <a:pt x="7837" y="837"/>
                    <a:pt x="8622" y="1731"/>
                  </a:cubicBezTo>
                  <a:cubicBezTo>
                    <a:pt x="9893" y="3137"/>
                    <a:pt x="10348" y="5358"/>
                    <a:pt x="9745" y="7129"/>
                  </a:cubicBezTo>
                  <a:cubicBezTo>
                    <a:pt x="9244" y="8612"/>
                    <a:pt x="8070" y="9588"/>
                    <a:pt x="6446" y="9883"/>
                  </a:cubicBezTo>
                  <a:cubicBezTo>
                    <a:pt x="6118" y="9951"/>
                    <a:pt x="5789" y="9984"/>
                    <a:pt x="5464" y="9984"/>
                  </a:cubicBezTo>
                  <a:cubicBezTo>
                    <a:pt x="3608" y="9984"/>
                    <a:pt x="1876" y="8912"/>
                    <a:pt x="1073" y="7181"/>
                  </a:cubicBezTo>
                  <a:cubicBezTo>
                    <a:pt x="405" y="5839"/>
                    <a:pt x="334" y="4305"/>
                    <a:pt x="887" y="3066"/>
                  </a:cubicBezTo>
                  <a:cubicBezTo>
                    <a:pt x="1426" y="1846"/>
                    <a:pt x="2511" y="973"/>
                    <a:pt x="4038" y="543"/>
                  </a:cubicBezTo>
                  <a:cubicBezTo>
                    <a:pt x="4147" y="505"/>
                    <a:pt x="4263" y="479"/>
                    <a:pt x="4379" y="453"/>
                  </a:cubicBezTo>
                  <a:cubicBezTo>
                    <a:pt x="4744" y="370"/>
                    <a:pt x="5117" y="325"/>
                    <a:pt x="5496" y="325"/>
                  </a:cubicBezTo>
                  <a:lnTo>
                    <a:pt x="5496" y="318"/>
                  </a:lnTo>
                  <a:cubicBezTo>
                    <a:pt x="5503" y="318"/>
                    <a:pt x="5510" y="318"/>
                    <a:pt x="5517" y="318"/>
                  </a:cubicBezTo>
                  <a:close/>
                  <a:moveTo>
                    <a:pt x="5503" y="0"/>
                  </a:moveTo>
                  <a:cubicBezTo>
                    <a:pt x="5115" y="0"/>
                    <a:pt x="4716" y="46"/>
                    <a:pt x="4308" y="139"/>
                  </a:cubicBezTo>
                  <a:cubicBezTo>
                    <a:pt x="4186" y="164"/>
                    <a:pt x="4058" y="197"/>
                    <a:pt x="3942" y="229"/>
                  </a:cubicBezTo>
                  <a:cubicBezTo>
                    <a:pt x="2331" y="684"/>
                    <a:pt x="1169" y="1622"/>
                    <a:pt x="585" y="2931"/>
                  </a:cubicBezTo>
                  <a:cubicBezTo>
                    <a:pt x="1" y="4260"/>
                    <a:pt x="71" y="5903"/>
                    <a:pt x="777" y="7322"/>
                  </a:cubicBezTo>
                  <a:cubicBezTo>
                    <a:pt x="1625" y="9145"/>
                    <a:pt x="3454" y="10313"/>
                    <a:pt x="5470" y="10313"/>
                  </a:cubicBezTo>
                  <a:cubicBezTo>
                    <a:pt x="5816" y="10307"/>
                    <a:pt x="6170" y="10275"/>
                    <a:pt x="6510" y="10204"/>
                  </a:cubicBezTo>
                  <a:cubicBezTo>
                    <a:pt x="8256" y="9890"/>
                    <a:pt x="9514" y="8830"/>
                    <a:pt x="10060" y="7232"/>
                  </a:cubicBezTo>
                  <a:cubicBezTo>
                    <a:pt x="10702" y="5358"/>
                    <a:pt x="10214" y="3002"/>
                    <a:pt x="8872" y="1512"/>
                  </a:cubicBezTo>
                  <a:cubicBezTo>
                    <a:pt x="7977" y="518"/>
                    <a:pt x="6806"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7" name="Google Shape;1897;p14"/>
            <p:cNvSpPr/>
            <p:nvPr/>
          </p:nvSpPr>
          <p:spPr>
            <a:xfrm rot="5012803">
              <a:off x="7530312" y="3970713"/>
              <a:ext cx="148692" cy="183527"/>
            </a:xfrm>
            <a:custGeom>
              <a:avLst/>
              <a:gdLst/>
              <a:ahLst/>
              <a:cxnLst/>
              <a:rect l="l" t="t" r="r" b="b"/>
              <a:pathLst>
                <a:path w="5566" h="6870" extrusionOk="0">
                  <a:moveTo>
                    <a:pt x="4301" y="1"/>
                  </a:moveTo>
                  <a:cubicBezTo>
                    <a:pt x="655" y="1028"/>
                    <a:pt x="0" y="4378"/>
                    <a:pt x="1239" y="6869"/>
                  </a:cubicBezTo>
                  <a:cubicBezTo>
                    <a:pt x="5566" y="4558"/>
                    <a:pt x="4301" y="1"/>
                    <a:pt x="43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8" name="Google Shape;1898;p14"/>
            <p:cNvSpPr/>
            <p:nvPr/>
          </p:nvSpPr>
          <p:spPr>
            <a:xfrm rot="4723234">
              <a:off x="7757752" y="3964617"/>
              <a:ext cx="318291" cy="253351"/>
            </a:xfrm>
            <a:custGeom>
              <a:avLst/>
              <a:gdLst/>
              <a:ahLst/>
              <a:cxnLst/>
              <a:rect l="l" t="t" r="r" b="b"/>
              <a:pathLst>
                <a:path w="11915" h="9484" extrusionOk="0">
                  <a:moveTo>
                    <a:pt x="5539" y="0"/>
                  </a:moveTo>
                  <a:cubicBezTo>
                    <a:pt x="5181" y="0"/>
                    <a:pt x="4804" y="43"/>
                    <a:pt x="4410" y="135"/>
                  </a:cubicBezTo>
                  <a:cubicBezTo>
                    <a:pt x="4301" y="161"/>
                    <a:pt x="4192" y="187"/>
                    <a:pt x="4083" y="219"/>
                  </a:cubicBezTo>
                  <a:cubicBezTo>
                    <a:pt x="617" y="1201"/>
                    <a:pt x="0" y="4372"/>
                    <a:pt x="1175" y="6741"/>
                  </a:cubicBezTo>
                  <a:cubicBezTo>
                    <a:pt x="1973" y="8440"/>
                    <a:pt x="3668" y="9483"/>
                    <a:pt x="5489" y="9483"/>
                  </a:cubicBezTo>
                  <a:cubicBezTo>
                    <a:pt x="5807" y="9483"/>
                    <a:pt x="6130" y="9451"/>
                    <a:pt x="6452" y="9385"/>
                  </a:cubicBezTo>
                  <a:cubicBezTo>
                    <a:pt x="11914" y="8379"/>
                    <a:pt x="10536" y="0"/>
                    <a:pt x="55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9" name="Google Shape;1899;p14"/>
            <p:cNvSpPr/>
            <p:nvPr/>
          </p:nvSpPr>
          <p:spPr>
            <a:xfrm rot="5547389">
              <a:off x="7779374" y="3944655"/>
              <a:ext cx="272195" cy="262016"/>
            </a:xfrm>
            <a:custGeom>
              <a:avLst/>
              <a:gdLst/>
              <a:ahLst/>
              <a:cxnLst/>
              <a:rect l="l" t="t" r="r" b="b"/>
              <a:pathLst>
                <a:path w="10189" h="9808" extrusionOk="0">
                  <a:moveTo>
                    <a:pt x="5267" y="320"/>
                  </a:moveTo>
                  <a:cubicBezTo>
                    <a:pt x="6383" y="320"/>
                    <a:pt x="7452" y="801"/>
                    <a:pt x="8192" y="1642"/>
                  </a:cubicBezTo>
                  <a:cubicBezTo>
                    <a:pt x="9392" y="2965"/>
                    <a:pt x="9835" y="5070"/>
                    <a:pt x="9264" y="6758"/>
                  </a:cubicBezTo>
                  <a:cubicBezTo>
                    <a:pt x="8789" y="8171"/>
                    <a:pt x="7678" y="9101"/>
                    <a:pt x="6138" y="9384"/>
                  </a:cubicBezTo>
                  <a:cubicBezTo>
                    <a:pt x="5824" y="9449"/>
                    <a:pt x="5509" y="9481"/>
                    <a:pt x="5199" y="9481"/>
                  </a:cubicBezTo>
                  <a:cubicBezTo>
                    <a:pt x="3440" y="9481"/>
                    <a:pt x="1804" y="8465"/>
                    <a:pt x="1041" y="6823"/>
                  </a:cubicBezTo>
                  <a:cubicBezTo>
                    <a:pt x="405" y="5552"/>
                    <a:pt x="341" y="4094"/>
                    <a:pt x="861" y="2926"/>
                  </a:cubicBezTo>
                  <a:cubicBezTo>
                    <a:pt x="1374" y="1771"/>
                    <a:pt x="2402" y="943"/>
                    <a:pt x="3846" y="538"/>
                  </a:cubicBezTo>
                  <a:cubicBezTo>
                    <a:pt x="3955" y="506"/>
                    <a:pt x="4064" y="474"/>
                    <a:pt x="4160" y="448"/>
                  </a:cubicBezTo>
                  <a:cubicBezTo>
                    <a:pt x="4513" y="365"/>
                    <a:pt x="4879" y="320"/>
                    <a:pt x="5245" y="320"/>
                  </a:cubicBezTo>
                  <a:cubicBezTo>
                    <a:pt x="5253" y="320"/>
                    <a:pt x="5260" y="320"/>
                    <a:pt x="5267" y="320"/>
                  </a:cubicBezTo>
                  <a:close/>
                  <a:moveTo>
                    <a:pt x="5256" y="0"/>
                  </a:moveTo>
                  <a:cubicBezTo>
                    <a:pt x="4877" y="0"/>
                    <a:pt x="4484" y="46"/>
                    <a:pt x="4083" y="140"/>
                  </a:cubicBezTo>
                  <a:cubicBezTo>
                    <a:pt x="3981" y="166"/>
                    <a:pt x="3865" y="192"/>
                    <a:pt x="3756" y="224"/>
                  </a:cubicBezTo>
                  <a:cubicBezTo>
                    <a:pt x="2222" y="654"/>
                    <a:pt x="1118" y="1533"/>
                    <a:pt x="559" y="2791"/>
                  </a:cubicBezTo>
                  <a:cubicBezTo>
                    <a:pt x="1" y="4050"/>
                    <a:pt x="71" y="5616"/>
                    <a:pt x="745" y="6964"/>
                  </a:cubicBezTo>
                  <a:cubicBezTo>
                    <a:pt x="1548" y="8697"/>
                    <a:pt x="3287" y="9808"/>
                    <a:pt x="5200" y="9808"/>
                  </a:cubicBezTo>
                  <a:cubicBezTo>
                    <a:pt x="5534" y="9808"/>
                    <a:pt x="5868" y="9776"/>
                    <a:pt x="6202" y="9711"/>
                  </a:cubicBezTo>
                  <a:cubicBezTo>
                    <a:pt x="7864" y="9403"/>
                    <a:pt x="9065" y="8389"/>
                    <a:pt x="9578" y="6868"/>
                  </a:cubicBezTo>
                  <a:cubicBezTo>
                    <a:pt x="10188" y="5070"/>
                    <a:pt x="9719" y="2836"/>
                    <a:pt x="8436" y="1424"/>
                  </a:cubicBezTo>
                  <a:cubicBezTo>
                    <a:pt x="7587" y="487"/>
                    <a:pt x="6487" y="0"/>
                    <a:pt x="52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0" name="Google Shape;1900;p14"/>
            <p:cNvSpPr/>
            <p:nvPr/>
          </p:nvSpPr>
          <p:spPr>
            <a:xfrm rot="4723234">
              <a:off x="7862039" y="3910751"/>
              <a:ext cx="141234" cy="174252"/>
            </a:xfrm>
            <a:custGeom>
              <a:avLst/>
              <a:gdLst/>
              <a:ahLst/>
              <a:cxnLst/>
              <a:rect l="l" t="t" r="r" b="b"/>
              <a:pathLst>
                <a:path w="5287" h="6523" extrusionOk="0">
                  <a:moveTo>
                    <a:pt x="4083" y="1"/>
                  </a:moveTo>
                  <a:cubicBezTo>
                    <a:pt x="4083" y="1"/>
                    <a:pt x="4083" y="1"/>
                    <a:pt x="4083" y="1"/>
                  </a:cubicBezTo>
                  <a:cubicBezTo>
                    <a:pt x="617" y="983"/>
                    <a:pt x="0" y="4154"/>
                    <a:pt x="1175" y="6523"/>
                  </a:cubicBezTo>
                  <a:cubicBezTo>
                    <a:pt x="5287" y="4329"/>
                    <a:pt x="4085" y="1"/>
                    <a:pt x="40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1" name="Google Shape;1901;p14"/>
            <p:cNvSpPr/>
            <p:nvPr/>
          </p:nvSpPr>
          <p:spPr>
            <a:xfrm rot="9160486" flipH="1">
              <a:off x="7544928" y="4264139"/>
              <a:ext cx="146335" cy="80781"/>
            </a:xfrm>
            <a:custGeom>
              <a:avLst/>
              <a:gdLst/>
              <a:ahLst/>
              <a:cxnLst/>
              <a:rect l="l" t="t" r="r" b="b"/>
              <a:pathLst>
                <a:path w="5478" h="3024" extrusionOk="0">
                  <a:moveTo>
                    <a:pt x="2626" y="0"/>
                  </a:moveTo>
                  <a:cubicBezTo>
                    <a:pt x="2522" y="0"/>
                    <a:pt x="2423" y="17"/>
                    <a:pt x="2331" y="53"/>
                  </a:cubicBezTo>
                  <a:cubicBezTo>
                    <a:pt x="1214" y="490"/>
                    <a:pt x="1" y="2589"/>
                    <a:pt x="206" y="2980"/>
                  </a:cubicBezTo>
                  <a:cubicBezTo>
                    <a:pt x="222" y="3011"/>
                    <a:pt x="252" y="3024"/>
                    <a:pt x="294" y="3024"/>
                  </a:cubicBezTo>
                  <a:cubicBezTo>
                    <a:pt x="597" y="3024"/>
                    <a:pt x="1539" y="2349"/>
                    <a:pt x="2613" y="2197"/>
                  </a:cubicBezTo>
                  <a:cubicBezTo>
                    <a:pt x="2872" y="2161"/>
                    <a:pt x="3131" y="2147"/>
                    <a:pt x="3380" y="2147"/>
                  </a:cubicBezTo>
                  <a:cubicBezTo>
                    <a:pt x="4061" y="2147"/>
                    <a:pt x="4669" y="2247"/>
                    <a:pt x="5014" y="2247"/>
                  </a:cubicBezTo>
                  <a:cubicBezTo>
                    <a:pt x="5140" y="2247"/>
                    <a:pt x="5231" y="2234"/>
                    <a:pt x="5277" y="2197"/>
                  </a:cubicBezTo>
                  <a:cubicBezTo>
                    <a:pt x="5477" y="2038"/>
                    <a:pt x="3772" y="0"/>
                    <a:pt x="2626" y="0"/>
                  </a:cubicBezTo>
                  <a:close/>
                </a:path>
              </a:pathLst>
            </a:custGeom>
            <a:solidFill>
              <a:srgbClr val="7F33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2" name="Google Shape;1902;p14"/>
            <p:cNvSpPr/>
            <p:nvPr/>
          </p:nvSpPr>
          <p:spPr>
            <a:xfrm rot="9160486" flipH="1">
              <a:off x="7540012" y="4254986"/>
              <a:ext cx="157448" cy="98305"/>
            </a:xfrm>
            <a:custGeom>
              <a:avLst/>
              <a:gdLst/>
              <a:ahLst/>
              <a:cxnLst/>
              <a:rect l="l" t="t" r="r" b="b"/>
              <a:pathLst>
                <a:path w="5894" h="3680" extrusionOk="0">
                  <a:moveTo>
                    <a:pt x="2800" y="649"/>
                  </a:moveTo>
                  <a:cubicBezTo>
                    <a:pt x="2992" y="662"/>
                    <a:pt x="3172" y="720"/>
                    <a:pt x="3339" y="809"/>
                  </a:cubicBezTo>
                  <a:cubicBezTo>
                    <a:pt x="4007" y="1130"/>
                    <a:pt x="4668" y="1830"/>
                    <a:pt x="4982" y="2241"/>
                  </a:cubicBezTo>
                  <a:cubicBezTo>
                    <a:pt x="4880" y="2234"/>
                    <a:pt x="4770" y="2222"/>
                    <a:pt x="4674" y="2215"/>
                  </a:cubicBezTo>
                  <a:cubicBezTo>
                    <a:pt x="4353" y="2187"/>
                    <a:pt x="3962" y="2152"/>
                    <a:pt x="3544" y="2152"/>
                  </a:cubicBezTo>
                  <a:cubicBezTo>
                    <a:pt x="3286" y="2152"/>
                    <a:pt x="3018" y="2166"/>
                    <a:pt x="2748" y="2202"/>
                  </a:cubicBezTo>
                  <a:cubicBezTo>
                    <a:pt x="2036" y="2305"/>
                    <a:pt x="1400" y="2607"/>
                    <a:pt x="938" y="2825"/>
                  </a:cubicBezTo>
                  <a:cubicBezTo>
                    <a:pt x="880" y="2851"/>
                    <a:pt x="823" y="2883"/>
                    <a:pt x="758" y="2909"/>
                  </a:cubicBezTo>
                  <a:cubicBezTo>
                    <a:pt x="1002" y="2286"/>
                    <a:pt x="1837" y="996"/>
                    <a:pt x="2626" y="681"/>
                  </a:cubicBezTo>
                  <a:cubicBezTo>
                    <a:pt x="2684" y="662"/>
                    <a:pt x="2742" y="649"/>
                    <a:pt x="2800" y="649"/>
                  </a:cubicBezTo>
                  <a:close/>
                  <a:moveTo>
                    <a:pt x="2808" y="1"/>
                  </a:moveTo>
                  <a:cubicBezTo>
                    <a:pt x="2664" y="1"/>
                    <a:pt x="2524" y="25"/>
                    <a:pt x="2389" y="78"/>
                  </a:cubicBezTo>
                  <a:cubicBezTo>
                    <a:pt x="1426" y="456"/>
                    <a:pt x="476" y="1830"/>
                    <a:pt x="155" y="2677"/>
                  </a:cubicBezTo>
                  <a:cubicBezTo>
                    <a:pt x="20" y="3030"/>
                    <a:pt x="1" y="3281"/>
                    <a:pt x="97" y="3461"/>
                  </a:cubicBezTo>
                  <a:cubicBezTo>
                    <a:pt x="159" y="3591"/>
                    <a:pt x="287" y="3679"/>
                    <a:pt x="435" y="3679"/>
                  </a:cubicBezTo>
                  <a:cubicBezTo>
                    <a:pt x="440" y="3679"/>
                    <a:pt x="445" y="3679"/>
                    <a:pt x="450" y="3679"/>
                  </a:cubicBezTo>
                  <a:cubicBezTo>
                    <a:pt x="662" y="3679"/>
                    <a:pt x="925" y="3550"/>
                    <a:pt x="1221" y="3409"/>
                  </a:cubicBezTo>
                  <a:cubicBezTo>
                    <a:pt x="1651" y="3210"/>
                    <a:pt x="2228" y="2934"/>
                    <a:pt x="2838" y="2844"/>
                  </a:cubicBezTo>
                  <a:cubicBezTo>
                    <a:pt x="3075" y="2811"/>
                    <a:pt x="3315" y="2799"/>
                    <a:pt x="3549" y="2799"/>
                  </a:cubicBezTo>
                  <a:cubicBezTo>
                    <a:pt x="3942" y="2799"/>
                    <a:pt x="4314" y="2833"/>
                    <a:pt x="4616" y="2857"/>
                  </a:cubicBezTo>
                  <a:cubicBezTo>
                    <a:pt x="4859" y="2880"/>
                    <a:pt x="5053" y="2899"/>
                    <a:pt x="5212" y="2899"/>
                  </a:cubicBezTo>
                  <a:cubicBezTo>
                    <a:pt x="5410" y="2899"/>
                    <a:pt x="5552" y="2869"/>
                    <a:pt x="5663" y="2780"/>
                  </a:cubicBezTo>
                  <a:cubicBezTo>
                    <a:pt x="5785" y="2677"/>
                    <a:pt x="5894" y="2485"/>
                    <a:pt x="5682" y="2119"/>
                  </a:cubicBezTo>
                  <a:cubicBezTo>
                    <a:pt x="5345" y="1537"/>
                    <a:pt x="3963" y="1"/>
                    <a:pt x="28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3" name="Google Shape;1903;p14"/>
            <p:cNvSpPr/>
            <p:nvPr/>
          </p:nvSpPr>
          <p:spPr>
            <a:xfrm rot="9160486" flipH="1">
              <a:off x="7877421" y="4201967"/>
              <a:ext cx="146335" cy="80781"/>
            </a:xfrm>
            <a:custGeom>
              <a:avLst/>
              <a:gdLst/>
              <a:ahLst/>
              <a:cxnLst/>
              <a:rect l="l" t="t" r="r" b="b"/>
              <a:pathLst>
                <a:path w="5478" h="3024" extrusionOk="0">
                  <a:moveTo>
                    <a:pt x="2634" y="0"/>
                  </a:moveTo>
                  <a:cubicBezTo>
                    <a:pt x="2532" y="0"/>
                    <a:pt x="2435" y="17"/>
                    <a:pt x="2344" y="53"/>
                  </a:cubicBezTo>
                  <a:cubicBezTo>
                    <a:pt x="1246" y="490"/>
                    <a:pt x="1" y="2602"/>
                    <a:pt x="206" y="2980"/>
                  </a:cubicBezTo>
                  <a:cubicBezTo>
                    <a:pt x="221" y="3010"/>
                    <a:pt x="250" y="3024"/>
                    <a:pt x="292" y="3024"/>
                  </a:cubicBezTo>
                  <a:cubicBezTo>
                    <a:pt x="591" y="3024"/>
                    <a:pt x="1533" y="2349"/>
                    <a:pt x="2613" y="2197"/>
                  </a:cubicBezTo>
                  <a:cubicBezTo>
                    <a:pt x="2872" y="2161"/>
                    <a:pt x="3131" y="2147"/>
                    <a:pt x="3380" y="2147"/>
                  </a:cubicBezTo>
                  <a:cubicBezTo>
                    <a:pt x="4061" y="2147"/>
                    <a:pt x="4669" y="2247"/>
                    <a:pt x="5014" y="2247"/>
                  </a:cubicBezTo>
                  <a:cubicBezTo>
                    <a:pt x="5140" y="2247"/>
                    <a:pt x="5231" y="2234"/>
                    <a:pt x="5277" y="2197"/>
                  </a:cubicBezTo>
                  <a:cubicBezTo>
                    <a:pt x="5477" y="2038"/>
                    <a:pt x="3766" y="0"/>
                    <a:pt x="2634" y="0"/>
                  </a:cubicBezTo>
                  <a:close/>
                </a:path>
              </a:pathLst>
            </a:custGeom>
            <a:solidFill>
              <a:srgbClr val="7F33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4" name="Google Shape;1904;p14"/>
            <p:cNvSpPr/>
            <p:nvPr/>
          </p:nvSpPr>
          <p:spPr>
            <a:xfrm rot="9160486" flipH="1">
              <a:off x="7872520" y="4192876"/>
              <a:ext cx="157288" cy="98278"/>
            </a:xfrm>
            <a:custGeom>
              <a:avLst/>
              <a:gdLst/>
              <a:ahLst/>
              <a:cxnLst/>
              <a:rect l="l" t="t" r="r" b="b"/>
              <a:pathLst>
                <a:path w="5888" h="3679" extrusionOk="0">
                  <a:moveTo>
                    <a:pt x="2812" y="649"/>
                  </a:moveTo>
                  <a:cubicBezTo>
                    <a:pt x="2992" y="662"/>
                    <a:pt x="3172" y="713"/>
                    <a:pt x="3332" y="796"/>
                  </a:cubicBezTo>
                  <a:cubicBezTo>
                    <a:pt x="3974" y="1111"/>
                    <a:pt x="4661" y="1817"/>
                    <a:pt x="4976" y="2234"/>
                  </a:cubicBezTo>
                  <a:cubicBezTo>
                    <a:pt x="4879" y="2228"/>
                    <a:pt x="4770" y="2222"/>
                    <a:pt x="4668" y="2209"/>
                  </a:cubicBezTo>
                  <a:cubicBezTo>
                    <a:pt x="4350" y="2181"/>
                    <a:pt x="3961" y="2146"/>
                    <a:pt x="3542" y="2146"/>
                  </a:cubicBezTo>
                  <a:cubicBezTo>
                    <a:pt x="3284" y="2146"/>
                    <a:pt x="3014" y="2159"/>
                    <a:pt x="2742" y="2196"/>
                  </a:cubicBezTo>
                  <a:cubicBezTo>
                    <a:pt x="2036" y="2299"/>
                    <a:pt x="1400" y="2600"/>
                    <a:pt x="938" y="2825"/>
                  </a:cubicBezTo>
                  <a:lnTo>
                    <a:pt x="765" y="2902"/>
                  </a:lnTo>
                  <a:cubicBezTo>
                    <a:pt x="1022" y="2273"/>
                    <a:pt x="1856" y="995"/>
                    <a:pt x="2639" y="681"/>
                  </a:cubicBezTo>
                  <a:cubicBezTo>
                    <a:pt x="2697" y="662"/>
                    <a:pt x="2755" y="649"/>
                    <a:pt x="2812" y="649"/>
                  </a:cubicBezTo>
                  <a:close/>
                  <a:moveTo>
                    <a:pt x="2815" y="1"/>
                  </a:moveTo>
                  <a:cubicBezTo>
                    <a:pt x="2672" y="1"/>
                    <a:pt x="2534" y="25"/>
                    <a:pt x="2402" y="77"/>
                  </a:cubicBezTo>
                  <a:cubicBezTo>
                    <a:pt x="1458" y="450"/>
                    <a:pt x="450" y="1875"/>
                    <a:pt x="136" y="2729"/>
                  </a:cubicBezTo>
                  <a:cubicBezTo>
                    <a:pt x="14" y="3062"/>
                    <a:pt x="1" y="3287"/>
                    <a:pt x="97" y="3460"/>
                  </a:cubicBezTo>
                  <a:cubicBezTo>
                    <a:pt x="153" y="3591"/>
                    <a:pt x="287" y="3679"/>
                    <a:pt x="429" y="3679"/>
                  </a:cubicBezTo>
                  <a:cubicBezTo>
                    <a:pt x="434" y="3679"/>
                    <a:pt x="439" y="3679"/>
                    <a:pt x="444" y="3679"/>
                  </a:cubicBezTo>
                  <a:cubicBezTo>
                    <a:pt x="656" y="3679"/>
                    <a:pt x="925" y="3550"/>
                    <a:pt x="1214" y="3409"/>
                  </a:cubicBezTo>
                  <a:cubicBezTo>
                    <a:pt x="1644" y="3210"/>
                    <a:pt x="2222" y="2928"/>
                    <a:pt x="2832" y="2844"/>
                  </a:cubicBezTo>
                  <a:cubicBezTo>
                    <a:pt x="3076" y="2810"/>
                    <a:pt x="3325" y="2797"/>
                    <a:pt x="3565" y="2797"/>
                  </a:cubicBezTo>
                  <a:cubicBezTo>
                    <a:pt x="3950" y="2797"/>
                    <a:pt x="4314" y="2829"/>
                    <a:pt x="4610" y="2857"/>
                  </a:cubicBezTo>
                  <a:cubicBezTo>
                    <a:pt x="4852" y="2880"/>
                    <a:pt x="5047" y="2899"/>
                    <a:pt x="5205" y="2899"/>
                  </a:cubicBezTo>
                  <a:cubicBezTo>
                    <a:pt x="5403" y="2899"/>
                    <a:pt x="5546" y="2869"/>
                    <a:pt x="5656" y="2780"/>
                  </a:cubicBezTo>
                  <a:cubicBezTo>
                    <a:pt x="5785" y="2677"/>
                    <a:pt x="5887" y="2485"/>
                    <a:pt x="5669" y="2112"/>
                  </a:cubicBezTo>
                  <a:cubicBezTo>
                    <a:pt x="5338" y="1531"/>
                    <a:pt x="3953" y="1"/>
                    <a:pt x="28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5" name="Google Shape;1905;p14"/>
            <p:cNvSpPr/>
            <p:nvPr/>
          </p:nvSpPr>
          <p:spPr>
            <a:xfrm rot="9160486" flipH="1">
              <a:off x="7360478" y="3962374"/>
              <a:ext cx="134635" cy="58422"/>
            </a:xfrm>
            <a:custGeom>
              <a:avLst/>
              <a:gdLst/>
              <a:ahLst/>
              <a:cxnLst/>
              <a:rect l="l" t="t" r="r" b="b"/>
              <a:pathLst>
                <a:path w="5040" h="2187" extrusionOk="0">
                  <a:moveTo>
                    <a:pt x="3218" y="0"/>
                  </a:moveTo>
                  <a:cubicBezTo>
                    <a:pt x="2949" y="0"/>
                    <a:pt x="2661" y="22"/>
                    <a:pt x="2363" y="67"/>
                  </a:cubicBezTo>
                  <a:cubicBezTo>
                    <a:pt x="1015" y="266"/>
                    <a:pt x="1" y="914"/>
                    <a:pt x="84" y="1473"/>
                  </a:cubicBezTo>
                  <a:cubicBezTo>
                    <a:pt x="155" y="1910"/>
                    <a:pt x="872" y="2186"/>
                    <a:pt x="1831" y="2186"/>
                  </a:cubicBezTo>
                  <a:cubicBezTo>
                    <a:pt x="2095" y="2186"/>
                    <a:pt x="2378" y="2165"/>
                    <a:pt x="2671" y="2121"/>
                  </a:cubicBezTo>
                  <a:cubicBezTo>
                    <a:pt x="4026" y="1922"/>
                    <a:pt x="5040" y="1293"/>
                    <a:pt x="4956" y="722"/>
                  </a:cubicBezTo>
                  <a:cubicBezTo>
                    <a:pt x="4886" y="271"/>
                    <a:pt x="4172" y="0"/>
                    <a:pt x="3218" y="0"/>
                  </a:cubicBezTo>
                  <a:close/>
                </a:path>
              </a:pathLst>
            </a:custGeom>
            <a:solidFill>
              <a:srgbClr val="FD6A5D">
                <a:alpha val="541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6" name="Google Shape;1906;p14"/>
            <p:cNvSpPr/>
            <p:nvPr/>
          </p:nvSpPr>
          <p:spPr>
            <a:xfrm rot="9160486" flipH="1">
              <a:off x="7872255" y="3817212"/>
              <a:ext cx="134635" cy="58369"/>
            </a:xfrm>
            <a:custGeom>
              <a:avLst/>
              <a:gdLst/>
              <a:ahLst/>
              <a:cxnLst/>
              <a:rect l="l" t="t" r="r" b="b"/>
              <a:pathLst>
                <a:path w="5040" h="2185" extrusionOk="0">
                  <a:moveTo>
                    <a:pt x="3209" y="1"/>
                  </a:moveTo>
                  <a:cubicBezTo>
                    <a:pt x="2943" y="1"/>
                    <a:pt x="2658" y="21"/>
                    <a:pt x="2363" y="65"/>
                  </a:cubicBezTo>
                  <a:cubicBezTo>
                    <a:pt x="1015" y="270"/>
                    <a:pt x="0" y="912"/>
                    <a:pt x="84" y="1471"/>
                  </a:cubicBezTo>
                  <a:cubicBezTo>
                    <a:pt x="149" y="1908"/>
                    <a:pt x="873" y="2184"/>
                    <a:pt x="1832" y="2184"/>
                  </a:cubicBezTo>
                  <a:cubicBezTo>
                    <a:pt x="2097" y="2184"/>
                    <a:pt x="2379" y="2163"/>
                    <a:pt x="2671" y="2119"/>
                  </a:cubicBezTo>
                  <a:cubicBezTo>
                    <a:pt x="4019" y="1920"/>
                    <a:pt x="5039" y="1291"/>
                    <a:pt x="4950" y="719"/>
                  </a:cubicBezTo>
                  <a:cubicBezTo>
                    <a:pt x="4874" y="268"/>
                    <a:pt x="4163" y="1"/>
                    <a:pt x="3209" y="1"/>
                  </a:cubicBezTo>
                  <a:close/>
                </a:path>
              </a:pathLst>
            </a:custGeom>
            <a:solidFill>
              <a:srgbClr val="FD6A5D">
                <a:alpha val="541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7" name="Google Shape;1907;p14"/>
            <p:cNvSpPr/>
            <p:nvPr/>
          </p:nvSpPr>
          <p:spPr>
            <a:xfrm rot="9160486" flipH="1">
              <a:off x="7614350" y="3845025"/>
              <a:ext cx="112116" cy="163459"/>
            </a:xfrm>
            <a:custGeom>
              <a:avLst/>
              <a:gdLst/>
              <a:ahLst/>
              <a:cxnLst/>
              <a:rect l="l" t="t" r="r" b="b"/>
              <a:pathLst>
                <a:path w="4197" h="6119" extrusionOk="0">
                  <a:moveTo>
                    <a:pt x="1831" y="0"/>
                  </a:moveTo>
                  <a:cubicBezTo>
                    <a:pt x="1813" y="0"/>
                    <a:pt x="1796" y="1"/>
                    <a:pt x="1778" y="2"/>
                  </a:cubicBezTo>
                  <a:cubicBezTo>
                    <a:pt x="0" y="92"/>
                    <a:pt x="77" y="3070"/>
                    <a:pt x="1021" y="4835"/>
                  </a:cubicBezTo>
                  <a:cubicBezTo>
                    <a:pt x="1423" y="5591"/>
                    <a:pt x="1991" y="6119"/>
                    <a:pt x="2631" y="6119"/>
                  </a:cubicBezTo>
                  <a:cubicBezTo>
                    <a:pt x="2737" y="6119"/>
                    <a:pt x="2844" y="6104"/>
                    <a:pt x="2953" y="6074"/>
                  </a:cubicBezTo>
                  <a:cubicBezTo>
                    <a:pt x="3730" y="5856"/>
                    <a:pt x="4063" y="5118"/>
                    <a:pt x="4108" y="4226"/>
                  </a:cubicBezTo>
                  <a:cubicBezTo>
                    <a:pt x="4197" y="2428"/>
                    <a:pt x="3069" y="0"/>
                    <a:pt x="18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8" name="Google Shape;1908;p14"/>
            <p:cNvSpPr/>
            <p:nvPr/>
          </p:nvSpPr>
          <p:spPr>
            <a:xfrm rot="9160486" flipH="1">
              <a:off x="7608120" y="3836827"/>
              <a:ext cx="125740" cy="179433"/>
            </a:xfrm>
            <a:custGeom>
              <a:avLst/>
              <a:gdLst/>
              <a:ahLst/>
              <a:cxnLst/>
              <a:rect l="l" t="t" r="r" b="b"/>
              <a:pathLst>
                <a:path w="4707" h="6717" extrusionOk="0">
                  <a:moveTo>
                    <a:pt x="2062" y="593"/>
                  </a:moveTo>
                  <a:cubicBezTo>
                    <a:pt x="2357" y="599"/>
                    <a:pt x="2633" y="804"/>
                    <a:pt x="2813" y="991"/>
                  </a:cubicBezTo>
                  <a:cubicBezTo>
                    <a:pt x="3551" y="1722"/>
                    <a:pt x="4103" y="3308"/>
                    <a:pt x="4045" y="4515"/>
                  </a:cubicBezTo>
                  <a:cubicBezTo>
                    <a:pt x="4019" y="5125"/>
                    <a:pt x="3833" y="5882"/>
                    <a:pt x="3108" y="6087"/>
                  </a:cubicBezTo>
                  <a:cubicBezTo>
                    <a:pt x="3024" y="6110"/>
                    <a:pt x="2943" y="6121"/>
                    <a:pt x="2864" y="6121"/>
                  </a:cubicBezTo>
                  <a:cubicBezTo>
                    <a:pt x="2193" y="6121"/>
                    <a:pt x="1705" y="5358"/>
                    <a:pt x="1516" y="4996"/>
                  </a:cubicBezTo>
                  <a:cubicBezTo>
                    <a:pt x="835" y="3732"/>
                    <a:pt x="688" y="1998"/>
                    <a:pt x="1176" y="1138"/>
                  </a:cubicBezTo>
                  <a:cubicBezTo>
                    <a:pt x="1368" y="792"/>
                    <a:pt x="1651" y="612"/>
                    <a:pt x="2029" y="593"/>
                  </a:cubicBezTo>
                  <a:close/>
                  <a:moveTo>
                    <a:pt x="2055" y="1"/>
                  </a:moveTo>
                  <a:cubicBezTo>
                    <a:pt x="2036" y="1"/>
                    <a:pt x="2017" y="1"/>
                    <a:pt x="1997" y="2"/>
                  </a:cubicBezTo>
                  <a:cubicBezTo>
                    <a:pt x="1413" y="34"/>
                    <a:pt x="951" y="329"/>
                    <a:pt x="656" y="849"/>
                  </a:cubicBezTo>
                  <a:cubicBezTo>
                    <a:pt x="1" y="2005"/>
                    <a:pt x="315" y="4008"/>
                    <a:pt x="989" y="5279"/>
                  </a:cubicBezTo>
                  <a:cubicBezTo>
                    <a:pt x="1490" y="6209"/>
                    <a:pt x="2151" y="6717"/>
                    <a:pt x="2857" y="6717"/>
                  </a:cubicBezTo>
                  <a:cubicBezTo>
                    <a:pt x="2992" y="6717"/>
                    <a:pt x="3134" y="6691"/>
                    <a:pt x="3268" y="6659"/>
                  </a:cubicBezTo>
                  <a:cubicBezTo>
                    <a:pt x="4096" y="6428"/>
                    <a:pt x="4584" y="5677"/>
                    <a:pt x="4636" y="4540"/>
                  </a:cubicBezTo>
                  <a:cubicBezTo>
                    <a:pt x="4706" y="3141"/>
                    <a:pt x="4103" y="1433"/>
                    <a:pt x="3236" y="567"/>
                  </a:cubicBezTo>
                  <a:cubicBezTo>
                    <a:pt x="2862" y="193"/>
                    <a:pt x="2459" y="1"/>
                    <a:pt x="20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9" name="Google Shape;1909;p14"/>
            <p:cNvSpPr/>
            <p:nvPr/>
          </p:nvSpPr>
          <p:spPr>
            <a:xfrm rot="9160486" flipH="1">
              <a:off x="7615374" y="3845345"/>
              <a:ext cx="82517" cy="55270"/>
            </a:xfrm>
            <a:custGeom>
              <a:avLst/>
              <a:gdLst/>
              <a:ahLst/>
              <a:cxnLst/>
              <a:rect l="l" t="t" r="r" b="b"/>
              <a:pathLst>
                <a:path w="3089" h="2069" extrusionOk="0">
                  <a:moveTo>
                    <a:pt x="2060" y="1"/>
                  </a:moveTo>
                  <a:cubicBezTo>
                    <a:pt x="1312" y="1"/>
                    <a:pt x="576" y="271"/>
                    <a:pt x="1" y="785"/>
                  </a:cubicBezTo>
                  <a:cubicBezTo>
                    <a:pt x="403" y="1541"/>
                    <a:pt x="971" y="2069"/>
                    <a:pt x="1611" y="2069"/>
                  </a:cubicBezTo>
                  <a:cubicBezTo>
                    <a:pt x="1717" y="2069"/>
                    <a:pt x="1824" y="2054"/>
                    <a:pt x="1933" y="2024"/>
                  </a:cubicBezTo>
                  <a:cubicBezTo>
                    <a:pt x="2710" y="1806"/>
                    <a:pt x="3043" y="1068"/>
                    <a:pt x="3088" y="176"/>
                  </a:cubicBezTo>
                  <a:cubicBezTo>
                    <a:pt x="2752" y="58"/>
                    <a:pt x="2405" y="1"/>
                    <a:pt x="20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0" name="Google Shape;1910;p14"/>
            <p:cNvSpPr/>
            <p:nvPr/>
          </p:nvSpPr>
          <p:spPr>
            <a:xfrm rot="9160486" flipH="1">
              <a:off x="7609603" y="3840300"/>
              <a:ext cx="93657" cy="65688"/>
            </a:xfrm>
            <a:custGeom>
              <a:avLst/>
              <a:gdLst/>
              <a:ahLst/>
              <a:cxnLst/>
              <a:rect l="l" t="t" r="r" b="b"/>
              <a:pathLst>
                <a:path w="3506" h="2459" extrusionOk="0">
                  <a:moveTo>
                    <a:pt x="2276" y="394"/>
                  </a:moveTo>
                  <a:cubicBezTo>
                    <a:pt x="2552" y="394"/>
                    <a:pt x="2829" y="433"/>
                    <a:pt x="3101" y="514"/>
                  </a:cubicBezTo>
                  <a:cubicBezTo>
                    <a:pt x="3043" y="1124"/>
                    <a:pt x="2825" y="1830"/>
                    <a:pt x="2100" y="2029"/>
                  </a:cubicBezTo>
                  <a:cubicBezTo>
                    <a:pt x="2007" y="2054"/>
                    <a:pt x="1917" y="2066"/>
                    <a:pt x="1830" y="2066"/>
                  </a:cubicBezTo>
                  <a:cubicBezTo>
                    <a:pt x="1189" y="2066"/>
                    <a:pt x="712" y="1434"/>
                    <a:pt x="469" y="1027"/>
                  </a:cubicBezTo>
                  <a:cubicBezTo>
                    <a:pt x="987" y="613"/>
                    <a:pt x="1626" y="394"/>
                    <a:pt x="2276" y="394"/>
                  </a:cubicBezTo>
                  <a:close/>
                  <a:moveTo>
                    <a:pt x="2281" y="0"/>
                  </a:moveTo>
                  <a:cubicBezTo>
                    <a:pt x="1484" y="0"/>
                    <a:pt x="700" y="289"/>
                    <a:pt x="84" y="835"/>
                  </a:cubicBezTo>
                  <a:cubicBezTo>
                    <a:pt x="20" y="893"/>
                    <a:pt x="0" y="995"/>
                    <a:pt x="45" y="1072"/>
                  </a:cubicBezTo>
                  <a:cubicBezTo>
                    <a:pt x="527" y="1971"/>
                    <a:pt x="1156" y="2459"/>
                    <a:pt x="1823" y="2459"/>
                  </a:cubicBezTo>
                  <a:cubicBezTo>
                    <a:pt x="1952" y="2459"/>
                    <a:pt x="2080" y="2440"/>
                    <a:pt x="2209" y="2407"/>
                  </a:cubicBezTo>
                  <a:cubicBezTo>
                    <a:pt x="2992" y="2189"/>
                    <a:pt x="3454" y="1470"/>
                    <a:pt x="3505" y="379"/>
                  </a:cubicBezTo>
                  <a:cubicBezTo>
                    <a:pt x="3505" y="296"/>
                    <a:pt x="3454" y="212"/>
                    <a:pt x="3371" y="186"/>
                  </a:cubicBezTo>
                  <a:cubicBezTo>
                    <a:pt x="3015" y="61"/>
                    <a:pt x="2647" y="0"/>
                    <a:pt x="22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1" name="Google Shape;1911;p14"/>
            <p:cNvSpPr/>
            <p:nvPr/>
          </p:nvSpPr>
          <p:spPr>
            <a:xfrm>
              <a:off x="7598982" y="3367424"/>
              <a:ext cx="57117" cy="69272"/>
            </a:xfrm>
            <a:custGeom>
              <a:avLst/>
              <a:gdLst/>
              <a:ahLst/>
              <a:cxnLst/>
              <a:rect l="l" t="t" r="r" b="b"/>
              <a:pathLst>
                <a:path w="2138" h="2593" extrusionOk="0">
                  <a:moveTo>
                    <a:pt x="52" y="1"/>
                  </a:moveTo>
                  <a:cubicBezTo>
                    <a:pt x="41" y="1"/>
                    <a:pt x="29" y="4"/>
                    <a:pt x="19" y="12"/>
                  </a:cubicBezTo>
                  <a:cubicBezTo>
                    <a:pt x="0" y="31"/>
                    <a:pt x="0" y="63"/>
                    <a:pt x="19" y="82"/>
                  </a:cubicBezTo>
                  <a:cubicBezTo>
                    <a:pt x="167" y="307"/>
                    <a:pt x="308" y="525"/>
                    <a:pt x="462" y="750"/>
                  </a:cubicBezTo>
                  <a:cubicBezTo>
                    <a:pt x="610" y="975"/>
                    <a:pt x="764" y="1193"/>
                    <a:pt x="937" y="1398"/>
                  </a:cubicBezTo>
                  <a:cubicBezTo>
                    <a:pt x="1104" y="1604"/>
                    <a:pt x="1278" y="1809"/>
                    <a:pt x="1457" y="2008"/>
                  </a:cubicBezTo>
                  <a:cubicBezTo>
                    <a:pt x="1631" y="2201"/>
                    <a:pt x="1823" y="2393"/>
                    <a:pt x="2009" y="2573"/>
                  </a:cubicBezTo>
                  <a:cubicBezTo>
                    <a:pt x="2022" y="2586"/>
                    <a:pt x="2038" y="2592"/>
                    <a:pt x="2054" y="2592"/>
                  </a:cubicBezTo>
                  <a:cubicBezTo>
                    <a:pt x="2070" y="2592"/>
                    <a:pt x="2086" y="2586"/>
                    <a:pt x="2099" y="2573"/>
                  </a:cubicBezTo>
                  <a:cubicBezTo>
                    <a:pt x="2131" y="2554"/>
                    <a:pt x="2138" y="2515"/>
                    <a:pt x="2118" y="2483"/>
                  </a:cubicBezTo>
                  <a:cubicBezTo>
                    <a:pt x="1977" y="2271"/>
                    <a:pt x="1842" y="2040"/>
                    <a:pt x="1676" y="1828"/>
                  </a:cubicBezTo>
                  <a:cubicBezTo>
                    <a:pt x="1515" y="1617"/>
                    <a:pt x="1361" y="1405"/>
                    <a:pt x="1188" y="1199"/>
                  </a:cubicBezTo>
                  <a:cubicBezTo>
                    <a:pt x="1014" y="1000"/>
                    <a:pt x="841" y="801"/>
                    <a:pt x="661" y="602"/>
                  </a:cubicBezTo>
                  <a:cubicBezTo>
                    <a:pt x="482" y="410"/>
                    <a:pt x="289" y="217"/>
                    <a:pt x="96" y="38"/>
                  </a:cubicBezTo>
                  <a:cubicBezTo>
                    <a:pt x="96" y="31"/>
                    <a:pt x="96" y="31"/>
                    <a:pt x="96" y="25"/>
                  </a:cubicBezTo>
                  <a:cubicBezTo>
                    <a:pt x="85" y="9"/>
                    <a:pt x="68" y="1"/>
                    <a:pt x="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2" name="Google Shape;1912;p14"/>
            <p:cNvSpPr/>
            <p:nvPr/>
          </p:nvSpPr>
          <p:spPr>
            <a:xfrm>
              <a:off x="7692587" y="3518384"/>
              <a:ext cx="179926" cy="184146"/>
            </a:xfrm>
            <a:custGeom>
              <a:avLst/>
              <a:gdLst/>
              <a:ahLst/>
              <a:cxnLst/>
              <a:rect l="l" t="t" r="r" b="b"/>
              <a:pathLst>
                <a:path w="6735" h="6893" extrusionOk="0">
                  <a:moveTo>
                    <a:pt x="137" y="0"/>
                  </a:moveTo>
                  <a:cubicBezTo>
                    <a:pt x="126" y="0"/>
                    <a:pt x="115" y="1"/>
                    <a:pt x="104" y="3"/>
                  </a:cubicBezTo>
                  <a:lnTo>
                    <a:pt x="91" y="3"/>
                  </a:lnTo>
                  <a:cubicBezTo>
                    <a:pt x="33" y="16"/>
                    <a:pt x="1" y="74"/>
                    <a:pt x="14" y="138"/>
                  </a:cubicBezTo>
                  <a:cubicBezTo>
                    <a:pt x="27" y="157"/>
                    <a:pt x="52" y="170"/>
                    <a:pt x="78" y="170"/>
                  </a:cubicBezTo>
                  <a:cubicBezTo>
                    <a:pt x="72" y="145"/>
                    <a:pt x="84" y="119"/>
                    <a:pt x="117" y="106"/>
                  </a:cubicBezTo>
                  <a:cubicBezTo>
                    <a:pt x="118" y="106"/>
                    <a:pt x="119" y="106"/>
                    <a:pt x="121" y="106"/>
                  </a:cubicBezTo>
                  <a:cubicBezTo>
                    <a:pt x="160" y="106"/>
                    <a:pt x="228" y="192"/>
                    <a:pt x="283" y="260"/>
                  </a:cubicBezTo>
                  <a:lnTo>
                    <a:pt x="482" y="478"/>
                  </a:lnTo>
                  <a:lnTo>
                    <a:pt x="868" y="915"/>
                  </a:lnTo>
                  <a:lnTo>
                    <a:pt x="1651" y="1788"/>
                  </a:lnTo>
                  <a:lnTo>
                    <a:pt x="3243" y="3495"/>
                  </a:lnTo>
                  <a:lnTo>
                    <a:pt x="4867" y="5171"/>
                  </a:lnTo>
                  <a:cubicBezTo>
                    <a:pt x="5412" y="5716"/>
                    <a:pt x="5971" y="6262"/>
                    <a:pt x="6529" y="6801"/>
                  </a:cubicBezTo>
                  <a:cubicBezTo>
                    <a:pt x="6586" y="6853"/>
                    <a:pt x="6639" y="6892"/>
                    <a:pt x="6677" y="6892"/>
                  </a:cubicBezTo>
                  <a:cubicBezTo>
                    <a:pt x="6687" y="6892"/>
                    <a:pt x="6695" y="6890"/>
                    <a:pt x="6703" y="6885"/>
                  </a:cubicBezTo>
                  <a:cubicBezTo>
                    <a:pt x="6735" y="6866"/>
                    <a:pt x="6703" y="6782"/>
                    <a:pt x="6632" y="6705"/>
                  </a:cubicBezTo>
                  <a:cubicBezTo>
                    <a:pt x="6112" y="6121"/>
                    <a:pt x="5599" y="5543"/>
                    <a:pt x="5072" y="4965"/>
                  </a:cubicBezTo>
                  <a:lnTo>
                    <a:pt x="3474" y="3264"/>
                  </a:lnTo>
                  <a:lnTo>
                    <a:pt x="1843" y="1602"/>
                  </a:lnTo>
                  <a:lnTo>
                    <a:pt x="1015" y="780"/>
                  </a:lnTo>
                  <a:lnTo>
                    <a:pt x="598" y="376"/>
                  </a:lnTo>
                  <a:lnTo>
                    <a:pt x="386" y="170"/>
                  </a:lnTo>
                  <a:lnTo>
                    <a:pt x="283" y="68"/>
                  </a:lnTo>
                  <a:cubicBezTo>
                    <a:pt x="241" y="25"/>
                    <a:pt x="190" y="0"/>
                    <a:pt x="1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3" name="Google Shape;1913;p14"/>
            <p:cNvSpPr/>
            <p:nvPr/>
          </p:nvSpPr>
          <p:spPr>
            <a:xfrm>
              <a:off x="7699292" y="3617466"/>
              <a:ext cx="67509" cy="86102"/>
            </a:xfrm>
            <a:custGeom>
              <a:avLst/>
              <a:gdLst/>
              <a:ahLst/>
              <a:cxnLst/>
              <a:rect l="l" t="t" r="r" b="b"/>
              <a:pathLst>
                <a:path w="2527" h="3223" extrusionOk="0">
                  <a:moveTo>
                    <a:pt x="43" y="1"/>
                  </a:moveTo>
                  <a:cubicBezTo>
                    <a:pt x="35" y="1"/>
                    <a:pt x="27" y="2"/>
                    <a:pt x="20" y="5"/>
                  </a:cubicBezTo>
                  <a:cubicBezTo>
                    <a:pt x="0" y="24"/>
                    <a:pt x="0" y="62"/>
                    <a:pt x="20" y="88"/>
                  </a:cubicBezTo>
                  <a:lnTo>
                    <a:pt x="591" y="878"/>
                  </a:lnTo>
                  <a:lnTo>
                    <a:pt x="1169" y="1661"/>
                  </a:lnTo>
                  <a:lnTo>
                    <a:pt x="1759" y="2431"/>
                  </a:lnTo>
                  <a:lnTo>
                    <a:pt x="2375" y="3195"/>
                  </a:lnTo>
                  <a:cubicBezTo>
                    <a:pt x="2390" y="3215"/>
                    <a:pt x="2409" y="3223"/>
                    <a:pt x="2428" y="3223"/>
                  </a:cubicBezTo>
                  <a:cubicBezTo>
                    <a:pt x="2478" y="3223"/>
                    <a:pt x="2526" y="3167"/>
                    <a:pt x="2485" y="3112"/>
                  </a:cubicBezTo>
                  <a:cubicBezTo>
                    <a:pt x="2331" y="2829"/>
                    <a:pt x="2170" y="2540"/>
                    <a:pt x="1990" y="2264"/>
                  </a:cubicBezTo>
                  <a:cubicBezTo>
                    <a:pt x="1817" y="1982"/>
                    <a:pt x="1631" y="1719"/>
                    <a:pt x="1425" y="1462"/>
                  </a:cubicBezTo>
                  <a:cubicBezTo>
                    <a:pt x="1207" y="1205"/>
                    <a:pt x="995" y="955"/>
                    <a:pt x="771" y="711"/>
                  </a:cubicBezTo>
                  <a:cubicBezTo>
                    <a:pt x="552" y="473"/>
                    <a:pt x="321" y="242"/>
                    <a:pt x="84" y="18"/>
                  </a:cubicBezTo>
                  <a:cubicBezTo>
                    <a:pt x="72" y="5"/>
                    <a:pt x="57" y="1"/>
                    <a:pt x="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4" name="Google Shape;1914;p14"/>
            <p:cNvSpPr/>
            <p:nvPr/>
          </p:nvSpPr>
          <p:spPr>
            <a:xfrm>
              <a:off x="7700841" y="3678748"/>
              <a:ext cx="44427" cy="57384"/>
            </a:xfrm>
            <a:custGeom>
              <a:avLst/>
              <a:gdLst/>
              <a:ahLst/>
              <a:cxnLst/>
              <a:rect l="l" t="t" r="r" b="b"/>
              <a:pathLst>
                <a:path w="1663" h="2148" extrusionOk="0">
                  <a:moveTo>
                    <a:pt x="58" y="1"/>
                  </a:moveTo>
                  <a:cubicBezTo>
                    <a:pt x="43" y="1"/>
                    <a:pt x="29" y="6"/>
                    <a:pt x="19" y="15"/>
                  </a:cubicBezTo>
                  <a:cubicBezTo>
                    <a:pt x="0" y="34"/>
                    <a:pt x="0" y="67"/>
                    <a:pt x="19" y="86"/>
                  </a:cubicBezTo>
                  <a:cubicBezTo>
                    <a:pt x="129" y="272"/>
                    <a:pt x="225" y="458"/>
                    <a:pt x="340" y="638"/>
                  </a:cubicBezTo>
                  <a:cubicBezTo>
                    <a:pt x="462" y="818"/>
                    <a:pt x="578" y="997"/>
                    <a:pt x="700" y="1171"/>
                  </a:cubicBezTo>
                  <a:cubicBezTo>
                    <a:pt x="828" y="1344"/>
                    <a:pt x="969" y="1511"/>
                    <a:pt x="1104" y="1671"/>
                  </a:cubicBezTo>
                  <a:cubicBezTo>
                    <a:pt x="1239" y="1832"/>
                    <a:pt x="1393" y="1986"/>
                    <a:pt x="1547" y="2134"/>
                  </a:cubicBezTo>
                  <a:cubicBezTo>
                    <a:pt x="1560" y="2143"/>
                    <a:pt x="1574" y="2148"/>
                    <a:pt x="1588" y="2148"/>
                  </a:cubicBezTo>
                  <a:cubicBezTo>
                    <a:pt x="1602" y="2148"/>
                    <a:pt x="1615" y="2143"/>
                    <a:pt x="1624" y="2134"/>
                  </a:cubicBezTo>
                  <a:cubicBezTo>
                    <a:pt x="1650" y="2121"/>
                    <a:pt x="1663" y="2082"/>
                    <a:pt x="1656" y="2057"/>
                  </a:cubicBezTo>
                  <a:cubicBezTo>
                    <a:pt x="1554" y="1864"/>
                    <a:pt x="1444" y="1678"/>
                    <a:pt x="1329" y="1498"/>
                  </a:cubicBezTo>
                  <a:cubicBezTo>
                    <a:pt x="1220" y="1318"/>
                    <a:pt x="1091" y="1145"/>
                    <a:pt x="963" y="978"/>
                  </a:cubicBezTo>
                  <a:cubicBezTo>
                    <a:pt x="822" y="818"/>
                    <a:pt x="687" y="651"/>
                    <a:pt x="546" y="490"/>
                  </a:cubicBezTo>
                  <a:cubicBezTo>
                    <a:pt x="405" y="330"/>
                    <a:pt x="250" y="176"/>
                    <a:pt x="103" y="28"/>
                  </a:cubicBezTo>
                  <a:lnTo>
                    <a:pt x="96" y="15"/>
                  </a:lnTo>
                  <a:cubicBezTo>
                    <a:pt x="87" y="6"/>
                    <a:pt x="72" y="1"/>
                    <a:pt x="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5" name="Google Shape;1915;p14"/>
            <p:cNvSpPr/>
            <p:nvPr/>
          </p:nvSpPr>
          <p:spPr>
            <a:xfrm>
              <a:off x="7447890" y="3548811"/>
              <a:ext cx="104643" cy="269447"/>
            </a:xfrm>
            <a:custGeom>
              <a:avLst/>
              <a:gdLst/>
              <a:ahLst/>
              <a:cxnLst/>
              <a:rect l="l" t="t" r="r" b="b"/>
              <a:pathLst>
                <a:path w="3917" h="10086" extrusionOk="0">
                  <a:moveTo>
                    <a:pt x="3875" y="1"/>
                  </a:moveTo>
                  <a:cubicBezTo>
                    <a:pt x="3841" y="1"/>
                    <a:pt x="3778" y="55"/>
                    <a:pt x="3724" y="142"/>
                  </a:cubicBezTo>
                  <a:cubicBezTo>
                    <a:pt x="3506" y="527"/>
                    <a:pt x="3326" y="925"/>
                    <a:pt x="3172" y="1342"/>
                  </a:cubicBezTo>
                  <a:cubicBezTo>
                    <a:pt x="3005" y="1740"/>
                    <a:pt x="2832" y="2138"/>
                    <a:pt x="2652" y="2530"/>
                  </a:cubicBezTo>
                  <a:lnTo>
                    <a:pt x="1541" y="4898"/>
                  </a:lnTo>
                  <a:cubicBezTo>
                    <a:pt x="1169" y="5694"/>
                    <a:pt x="848" y="6510"/>
                    <a:pt x="566" y="7338"/>
                  </a:cubicBezTo>
                  <a:cubicBezTo>
                    <a:pt x="290" y="8172"/>
                    <a:pt x="103" y="9032"/>
                    <a:pt x="7" y="9905"/>
                  </a:cubicBezTo>
                  <a:cubicBezTo>
                    <a:pt x="1" y="9995"/>
                    <a:pt x="7" y="10079"/>
                    <a:pt x="33" y="10085"/>
                  </a:cubicBezTo>
                  <a:cubicBezTo>
                    <a:pt x="34" y="10085"/>
                    <a:pt x="35" y="10086"/>
                    <a:pt x="37" y="10086"/>
                  </a:cubicBezTo>
                  <a:cubicBezTo>
                    <a:pt x="67" y="10086"/>
                    <a:pt x="98" y="10011"/>
                    <a:pt x="116" y="9925"/>
                  </a:cubicBezTo>
                  <a:cubicBezTo>
                    <a:pt x="270" y="9071"/>
                    <a:pt x="501" y="8230"/>
                    <a:pt x="810" y="7421"/>
                  </a:cubicBezTo>
                  <a:cubicBezTo>
                    <a:pt x="1111" y="6612"/>
                    <a:pt x="1477" y="5823"/>
                    <a:pt x="1837" y="5033"/>
                  </a:cubicBezTo>
                  <a:cubicBezTo>
                    <a:pt x="2196" y="4237"/>
                    <a:pt x="2581" y="3448"/>
                    <a:pt x="2909" y="2645"/>
                  </a:cubicBezTo>
                  <a:cubicBezTo>
                    <a:pt x="3082" y="2241"/>
                    <a:pt x="3236" y="1836"/>
                    <a:pt x="3384" y="1419"/>
                  </a:cubicBezTo>
                  <a:cubicBezTo>
                    <a:pt x="3506" y="1008"/>
                    <a:pt x="3666" y="604"/>
                    <a:pt x="3846" y="206"/>
                  </a:cubicBezTo>
                  <a:cubicBezTo>
                    <a:pt x="3891" y="116"/>
                    <a:pt x="3916" y="33"/>
                    <a:pt x="3891" y="7"/>
                  </a:cubicBezTo>
                  <a:cubicBezTo>
                    <a:pt x="3887" y="3"/>
                    <a:pt x="3881" y="1"/>
                    <a:pt x="38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6" name="Google Shape;1916;p14"/>
            <p:cNvSpPr/>
            <p:nvPr/>
          </p:nvSpPr>
          <p:spPr>
            <a:xfrm>
              <a:off x="8102775" y="4281896"/>
              <a:ext cx="76351" cy="208350"/>
            </a:xfrm>
            <a:custGeom>
              <a:avLst/>
              <a:gdLst/>
              <a:ahLst/>
              <a:cxnLst/>
              <a:rect l="l" t="t" r="r" b="b"/>
              <a:pathLst>
                <a:path w="2858" h="7799" extrusionOk="0">
                  <a:moveTo>
                    <a:pt x="86" y="1"/>
                  </a:moveTo>
                  <a:cubicBezTo>
                    <a:pt x="58" y="1"/>
                    <a:pt x="31" y="12"/>
                    <a:pt x="14" y="33"/>
                  </a:cubicBezTo>
                  <a:cubicBezTo>
                    <a:pt x="1" y="59"/>
                    <a:pt x="46" y="97"/>
                    <a:pt x="104" y="136"/>
                  </a:cubicBezTo>
                  <a:cubicBezTo>
                    <a:pt x="354" y="347"/>
                    <a:pt x="514" y="636"/>
                    <a:pt x="566" y="957"/>
                  </a:cubicBezTo>
                  <a:lnTo>
                    <a:pt x="797" y="1933"/>
                  </a:lnTo>
                  <a:lnTo>
                    <a:pt x="1291" y="3891"/>
                  </a:lnTo>
                  <a:cubicBezTo>
                    <a:pt x="1477" y="4539"/>
                    <a:pt x="1651" y="5194"/>
                    <a:pt x="1850" y="5842"/>
                  </a:cubicBezTo>
                  <a:cubicBezTo>
                    <a:pt x="2036" y="6497"/>
                    <a:pt x="2318" y="7126"/>
                    <a:pt x="2684" y="7704"/>
                  </a:cubicBezTo>
                  <a:cubicBezTo>
                    <a:pt x="2722" y="7758"/>
                    <a:pt x="2769" y="7798"/>
                    <a:pt x="2806" y="7798"/>
                  </a:cubicBezTo>
                  <a:cubicBezTo>
                    <a:pt x="2813" y="7798"/>
                    <a:pt x="2819" y="7797"/>
                    <a:pt x="2825" y="7794"/>
                  </a:cubicBezTo>
                  <a:cubicBezTo>
                    <a:pt x="2857" y="7781"/>
                    <a:pt x="2845" y="7704"/>
                    <a:pt x="2806" y="7627"/>
                  </a:cubicBezTo>
                  <a:cubicBezTo>
                    <a:pt x="2504" y="7030"/>
                    <a:pt x="2273" y="6407"/>
                    <a:pt x="2119" y="5759"/>
                  </a:cubicBezTo>
                  <a:lnTo>
                    <a:pt x="1606" y="3801"/>
                  </a:lnTo>
                  <a:lnTo>
                    <a:pt x="1047" y="1850"/>
                  </a:lnTo>
                  <a:cubicBezTo>
                    <a:pt x="951" y="1522"/>
                    <a:pt x="855" y="1195"/>
                    <a:pt x="745" y="874"/>
                  </a:cubicBezTo>
                  <a:cubicBezTo>
                    <a:pt x="662" y="527"/>
                    <a:pt x="450" y="226"/>
                    <a:pt x="155" y="27"/>
                  </a:cubicBezTo>
                  <a:cubicBezTo>
                    <a:pt x="134" y="9"/>
                    <a:pt x="110" y="1"/>
                    <a:pt x="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7" name="Google Shape;1917;p14"/>
            <p:cNvSpPr/>
            <p:nvPr/>
          </p:nvSpPr>
          <p:spPr>
            <a:xfrm>
              <a:off x="8092997" y="4388083"/>
              <a:ext cx="51667" cy="117653"/>
            </a:xfrm>
            <a:custGeom>
              <a:avLst/>
              <a:gdLst/>
              <a:ahLst/>
              <a:cxnLst/>
              <a:rect l="l" t="t" r="r" b="b"/>
              <a:pathLst>
                <a:path w="1934" h="4404" extrusionOk="0">
                  <a:moveTo>
                    <a:pt x="47" y="1"/>
                  </a:moveTo>
                  <a:cubicBezTo>
                    <a:pt x="38" y="1"/>
                    <a:pt x="29" y="2"/>
                    <a:pt x="20" y="6"/>
                  </a:cubicBezTo>
                  <a:cubicBezTo>
                    <a:pt x="1" y="12"/>
                    <a:pt x="1" y="57"/>
                    <a:pt x="20" y="96"/>
                  </a:cubicBezTo>
                  <a:cubicBezTo>
                    <a:pt x="213" y="436"/>
                    <a:pt x="373" y="783"/>
                    <a:pt x="534" y="1129"/>
                  </a:cubicBezTo>
                  <a:cubicBezTo>
                    <a:pt x="701" y="1476"/>
                    <a:pt x="848" y="1822"/>
                    <a:pt x="1002" y="2175"/>
                  </a:cubicBezTo>
                  <a:cubicBezTo>
                    <a:pt x="1150" y="2529"/>
                    <a:pt x="1291" y="2882"/>
                    <a:pt x="1420" y="3241"/>
                  </a:cubicBezTo>
                  <a:cubicBezTo>
                    <a:pt x="1548" y="3607"/>
                    <a:pt x="1683" y="3966"/>
                    <a:pt x="1798" y="4332"/>
                  </a:cubicBezTo>
                  <a:cubicBezTo>
                    <a:pt x="1804" y="4373"/>
                    <a:pt x="1821" y="4404"/>
                    <a:pt x="1863" y="4404"/>
                  </a:cubicBezTo>
                  <a:cubicBezTo>
                    <a:pt x="1867" y="4404"/>
                    <a:pt x="1871" y="4404"/>
                    <a:pt x="1875" y="4403"/>
                  </a:cubicBezTo>
                  <a:cubicBezTo>
                    <a:pt x="1933" y="4403"/>
                    <a:pt x="1933" y="4358"/>
                    <a:pt x="1933" y="4300"/>
                  </a:cubicBezTo>
                  <a:cubicBezTo>
                    <a:pt x="1875" y="3915"/>
                    <a:pt x="1792" y="3530"/>
                    <a:pt x="1689" y="3158"/>
                  </a:cubicBezTo>
                  <a:cubicBezTo>
                    <a:pt x="1580" y="2779"/>
                    <a:pt x="1445" y="2413"/>
                    <a:pt x="1298" y="2054"/>
                  </a:cubicBezTo>
                  <a:cubicBezTo>
                    <a:pt x="1137" y="1694"/>
                    <a:pt x="957" y="1347"/>
                    <a:pt x="765" y="1007"/>
                  </a:cubicBezTo>
                  <a:cubicBezTo>
                    <a:pt x="566" y="667"/>
                    <a:pt x="348" y="346"/>
                    <a:pt x="110" y="31"/>
                  </a:cubicBezTo>
                  <a:cubicBezTo>
                    <a:pt x="96" y="13"/>
                    <a:pt x="72" y="1"/>
                    <a:pt x="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8" name="Google Shape;1918;p14"/>
            <p:cNvSpPr/>
            <p:nvPr/>
          </p:nvSpPr>
          <p:spPr>
            <a:xfrm>
              <a:off x="8055785" y="4428689"/>
              <a:ext cx="43946" cy="102078"/>
            </a:xfrm>
            <a:custGeom>
              <a:avLst/>
              <a:gdLst/>
              <a:ahLst/>
              <a:cxnLst/>
              <a:rect l="l" t="t" r="r" b="b"/>
              <a:pathLst>
                <a:path w="1645" h="3821" extrusionOk="0">
                  <a:moveTo>
                    <a:pt x="1541" y="3632"/>
                  </a:moveTo>
                  <a:cubicBezTo>
                    <a:pt x="1543" y="3633"/>
                    <a:pt x="1545" y="3633"/>
                    <a:pt x="1546" y="3633"/>
                  </a:cubicBezTo>
                  <a:lnTo>
                    <a:pt x="1546" y="3633"/>
                  </a:lnTo>
                  <a:cubicBezTo>
                    <a:pt x="1545" y="3634"/>
                    <a:pt x="1543" y="3635"/>
                    <a:pt x="1542" y="3636"/>
                  </a:cubicBezTo>
                  <a:lnTo>
                    <a:pt x="1542" y="3636"/>
                  </a:lnTo>
                  <a:lnTo>
                    <a:pt x="1542" y="3634"/>
                  </a:lnTo>
                  <a:cubicBezTo>
                    <a:pt x="1541" y="3633"/>
                    <a:pt x="1541" y="3633"/>
                    <a:pt x="1541" y="3632"/>
                  </a:cubicBezTo>
                  <a:close/>
                  <a:moveTo>
                    <a:pt x="20" y="1"/>
                  </a:moveTo>
                  <a:cubicBezTo>
                    <a:pt x="1" y="26"/>
                    <a:pt x="1" y="65"/>
                    <a:pt x="20" y="91"/>
                  </a:cubicBezTo>
                  <a:cubicBezTo>
                    <a:pt x="174" y="392"/>
                    <a:pt x="309" y="726"/>
                    <a:pt x="437" y="1021"/>
                  </a:cubicBezTo>
                  <a:cubicBezTo>
                    <a:pt x="572" y="1323"/>
                    <a:pt x="688" y="1644"/>
                    <a:pt x="797" y="1971"/>
                  </a:cubicBezTo>
                  <a:cubicBezTo>
                    <a:pt x="912" y="2299"/>
                    <a:pt x="1015" y="2626"/>
                    <a:pt x="1105" y="2947"/>
                  </a:cubicBezTo>
                  <a:cubicBezTo>
                    <a:pt x="1150" y="3114"/>
                    <a:pt x="1195" y="3281"/>
                    <a:pt x="1233" y="3441"/>
                  </a:cubicBezTo>
                  <a:cubicBezTo>
                    <a:pt x="1253" y="3538"/>
                    <a:pt x="1285" y="3628"/>
                    <a:pt x="1330" y="3717"/>
                  </a:cubicBezTo>
                  <a:cubicBezTo>
                    <a:pt x="1368" y="3782"/>
                    <a:pt x="1439" y="3820"/>
                    <a:pt x="1509" y="3820"/>
                  </a:cubicBezTo>
                  <a:cubicBezTo>
                    <a:pt x="1567" y="3814"/>
                    <a:pt x="1619" y="3775"/>
                    <a:pt x="1631" y="3724"/>
                  </a:cubicBezTo>
                  <a:cubicBezTo>
                    <a:pt x="1644" y="3685"/>
                    <a:pt x="1644" y="3647"/>
                    <a:pt x="1631" y="3615"/>
                  </a:cubicBezTo>
                  <a:cubicBezTo>
                    <a:pt x="1626" y="3594"/>
                    <a:pt x="1564" y="3551"/>
                    <a:pt x="1532" y="3551"/>
                  </a:cubicBezTo>
                  <a:cubicBezTo>
                    <a:pt x="1528" y="3551"/>
                    <a:pt x="1525" y="3551"/>
                    <a:pt x="1523" y="3552"/>
                  </a:cubicBezTo>
                  <a:lnTo>
                    <a:pt x="1523" y="3552"/>
                  </a:lnTo>
                  <a:cubicBezTo>
                    <a:pt x="1514" y="3505"/>
                    <a:pt x="1509" y="3457"/>
                    <a:pt x="1509" y="3409"/>
                  </a:cubicBezTo>
                  <a:cubicBezTo>
                    <a:pt x="1490" y="3242"/>
                    <a:pt x="1465" y="3069"/>
                    <a:pt x="1426" y="2896"/>
                  </a:cubicBezTo>
                  <a:cubicBezTo>
                    <a:pt x="1362" y="2549"/>
                    <a:pt x="1266" y="2215"/>
                    <a:pt x="1156" y="1882"/>
                  </a:cubicBezTo>
                  <a:cubicBezTo>
                    <a:pt x="1028" y="1554"/>
                    <a:pt x="887" y="1240"/>
                    <a:pt x="720" y="932"/>
                  </a:cubicBezTo>
                  <a:cubicBezTo>
                    <a:pt x="553" y="630"/>
                    <a:pt x="367" y="335"/>
                    <a:pt x="161" y="59"/>
                  </a:cubicBezTo>
                  <a:cubicBezTo>
                    <a:pt x="136" y="20"/>
                    <a:pt x="104" y="20"/>
                    <a:pt x="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9" name="Google Shape;1919;p14"/>
            <p:cNvSpPr/>
            <p:nvPr/>
          </p:nvSpPr>
          <p:spPr>
            <a:xfrm>
              <a:off x="8109827" y="4591724"/>
              <a:ext cx="110787" cy="226971"/>
            </a:xfrm>
            <a:custGeom>
              <a:avLst/>
              <a:gdLst/>
              <a:ahLst/>
              <a:cxnLst/>
              <a:rect l="l" t="t" r="r" b="b"/>
              <a:pathLst>
                <a:path w="4147" h="8496" extrusionOk="0">
                  <a:moveTo>
                    <a:pt x="2931" y="1"/>
                  </a:moveTo>
                  <a:cubicBezTo>
                    <a:pt x="2928" y="1"/>
                    <a:pt x="2924" y="1"/>
                    <a:pt x="2921" y="2"/>
                  </a:cubicBezTo>
                  <a:cubicBezTo>
                    <a:pt x="2882" y="15"/>
                    <a:pt x="2895" y="105"/>
                    <a:pt x="2946" y="208"/>
                  </a:cubicBezTo>
                  <a:cubicBezTo>
                    <a:pt x="3325" y="965"/>
                    <a:pt x="3576" y="1768"/>
                    <a:pt x="3704" y="2602"/>
                  </a:cubicBezTo>
                  <a:cubicBezTo>
                    <a:pt x="3832" y="3424"/>
                    <a:pt x="3781" y="4265"/>
                    <a:pt x="3556" y="5067"/>
                  </a:cubicBezTo>
                  <a:cubicBezTo>
                    <a:pt x="3344" y="5876"/>
                    <a:pt x="2914" y="6601"/>
                    <a:pt x="2317" y="7186"/>
                  </a:cubicBezTo>
                  <a:cubicBezTo>
                    <a:pt x="1720" y="7776"/>
                    <a:pt x="969" y="8187"/>
                    <a:pt x="154" y="8386"/>
                  </a:cubicBezTo>
                  <a:cubicBezTo>
                    <a:pt x="71" y="8412"/>
                    <a:pt x="6" y="8444"/>
                    <a:pt x="0" y="8469"/>
                  </a:cubicBezTo>
                  <a:cubicBezTo>
                    <a:pt x="0" y="8495"/>
                    <a:pt x="77" y="8495"/>
                    <a:pt x="173" y="8495"/>
                  </a:cubicBezTo>
                  <a:cubicBezTo>
                    <a:pt x="1034" y="8347"/>
                    <a:pt x="1842" y="7956"/>
                    <a:pt x="2491" y="7372"/>
                  </a:cubicBezTo>
                  <a:cubicBezTo>
                    <a:pt x="3152" y="6781"/>
                    <a:pt x="3627" y="6017"/>
                    <a:pt x="3871" y="5164"/>
                  </a:cubicBezTo>
                  <a:cubicBezTo>
                    <a:pt x="4102" y="4316"/>
                    <a:pt x="4147" y="3424"/>
                    <a:pt x="3986" y="2557"/>
                  </a:cubicBezTo>
                  <a:cubicBezTo>
                    <a:pt x="3826" y="1704"/>
                    <a:pt x="3518" y="888"/>
                    <a:pt x="3075" y="144"/>
                  </a:cubicBezTo>
                  <a:cubicBezTo>
                    <a:pt x="3022" y="61"/>
                    <a:pt x="2969" y="1"/>
                    <a:pt x="29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0" name="Google Shape;1920;p14"/>
            <p:cNvSpPr/>
            <p:nvPr/>
          </p:nvSpPr>
          <p:spPr>
            <a:xfrm>
              <a:off x="8114796" y="4626505"/>
              <a:ext cx="32592" cy="124679"/>
            </a:xfrm>
            <a:custGeom>
              <a:avLst/>
              <a:gdLst/>
              <a:ahLst/>
              <a:cxnLst/>
              <a:rect l="l" t="t" r="r" b="b"/>
              <a:pathLst>
                <a:path w="1220" h="4667" extrusionOk="0">
                  <a:moveTo>
                    <a:pt x="717" y="0"/>
                  </a:moveTo>
                  <a:cubicBezTo>
                    <a:pt x="709" y="0"/>
                    <a:pt x="701" y="1"/>
                    <a:pt x="693" y="4"/>
                  </a:cubicBezTo>
                  <a:cubicBezTo>
                    <a:pt x="661" y="23"/>
                    <a:pt x="649" y="74"/>
                    <a:pt x="661" y="113"/>
                  </a:cubicBezTo>
                  <a:cubicBezTo>
                    <a:pt x="892" y="857"/>
                    <a:pt x="950" y="1640"/>
                    <a:pt x="841" y="2404"/>
                  </a:cubicBezTo>
                  <a:cubicBezTo>
                    <a:pt x="796" y="2789"/>
                    <a:pt x="700" y="3168"/>
                    <a:pt x="565" y="3528"/>
                  </a:cubicBezTo>
                  <a:cubicBezTo>
                    <a:pt x="430" y="3894"/>
                    <a:pt x="251" y="4240"/>
                    <a:pt x="32" y="4568"/>
                  </a:cubicBezTo>
                  <a:cubicBezTo>
                    <a:pt x="7" y="4600"/>
                    <a:pt x="0" y="4632"/>
                    <a:pt x="19" y="4657"/>
                  </a:cubicBezTo>
                  <a:cubicBezTo>
                    <a:pt x="25" y="4663"/>
                    <a:pt x="33" y="4666"/>
                    <a:pt x="42" y="4666"/>
                  </a:cubicBezTo>
                  <a:cubicBezTo>
                    <a:pt x="62" y="4666"/>
                    <a:pt x="87" y="4652"/>
                    <a:pt x="109" y="4625"/>
                  </a:cubicBezTo>
                  <a:cubicBezTo>
                    <a:pt x="392" y="4330"/>
                    <a:pt x="623" y="3990"/>
                    <a:pt x="796" y="3624"/>
                  </a:cubicBezTo>
                  <a:cubicBezTo>
                    <a:pt x="969" y="3252"/>
                    <a:pt x="1098" y="2860"/>
                    <a:pt x="1162" y="2456"/>
                  </a:cubicBezTo>
                  <a:cubicBezTo>
                    <a:pt x="1220" y="2045"/>
                    <a:pt x="1220" y="1634"/>
                    <a:pt x="1162" y="1223"/>
                  </a:cubicBezTo>
                  <a:cubicBezTo>
                    <a:pt x="1098" y="819"/>
                    <a:pt x="976" y="427"/>
                    <a:pt x="790" y="61"/>
                  </a:cubicBezTo>
                  <a:cubicBezTo>
                    <a:pt x="784" y="24"/>
                    <a:pt x="753" y="0"/>
                    <a:pt x="7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1" name="Google Shape;1921;p14"/>
            <p:cNvSpPr/>
            <p:nvPr/>
          </p:nvSpPr>
          <p:spPr>
            <a:xfrm>
              <a:off x="7576516" y="4730850"/>
              <a:ext cx="146131" cy="170228"/>
            </a:xfrm>
            <a:custGeom>
              <a:avLst/>
              <a:gdLst/>
              <a:ahLst/>
              <a:cxnLst/>
              <a:rect l="l" t="t" r="r" b="b"/>
              <a:pathLst>
                <a:path w="5470" h="6372" extrusionOk="0">
                  <a:moveTo>
                    <a:pt x="150" y="0"/>
                  </a:moveTo>
                  <a:cubicBezTo>
                    <a:pt x="119" y="0"/>
                    <a:pt x="90" y="62"/>
                    <a:pt x="90" y="142"/>
                  </a:cubicBezTo>
                  <a:cubicBezTo>
                    <a:pt x="0" y="912"/>
                    <a:pt x="71" y="1689"/>
                    <a:pt x="295" y="2427"/>
                  </a:cubicBezTo>
                  <a:cubicBezTo>
                    <a:pt x="520" y="3165"/>
                    <a:pt x="880" y="3852"/>
                    <a:pt x="1355" y="4462"/>
                  </a:cubicBezTo>
                  <a:cubicBezTo>
                    <a:pt x="1842" y="5065"/>
                    <a:pt x="2439" y="5566"/>
                    <a:pt x="3120" y="5945"/>
                  </a:cubicBezTo>
                  <a:cubicBezTo>
                    <a:pt x="3293" y="6022"/>
                    <a:pt x="3460" y="6112"/>
                    <a:pt x="3646" y="6182"/>
                  </a:cubicBezTo>
                  <a:cubicBezTo>
                    <a:pt x="3826" y="6259"/>
                    <a:pt x="4019" y="6311"/>
                    <a:pt x="4211" y="6336"/>
                  </a:cubicBezTo>
                  <a:cubicBezTo>
                    <a:pt x="4316" y="6360"/>
                    <a:pt x="4422" y="6372"/>
                    <a:pt x="4527" y="6372"/>
                  </a:cubicBezTo>
                  <a:cubicBezTo>
                    <a:pt x="4823" y="6372"/>
                    <a:pt x="5114" y="6280"/>
                    <a:pt x="5360" y="6105"/>
                  </a:cubicBezTo>
                  <a:cubicBezTo>
                    <a:pt x="5444" y="6041"/>
                    <a:pt x="5469" y="5964"/>
                    <a:pt x="5444" y="5932"/>
                  </a:cubicBezTo>
                  <a:cubicBezTo>
                    <a:pt x="5437" y="5926"/>
                    <a:pt x="5429" y="5923"/>
                    <a:pt x="5418" y="5923"/>
                  </a:cubicBezTo>
                  <a:cubicBezTo>
                    <a:pt x="5384" y="5923"/>
                    <a:pt x="5329" y="5951"/>
                    <a:pt x="5270" y="5990"/>
                  </a:cubicBezTo>
                  <a:cubicBezTo>
                    <a:pt x="5070" y="6111"/>
                    <a:pt x="4846" y="6172"/>
                    <a:pt x="4620" y="6172"/>
                  </a:cubicBezTo>
                  <a:cubicBezTo>
                    <a:pt x="4498" y="6172"/>
                    <a:pt x="4375" y="6154"/>
                    <a:pt x="4256" y="6118"/>
                  </a:cubicBezTo>
                  <a:cubicBezTo>
                    <a:pt x="4083" y="6079"/>
                    <a:pt x="3909" y="6022"/>
                    <a:pt x="3743" y="5945"/>
                  </a:cubicBezTo>
                  <a:cubicBezTo>
                    <a:pt x="3589" y="5874"/>
                    <a:pt x="3422" y="5771"/>
                    <a:pt x="3261" y="5694"/>
                  </a:cubicBezTo>
                  <a:cubicBezTo>
                    <a:pt x="2632" y="5316"/>
                    <a:pt x="2074" y="4828"/>
                    <a:pt x="1611" y="4256"/>
                  </a:cubicBezTo>
                  <a:cubicBezTo>
                    <a:pt x="1149" y="3685"/>
                    <a:pt x="790" y="3037"/>
                    <a:pt x="546" y="2343"/>
                  </a:cubicBezTo>
                  <a:cubicBezTo>
                    <a:pt x="289" y="1644"/>
                    <a:pt x="173" y="906"/>
                    <a:pt x="199" y="161"/>
                  </a:cubicBezTo>
                  <a:cubicBezTo>
                    <a:pt x="206" y="84"/>
                    <a:pt x="180" y="7"/>
                    <a:pt x="154" y="0"/>
                  </a:cubicBezTo>
                  <a:cubicBezTo>
                    <a:pt x="153" y="0"/>
                    <a:pt x="151" y="0"/>
                    <a:pt x="1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2" name="Google Shape;1922;p14"/>
            <p:cNvSpPr/>
            <p:nvPr/>
          </p:nvSpPr>
          <p:spPr>
            <a:xfrm>
              <a:off x="7622464" y="4763067"/>
              <a:ext cx="91953" cy="95239"/>
            </a:xfrm>
            <a:custGeom>
              <a:avLst/>
              <a:gdLst/>
              <a:ahLst/>
              <a:cxnLst/>
              <a:rect l="l" t="t" r="r" b="b"/>
              <a:pathLst>
                <a:path w="3442" h="3565" extrusionOk="0">
                  <a:moveTo>
                    <a:pt x="28" y="0"/>
                  </a:moveTo>
                  <a:cubicBezTo>
                    <a:pt x="25" y="0"/>
                    <a:pt x="22" y="0"/>
                    <a:pt x="20" y="1"/>
                  </a:cubicBezTo>
                  <a:cubicBezTo>
                    <a:pt x="1" y="8"/>
                    <a:pt x="1" y="46"/>
                    <a:pt x="1" y="91"/>
                  </a:cubicBezTo>
                  <a:cubicBezTo>
                    <a:pt x="135" y="489"/>
                    <a:pt x="302" y="874"/>
                    <a:pt x="501" y="1247"/>
                  </a:cubicBezTo>
                  <a:cubicBezTo>
                    <a:pt x="707" y="1612"/>
                    <a:pt x="938" y="1966"/>
                    <a:pt x="1195" y="2293"/>
                  </a:cubicBezTo>
                  <a:cubicBezTo>
                    <a:pt x="1464" y="2627"/>
                    <a:pt x="1772" y="2928"/>
                    <a:pt x="2125" y="3172"/>
                  </a:cubicBezTo>
                  <a:cubicBezTo>
                    <a:pt x="2471" y="3424"/>
                    <a:pt x="2890" y="3564"/>
                    <a:pt x="3316" y="3564"/>
                  </a:cubicBezTo>
                  <a:cubicBezTo>
                    <a:pt x="3326" y="3564"/>
                    <a:pt x="3335" y="3564"/>
                    <a:pt x="3345" y="3564"/>
                  </a:cubicBezTo>
                  <a:cubicBezTo>
                    <a:pt x="3403" y="3558"/>
                    <a:pt x="3441" y="3538"/>
                    <a:pt x="3441" y="3500"/>
                  </a:cubicBezTo>
                  <a:cubicBezTo>
                    <a:pt x="3441" y="3458"/>
                    <a:pt x="3403" y="3422"/>
                    <a:pt x="3361" y="3422"/>
                  </a:cubicBezTo>
                  <a:cubicBezTo>
                    <a:pt x="3358" y="3422"/>
                    <a:pt x="3355" y="3422"/>
                    <a:pt x="3351" y="3423"/>
                  </a:cubicBezTo>
                  <a:cubicBezTo>
                    <a:pt x="2960" y="3365"/>
                    <a:pt x="2587" y="3198"/>
                    <a:pt x="2292" y="2941"/>
                  </a:cubicBezTo>
                  <a:cubicBezTo>
                    <a:pt x="1978" y="2691"/>
                    <a:pt x="1695" y="2402"/>
                    <a:pt x="1451" y="2088"/>
                  </a:cubicBezTo>
                  <a:cubicBezTo>
                    <a:pt x="1188" y="1773"/>
                    <a:pt x="944" y="1452"/>
                    <a:pt x="719" y="1105"/>
                  </a:cubicBezTo>
                  <a:cubicBezTo>
                    <a:pt x="488" y="765"/>
                    <a:pt x="283" y="412"/>
                    <a:pt x="90" y="53"/>
                  </a:cubicBezTo>
                  <a:cubicBezTo>
                    <a:pt x="74" y="19"/>
                    <a:pt x="47" y="0"/>
                    <a:pt x="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3" name="Google Shape;1923;p14"/>
            <p:cNvSpPr/>
            <p:nvPr/>
          </p:nvSpPr>
          <p:spPr>
            <a:xfrm>
              <a:off x="7790679" y="4828650"/>
              <a:ext cx="222616" cy="63074"/>
            </a:xfrm>
            <a:custGeom>
              <a:avLst/>
              <a:gdLst/>
              <a:ahLst/>
              <a:cxnLst/>
              <a:rect l="l" t="t" r="r" b="b"/>
              <a:pathLst>
                <a:path w="8333" h="2361" extrusionOk="0">
                  <a:moveTo>
                    <a:pt x="8269" y="0"/>
                  </a:moveTo>
                  <a:cubicBezTo>
                    <a:pt x="8237" y="0"/>
                    <a:pt x="8195" y="8"/>
                    <a:pt x="8153" y="24"/>
                  </a:cubicBezTo>
                  <a:cubicBezTo>
                    <a:pt x="7498" y="274"/>
                    <a:pt x="6857" y="499"/>
                    <a:pt x="6195" y="717"/>
                  </a:cubicBezTo>
                  <a:cubicBezTo>
                    <a:pt x="5534" y="942"/>
                    <a:pt x="4873" y="1141"/>
                    <a:pt x="4205" y="1327"/>
                  </a:cubicBezTo>
                  <a:cubicBezTo>
                    <a:pt x="3538" y="1520"/>
                    <a:pt x="2870" y="1687"/>
                    <a:pt x="2190" y="1841"/>
                  </a:cubicBezTo>
                  <a:cubicBezTo>
                    <a:pt x="1509" y="2001"/>
                    <a:pt x="829" y="2142"/>
                    <a:pt x="148" y="2258"/>
                  </a:cubicBezTo>
                  <a:cubicBezTo>
                    <a:pt x="65" y="2271"/>
                    <a:pt x="1" y="2284"/>
                    <a:pt x="1" y="2322"/>
                  </a:cubicBezTo>
                  <a:cubicBezTo>
                    <a:pt x="1" y="2361"/>
                    <a:pt x="59" y="2361"/>
                    <a:pt x="142" y="2361"/>
                  </a:cubicBezTo>
                  <a:cubicBezTo>
                    <a:pt x="842" y="2297"/>
                    <a:pt x="1535" y="2219"/>
                    <a:pt x="2228" y="2091"/>
                  </a:cubicBezTo>
                  <a:cubicBezTo>
                    <a:pt x="2915" y="1963"/>
                    <a:pt x="3608" y="1828"/>
                    <a:pt x="4276" y="1635"/>
                  </a:cubicBezTo>
                  <a:cubicBezTo>
                    <a:pt x="4950" y="1449"/>
                    <a:pt x="5624" y="1237"/>
                    <a:pt x="6279" y="987"/>
                  </a:cubicBezTo>
                  <a:cubicBezTo>
                    <a:pt x="6940" y="743"/>
                    <a:pt x="7582" y="461"/>
                    <a:pt x="8205" y="146"/>
                  </a:cubicBezTo>
                  <a:cubicBezTo>
                    <a:pt x="8282" y="108"/>
                    <a:pt x="8333" y="56"/>
                    <a:pt x="8327" y="24"/>
                  </a:cubicBezTo>
                  <a:cubicBezTo>
                    <a:pt x="8323" y="8"/>
                    <a:pt x="8301" y="0"/>
                    <a:pt x="82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4" name="Google Shape;1924;p14"/>
            <p:cNvSpPr/>
            <p:nvPr/>
          </p:nvSpPr>
          <p:spPr>
            <a:xfrm>
              <a:off x="7550951" y="4570112"/>
              <a:ext cx="332041" cy="59013"/>
            </a:xfrm>
            <a:custGeom>
              <a:avLst/>
              <a:gdLst/>
              <a:ahLst/>
              <a:cxnLst/>
              <a:rect l="l" t="t" r="r" b="b"/>
              <a:pathLst>
                <a:path w="12429" h="2209" extrusionOk="0">
                  <a:moveTo>
                    <a:pt x="12344" y="0"/>
                  </a:moveTo>
                  <a:cubicBezTo>
                    <a:pt x="12300" y="0"/>
                    <a:pt x="12242" y="7"/>
                    <a:pt x="12178" y="22"/>
                  </a:cubicBezTo>
                  <a:lnTo>
                    <a:pt x="9206" y="702"/>
                  </a:lnTo>
                  <a:cubicBezTo>
                    <a:pt x="8211" y="933"/>
                    <a:pt x="7216" y="1132"/>
                    <a:pt x="6227" y="1331"/>
                  </a:cubicBezTo>
                  <a:cubicBezTo>
                    <a:pt x="5232" y="1530"/>
                    <a:pt x="4237" y="1697"/>
                    <a:pt x="3230" y="1839"/>
                  </a:cubicBezTo>
                  <a:cubicBezTo>
                    <a:pt x="2222" y="1973"/>
                    <a:pt x="1208" y="2070"/>
                    <a:pt x="200" y="2108"/>
                  </a:cubicBezTo>
                  <a:cubicBezTo>
                    <a:pt x="91" y="2115"/>
                    <a:pt x="14" y="2127"/>
                    <a:pt x="7" y="2153"/>
                  </a:cubicBezTo>
                  <a:cubicBezTo>
                    <a:pt x="1" y="2179"/>
                    <a:pt x="91" y="2204"/>
                    <a:pt x="206" y="2204"/>
                  </a:cubicBezTo>
                  <a:cubicBezTo>
                    <a:pt x="362" y="2207"/>
                    <a:pt x="517" y="2209"/>
                    <a:pt x="673" y="2209"/>
                  </a:cubicBezTo>
                  <a:cubicBezTo>
                    <a:pt x="1538" y="2209"/>
                    <a:pt x="2403" y="2164"/>
                    <a:pt x="3268" y="2082"/>
                  </a:cubicBezTo>
                  <a:cubicBezTo>
                    <a:pt x="4282" y="1973"/>
                    <a:pt x="5297" y="1839"/>
                    <a:pt x="6298" y="1646"/>
                  </a:cubicBezTo>
                  <a:cubicBezTo>
                    <a:pt x="7299" y="1447"/>
                    <a:pt x="8307" y="1222"/>
                    <a:pt x="9283" y="965"/>
                  </a:cubicBezTo>
                  <a:cubicBezTo>
                    <a:pt x="10259" y="715"/>
                    <a:pt x="11241" y="433"/>
                    <a:pt x="12217" y="144"/>
                  </a:cubicBezTo>
                  <a:cubicBezTo>
                    <a:pt x="12338" y="112"/>
                    <a:pt x="12428" y="48"/>
                    <a:pt x="12428" y="22"/>
                  </a:cubicBezTo>
                  <a:cubicBezTo>
                    <a:pt x="12425" y="8"/>
                    <a:pt x="12393" y="0"/>
                    <a:pt x="123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5" name="Google Shape;1925;p14"/>
            <p:cNvSpPr/>
            <p:nvPr/>
          </p:nvSpPr>
          <p:spPr>
            <a:xfrm>
              <a:off x="7547879" y="4336873"/>
              <a:ext cx="513542" cy="104028"/>
            </a:xfrm>
            <a:custGeom>
              <a:avLst/>
              <a:gdLst/>
              <a:ahLst/>
              <a:cxnLst/>
              <a:rect l="l" t="t" r="r" b="b"/>
              <a:pathLst>
                <a:path w="19223" h="3894" extrusionOk="0">
                  <a:moveTo>
                    <a:pt x="19116" y="0"/>
                  </a:moveTo>
                  <a:cubicBezTo>
                    <a:pt x="19049" y="0"/>
                    <a:pt x="18956" y="10"/>
                    <a:pt x="18853" y="29"/>
                  </a:cubicBezTo>
                  <a:cubicBezTo>
                    <a:pt x="17287" y="305"/>
                    <a:pt x="15740" y="671"/>
                    <a:pt x="14219" y="1075"/>
                  </a:cubicBezTo>
                  <a:lnTo>
                    <a:pt x="9635" y="2321"/>
                  </a:lnTo>
                  <a:cubicBezTo>
                    <a:pt x="8114" y="2732"/>
                    <a:pt x="6580" y="3104"/>
                    <a:pt x="5020" y="3361"/>
                  </a:cubicBezTo>
                  <a:cubicBezTo>
                    <a:pt x="3564" y="3619"/>
                    <a:pt x="2091" y="3754"/>
                    <a:pt x="611" y="3754"/>
                  </a:cubicBezTo>
                  <a:cubicBezTo>
                    <a:pt x="513" y="3754"/>
                    <a:pt x="414" y="3753"/>
                    <a:pt x="315" y="3752"/>
                  </a:cubicBezTo>
                  <a:cubicBezTo>
                    <a:pt x="298" y="3751"/>
                    <a:pt x="282" y="3751"/>
                    <a:pt x="266" y="3751"/>
                  </a:cubicBezTo>
                  <a:cubicBezTo>
                    <a:pt x="182" y="3751"/>
                    <a:pt x="100" y="3766"/>
                    <a:pt x="19" y="3804"/>
                  </a:cubicBezTo>
                  <a:cubicBezTo>
                    <a:pt x="0" y="3829"/>
                    <a:pt x="141" y="3861"/>
                    <a:pt x="328" y="3861"/>
                  </a:cubicBezTo>
                  <a:cubicBezTo>
                    <a:pt x="738" y="3883"/>
                    <a:pt x="1148" y="3894"/>
                    <a:pt x="1559" y="3894"/>
                  </a:cubicBezTo>
                  <a:cubicBezTo>
                    <a:pt x="2735" y="3894"/>
                    <a:pt x="3910" y="3805"/>
                    <a:pt x="5071" y="3624"/>
                  </a:cubicBezTo>
                  <a:cubicBezTo>
                    <a:pt x="6644" y="3380"/>
                    <a:pt x="8198" y="3053"/>
                    <a:pt x="9725" y="2648"/>
                  </a:cubicBezTo>
                  <a:cubicBezTo>
                    <a:pt x="11253" y="2231"/>
                    <a:pt x="12774" y="1775"/>
                    <a:pt x="14289" y="1345"/>
                  </a:cubicBezTo>
                  <a:cubicBezTo>
                    <a:pt x="15811" y="915"/>
                    <a:pt x="17332" y="498"/>
                    <a:pt x="18879" y="170"/>
                  </a:cubicBezTo>
                  <a:cubicBezTo>
                    <a:pt x="19065" y="125"/>
                    <a:pt x="19213" y="68"/>
                    <a:pt x="19219" y="29"/>
                  </a:cubicBezTo>
                  <a:cubicBezTo>
                    <a:pt x="19223" y="10"/>
                    <a:pt x="19182" y="0"/>
                    <a:pt x="19116"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6" name="Google Shape;1926;p14"/>
            <p:cNvSpPr/>
            <p:nvPr/>
          </p:nvSpPr>
          <p:spPr>
            <a:xfrm>
              <a:off x="7756219" y="4431066"/>
              <a:ext cx="171163" cy="45335"/>
            </a:xfrm>
            <a:custGeom>
              <a:avLst/>
              <a:gdLst/>
              <a:ahLst/>
              <a:cxnLst/>
              <a:rect l="l" t="t" r="r" b="b"/>
              <a:pathLst>
                <a:path w="6407" h="1697" extrusionOk="0">
                  <a:moveTo>
                    <a:pt x="6310" y="1"/>
                  </a:moveTo>
                  <a:cubicBezTo>
                    <a:pt x="6293" y="1"/>
                    <a:pt x="6276" y="5"/>
                    <a:pt x="6259" y="14"/>
                  </a:cubicBezTo>
                  <a:cubicBezTo>
                    <a:pt x="5759" y="194"/>
                    <a:pt x="5251" y="355"/>
                    <a:pt x="4751" y="515"/>
                  </a:cubicBezTo>
                  <a:cubicBezTo>
                    <a:pt x="4244" y="682"/>
                    <a:pt x="3737" y="817"/>
                    <a:pt x="3223" y="952"/>
                  </a:cubicBezTo>
                  <a:cubicBezTo>
                    <a:pt x="2709" y="1086"/>
                    <a:pt x="2190" y="1202"/>
                    <a:pt x="1676" y="1311"/>
                  </a:cubicBezTo>
                  <a:cubicBezTo>
                    <a:pt x="1156" y="1414"/>
                    <a:pt x="636" y="1510"/>
                    <a:pt x="110" y="1587"/>
                  </a:cubicBezTo>
                  <a:cubicBezTo>
                    <a:pt x="52" y="1594"/>
                    <a:pt x="1" y="1626"/>
                    <a:pt x="1" y="1651"/>
                  </a:cubicBezTo>
                  <a:cubicBezTo>
                    <a:pt x="1" y="1677"/>
                    <a:pt x="52" y="1696"/>
                    <a:pt x="110" y="1696"/>
                  </a:cubicBezTo>
                  <a:cubicBezTo>
                    <a:pt x="642" y="1683"/>
                    <a:pt x="1182" y="1645"/>
                    <a:pt x="1714" y="1574"/>
                  </a:cubicBezTo>
                  <a:cubicBezTo>
                    <a:pt x="2247" y="1497"/>
                    <a:pt x="2774" y="1401"/>
                    <a:pt x="3300" y="1279"/>
                  </a:cubicBezTo>
                  <a:cubicBezTo>
                    <a:pt x="3820" y="1138"/>
                    <a:pt x="4334" y="977"/>
                    <a:pt x="4841" y="798"/>
                  </a:cubicBezTo>
                  <a:cubicBezTo>
                    <a:pt x="5341" y="605"/>
                    <a:pt x="5836" y="387"/>
                    <a:pt x="6311" y="143"/>
                  </a:cubicBezTo>
                  <a:cubicBezTo>
                    <a:pt x="6368" y="111"/>
                    <a:pt x="6407" y="53"/>
                    <a:pt x="6394" y="34"/>
                  </a:cubicBezTo>
                  <a:cubicBezTo>
                    <a:pt x="6370" y="13"/>
                    <a:pt x="6340" y="1"/>
                    <a:pt x="63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27" name="Google Shape;1927;p14"/>
          <p:cNvGrpSpPr/>
          <p:nvPr/>
        </p:nvGrpSpPr>
        <p:grpSpPr>
          <a:xfrm rot="-3257869" flipH="1">
            <a:off x="369481" y="1780893"/>
            <a:ext cx="682224" cy="566907"/>
            <a:chOff x="3478568" y="540468"/>
            <a:chExt cx="511644" cy="425160"/>
          </a:xfrm>
        </p:grpSpPr>
        <p:sp>
          <p:nvSpPr>
            <p:cNvPr id="1928" name="Google Shape;1928;p14"/>
            <p:cNvSpPr/>
            <p:nvPr/>
          </p:nvSpPr>
          <p:spPr>
            <a:xfrm>
              <a:off x="3501543" y="547189"/>
              <a:ext cx="481637" cy="395340"/>
            </a:xfrm>
            <a:custGeom>
              <a:avLst/>
              <a:gdLst/>
              <a:ahLst/>
              <a:cxnLst/>
              <a:rect l="l" t="t" r="r" b="b"/>
              <a:pathLst>
                <a:path w="23290" h="19117" extrusionOk="0">
                  <a:moveTo>
                    <a:pt x="17814" y="0"/>
                  </a:moveTo>
                  <a:cubicBezTo>
                    <a:pt x="12614" y="2857"/>
                    <a:pt x="2908" y="11048"/>
                    <a:pt x="2722" y="11645"/>
                  </a:cubicBezTo>
                  <a:cubicBezTo>
                    <a:pt x="2542" y="12248"/>
                    <a:pt x="0" y="18154"/>
                    <a:pt x="0" y="18154"/>
                  </a:cubicBezTo>
                  <a:lnTo>
                    <a:pt x="732" y="19117"/>
                  </a:lnTo>
                  <a:cubicBezTo>
                    <a:pt x="2176" y="18834"/>
                    <a:pt x="8101" y="17043"/>
                    <a:pt x="8101" y="17043"/>
                  </a:cubicBezTo>
                  <a:cubicBezTo>
                    <a:pt x="8519" y="16819"/>
                    <a:pt x="9039" y="16523"/>
                    <a:pt x="9629" y="16177"/>
                  </a:cubicBezTo>
                  <a:cubicBezTo>
                    <a:pt x="14283" y="13500"/>
                    <a:pt x="23289" y="7954"/>
                    <a:pt x="23289" y="7954"/>
                  </a:cubicBezTo>
                  <a:cubicBezTo>
                    <a:pt x="23090" y="7119"/>
                    <a:pt x="22821" y="6304"/>
                    <a:pt x="22487" y="5521"/>
                  </a:cubicBezTo>
                  <a:cubicBezTo>
                    <a:pt x="22269" y="5020"/>
                    <a:pt x="22018" y="4532"/>
                    <a:pt x="21742" y="4064"/>
                  </a:cubicBezTo>
                  <a:cubicBezTo>
                    <a:pt x="21357" y="3415"/>
                    <a:pt x="20921" y="2805"/>
                    <a:pt x="20426" y="2234"/>
                  </a:cubicBezTo>
                  <a:cubicBezTo>
                    <a:pt x="19695" y="1348"/>
                    <a:pt x="18809" y="591"/>
                    <a:pt x="178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9" name="Google Shape;1929;p14"/>
            <p:cNvSpPr/>
            <p:nvPr/>
          </p:nvSpPr>
          <p:spPr>
            <a:xfrm>
              <a:off x="3494367" y="540468"/>
              <a:ext cx="495844" cy="408844"/>
            </a:xfrm>
            <a:custGeom>
              <a:avLst/>
              <a:gdLst/>
              <a:ahLst/>
              <a:cxnLst/>
              <a:rect l="l" t="t" r="r" b="b"/>
              <a:pathLst>
                <a:path w="23977" h="19770" extrusionOk="0">
                  <a:moveTo>
                    <a:pt x="18154" y="697"/>
                  </a:moveTo>
                  <a:cubicBezTo>
                    <a:pt x="19053" y="1256"/>
                    <a:pt x="19855" y="1956"/>
                    <a:pt x="20529" y="2771"/>
                  </a:cubicBezTo>
                  <a:cubicBezTo>
                    <a:pt x="21011" y="3329"/>
                    <a:pt x="21435" y="3920"/>
                    <a:pt x="21807" y="4549"/>
                  </a:cubicBezTo>
                  <a:cubicBezTo>
                    <a:pt x="22077" y="5011"/>
                    <a:pt x="22320" y="5480"/>
                    <a:pt x="22532" y="5968"/>
                  </a:cubicBezTo>
                  <a:cubicBezTo>
                    <a:pt x="22834" y="6667"/>
                    <a:pt x="23078" y="7393"/>
                    <a:pt x="23264" y="8131"/>
                  </a:cubicBezTo>
                  <a:cubicBezTo>
                    <a:pt x="21910" y="8959"/>
                    <a:pt x="14027" y="13799"/>
                    <a:pt x="9816" y="16226"/>
                  </a:cubicBezTo>
                  <a:lnTo>
                    <a:pt x="9675" y="16303"/>
                  </a:lnTo>
                  <a:cubicBezTo>
                    <a:pt x="9148" y="16611"/>
                    <a:pt x="8699" y="16868"/>
                    <a:pt x="8320" y="17067"/>
                  </a:cubicBezTo>
                  <a:cubicBezTo>
                    <a:pt x="7890" y="17195"/>
                    <a:pt x="2838" y="18723"/>
                    <a:pt x="1208" y="19089"/>
                  </a:cubicBezTo>
                  <a:lnTo>
                    <a:pt x="713" y="18434"/>
                  </a:lnTo>
                  <a:cubicBezTo>
                    <a:pt x="1137" y="17445"/>
                    <a:pt x="3153" y="12746"/>
                    <a:pt x="3364" y="12092"/>
                  </a:cubicBezTo>
                  <a:cubicBezTo>
                    <a:pt x="3852" y="11321"/>
                    <a:pt x="13032" y="3573"/>
                    <a:pt x="18154" y="697"/>
                  </a:cubicBezTo>
                  <a:close/>
                  <a:moveTo>
                    <a:pt x="18165" y="0"/>
                  </a:moveTo>
                  <a:cubicBezTo>
                    <a:pt x="18111" y="0"/>
                    <a:pt x="18057" y="15"/>
                    <a:pt x="18007" y="43"/>
                  </a:cubicBezTo>
                  <a:cubicBezTo>
                    <a:pt x="13128" y="2726"/>
                    <a:pt x="3018" y="11039"/>
                    <a:pt x="2755" y="11880"/>
                  </a:cubicBezTo>
                  <a:cubicBezTo>
                    <a:pt x="2613" y="12355"/>
                    <a:pt x="752" y="16714"/>
                    <a:pt x="46" y="18350"/>
                  </a:cubicBezTo>
                  <a:cubicBezTo>
                    <a:pt x="1" y="18460"/>
                    <a:pt x="20" y="18582"/>
                    <a:pt x="91" y="18671"/>
                  </a:cubicBezTo>
                  <a:lnTo>
                    <a:pt x="822" y="19641"/>
                  </a:lnTo>
                  <a:cubicBezTo>
                    <a:pt x="880" y="19718"/>
                    <a:pt x="976" y="19769"/>
                    <a:pt x="1079" y="19769"/>
                  </a:cubicBezTo>
                  <a:cubicBezTo>
                    <a:pt x="1098" y="19769"/>
                    <a:pt x="1118" y="19769"/>
                    <a:pt x="1137" y="19763"/>
                  </a:cubicBezTo>
                  <a:cubicBezTo>
                    <a:pt x="2581" y="19480"/>
                    <a:pt x="8294" y="17747"/>
                    <a:pt x="8538" y="17676"/>
                  </a:cubicBezTo>
                  <a:cubicBezTo>
                    <a:pt x="8558" y="17670"/>
                    <a:pt x="8577" y="17664"/>
                    <a:pt x="8590" y="17657"/>
                  </a:cubicBezTo>
                  <a:cubicBezTo>
                    <a:pt x="8988" y="17452"/>
                    <a:pt x="9456" y="17176"/>
                    <a:pt x="9996" y="16861"/>
                  </a:cubicBezTo>
                  <a:lnTo>
                    <a:pt x="10137" y="16784"/>
                  </a:lnTo>
                  <a:cubicBezTo>
                    <a:pt x="14739" y="14133"/>
                    <a:pt x="23713" y="8612"/>
                    <a:pt x="23803" y="8555"/>
                  </a:cubicBezTo>
                  <a:cubicBezTo>
                    <a:pt x="23919" y="8484"/>
                    <a:pt x="23977" y="8343"/>
                    <a:pt x="23945" y="8208"/>
                  </a:cubicBezTo>
                  <a:cubicBezTo>
                    <a:pt x="23746" y="7354"/>
                    <a:pt x="23469" y="6520"/>
                    <a:pt x="23123" y="5717"/>
                  </a:cubicBezTo>
                  <a:cubicBezTo>
                    <a:pt x="22905" y="5204"/>
                    <a:pt x="22648" y="4703"/>
                    <a:pt x="22365" y="4222"/>
                  </a:cubicBezTo>
                  <a:cubicBezTo>
                    <a:pt x="21974" y="3560"/>
                    <a:pt x="21524" y="2938"/>
                    <a:pt x="21024" y="2354"/>
                  </a:cubicBezTo>
                  <a:cubicBezTo>
                    <a:pt x="20266" y="1436"/>
                    <a:pt x="19355" y="653"/>
                    <a:pt x="18328" y="49"/>
                  </a:cubicBezTo>
                  <a:cubicBezTo>
                    <a:pt x="18278" y="16"/>
                    <a:pt x="18222" y="0"/>
                    <a:pt x="18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0" name="Google Shape;1930;p14"/>
            <p:cNvSpPr/>
            <p:nvPr/>
          </p:nvSpPr>
          <p:spPr>
            <a:xfrm>
              <a:off x="3478568" y="922469"/>
              <a:ext cx="37989" cy="43159"/>
            </a:xfrm>
            <a:custGeom>
              <a:avLst/>
              <a:gdLst/>
              <a:ahLst/>
              <a:cxnLst/>
              <a:rect l="l" t="t" r="r" b="b"/>
              <a:pathLst>
                <a:path w="1837" h="2087" extrusionOk="0">
                  <a:moveTo>
                    <a:pt x="1111" y="0"/>
                  </a:moveTo>
                  <a:lnTo>
                    <a:pt x="1" y="1753"/>
                  </a:lnTo>
                  <a:lnTo>
                    <a:pt x="296" y="2087"/>
                  </a:lnTo>
                  <a:lnTo>
                    <a:pt x="1837" y="970"/>
                  </a:lnTo>
                  <a:lnTo>
                    <a:pt x="111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1" name="Google Shape;1931;p14"/>
            <p:cNvSpPr/>
            <p:nvPr/>
          </p:nvSpPr>
          <p:spPr>
            <a:xfrm>
              <a:off x="3555994" y="593119"/>
              <a:ext cx="410725" cy="293801"/>
            </a:xfrm>
            <a:custGeom>
              <a:avLst/>
              <a:gdLst/>
              <a:ahLst/>
              <a:cxnLst/>
              <a:rect l="l" t="t" r="r" b="b"/>
              <a:pathLst>
                <a:path w="19861" h="14207" extrusionOk="0">
                  <a:moveTo>
                    <a:pt x="17813" y="0"/>
                  </a:moveTo>
                  <a:cubicBezTo>
                    <a:pt x="12658" y="2581"/>
                    <a:pt x="3151" y="9680"/>
                    <a:pt x="3151" y="9680"/>
                  </a:cubicBezTo>
                  <a:cubicBezTo>
                    <a:pt x="0" y="12374"/>
                    <a:pt x="359" y="14206"/>
                    <a:pt x="2022" y="14206"/>
                  </a:cubicBezTo>
                  <a:cubicBezTo>
                    <a:pt x="2765" y="14206"/>
                    <a:pt x="3767" y="13841"/>
                    <a:pt x="4833" y="13025"/>
                  </a:cubicBezTo>
                  <a:cubicBezTo>
                    <a:pt x="8293" y="10387"/>
                    <a:pt x="19860" y="3287"/>
                    <a:pt x="19860" y="3287"/>
                  </a:cubicBezTo>
                  <a:cubicBezTo>
                    <a:pt x="19353" y="2093"/>
                    <a:pt x="18660" y="989"/>
                    <a:pt x="178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2" name="Google Shape;1932;p14"/>
            <p:cNvSpPr/>
            <p:nvPr/>
          </p:nvSpPr>
          <p:spPr>
            <a:xfrm>
              <a:off x="3558351" y="586460"/>
              <a:ext cx="415792" cy="307077"/>
            </a:xfrm>
            <a:custGeom>
              <a:avLst/>
              <a:gdLst/>
              <a:ahLst/>
              <a:cxnLst/>
              <a:rect l="l" t="t" r="r" b="b"/>
              <a:pathLst>
                <a:path w="20106" h="14849" extrusionOk="0">
                  <a:moveTo>
                    <a:pt x="17615" y="727"/>
                  </a:moveTo>
                  <a:lnTo>
                    <a:pt x="17615" y="733"/>
                  </a:lnTo>
                  <a:cubicBezTo>
                    <a:pt x="18309" y="1568"/>
                    <a:pt x="18886" y="2492"/>
                    <a:pt x="19342" y="3481"/>
                  </a:cubicBezTo>
                  <a:cubicBezTo>
                    <a:pt x="17660" y="4514"/>
                    <a:pt x="7678" y="10683"/>
                    <a:pt x="4526" y="13090"/>
                  </a:cubicBezTo>
                  <a:cubicBezTo>
                    <a:pt x="3513" y="13861"/>
                    <a:pt x="2560" y="14202"/>
                    <a:pt x="1898" y="14202"/>
                  </a:cubicBezTo>
                  <a:cubicBezTo>
                    <a:pt x="1541" y="14202"/>
                    <a:pt x="1269" y="14103"/>
                    <a:pt x="1118" y="13918"/>
                  </a:cubicBezTo>
                  <a:cubicBezTo>
                    <a:pt x="694" y="13385"/>
                    <a:pt x="1176" y="12012"/>
                    <a:pt x="3223" y="10253"/>
                  </a:cubicBezTo>
                  <a:cubicBezTo>
                    <a:pt x="3320" y="10189"/>
                    <a:pt x="12499" y="3352"/>
                    <a:pt x="17615" y="727"/>
                  </a:cubicBezTo>
                  <a:close/>
                  <a:moveTo>
                    <a:pt x="17694" y="1"/>
                  </a:moveTo>
                  <a:cubicBezTo>
                    <a:pt x="17646" y="1"/>
                    <a:pt x="17597" y="11"/>
                    <a:pt x="17551" y="33"/>
                  </a:cubicBezTo>
                  <a:cubicBezTo>
                    <a:pt x="12435" y="2601"/>
                    <a:pt x="2934" y="9669"/>
                    <a:pt x="2825" y="9752"/>
                  </a:cubicBezTo>
                  <a:cubicBezTo>
                    <a:pt x="251" y="11954"/>
                    <a:pt x="1" y="13559"/>
                    <a:pt x="617" y="14323"/>
                  </a:cubicBezTo>
                  <a:cubicBezTo>
                    <a:pt x="887" y="14656"/>
                    <a:pt x="1336" y="14849"/>
                    <a:pt x="1920" y="14849"/>
                  </a:cubicBezTo>
                  <a:cubicBezTo>
                    <a:pt x="2723" y="14849"/>
                    <a:pt x="3769" y="14483"/>
                    <a:pt x="4912" y="13604"/>
                  </a:cubicBezTo>
                  <a:cubicBezTo>
                    <a:pt x="8320" y="11004"/>
                    <a:pt x="19804" y="3962"/>
                    <a:pt x="19920" y="3885"/>
                  </a:cubicBezTo>
                  <a:cubicBezTo>
                    <a:pt x="20055" y="3801"/>
                    <a:pt x="20106" y="3635"/>
                    <a:pt x="20048" y="3487"/>
                  </a:cubicBezTo>
                  <a:cubicBezTo>
                    <a:pt x="19522" y="2261"/>
                    <a:pt x="18809" y="1125"/>
                    <a:pt x="17936" y="117"/>
                  </a:cubicBezTo>
                  <a:cubicBezTo>
                    <a:pt x="17877" y="41"/>
                    <a:pt x="17787" y="1"/>
                    <a:pt x="176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3" name="Google Shape;1933;p14"/>
            <p:cNvSpPr/>
            <p:nvPr/>
          </p:nvSpPr>
          <p:spPr>
            <a:xfrm>
              <a:off x="3501398" y="547189"/>
              <a:ext cx="449790" cy="395340"/>
            </a:xfrm>
            <a:custGeom>
              <a:avLst/>
              <a:gdLst/>
              <a:ahLst/>
              <a:cxnLst/>
              <a:rect l="l" t="t" r="r" b="b"/>
              <a:pathLst>
                <a:path w="21750" h="19117" extrusionOk="0">
                  <a:moveTo>
                    <a:pt x="17821" y="0"/>
                  </a:moveTo>
                  <a:cubicBezTo>
                    <a:pt x="12621" y="2857"/>
                    <a:pt x="2909" y="11048"/>
                    <a:pt x="2723" y="11645"/>
                  </a:cubicBezTo>
                  <a:cubicBezTo>
                    <a:pt x="2543" y="12248"/>
                    <a:pt x="1" y="18154"/>
                    <a:pt x="1" y="18154"/>
                  </a:cubicBezTo>
                  <a:lnTo>
                    <a:pt x="733" y="19117"/>
                  </a:lnTo>
                  <a:cubicBezTo>
                    <a:pt x="2177" y="18834"/>
                    <a:pt x="8102" y="17043"/>
                    <a:pt x="8102" y="17043"/>
                  </a:cubicBezTo>
                  <a:cubicBezTo>
                    <a:pt x="8526" y="16819"/>
                    <a:pt x="9039" y="16523"/>
                    <a:pt x="9630" y="16177"/>
                  </a:cubicBezTo>
                  <a:cubicBezTo>
                    <a:pt x="9232" y="15060"/>
                    <a:pt x="8949" y="13911"/>
                    <a:pt x="8789" y="12736"/>
                  </a:cubicBezTo>
                  <a:lnTo>
                    <a:pt x="6940" y="12678"/>
                  </a:lnTo>
                  <a:cubicBezTo>
                    <a:pt x="6600" y="12004"/>
                    <a:pt x="6645" y="11195"/>
                    <a:pt x="7062" y="10560"/>
                  </a:cubicBezTo>
                  <a:cubicBezTo>
                    <a:pt x="7479" y="9944"/>
                    <a:pt x="8006" y="9411"/>
                    <a:pt x="8616" y="8987"/>
                  </a:cubicBezTo>
                  <a:cubicBezTo>
                    <a:pt x="11504" y="6715"/>
                    <a:pt x="14451" y="4519"/>
                    <a:pt x="17461" y="2401"/>
                  </a:cubicBezTo>
                  <a:cubicBezTo>
                    <a:pt x="17718" y="2189"/>
                    <a:pt x="18026" y="2041"/>
                    <a:pt x="18354" y="1971"/>
                  </a:cubicBezTo>
                  <a:cubicBezTo>
                    <a:pt x="18382" y="1970"/>
                    <a:pt x="18411" y="1969"/>
                    <a:pt x="18439" y="1969"/>
                  </a:cubicBezTo>
                  <a:cubicBezTo>
                    <a:pt x="18828" y="1969"/>
                    <a:pt x="19211" y="2090"/>
                    <a:pt x="19528" y="2318"/>
                  </a:cubicBezTo>
                  <a:cubicBezTo>
                    <a:pt x="20324" y="2818"/>
                    <a:pt x="21069" y="3402"/>
                    <a:pt x="21749" y="4057"/>
                  </a:cubicBezTo>
                  <a:cubicBezTo>
                    <a:pt x="21364" y="3409"/>
                    <a:pt x="20928" y="2805"/>
                    <a:pt x="20433" y="2234"/>
                  </a:cubicBezTo>
                  <a:cubicBezTo>
                    <a:pt x="19702" y="1348"/>
                    <a:pt x="18816" y="591"/>
                    <a:pt x="17821"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4" name="Google Shape;1934;p14"/>
            <p:cNvSpPr/>
            <p:nvPr/>
          </p:nvSpPr>
          <p:spPr>
            <a:xfrm>
              <a:off x="3501543" y="787987"/>
              <a:ext cx="167425" cy="154542"/>
            </a:xfrm>
            <a:custGeom>
              <a:avLst/>
              <a:gdLst/>
              <a:ahLst/>
              <a:cxnLst/>
              <a:rect l="l" t="t" r="r" b="b"/>
              <a:pathLst>
                <a:path w="8096" h="7473" extrusionOk="0">
                  <a:moveTo>
                    <a:pt x="2722" y="1"/>
                  </a:moveTo>
                  <a:cubicBezTo>
                    <a:pt x="2536" y="604"/>
                    <a:pt x="0" y="6510"/>
                    <a:pt x="0" y="6510"/>
                  </a:cubicBezTo>
                  <a:lnTo>
                    <a:pt x="732" y="7473"/>
                  </a:lnTo>
                  <a:cubicBezTo>
                    <a:pt x="944" y="7434"/>
                    <a:pt x="1259" y="7357"/>
                    <a:pt x="1631" y="7261"/>
                  </a:cubicBezTo>
                  <a:cubicBezTo>
                    <a:pt x="3794" y="6690"/>
                    <a:pt x="8095" y="5399"/>
                    <a:pt x="8095" y="5399"/>
                  </a:cubicBezTo>
                  <a:cubicBezTo>
                    <a:pt x="8095" y="5399"/>
                    <a:pt x="7582" y="3114"/>
                    <a:pt x="7338" y="2915"/>
                  </a:cubicBezTo>
                  <a:cubicBezTo>
                    <a:pt x="7271" y="2859"/>
                    <a:pt x="7077" y="2843"/>
                    <a:pt x="6829" y="2843"/>
                  </a:cubicBezTo>
                  <a:cubicBezTo>
                    <a:pt x="6476" y="2843"/>
                    <a:pt x="6012" y="2876"/>
                    <a:pt x="5652" y="2876"/>
                  </a:cubicBezTo>
                  <a:cubicBezTo>
                    <a:pt x="5336" y="2876"/>
                    <a:pt x="5100" y="2850"/>
                    <a:pt x="5084" y="2755"/>
                  </a:cubicBezTo>
                  <a:cubicBezTo>
                    <a:pt x="5046" y="2549"/>
                    <a:pt x="5495" y="1381"/>
                    <a:pt x="5688" y="713"/>
                  </a:cubicBezTo>
                  <a:cubicBezTo>
                    <a:pt x="5746" y="566"/>
                    <a:pt x="5771" y="418"/>
                    <a:pt x="5771" y="257"/>
                  </a:cubicBezTo>
                  <a:cubicBezTo>
                    <a:pt x="5681" y="33"/>
                    <a:pt x="2722" y="1"/>
                    <a:pt x="27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5" name="Google Shape;1935;p14"/>
            <p:cNvSpPr/>
            <p:nvPr/>
          </p:nvSpPr>
          <p:spPr>
            <a:xfrm>
              <a:off x="3493850" y="781225"/>
              <a:ext cx="182935" cy="168749"/>
            </a:xfrm>
            <a:custGeom>
              <a:avLst/>
              <a:gdLst/>
              <a:ahLst/>
              <a:cxnLst/>
              <a:rect l="l" t="t" r="r" b="b"/>
              <a:pathLst>
                <a:path w="8846" h="8160" extrusionOk="0">
                  <a:moveTo>
                    <a:pt x="3312" y="655"/>
                  </a:moveTo>
                  <a:cubicBezTo>
                    <a:pt x="4295" y="674"/>
                    <a:pt x="5367" y="726"/>
                    <a:pt x="5790" y="803"/>
                  </a:cubicBezTo>
                  <a:cubicBezTo>
                    <a:pt x="5784" y="854"/>
                    <a:pt x="5765" y="899"/>
                    <a:pt x="5745" y="950"/>
                  </a:cubicBezTo>
                  <a:cubicBezTo>
                    <a:pt x="5681" y="1181"/>
                    <a:pt x="5585" y="1477"/>
                    <a:pt x="5482" y="1766"/>
                  </a:cubicBezTo>
                  <a:cubicBezTo>
                    <a:pt x="5193" y="2626"/>
                    <a:pt x="5097" y="2947"/>
                    <a:pt x="5135" y="3139"/>
                  </a:cubicBezTo>
                  <a:cubicBezTo>
                    <a:pt x="5187" y="3454"/>
                    <a:pt x="5490" y="3525"/>
                    <a:pt x="5995" y="3525"/>
                  </a:cubicBezTo>
                  <a:cubicBezTo>
                    <a:pt x="6179" y="3525"/>
                    <a:pt x="6390" y="3516"/>
                    <a:pt x="6625" y="3505"/>
                  </a:cubicBezTo>
                  <a:cubicBezTo>
                    <a:pt x="6809" y="3501"/>
                    <a:pt x="7042" y="3492"/>
                    <a:pt x="7233" y="3492"/>
                  </a:cubicBezTo>
                  <a:cubicBezTo>
                    <a:pt x="7348" y="3492"/>
                    <a:pt x="7448" y="3496"/>
                    <a:pt x="7511" y="3505"/>
                  </a:cubicBezTo>
                  <a:cubicBezTo>
                    <a:pt x="7639" y="3756"/>
                    <a:pt x="7889" y="4654"/>
                    <a:pt x="8088" y="5508"/>
                  </a:cubicBezTo>
                  <a:cubicBezTo>
                    <a:pt x="7087" y="5803"/>
                    <a:pt x="3730" y="6798"/>
                    <a:pt x="1919" y="7280"/>
                  </a:cubicBezTo>
                  <a:cubicBezTo>
                    <a:pt x="1663" y="7344"/>
                    <a:pt x="1425" y="7402"/>
                    <a:pt x="1233" y="7447"/>
                  </a:cubicBezTo>
                  <a:lnTo>
                    <a:pt x="738" y="6792"/>
                  </a:lnTo>
                  <a:cubicBezTo>
                    <a:pt x="1130" y="5880"/>
                    <a:pt x="2889" y="1778"/>
                    <a:pt x="3312" y="655"/>
                  </a:cubicBezTo>
                  <a:close/>
                  <a:moveTo>
                    <a:pt x="2857" y="0"/>
                  </a:moveTo>
                  <a:lnTo>
                    <a:pt x="2786" y="231"/>
                  </a:lnTo>
                  <a:cubicBezTo>
                    <a:pt x="2638" y="713"/>
                    <a:pt x="777" y="5072"/>
                    <a:pt x="71" y="6708"/>
                  </a:cubicBezTo>
                  <a:lnTo>
                    <a:pt x="0" y="6882"/>
                  </a:lnTo>
                  <a:lnTo>
                    <a:pt x="969" y="8159"/>
                  </a:lnTo>
                  <a:lnTo>
                    <a:pt x="1162" y="8114"/>
                  </a:lnTo>
                  <a:cubicBezTo>
                    <a:pt x="1393" y="8069"/>
                    <a:pt x="1720" y="7992"/>
                    <a:pt x="2080" y="7896"/>
                  </a:cubicBezTo>
                  <a:cubicBezTo>
                    <a:pt x="4224" y="7331"/>
                    <a:pt x="8518" y="6041"/>
                    <a:pt x="8557" y="6028"/>
                  </a:cubicBezTo>
                  <a:lnTo>
                    <a:pt x="8846" y="5945"/>
                  </a:lnTo>
                  <a:lnTo>
                    <a:pt x="8782" y="5649"/>
                  </a:lnTo>
                  <a:cubicBezTo>
                    <a:pt x="8249" y="3261"/>
                    <a:pt x="7998" y="3056"/>
                    <a:pt x="7915" y="2985"/>
                  </a:cubicBezTo>
                  <a:cubicBezTo>
                    <a:pt x="7782" y="2874"/>
                    <a:pt x="7588" y="2840"/>
                    <a:pt x="7215" y="2840"/>
                  </a:cubicBezTo>
                  <a:cubicBezTo>
                    <a:pt x="7049" y="2840"/>
                    <a:pt x="6847" y="2847"/>
                    <a:pt x="6599" y="2857"/>
                  </a:cubicBezTo>
                  <a:cubicBezTo>
                    <a:pt x="6440" y="2866"/>
                    <a:pt x="6217" y="2875"/>
                    <a:pt x="6025" y="2875"/>
                  </a:cubicBezTo>
                  <a:cubicBezTo>
                    <a:pt x="5946" y="2875"/>
                    <a:pt x="5872" y="2873"/>
                    <a:pt x="5809" y="2870"/>
                  </a:cubicBezTo>
                  <a:cubicBezTo>
                    <a:pt x="5874" y="2639"/>
                    <a:pt x="6002" y="2247"/>
                    <a:pt x="6098" y="1971"/>
                  </a:cubicBezTo>
                  <a:cubicBezTo>
                    <a:pt x="6201" y="1669"/>
                    <a:pt x="6304" y="1368"/>
                    <a:pt x="6362" y="1149"/>
                  </a:cubicBezTo>
                  <a:cubicBezTo>
                    <a:pt x="6432" y="963"/>
                    <a:pt x="6464" y="771"/>
                    <a:pt x="6458" y="578"/>
                  </a:cubicBezTo>
                  <a:lnTo>
                    <a:pt x="6458" y="520"/>
                  </a:lnTo>
                  <a:lnTo>
                    <a:pt x="6445" y="469"/>
                  </a:lnTo>
                  <a:cubicBezTo>
                    <a:pt x="6362" y="257"/>
                    <a:pt x="6278" y="39"/>
                    <a:pt x="30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6" name="Google Shape;1936;p14"/>
            <p:cNvSpPr/>
            <p:nvPr/>
          </p:nvSpPr>
          <p:spPr>
            <a:xfrm>
              <a:off x="3501543" y="787987"/>
              <a:ext cx="119365" cy="154542"/>
            </a:xfrm>
            <a:custGeom>
              <a:avLst/>
              <a:gdLst/>
              <a:ahLst/>
              <a:cxnLst/>
              <a:rect l="l" t="t" r="r" b="b"/>
              <a:pathLst>
                <a:path w="5772" h="7473" extrusionOk="0">
                  <a:moveTo>
                    <a:pt x="2722" y="1"/>
                  </a:moveTo>
                  <a:cubicBezTo>
                    <a:pt x="2536" y="604"/>
                    <a:pt x="0" y="6510"/>
                    <a:pt x="0" y="6510"/>
                  </a:cubicBezTo>
                  <a:lnTo>
                    <a:pt x="732" y="7473"/>
                  </a:lnTo>
                  <a:cubicBezTo>
                    <a:pt x="944" y="7434"/>
                    <a:pt x="1259" y="7357"/>
                    <a:pt x="1631" y="7261"/>
                  </a:cubicBezTo>
                  <a:cubicBezTo>
                    <a:pt x="2209" y="5849"/>
                    <a:pt x="2703" y="4379"/>
                    <a:pt x="3300" y="2998"/>
                  </a:cubicBezTo>
                  <a:cubicBezTo>
                    <a:pt x="3942" y="1535"/>
                    <a:pt x="4763" y="964"/>
                    <a:pt x="5688" y="707"/>
                  </a:cubicBezTo>
                  <a:cubicBezTo>
                    <a:pt x="5746" y="566"/>
                    <a:pt x="5771" y="412"/>
                    <a:pt x="5771" y="257"/>
                  </a:cubicBezTo>
                  <a:cubicBezTo>
                    <a:pt x="5681" y="33"/>
                    <a:pt x="2722" y="1"/>
                    <a:pt x="2722" y="1"/>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7" name="Google Shape;1937;p14"/>
            <p:cNvSpPr/>
            <p:nvPr/>
          </p:nvSpPr>
          <p:spPr>
            <a:xfrm>
              <a:off x="3694963" y="606768"/>
              <a:ext cx="140996" cy="86877"/>
            </a:xfrm>
            <a:custGeom>
              <a:avLst/>
              <a:gdLst/>
              <a:ahLst/>
              <a:cxnLst/>
              <a:rect l="l" t="t" r="r" b="b"/>
              <a:pathLst>
                <a:path w="6818" h="4201" extrusionOk="0">
                  <a:moveTo>
                    <a:pt x="6764" y="1"/>
                  </a:moveTo>
                  <a:cubicBezTo>
                    <a:pt x="6734" y="1"/>
                    <a:pt x="6694" y="10"/>
                    <a:pt x="6651" y="27"/>
                  </a:cubicBezTo>
                  <a:cubicBezTo>
                    <a:pt x="6073" y="316"/>
                    <a:pt x="5502" y="598"/>
                    <a:pt x="4937" y="919"/>
                  </a:cubicBezTo>
                  <a:cubicBezTo>
                    <a:pt x="4378" y="1247"/>
                    <a:pt x="3807" y="1542"/>
                    <a:pt x="3274" y="1889"/>
                  </a:cubicBezTo>
                  <a:cubicBezTo>
                    <a:pt x="2735" y="2235"/>
                    <a:pt x="2189" y="2588"/>
                    <a:pt x="1656" y="2948"/>
                  </a:cubicBezTo>
                  <a:cubicBezTo>
                    <a:pt x="1124" y="3307"/>
                    <a:pt x="610" y="3686"/>
                    <a:pt x="90" y="4071"/>
                  </a:cubicBezTo>
                  <a:cubicBezTo>
                    <a:pt x="39" y="4110"/>
                    <a:pt x="0" y="4161"/>
                    <a:pt x="7" y="4187"/>
                  </a:cubicBezTo>
                  <a:cubicBezTo>
                    <a:pt x="11" y="4196"/>
                    <a:pt x="21" y="4200"/>
                    <a:pt x="35" y="4200"/>
                  </a:cubicBezTo>
                  <a:cubicBezTo>
                    <a:pt x="61" y="4200"/>
                    <a:pt x="100" y="4186"/>
                    <a:pt x="141" y="4161"/>
                  </a:cubicBezTo>
                  <a:lnTo>
                    <a:pt x="1785" y="3173"/>
                  </a:lnTo>
                  <a:lnTo>
                    <a:pt x="3435" y="2178"/>
                  </a:lnTo>
                  <a:lnTo>
                    <a:pt x="5078" y="1170"/>
                  </a:lnTo>
                  <a:lnTo>
                    <a:pt x="6715" y="155"/>
                  </a:lnTo>
                  <a:cubicBezTo>
                    <a:pt x="6779" y="117"/>
                    <a:pt x="6817" y="66"/>
                    <a:pt x="6811" y="27"/>
                  </a:cubicBezTo>
                  <a:cubicBezTo>
                    <a:pt x="6808" y="9"/>
                    <a:pt x="6790" y="1"/>
                    <a:pt x="67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8" name="Google Shape;1938;p14"/>
            <p:cNvSpPr/>
            <p:nvPr/>
          </p:nvSpPr>
          <p:spPr>
            <a:xfrm>
              <a:off x="3640802" y="756802"/>
              <a:ext cx="63860" cy="47316"/>
            </a:xfrm>
            <a:custGeom>
              <a:avLst/>
              <a:gdLst/>
              <a:ahLst/>
              <a:cxnLst/>
              <a:rect l="l" t="t" r="r" b="b"/>
              <a:pathLst>
                <a:path w="3088" h="2288" extrusionOk="0">
                  <a:moveTo>
                    <a:pt x="3020" y="0"/>
                  </a:moveTo>
                  <a:cubicBezTo>
                    <a:pt x="3003" y="0"/>
                    <a:pt x="2985" y="7"/>
                    <a:pt x="2972" y="19"/>
                  </a:cubicBezTo>
                  <a:cubicBezTo>
                    <a:pt x="2709" y="180"/>
                    <a:pt x="2446" y="328"/>
                    <a:pt x="2189" y="501"/>
                  </a:cubicBezTo>
                  <a:cubicBezTo>
                    <a:pt x="1939" y="674"/>
                    <a:pt x="1688" y="848"/>
                    <a:pt x="1438" y="1027"/>
                  </a:cubicBezTo>
                  <a:lnTo>
                    <a:pt x="726" y="1599"/>
                  </a:lnTo>
                  <a:cubicBezTo>
                    <a:pt x="488" y="1798"/>
                    <a:pt x="257" y="1997"/>
                    <a:pt x="32" y="2202"/>
                  </a:cubicBezTo>
                  <a:cubicBezTo>
                    <a:pt x="7" y="2221"/>
                    <a:pt x="0" y="2247"/>
                    <a:pt x="7" y="2273"/>
                  </a:cubicBezTo>
                  <a:cubicBezTo>
                    <a:pt x="19" y="2282"/>
                    <a:pt x="34" y="2287"/>
                    <a:pt x="48" y="2287"/>
                  </a:cubicBezTo>
                  <a:cubicBezTo>
                    <a:pt x="63" y="2287"/>
                    <a:pt x="77" y="2282"/>
                    <a:pt x="90" y="2273"/>
                  </a:cubicBezTo>
                  <a:cubicBezTo>
                    <a:pt x="353" y="2112"/>
                    <a:pt x="616" y="1958"/>
                    <a:pt x="873" y="1791"/>
                  </a:cubicBezTo>
                  <a:lnTo>
                    <a:pt x="1631" y="1278"/>
                  </a:lnTo>
                  <a:cubicBezTo>
                    <a:pt x="1875" y="1091"/>
                    <a:pt x="2125" y="905"/>
                    <a:pt x="2356" y="713"/>
                  </a:cubicBezTo>
                  <a:cubicBezTo>
                    <a:pt x="2594" y="520"/>
                    <a:pt x="2825" y="315"/>
                    <a:pt x="3056" y="116"/>
                  </a:cubicBezTo>
                  <a:cubicBezTo>
                    <a:pt x="3081" y="90"/>
                    <a:pt x="3088" y="52"/>
                    <a:pt x="3069" y="19"/>
                  </a:cubicBezTo>
                  <a:cubicBezTo>
                    <a:pt x="3056" y="7"/>
                    <a:pt x="3038" y="0"/>
                    <a:pt x="30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9" name="Google Shape;1939;p14"/>
            <p:cNvSpPr/>
            <p:nvPr/>
          </p:nvSpPr>
          <p:spPr>
            <a:xfrm>
              <a:off x="3732125" y="639670"/>
              <a:ext cx="181757" cy="101187"/>
            </a:xfrm>
            <a:custGeom>
              <a:avLst/>
              <a:gdLst/>
              <a:ahLst/>
              <a:cxnLst/>
              <a:rect l="l" t="t" r="r" b="b"/>
              <a:pathLst>
                <a:path w="8789" h="4893" extrusionOk="0">
                  <a:moveTo>
                    <a:pt x="8714" y="1"/>
                  </a:moveTo>
                  <a:cubicBezTo>
                    <a:pt x="8678" y="1"/>
                    <a:pt x="8631" y="12"/>
                    <a:pt x="8583" y="34"/>
                  </a:cubicBezTo>
                  <a:cubicBezTo>
                    <a:pt x="7839" y="349"/>
                    <a:pt x="7100" y="676"/>
                    <a:pt x="6375" y="1036"/>
                  </a:cubicBezTo>
                  <a:cubicBezTo>
                    <a:pt x="5643" y="1395"/>
                    <a:pt x="4924" y="1761"/>
                    <a:pt x="4218" y="2159"/>
                  </a:cubicBezTo>
                  <a:cubicBezTo>
                    <a:pt x="3518" y="2557"/>
                    <a:pt x="2819" y="2968"/>
                    <a:pt x="2132" y="3398"/>
                  </a:cubicBezTo>
                  <a:cubicBezTo>
                    <a:pt x="1451" y="3828"/>
                    <a:pt x="777" y="4278"/>
                    <a:pt x="116" y="4746"/>
                  </a:cubicBezTo>
                  <a:cubicBezTo>
                    <a:pt x="58" y="4791"/>
                    <a:pt x="1" y="4855"/>
                    <a:pt x="7" y="4881"/>
                  </a:cubicBezTo>
                  <a:cubicBezTo>
                    <a:pt x="11" y="4889"/>
                    <a:pt x="20" y="4893"/>
                    <a:pt x="34" y="4893"/>
                  </a:cubicBezTo>
                  <a:cubicBezTo>
                    <a:pt x="64" y="4893"/>
                    <a:pt x="114" y="4874"/>
                    <a:pt x="168" y="4843"/>
                  </a:cubicBezTo>
                  <a:cubicBezTo>
                    <a:pt x="861" y="4425"/>
                    <a:pt x="1567" y="4027"/>
                    <a:pt x="2267" y="3629"/>
                  </a:cubicBezTo>
                  <a:lnTo>
                    <a:pt x="4379" y="2455"/>
                  </a:lnTo>
                  <a:cubicBezTo>
                    <a:pt x="5078" y="2057"/>
                    <a:pt x="5791" y="1678"/>
                    <a:pt x="6503" y="1299"/>
                  </a:cubicBezTo>
                  <a:lnTo>
                    <a:pt x="8641" y="176"/>
                  </a:lnTo>
                  <a:cubicBezTo>
                    <a:pt x="8731" y="124"/>
                    <a:pt x="8789" y="79"/>
                    <a:pt x="8782" y="34"/>
                  </a:cubicBezTo>
                  <a:cubicBezTo>
                    <a:pt x="8776" y="12"/>
                    <a:pt x="8750" y="1"/>
                    <a:pt x="87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0" name="Google Shape;1940;p14"/>
            <p:cNvSpPr/>
            <p:nvPr/>
          </p:nvSpPr>
          <p:spPr>
            <a:xfrm>
              <a:off x="3684065" y="791151"/>
              <a:ext cx="123625" cy="75854"/>
            </a:xfrm>
            <a:custGeom>
              <a:avLst/>
              <a:gdLst/>
              <a:ahLst/>
              <a:cxnLst/>
              <a:rect l="l" t="t" r="r" b="b"/>
              <a:pathLst>
                <a:path w="5978" h="3668" extrusionOk="0">
                  <a:moveTo>
                    <a:pt x="5900" y="0"/>
                  </a:moveTo>
                  <a:cubicBezTo>
                    <a:pt x="5873" y="0"/>
                    <a:pt x="5839" y="11"/>
                    <a:pt x="5804" y="34"/>
                  </a:cubicBezTo>
                  <a:lnTo>
                    <a:pt x="4385" y="926"/>
                  </a:lnTo>
                  <a:cubicBezTo>
                    <a:pt x="3929" y="1228"/>
                    <a:pt x="3429" y="1510"/>
                    <a:pt x="2960" y="1812"/>
                  </a:cubicBezTo>
                  <a:cubicBezTo>
                    <a:pt x="2492" y="2114"/>
                    <a:pt x="2004" y="2403"/>
                    <a:pt x="1529" y="2691"/>
                  </a:cubicBezTo>
                  <a:cubicBezTo>
                    <a:pt x="1054" y="2974"/>
                    <a:pt x="572" y="3263"/>
                    <a:pt x="84" y="3545"/>
                  </a:cubicBezTo>
                  <a:cubicBezTo>
                    <a:pt x="33" y="3577"/>
                    <a:pt x="1" y="3622"/>
                    <a:pt x="7" y="3648"/>
                  </a:cubicBezTo>
                  <a:cubicBezTo>
                    <a:pt x="10" y="3661"/>
                    <a:pt x="27" y="3667"/>
                    <a:pt x="49" y="3667"/>
                  </a:cubicBezTo>
                  <a:cubicBezTo>
                    <a:pt x="71" y="3667"/>
                    <a:pt x="100" y="3661"/>
                    <a:pt x="129" y="3648"/>
                  </a:cubicBezTo>
                  <a:cubicBezTo>
                    <a:pt x="643" y="3423"/>
                    <a:pt x="1143" y="3186"/>
                    <a:pt x="1651" y="2923"/>
                  </a:cubicBezTo>
                  <a:cubicBezTo>
                    <a:pt x="2158" y="2659"/>
                    <a:pt x="2646" y="2396"/>
                    <a:pt x="3127" y="2101"/>
                  </a:cubicBezTo>
                  <a:cubicBezTo>
                    <a:pt x="3608" y="1806"/>
                    <a:pt x="4083" y="1497"/>
                    <a:pt x="4546" y="1176"/>
                  </a:cubicBezTo>
                  <a:cubicBezTo>
                    <a:pt x="5008" y="856"/>
                    <a:pt x="5451" y="515"/>
                    <a:pt x="5887" y="156"/>
                  </a:cubicBezTo>
                  <a:cubicBezTo>
                    <a:pt x="5958" y="111"/>
                    <a:pt x="5977" y="79"/>
                    <a:pt x="5958" y="34"/>
                  </a:cubicBezTo>
                  <a:cubicBezTo>
                    <a:pt x="5948" y="11"/>
                    <a:pt x="5927" y="0"/>
                    <a:pt x="59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1" name="Google Shape;1941;p14"/>
            <p:cNvSpPr/>
            <p:nvPr/>
          </p:nvSpPr>
          <p:spPr>
            <a:xfrm>
              <a:off x="3906830" y="680947"/>
              <a:ext cx="66155" cy="40264"/>
            </a:xfrm>
            <a:custGeom>
              <a:avLst/>
              <a:gdLst/>
              <a:ahLst/>
              <a:cxnLst/>
              <a:rect l="l" t="t" r="r" b="b"/>
              <a:pathLst>
                <a:path w="3199" h="1947" extrusionOk="0">
                  <a:moveTo>
                    <a:pt x="3093" y="1"/>
                  </a:moveTo>
                  <a:cubicBezTo>
                    <a:pt x="3077" y="1"/>
                    <a:pt x="3060" y="7"/>
                    <a:pt x="3043" y="22"/>
                  </a:cubicBezTo>
                  <a:cubicBezTo>
                    <a:pt x="2799" y="183"/>
                    <a:pt x="2549" y="343"/>
                    <a:pt x="2305" y="503"/>
                  </a:cubicBezTo>
                  <a:cubicBezTo>
                    <a:pt x="2061" y="670"/>
                    <a:pt x="1804" y="818"/>
                    <a:pt x="1560" y="972"/>
                  </a:cubicBezTo>
                  <a:cubicBezTo>
                    <a:pt x="1316" y="1126"/>
                    <a:pt x="1066" y="1274"/>
                    <a:pt x="809" y="1421"/>
                  </a:cubicBezTo>
                  <a:cubicBezTo>
                    <a:pt x="552" y="1569"/>
                    <a:pt x="302" y="1717"/>
                    <a:pt x="39" y="1852"/>
                  </a:cubicBezTo>
                  <a:cubicBezTo>
                    <a:pt x="0" y="1864"/>
                    <a:pt x="0" y="1890"/>
                    <a:pt x="7" y="1909"/>
                  </a:cubicBezTo>
                  <a:cubicBezTo>
                    <a:pt x="16" y="1933"/>
                    <a:pt x="36" y="1946"/>
                    <a:pt x="57" y="1946"/>
                  </a:cubicBezTo>
                  <a:cubicBezTo>
                    <a:pt x="64" y="1946"/>
                    <a:pt x="71" y="1945"/>
                    <a:pt x="77" y="1941"/>
                  </a:cubicBezTo>
                  <a:cubicBezTo>
                    <a:pt x="366" y="1858"/>
                    <a:pt x="649" y="1762"/>
                    <a:pt x="925" y="1646"/>
                  </a:cubicBezTo>
                  <a:cubicBezTo>
                    <a:pt x="1201" y="1524"/>
                    <a:pt x="1464" y="1389"/>
                    <a:pt x="1727" y="1242"/>
                  </a:cubicBezTo>
                  <a:cubicBezTo>
                    <a:pt x="1984" y="1088"/>
                    <a:pt x="2228" y="921"/>
                    <a:pt x="2472" y="735"/>
                  </a:cubicBezTo>
                  <a:cubicBezTo>
                    <a:pt x="2703" y="548"/>
                    <a:pt x="2928" y="349"/>
                    <a:pt x="3133" y="131"/>
                  </a:cubicBezTo>
                  <a:cubicBezTo>
                    <a:pt x="3199" y="86"/>
                    <a:pt x="3153" y="1"/>
                    <a:pt x="30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2" name="Google Shape;1942;p14"/>
            <p:cNvSpPr/>
            <p:nvPr/>
          </p:nvSpPr>
          <p:spPr>
            <a:xfrm>
              <a:off x="3844831" y="577982"/>
              <a:ext cx="23513" cy="11932"/>
            </a:xfrm>
            <a:custGeom>
              <a:avLst/>
              <a:gdLst/>
              <a:ahLst/>
              <a:cxnLst/>
              <a:rect l="l" t="t" r="r" b="b"/>
              <a:pathLst>
                <a:path w="1137" h="577" extrusionOk="0">
                  <a:moveTo>
                    <a:pt x="1047" y="0"/>
                  </a:moveTo>
                  <a:cubicBezTo>
                    <a:pt x="951" y="33"/>
                    <a:pt x="854" y="58"/>
                    <a:pt x="777" y="97"/>
                  </a:cubicBezTo>
                  <a:lnTo>
                    <a:pt x="521" y="199"/>
                  </a:lnTo>
                  <a:lnTo>
                    <a:pt x="277" y="328"/>
                  </a:lnTo>
                  <a:lnTo>
                    <a:pt x="26" y="463"/>
                  </a:lnTo>
                  <a:cubicBezTo>
                    <a:pt x="7" y="475"/>
                    <a:pt x="1" y="495"/>
                    <a:pt x="1" y="520"/>
                  </a:cubicBezTo>
                  <a:cubicBezTo>
                    <a:pt x="7" y="540"/>
                    <a:pt x="20" y="552"/>
                    <a:pt x="33" y="572"/>
                  </a:cubicBezTo>
                  <a:cubicBezTo>
                    <a:pt x="84" y="575"/>
                    <a:pt x="137" y="577"/>
                    <a:pt x="191" y="577"/>
                  </a:cubicBezTo>
                  <a:cubicBezTo>
                    <a:pt x="244" y="577"/>
                    <a:pt x="299" y="575"/>
                    <a:pt x="354" y="572"/>
                  </a:cubicBezTo>
                  <a:cubicBezTo>
                    <a:pt x="456" y="552"/>
                    <a:pt x="553" y="533"/>
                    <a:pt x="655" y="501"/>
                  </a:cubicBezTo>
                  <a:cubicBezTo>
                    <a:pt x="745" y="450"/>
                    <a:pt x="835" y="398"/>
                    <a:pt x="918" y="341"/>
                  </a:cubicBezTo>
                  <a:cubicBezTo>
                    <a:pt x="996" y="270"/>
                    <a:pt x="1066" y="193"/>
                    <a:pt x="1130" y="110"/>
                  </a:cubicBezTo>
                  <a:cubicBezTo>
                    <a:pt x="1137" y="97"/>
                    <a:pt x="1130" y="71"/>
                    <a:pt x="1105" y="45"/>
                  </a:cubicBezTo>
                  <a:cubicBezTo>
                    <a:pt x="1092" y="26"/>
                    <a:pt x="1066" y="7"/>
                    <a:pt x="10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3" name="Google Shape;1943;p14"/>
          <p:cNvGrpSpPr/>
          <p:nvPr/>
        </p:nvGrpSpPr>
        <p:grpSpPr>
          <a:xfrm rot="-5130198">
            <a:off x="913370" y="2636778"/>
            <a:ext cx="973775" cy="926383"/>
            <a:chOff x="435062" y="187598"/>
            <a:chExt cx="730347" cy="694803"/>
          </a:xfrm>
        </p:grpSpPr>
        <p:sp>
          <p:nvSpPr>
            <p:cNvPr id="1944" name="Google Shape;1944;p14"/>
            <p:cNvSpPr/>
            <p:nvPr/>
          </p:nvSpPr>
          <p:spPr>
            <a:xfrm rot="9076706">
              <a:off x="676192" y="272498"/>
              <a:ext cx="354711" cy="548269"/>
            </a:xfrm>
            <a:custGeom>
              <a:avLst/>
              <a:gdLst/>
              <a:ahLst/>
              <a:cxnLst/>
              <a:rect l="l" t="t" r="r" b="b"/>
              <a:pathLst>
                <a:path w="17153" h="26513" extrusionOk="0">
                  <a:moveTo>
                    <a:pt x="1136" y="1"/>
                  </a:moveTo>
                  <a:lnTo>
                    <a:pt x="0" y="611"/>
                  </a:lnTo>
                  <a:cubicBezTo>
                    <a:pt x="77" y="2177"/>
                    <a:pt x="706" y="9129"/>
                    <a:pt x="706" y="9129"/>
                  </a:cubicBezTo>
                  <a:cubicBezTo>
                    <a:pt x="905" y="9668"/>
                    <a:pt x="1162" y="10342"/>
                    <a:pt x="1470" y="11113"/>
                  </a:cubicBezTo>
                  <a:cubicBezTo>
                    <a:pt x="2837" y="14534"/>
                    <a:pt x="5078" y="19843"/>
                    <a:pt x="6528" y="23245"/>
                  </a:cubicBezTo>
                  <a:lnTo>
                    <a:pt x="7928" y="26512"/>
                  </a:lnTo>
                  <a:cubicBezTo>
                    <a:pt x="8839" y="26435"/>
                    <a:pt x="9745" y="26281"/>
                    <a:pt x="10624" y="26050"/>
                  </a:cubicBezTo>
                  <a:cubicBezTo>
                    <a:pt x="11959" y="25691"/>
                    <a:pt x="13230" y="25132"/>
                    <a:pt x="14398" y="24394"/>
                  </a:cubicBezTo>
                  <a:cubicBezTo>
                    <a:pt x="15150" y="23919"/>
                    <a:pt x="15849" y="23367"/>
                    <a:pt x="16478" y="22744"/>
                  </a:cubicBezTo>
                  <a:cubicBezTo>
                    <a:pt x="16722" y="22513"/>
                    <a:pt x="16947" y="22256"/>
                    <a:pt x="17152" y="21993"/>
                  </a:cubicBezTo>
                  <a:cubicBezTo>
                    <a:pt x="16754" y="20915"/>
                    <a:pt x="16196" y="19657"/>
                    <a:pt x="15535" y="18321"/>
                  </a:cubicBezTo>
                  <a:cubicBezTo>
                    <a:pt x="12575" y="12281"/>
                    <a:pt x="7716" y="4539"/>
                    <a:pt x="7222" y="4308"/>
                  </a:cubicBezTo>
                  <a:cubicBezTo>
                    <a:pt x="6618" y="4019"/>
                    <a:pt x="1136" y="1"/>
                    <a:pt x="1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5" name="Google Shape;1945;p14"/>
            <p:cNvSpPr/>
            <p:nvPr/>
          </p:nvSpPr>
          <p:spPr>
            <a:xfrm rot="9076706">
              <a:off x="668378" y="265331"/>
              <a:ext cx="369849" cy="562828"/>
            </a:xfrm>
            <a:custGeom>
              <a:avLst/>
              <a:gdLst/>
              <a:ahLst/>
              <a:cxnLst/>
              <a:rect l="l" t="t" r="r" b="b"/>
              <a:pathLst>
                <a:path w="17885" h="27217" extrusionOk="0">
                  <a:moveTo>
                    <a:pt x="1464" y="756"/>
                  </a:moveTo>
                  <a:cubicBezTo>
                    <a:pt x="2504" y="1520"/>
                    <a:pt x="6740" y="4614"/>
                    <a:pt x="7401" y="4954"/>
                  </a:cubicBezTo>
                  <a:cubicBezTo>
                    <a:pt x="8024" y="5487"/>
                    <a:pt x="12684" y="12921"/>
                    <a:pt x="15573" y="18820"/>
                  </a:cubicBezTo>
                  <a:cubicBezTo>
                    <a:pt x="16196" y="20072"/>
                    <a:pt x="16722" y="21259"/>
                    <a:pt x="17114" y="22274"/>
                  </a:cubicBezTo>
                  <a:cubicBezTo>
                    <a:pt x="16947" y="22473"/>
                    <a:pt x="16774" y="22665"/>
                    <a:pt x="16587" y="22838"/>
                  </a:cubicBezTo>
                  <a:cubicBezTo>
                    <a:pt x="15971" y="23448"/>
                    <a:pt x="15297" y="23987"/>
                    <a:pt x="14565" y="24443"/>
                  </a:cubicBezTo>
                  <a:cubicBezTo>
                    <a:pt x="13429" y="25169"/>
                    <a:pt x="12190" y="25714"/>
                    <a:pt x="10893" y="26061"/>
                  </a:cubicBezTo>
                  <a:cubicBezTo>
                    <a:pt x="10110" y="26266"/>
                    <a:pt x="9314" y="26408"/>
                    <a:pt x="8512" y="26491"/>
                  </a:cubicBezTo>
                  <a:lnTo>
                    <a:pt x="7209" y="23455"/>
                  </a:lnTo>
                  <a:cubicBezTo>
                    <a:pt x="6182" y="21067"/>
                    <a:pt x="3653" y="15110"/>
                    <a:pt x="2150" y="11335"/>
                  </a:cubicBezTo>
                  <a:cubicBezTo>
                    <a:pt x="1881" y="10674"/>
                    <a:pt x="1624" y="10006"/>
                    <a:pt x="1399" y="9403"/>
                  </a:cubicBezTo>
                  <a:cubicBezTo>
                    <a:pt x="1348" y="8819"/>
                    <a:pt x="822" y="2964"/>
                    <a:pt x="719" y="1161"/>
                  </a:cubicBezTo>
                  <a:lnTo>
                    <a:pt x="1464" y="756"/>
                  </a:lnTo>
                  <a:close/>
                  <a:moveTo>
                    <a:pt x="1495" y="0"/>
                  </a:moveTo>
                  <a:cubicBezTo>
                    <a:pt x="1436" y="0"/>
                    <a:pt x="1377" y="15"/>
                    <a:pt x="1322" y="44"/>
                  </a:cubicBezTo>
                  <a:lnTo>
                    <a:pt x="193" y="660"/>
                  </a:lnTo>
                  <a:cubicBezTo>
                    <a:pt x="71" y="724"/>
                    <a:pt x="0" y="852"/>
                    <a:pt x="6" y="981"/>
                  </a:cubicBezTo>
                  <a:cubicBezTo>
                    <a:pt x="83" y="2534"/>
                    <a:pt x="687" y="9230"/>
                    <a:pt x="713" y="9512"/>
                  </a:cubicBezTo>
                  <a:cubicBezTo>
                    <a:pt x="713" y="9544"/>
                    <a:pt x="719" y="9576"/>
                    <a:pt x="732" y="9602"/>
                  </a:cubicBezTo>
                  <a:cubicBezTo>
                    <a:pt x="963" y="10225"/>
                    <a:pt x="1233" y="10918"/>
                    <a:pt x="1502" y="11598"/>
                  </a:cubicBezTo>
                  <a:cubicBezTo>
                    <a:pt x="3004" y="15379"/>
                    <a:pt x="5540" y="21343"/>
                    <a:pt x="6561" y="23737"/>
                  </a:cubicBezTo>
                  <a:lnTo>
                    <a:pt x="7960" y="27005"/>
                  </a:lnTo>
                  <a:cubicBezTo>
                    <a:pt x="8018" y="27133"/>
                    <a:pt x="8146" y="27216"/>
                    <a:pt x="8281" y="27216"/>
                  </a:cubicBezTo>
                  <a:lnTo>
                    <a:pt x="8313" y="27216"/>
                  </a:lnTo>
                  <a:cubicBezTo>
                    <a:pt x="9250" y="27139"/>
                    <a:pt x="10168" y="26985"/>
                    <a:pt x="11073" y="26741"/>
                  </a:cubicBezTo>
                  <a:cubicBezTo>
                    <a:pt x="12441" y="26382"/>
                    <a:pt x="13744" y="25804"/>
                    <a:pt x="14938" y="25047"/>
                  </a:cubicBezTo>
                  <a:cubicBezTo>
                    <a:pt x="15714" y="24559"/>
                    <a:pt x="16427" y="23994"/>
                    <a:pt x="17075" y="23352"/>
                  </a:cubicBezTo>
                  <a:cubicBezTo>
                    <a:pt x="17332" y="23108"/>
                    <a:pt x="17570" y="22838"/>
                    <a:pt x="17788" y="22562"/>
                  </a:cubicBezTo>
                  <a:cubicBezTo>
                    <a:pt x="17865" y="22460"/>
                    <a:pt x="17884" y="22338"/>
                    <a:pt x="17839" y="22222"/>
                  </a:cubicBezTo>
                  <a:cubicBezTo>
                    <a:pt x="17435" y="21150"/>
                    <a:pt x="16870" y="19866"/>
                    <a:pt x="16209" y="18525"/>
                  </a:cubicBezTo>
                  <a:cubicBezTo>
                    <a:pt x="13532" y="13075"/>
                    <a:pt x="8429" y="4678"/>
                    <a:pt x="7729" y="4345"/>
                  </a:cubicBezTo>
                  <a:cubicBezTo>
                    <a:pt x="7305" y="4146"/>
                    <a:pt x="3890" y="1674"/>
                    <a:pt x="1701" y="69"/>
                  </a:cubicBezTo>
                  <a:cubicBezTo>
                    <a:pt x="1641" y="23"/>
                    <a:pt x="1568" y="0"/>
                    <a:pt x="14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6" name="Google Shape;1946;p14"/>
            <p:cNvSpPr/>
            <p:nvPr/>
          </p:nvSpPr>
          <p:spPr>
            <a:xfrm rot="9076706">
              <a:off x="1122277" y="690921"/>
              <a:ext cx="34803" cy="43571"/>
            </a:xfrm>
            <a:custGeom>
              <a:avLst/>
              <a:gdLst/>
              <a:ahLst/>
              <a:cxnLst/>
              <a:rect l="l" t="t" r="r" b="b"/>
              <a:pathLst>
                <a:path w="1683" h="2107" extrusionOk="0">
                  <a:moveTo>
                    <a:pt x="399" y="1"/>
                  </a:moveTo>
                  <a:lnTo>
                    <a:pt x="1" y="257"/>
                  </a:lnTo>
                  <a:lnTo>
                    <a:pt x="547" y="2106"/>
                  </a:lnTo>
                  <a:lnTo>
                    <a:pt x="1683" y="1490"/>
                  </a:lnTo>
                  <a:lnTo>
                    <a:pt x="39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7" name="Google Shape;1947;p14"/>
            <p:cNvSpPr/>
            <p:nvPr/>
          </p:nvSpPr>
          <p:spPr>
            <a:xfrm rot="9076706">
              <a:off x="711767" y="280197"/>
              <a:ext cx="269410" cy="447520"/>
            </a:xfrm>
            <a:custGeom>
              <a:avLst/>
              <a:gdLst/>
              <a:ahLst/>
              <a:cxnLst/>
              <a:rect l="l" t="t" r="r" b="b"/>
              <a:pathLst>
                <a:path w="13028" h="21641" extrusionOk="0">
                  <a:moveTo>
                    <a:pt x="1643" y="1"/>
                  </a:moveTo>
                  <a:cubicBezTo>
                    <a:pt x="390" y="1"/>
                    <a:pt x="0" y="1905"/>
                    <a:pt x="1332" y="4315"/>
                  </a:cubicBezTo>
                  <a:cubicBezTo>
                    <a:pt x="3559" y="8365"/>
                    <a:pt x="9253" y="21640"/>
                    <a:pt x="9253" y="21640"/>
                  </a:cubicBezTo>
                  <a:cubicBezTo>
                    <a:pt x="10588" y="21281"/>
                    <a:pt x="11859" y="20722"/>
                    <a:pt x="13027" y="19984"/>
                  </a:cubicBezTo>
                  <a:cubicBezTo>
                    <a:pt x="11121" y="14168"/>
                    <a:pt x="5113" y="3063"/>
                    <a:pt x="5113" y="3063"/>
                  </a:cubicBezTo>
                  <a:cubicBezTo>
                    <a:pt x="3738" y="876"/>
                    <a:pt x="2492" y="1"/>
                    <a:pt x="16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8" name="Google Shape;1948;p14"/>
            <p:cNvSpPr/>
            <p:nvPr/>
          </p:nvSpPr>
          <p:spPr>
            <a:xfrm rot="9076706">
              <a:off x="703999" y="273650"/>
              <a:ext cx="282768" cy="461975"/>
            </a:xfrm>
            <a:custGeom>
              <a:avLst/>
              <a:gdLst/>
              <a:ahLst/>
              <a:cxnLst/>
              <a:rect l="l" t="t" r="r" b="b"/>
              <a:pathLst>
                <a:path w="13674" h="22340" extrusionOk="0">
                  <a:moveTo>
                    <a:pt x="1876" y="706"/>
                  </a:moveTo>
                  <a:cubicBezTo>
                    <a:pt x="1887" y="706"/>
                    <a:pt x="1897" y="706"/>
                    <a:pt x="1907" y="707"/>
                  </a:cubicBezTo>
                  <a:cubicBezTo>
                    <a:pt x="2613" y="707"/>
                    <a:pt x="3782" y="1541"/>
                    <a:pt x="5065" y="3583"/>
                  </a:cubicBezTo>
                  <a:cubicBezTo>
                    <a:pt x="5123" y="3692"/>
                    <a:pt x="10900" y="14399"/>
                    <a:pt x="12865" y="20183"/>
                  </a:cubicBezTo>
                  <a:cubicBezTo>
                    <a:pt x="11883" y="20786"/>
                    <a:pt x="10823" y="21248"/>
                    <a:pt x="9719" y="21569"/>
                  </a:cubicBezTo>
                  <a:cubicBezTo>
                    <a:pt x="8878" y="19624"/>
                    <a:pt x="3929" y="8185"/>
                    <a:pt x="1894" y="4501"/>
                  </a:cubicBezTo>
                  <a:cubicBezTo>
                    <a:pt x="893" y="2684"/>
                    <a:pt x="938" y="1156"/>
                    <a:pt x="1560" y="790"/>
                  </a:cubicBezTo>
                  <a:cubicBezTo>
                    <a:pt x="1655" y="737"/>
                    <a:pt x="1765" y="706"/>
                    <a:pt x="1876" y="706"/>
                  </a:cubicBezTo>
                  <a:close/>
                  <a:moveTo>
                    <a:pt x="1893" y="1"/>
                  </a:moveTo>
                  <a:cubicBezTo>
                    <a:pt x="1631" y="1"/>
                    <a:pt x="1398" y="66"/>
                    <a:pt x="1201" y="180"/>
                  </a:cubicBezTo>
                  <a:cubicBezTo>
                    <a:pt x="270" y="733"/>
                    <a:pt x="1" y="2511"/>
                    <a:pt x="1284" y="4834"/>
                  </a:cubicBezTo>
                  <a:cubicBezTo>
                    <a:pt x="3480" y="8821"/>
                    <a:pt x="9135" y="21993"/>
                    <a:pt x="9193" y="22128"/>
                  </a:cubicBezTo>
                  <a:cubicBezTo>
                    <a:pt x="9251" y="22256"/>
                    <a:pt x="9373" y="22340"/>
                    <a:pt x="9514" y="22340"/>
                  </a:cubicBezTo>
                  <a:cubicBezTo>
                    <a:pt x="9546" y="22340"/>
                    <a:pt x="9578" y="22333"/>
                    <a:pt x="9610" y="22327"/>
                  </a:cubicBezTo>
                  <a:cubicBezTo>
                    <a:pt x="10978" y="21961"/>
                    <a:pt x="12281" y="21390"/>
                    <a:pt x="13475" y="20626"/>
                  </a:cubicBezTo>
                  <a:cubicBezTo>
                    <a:pt x="13609" y="20542"/>
                    <a:pt x="13674" y="20375"/>
                    <a:pt x="13622" y="20221"/>
                  </a:cubicBezTo>
                  <a:cubicBezTo>
                    <a:pt x="11722" y="14444"/>
                    <a:pt x="5739" y="3352"/>
                    <a:pt x="5669" y="3223"/>
                  </a:cubicBezTo>
                  <a:cubicBezTo>
                    <a:pt x="4168" y="838"/>
                    <a:pt x="2835" y="1"/>
                    <a:pt x="18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9" name="Google Shape;1949;p14"/>
            <p:cNvSpPr/>
            <p:nvPr/>
          </p:nvSpPr>
          <p:spPr>
            <a:xfrm rot="9076706">
              <a:off x="694999" y="345565"/>
              <a:ext cx="354856" cy="470743"/>
            </a:xfrm>
            <a:custGeom>
              <a:avLst/>
              <a:gdLst/>
              <a:ahLst/>
              <a:cxnLst/>
              <a:rect l="l" t="t" r="r" b="b"/>
              <a:pathLst>
                <a:path w="17160" h="22764" extrusionOk="0">
                  <a:moveTo>
                    <a:pt x="1130" y="1"/>
                  </a:moveTo>
                  <a:lnTo>
                    <a:pt x="1" y="623"/>
                  </a:lnTo>
                  <a:cubicBezTo>
                    <a:pt x="71" y="2183"/>
                    <a:pt x="700" y="9135"/>
                    <a:pt x="700" y="9135"/>
                  </a:cubicBezTo>
                  <a:cubicBezTo>
                    <a:pt x="899" y="9674"/>
                    <a:pt x="1163" y="10348"/>
                    <a:pt x="1471" y="11119"/>
                  </a:cubicBezTo>
                  <a:cubicBezTo>
                    <a:pt x="3114" y="11003"/>
                    <a:pt x="4494" y="10329"/>
                    <a:pt x="4443" y="8577"/>
                  </a:cubicBezTo>
                  <a:lnTo>
                    <a:pt x="4443" y="8577"/>
                  </a:lnTo>
                  <a:cubicBezTo>
                    <a:pt x="5354" y="8737"/>
                    <a:pt x="6266" y="9032"/>
                    <a:pt x="7158" y="9276"/>
                  </a:cubicBezTo>
                  <a:cubicBezTo>
                    <a:pt x="7401" y="8954"/>
                    <a:pt x="7663" y="8816"/>
                    <a:pt x="7934" y="8816"/>
                  </a:cubicBezTo>
                  <a:cubicBezTo>
                    <a:pt x="9253" y="8816"/>
                    <a:pt x="10774" y="12077"/>
                    <a:pt x="11222" y="13089"/>
                  </a:cubicBezTo>
                  <a:cubicBezTo>
                    <a:pt x="12704" y="16453"/>
                    <a:pt x="14470" y="19688"/>
                    <a:pt x="16485" y="22763"/>
                  </a:cubicBezTo>
                  <a:cubicBezTo>
                    <a:pt x="16729" y="22532"/>
                    <a:pt x="16954" y="22275"/>
                    <a:pt x="17159" y="22012"/>
                  </a:cubicBezTo>
                  <a:cubicBezTo>
                    <a:pt x="16761" y="20934"/>
                    <a:pt x="16203" y="19676"/>
                    <a:pt x="15535" y="18327"/>
                  </a:cubicBezTo>
                  <a:cubicBezTo>
                    <a:pt x="12570" y="12287"/>
                    <a:pt x="7710" y="4545"/>
                    <a:pt x="7216" y="4314"/>
                  </a:cubicBezTo>
                  <a:cubicBezTo>
                    <a:pt x="6612" y="4025"/>
                    <a:pt x="1130" y="1"/>
                    <a:pt x="1130" y="1"/>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0" name="Google Shape;1950;p14"/>
            <p:cNvSpPr/>
            <p:nvPr/>
          </p:nvSpPr>
          <p:spPr>
            <a:xfrm rot="9076706">
              <a:off x="955267" y="560692"/>
              <a:ext cx="149366" cy="188926"/>
            </a:xfrm>
            <a:custGeom>
              <a:avLst/>
              <a:gdLst/>
              <a:ahLst/>
              <a:cxnLst/>
              <a:rect l="l" t="t" r="r" b="b"/>
              <a:pathLst>
                <a:path w="7223" h="9136" extrusionOk="0">
                  <a:moveTo>
                    <a:pt x="1137" y="1"/>
                  </a:moveTo>
                  <a:lnTo>
                    <a:pt x="219" y="502"/>
                  </a:lnTo>
                  <a:lnTo>
                    <a:pt x="1" y="624"/>
                  </a:lnTo>
                  <a:cubicBezTo>
                    <a:pt x="71" y="2183"/>
                    <a:pt x="700" y="9136"/>
                    <a:pt x="700" y="9136"/>
                  </a:cubicBezTo>
                  <a:cubicBezTo>
                    <a:pt x="700" y="9136"/>
                    <a:pt x="1875" y="9039"/>
                    <a:pt x="2690" y="8911"/>
                  </a:cubicBezTo>
                  <a:cubicBezTo>
                    <a:pt x="2953" y="8892"/>
                    <a:pt x="3210" y="8827"/>
                    <a:pt x="3448" y="8718"/>
                  </a:cubicBezTo>
                  <a:cubicBezTo>
                    <a:pt x="3692" y="8500"/>
                    <a:pt x="3653" y="6375"/>
                    <a:pt x="3955" y="6369"/>
                  </a:cubicBezTo>
                  <a:cubicBezTo>
                    <a:pt x="3956" y="6369"/>
                    <a:pt x="3956" y="6369"/>
                    <a:pt x="3957" y="6369"/>
                  </a:cubicBezTo>
                  <a:cubicBezTo>
                    <a:pt x="4261" y="6369"/>
                    <a:pt x="6154" y="7481"/>
                    <a:pt x="6461" y="7481"/>
                  </a:cubicBezTo>
                  <a:cubicBezTo>
                    <a:pt x="6467" y="7481"/>
                    <a:pt x="6473" y="7480"/>
                    <a:pt x="6478" y="7479"/>
                  </a:cubicBezTo>
                  <a:cubicBezTo>
                    <a:pt x="6728" y="7434"/>
                    <a:pt x="7222" y="4321"/>
                    <a:pt x="7222" y="4321"/>
                  </a:cubicBezTo>
                  <a:cubicBezTo>
                    <a:pt x="6619" y="4032"/>
                    <a:pt x="1137" y="1"/>
                    <a:pt x="11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1" name="Google Shape;1951;p14"/>
            <p:cNvSpPr/>
            <p:nvPr/>
          </p:nvSpPr>
          <p:spPr>
            <a:xfrm rot="9076706">
              <a:off x="947493" y="552945"/>
              <a:ext cx="164752" cy="205242"/>
            </a:xfrm>
            <a:custGeom>
              <a:avLst/>
              <a:gdLst/>
              <a:ahLst/>
              <a:cxnLst/>
              <a:rect l="l" t="t" r="r" b="b"/>
              <a:pathLst>
                <a:path w="7967" h="9925" extrusionOk="0">
                  <a:moveTo>
                    <a:pt x="1464" y="828"/>
                  </a:moveTo>
                  <a:cubicBezTo>
                    <a:pt x="2433" y="1534"/>
                    <a:pt x="6118" y="4230"/>
                    <a:pt x="7196" y="4904"/>
                  </a:cubicBezTo>
                  <a:cubicBezTo>
                    <a:pt x="7029" y="5925"/>
                    <a:pt x="6804" y="7029"/>
                    <a:pt x="6663" y="7472"/>
                  </a:cubicBezTo>
                  <a:cubicBezTo>
                    <a:pt x="6419" y="7369"/>
                    <a:pt x="6008" y="7164"/>
                    <a:pt x="5713" y="7016"/>
                  </a:cubicBezTo>
                  <a:cubicBezTo>
                    <a:pt x="4895" y="6607"/>
                    <a:pt x="4550" y="6432"/>
                    <a:pt x="4324" y="6432"/>
                  </a:cubicBezTo>
                  <a:cubicBezTo>
                    <a:pt x="4316" y="6432"/>
                    <a:pt x="4309" y="6432"/>
                    <a:pt x="4301" y="6432"/>
                  </a:cubicBezTo>
                  <a:cubicBezTo>
                    <a:pt x="3832" y="6439"/>
                    <a:pt x="3775" y="7016"/>
                    <a:pt x="3678" y="7966"/>
                  </a:cubicBezTo>
                  <a:cubicBezTo>
                    <a:pt x="3653" y="8262"/>
                    <a:pt x="3614" y="8557"/>
                    <a:pt x="3556" y="8852"/>
                  </a:cubicBezTo>
                  <a:cubicBezTo>
                    <a:pt x="3377" y="8923"/>
                    <a:pt x="3184" y="8961"/>
                    <a:pt x="2991" y="8974"/>
                  </a:cubicBezTo>
                  <a:cubicBezTo>
                    <a:pt x="2471" y="9058"/>
                    <a:pt x="1785" y="9128"/>
                    <a:pt x="1380" y="9167"/>
                  </a:cubicBezTo>
                  <a:cubicBezTo>
                    <a:pt x="1258" y="7806"/>
                    <a:pt x="815" y="2857"/>
                    <a:pt x="719" y="1233"/>
                  </a:cubicBezTo>
                  <a:lnTo>
                    <a:pt x="1464" y="828"/>
                  </a:lnTo>
                  <a:close/>
                  <a:moveTo>
                    <a:pt x="1521" y="0"/>
                  </a:moveTo>
                  <a:lnTo>
                    <a:pt x="0" y="835"/>
                  </a:lnTo>
                  <a:lnTo>
                    <a:pt x="6" y="1053"/>
                  </a:lnTo>
                  <a:cubicBezTo>
                    <a:pt x="77" y="2600"/>
                    <a:pt x="680" y="9295"/>
                    <a:pt x="713" y="9578"/>
                  </a:cubicBezTo>
                  <a:lnTo>
                    <a:pt x="738" y="9924"/>
                  </a:lnTo>
                  <a:lnTo>
                    <a:pt x="1085" y="9899"/>
                  </a:lnTo>
                  <a:cubicBezTo>
                    <a:pt x="1136" y="9892"/>
                    <a:pt x="2285" y="9802"/>
                    <a:pt x="3075" y="9674"/>
                  </a:cubicBezTo>
                  <a:cubicBezTo>
                    <a:pt x="3377" y="9648"/>
                    <a:pt x="3672" y="9578"/>
                    <a:pt x="3948" y="9449"/>
                  </a:cubicBezTo>
                  <a:lnTo>
                    <a:pt x="4038" y="9391"/>
                  </a:lnTo>
                  <a:cubicBezTo>
                    <a:pt x="4237" y="9212"/>
                    <a:pt x="4288" y="8878"/>
                    <a:pt x="4372" y="8037"/>
                  </a:cubicBezTo>
                  <a:cubicBezTo>
                    <a:pt x="4404" y="7793"/>
                    <a:pt x="4436" y="7427"/>
                    <a:pt x="4481" y="7203"/>
                  </a:cubicBezTo>
                  <a:cubicBezTo>
                    <a:pt x="4725" y="7305"/>
                    <a:pt x="5116" y="7504"/>
                    <a:pt x="5399" y="7645"/>
                  </a:cubicBezTo>
                  <a:cubicBezTo>
                    <a:pt x="6289" y="8096"/>
                    <a:pt x="6606" y="8243"/>
                    <a:pt x="6818" y="8243"/>
                  </a:cubicBezTo>
                  <a:cubicBezTo>
                    <a:pt x="6845" y="8243"/>
                    <a:pt x="6870" y="8240"/>
                    <a:pt x="6894" y="8236"/>
                  </a:cubicBezTo>
                  <a:cubicBezTo>
                    <a:pt x="7138" y="8191"/>
                    <a:pt x="7395" y="8140"/>
                    <a:pt x="7921" y="4782"/>
                  </a:cubicBezTo>
                  <a:lnTo>
                    <a:pt x="7966" y="4526"/>
                  </a:lnTo>
                  <a:lnTo>
                    <a:pt x="7729" y="4410"/>
                  </a:lnTo>
                  <a:cubicBezTo>
                    <a:pt x="7305" y="4211"/>
                    <a:pt x="3897" y="1740"/>
                    <a:pt x="1701" y="129"/>
                  </a:cubicBezTo>
                  <a:lnTo>
                    <a:pt x="152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2" name="Google Shape;1952;p14"/>
            <p:cNvSpPr/>
            <p:nvPr/>
          </p:nvSpPr>
          <p:spPr>
            <a:xfrm rot="9076706">
              <a:off x="956662" y="566141"/>
              <a:ext cx="144858" cy="184273"/>
            </a:xfrm>
            <a:custGeom>
              <a:avLst/>
              <a:gdLst/>
              <a:ahLst/>
              <a:cxnLst/>
              <a:rect l="l" t="t" r="r" b="b"/>
              <a:pathLst>
                <a:path w="7005" h="8911" extrusionOk="0">
                  <a:moveTo>
                    <a:pt x="919" y="1"/>
                  </a:moveTo>
                  <a:lnTo>
                    <a:pt x="1" y="502"/>
                  </a:lnTo>
                  <a:cubicBezTo>
                    <a:pt x="1400" y="2331"/>
                    <a:pt x="2934" y="4045"/>
                    <a:pt x="4597" y="5637"/>
                  </a:cubicBezTo>
                  <a:cubicBezTo>
                    <a:pt x="4340" y="5717"/>
                    <a:pt x="4077" y="5757"/>
                    <a:pt x="3814" y="5757"/>
                  </a:cubicBezTo>
                  <a:cubicBezTo>
                    <a:pt x="3426" y="5757"/>
                    <a:pt x="3040" y="5671"/>
                    <a:pt x="2684" y="5502"/>
                  </a:cubicBezTo>
                  <a:cubicBezTo>
                    <a:pt x="2549" y="6638"/>
                    <a:pt x="2479" y="7775"/>
                    <a:pt x="2472" y="8911"/>
                  </a:cubicBezTo>
                  <a:cubicBezTo>
                    <a:pt x="2735" y="8892"/>
                    <a:pt x="2992" y="8827"/>
                    <a:pt x="3230" y="8718"/>
                  </a:cubicBezTo>
                  <a:cubicBezTo>
                    <a:pt x="3474" y="8500"/>
                    <a:pt x="3435" y="6375"/>
                    <a:pt x="3737" y="6369"/>
                  </a:cubicBezTo>
                  <a:cubicBezTo>
                    <a:pt x="3738" y="6369"/>
                    <a:pt x="3738" y="6369"/>
                    <a:pt x="3739" y="6369"/>
                  </a:cubicBezTo>
                  <a:cubicBezTo>
                    <a:pt x="4043" y="6369"/>
                    <a:pt x="5936" y="7481"/>
                    <a:pt x="6243" y="7481"/>
                  </a:cubicBezTo>
                  <a:cubicBezTo>
                    <a:pt x="6249" y="7481"/>
                    <a:pt x="6255" y="7480"/>
                    <a:pt x="6260" y="7479"/>
                  </a:cubicBezTo>
                  <a:cubicBezTo>
                    <a:pt x="6510" y="7434"/>
                    <a:pt x="7004" y="4321"/>
                    <a:pt x="7004" y="4321"/>
                  </a:cubicBezTo>
                  <a:cubicBezTo>
                    <a:pt x="6401" y="4032"/>
                    <a:pt x="919" y="1"/>
                    <a:pt x="919" y="1"/>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3" name="Google Shape;1953;p14"/>
            <p:cNvSpPr/>
            <p:nvPr/>
          </p:nvSpPr>
          <p:spPr>
            <a:xfrm rot="9076706">
              <a:off x="468389" y="251653"/>
              <a:ext cx="276378" cy="209440"/>
            </a:xfrm>
            <a:custGeom>
              <a:avLst/>
              <a:gdLst/>
              <a:ahLst/>
              <a:cxnLst/>
              <a:rect l="l" t="t" r="r" b="b"/>
              <a:pathLst>
                <a:path w="13365" h="10128" extrusionOk="0">
                  <a:moveTo>
                    <a:pt x="9218" y="1"/>
                  </a:moveTo>
                  <a:cubicBezTo>
                    <a:pt x="9218" y="1"/>
                    <a:pt x="8377" y="623"/>
                    <a:pt x="7235" y="1361"/>
                  </a:cubicBezTo>
                  <a:cubicBezTo>
                    <a:pt x="6439" y="1875"/>
                    <a:pt x="5617" y="2344"/>
                    <a:pt x="4776" y="2767"/>
                  </a:cubicBezTo>
                  <a:cubicBezTo>
                    <a:pt x="1554" y="4334"/>
                    <a:pt x="39" y="4520"/>
                    <a:pt x="0" y="4520"/>
                  </a:cubicBezTo>
                  <a:cubicBezTo>
                    <a:pt x="1239" y="7601"/>
                    <a:pt x="2638" y="9905"/>
                    <a:pt x="5065" y="10111"/>
                  </a:cubicBezTo>
                  <a:cubicBezTo>
                    <a:pt x="5186" y="10122"/>
                    <a:pt x="5311" y="10128"/>
                    <a:pt x="5439" y="10128"/>
                  </a:cubicBezTo>
                  <a:cubicBezTo>
                    <a:pt x="6329" y="10128"/>
                    <a:pt x="7369" y="9850"/>
                    <a:pt x="8576" y="9238"/>
                  </a:cubicBezTo>
                  <a:cubicBezTo>
                    <a:pt x="13365" y="6818"/>
                    <a:pt x="9218" y="1"/>
                    <a:pt x="92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4" name="Google Shape;1954;p14"/>
            <p:cNvSpPr/>
            <p:nvPr/>
          </p:nvSpPr>
          <p:spPr>
            <a:xfrm rot="9076706">
              <a:off x="496152" y="235089"/>
              <a:ext cx="254996" cy="223977"/>
            </a:xfrm>
            <a:custGeom>
              <a:avLst/>
              <a:gdLst/>
              <a:ahLst/>
              <a:cxnLst/>
              <a:rect l="l" t="t" r="r" b="b"/>
              <a:pathLst>
                <a:path w="12331" h="10831" extrusionOk="0">
                  <a:moveTo>
                    <a:pt x="9526" y="868"/>
                  </a:moveTo>
                  <a:cubicBezTo>
                    <a:pt x="10046" y="1837"/>
                    <a:pt x="11432" y="4745"/>
                    <a:pt x="10784" y="7011"/>
                  </a:cubicBezTo>
                  <a:cubicBezTo>
                    <a:pt x="10501" y="8006"/>
                    <a:pt x="9847" y="8770"/>
                    <a:pt x="8839" y="9277"/>
                  </a:cubicBezTo>
                  <a:cubicBezTo>
                    <a:pt x="7727" y="9842"/>
                    <a:pt x="6734" y="10128"/>
                    <a:pt x="5865" y="10128"/>
                  </a:cubicBezTo>
                  <a:cubicBezTo>
                    <a:pt x="5746" y="10128"/>
                    <a:pt x="5628" y="10123"/>
                    <a:pt x="5514" y="10112"/>
                  </a:cubicBezTo>
                  <a:cubicBezTo>
                    <a:pt x="3254" y="9926"/>
                    <a:pt x="1951" y="7660"/>
                    <a:pt x="905" y="5137"/>
                  </a:cubicBezTo>
                  <a:cubicBezTo>
                    <a:pt x="1598" y="4983"/>
                    <a:pt x="3036" y="4559"/>
                    <a:pt x="5353" y="3436"/>
                  </a:cubicBezTo>
                  <a:cubicBezTo>
                    <a:pt x="6207" y="3006"/>
                    <a:pt x="7035" y="2531"/>
                    <a:pt x="7837" y="2011"/>
                  </a:cubicBezTo>
                  <a:cubicBezTo>
                    <a:pt x="8563" y="1549"/>
                    <a:pt x="9173" y="1118"/>
                    <a:pt x="9526" y="868"/>
                  </a:cubicBezTo>
                  <a:close/>
                  <a:moveTo>
                    <a:pt x="9637" y="0"/>
                  </a:moveTo>
                  <a:cubicBezTo>
                    <a:pt x="9566" y="0"/>
                    <a:pt x="9493" y="23"/>
                    <a:pt x="9429" y="72"/>
                  </a:cubicBezTo>
                  <a:cubicBezTo>
                    <a:pt x="9423" y="79"/>
                    <a:pt x="8588" y="701"/>
                    <a:pt x="7465" y="1420"/>
                  </a:cubicBezTo>
                  <a:cubicBezTo>
                    <a:pt x="6682" y="1927"/>
                    <a:pt x="5873" y="2389"/>
                    <a:pt x="5045" y="2807"/>
                  </a:cubicBezTo>
                  <a:cubicBezTo>
                    <a:pt x="1891" y="4332"/>
                    <a:pt x="414" y="4527"/>
                    <a:pt x="423" y="4527"/>
                  </a:cubicBezTo>
                  <a:lnTo>
                    <a:pt x="423" y="4527"/>
                  </a:lnTo>
                  <a:cubicBezTo>
                    <a:pt x="420" y="4527"/>
                    <a:pt x="417" y="4527"/>
                    <a:pt x="414" y="4527"/>
                  </a:cubicBezTo>
                  <a:cubicBezTo>
                    <a:pt x="169" y="4527"/>
                    <a:pt x="1" y="4780"/>
                    <a:pt x="96" y="5009"/>
                  </a:cubicBezTo>
                  <a:cubicBezTo>
                    <a:pt x="1251" y="7884"/>
                    <a:pt x="2702" y="10580"/>
                    <a:pt x="5456" y="10812"/>
                  </a:cubicBezTo>
                  <a:cubicBezTo>
                    <a:pt x="5584" y="10824"/>
                    <a:pt x="5719" y="10831"/>
                    <a:pt x="5854" y="10831"/>
                  </a:cubicBezTo>
                  <a:cubicBezTo>
                    <a:pt x="6836" y="10831"/>
                    <a:pt x="7940" y="10523"/>
                    <a:pt x="9153" y="9906"/>
                  </a:cubicBezTo>
                  <a:cubicBezTo>
                    <a:pt x="10347" y="9303"/>
                    <a:pt x="11124" y="8391"/>
                    <a:pt x="11464" y="7204"/>
                  </a:cubicBezTo>
                  <a:cubicBezTo>
                    <a:pt x="12331" y="4155"/>
                    <a:pt x="10039" y="329"/>
                    <a:pt x="9936" y="168"/>
                  </a:cubicBezTo>
                  <a:cubicBezTo>
                    <a:pt x="9869" y="61"/>
                    <a:pt x="9754" y="0"/>
                    <a:pt x="96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5" name="Google Shape;1955;p14"/>
            <p:cNvSpPr/>
            <p:nvPr/>
          </p:nvSpPr>
          <p:spPr>
            <a:xfrm rot="9076706">
              <a:off x="474920" y="276788"/>
              <a:ext cx="171659" cy="209833"/>
            </a:xfrm>
            <a:custGeom>
              <a:avLst/>
              <a:gdLst/>
              <a:ahLst/>
              <a:cxnLst/>
              <a:rect l="l" t="t" r="r" b="b"/>
              <a:pathLst>
                <a:path w="8301" h="10147" extrusionOk="0">
                  <a:moveTo>
                    <a:pt x="4161" y="0"/>
                  </a:moveTo>
                  <a:cubicBezTo>
                    <a:pt x="4160" y="0"/>
                    <a:pt x="3326" y="623"/>
                    <a:pt x="2177" y="1361"/>
                  </a:cubicBezTo>
                  <a:cubicBezTo>
                    <a:pt x="2813" y="2594"/>
                    <a:pt x="3230" y="3922"/>
                    <a:pt x="3422" y="5296"/>
                  </a:cubicBezTo>
                  <a:cubicBezTo>
                    <a:pt x="3570" y="6490"/>
                    <a:pt x="3525" y="7819"/>
                    <a:pt x="2742" y="8724"/>
                  </a:cubicBezTo>
                  <a:cubicBezTo>
                    <a:pt x="2061" y="9520"/>
                    <a:pt x="1009" y="9802"/>
                    <a:pt x="1" y="10130"/>
                  </a:cubicBezTo>
                  <a:cubicBezTo>
                    <a:pt x="122" y="10141"/>
                    <a:pt x="247" y="10147"/>
                    <a:pt x="375" y="10147"/>
                  </a:cubicBezTo>
                  <a:cubicBezTo>
                    <a:pt x="1265" y="10147"/>
                    <a:pt x="2305" y="9869"/>
                    <a:pt x="3512" y="9257"/>
                  </a:cubicBezTo>
                  <a:cubicBezTo>
                    <a:pt x="8301" y="6837"/>
                    <a:pt x="4161" y="1"/>
                    <a:pt x="4161"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6" name="Google Shape;1956;p14"/>
            <p:cNvSpPr/>
            <p:nvPr/>
          </p:nvSpPr>
          <p:spPr>
            <a:xfrm rot="9076706">
              <a:off x="593475" y="328245"/>
              <a:ext cx="219593" cy="169405"/>
            </a:xfrm>
            <a:custGeom>
              <a:avLst/>
              <a:gdLst/>
              <a:ahLst/>
              <a:cxnLst/>
              <a:rect l="l" t="t" r="r" b="b"/>
              <a:pathLst>
                <a:path w="10619" h="8192" extrusionOk="0">
                  <a:moveTo>
                    <a:pt x="9007" y="0"/>
                  </a:moveTo>
                  <a:cubicBezTo>
                    <a:pt x="8378" y="610"/>
                    <a:pt x="7685" y="1156"/>
                    <a:pt x="6940" y="1612"/>
                  </a:cubicBezTo>
                  <a:cubicBezTo>
                    <a:pt x="3962" y="3518"/>
                    <a:pt x="1" y="4924"/>
                    <a:pt x="1" y="4924"/>
                  </a:cubicBezTo>
                  <a:cubicBezTo>
                    <a:pt x="219" y="5412"/>
                    <a:pt x="418" y="5906"/>
                    <a:pt x="566" y="6259"/>
                  </a:cubicBezTo>
                  <a:cubicBezTo>
                    <a:pt x="720" y="6606"/>
                    <a:pt x="848" y="6914"/>
                    <a:pt x="957" y="7177"/>
                  </a:cubicBezTo>
                  <a:lnTo>
                    <a:pt x="1400" y="8191"/>
                  </a:lnTo>
                  <a:cubicBezTo>
                    <a:pt x="3846" y="7601"/>
                    <a:pt x="6189" y="6625"/>
                    <a:pt x="8339" y="5303"/>
                  </a:cubicBezTo>
                  <a:cubicBezTo>
                    <a:pt x="9142" y="4815"/>
                    <a:pt x="9899" y="4269"/>
                    <a:pt x="10618" y="3672"/>
                  </a:cubicBezTo>
                  <a:cubicBezTo>
                    <a:pt x="10458" y="3229"/>
                    <a:pt x="10265" y="2754"/>
                    <a:pt x="10047" y="2260"/>
                  </a:cubicBezTo>
                  <a:cubicBezTo>
                    <a:pt x="9919" y="1945"/>
                    <a:pt x="9771" y="1631"/>
                    <a:pt x="9623" y="1297"/>
                  </a:cubicBezTo>
                  <a:cubicBezTo>
                    <a:pt x="9424" y="880"/>
                    <a:pt x="9219" y="443"/>
                    <a:pt x="90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7" name="Google Shape;1957;p14"/>
            <p:cNvSpPr/>
            <p:nvPr/>
          </p:nvSpPr>
          <p:spPr>
            <a:xfrm rot="9076706">
              <a:off x="585484" y="320853"/>
              <a:ext cx="235909" cy="183983"/>
            </a:xfrm>
            <a:custGeom>
              <a:avLst/>
              <a:gdLst/>
              <a:ahLst/>
              <a:cxnLst/>
              <a:rect l="l" t="t" r="r" b="b"/>
              <a:pathLst>
                <a:path w="11408" h="8897" extrusionOk="0">
                  <a:moveTo>
                    <a:pt x="9302" y="936"/>
                  </a:moveTo>
                  <a:cubicBezTo>
                    <a:pt x="9437" y="1232"/>
                    <a:pt x="9572" y="1514"/>
                    <a:pt x="9700" y="1797"/>
                  </a:cubicBezTo>
                  <a:lnTo>
                    <a:pt x="9726" y="1848"/>
                  </a:lnTo>
                  <a:cubicBezTo>
                    <a:pt x="9867" y="2156"/>
                    <a:pt x="10008" y="2451"/>
                    <a:pt x="10130" y="2753"/>
                  </a:cubicBezTo>
                  <a:cubicBezTo>
                    <a:pt x="10303" y="3145"/>
                    <a:pt x="10464" y="3536"/>
                    <a:pt x="10611" y="3909"/>
                  </a:cubicBezTo>
                  <a:cubicBezTo>
                    <a:pt x="9963" y="4435"/>
                    <a:pt x="9276" y="4923"/>
                    <a:pt x="8557" y="5353"/>
                  </a:cubicBezTo>
                  <a:cubicBezTo>
                    <a:pt x="6529" y="6611"/>
                    <a:pt x="4321" y="7548"/>
                    <a:pt x="2010" y="8132"/>
                  </a:cubicBezTo>
                  <a:lnTo>
                    <a:pt x="1689" y="7394"/>
                  </a:lnTo>
                  <a:cubicBezTo>
                    <a:pt x="1580" y="7131"/>
                    <a:pt x="1445" y="6817"/>
                    <a:pt x="1297" y="6470"/>
                  </a:cubicBezTo>
                  <a:cubicBezTo>
                    <a:pt x="1233" y="6335"/>
                    <a:pt x="1162" y="6162"/>
                    <a:pt x="1098" y="6001"/>
                  </a:cubicBezTo>
                  <a:cubicBezTo>
                    <a:pt x="1028" y="5834"/>
                    <a:pt x="957" y="5655"/>
                    <a:pt x="873" y="5475"/>
                  </a:cubicBezTo>
                  <a:cubicBezTo>
                    <a:pt x="1920" y="5083"/>
                    <a:pt x="5072" y="3838"/>
                    <a:pt x="7530" y="2265"/>
                  </a:cubicBezTo>
                  <a:cubicBezTo>
                    <a:pt x="8159" y="1880"/>
                    <a:pt x="8750" y="1437"/>
                    <a:pt x="9302" y="936"/>
                  </a:cubicBezTo>
                  <a:close/>
                  <a:moveTo>
                    <a:pt x="9416" y="1"/>
                  </a:moveTo>
                  <a:cubicBezTo>
                    <a:pt x="9323" y="1"/>
                    <a:pt x="9236" y="38"/>
                    <a:pt x="9167" y="102"/>
                  </a:cubicBezTo>
                  <a:cubicBezTo>
                    <a:pt x="8557" y="699"/>
                    <a:pt x="7883" y="1225"/>
                    <a:pt x="7158" y="1668"/>
                  </a:cubicBezTo>
                  <a:cubicBezTo>
                    <a:pt x="4250" y="3530"/>
                    <a:pt x="328" y="4929"/>
                    <a:pt x="289" y="4942"/>
                  </a:cubicBezTo>
                  <a:cubicBezTo>
                    <a:pt x="97" y="5013"/>
                    <a:pt x="0" y="5231"/>
                    <a:pt x="84" y="5417"/>
                  </a:cubicBezTo>
                  <a:cubicBezTo>
                    <a:pt x="212" y="5706"/>
                    <a:pt x="341" y="6008"/>
                    <a:pt x="450" y="6271"/>
                  </a:cubicBezTo>
                  <a:cubicBezTo>
                    <a:pt x="520" y="6451"/>
                    <a:pt x="591" y="6611"/>
                    <a:pt x="655" y="6752"/>
                  </a:cubicBezTo>
                  <a:cubicBezTo>
                    <a:pt x="803" y="7093"/>
                    <a:pt x="931" y="7401"/>
                    <a:pt x="1040" y="7670"/>
                  </a:cubicBezTo>
                  <a:lnTo>
                    <a:pt x="1483" y="8685"/>
                  </a:lnTo>
                  <a:cubicBezTo>
                    <a:pt x="1535" y="8813"/>
                    <a:pt x="1663" y="8896"/>
                    <a:pt x="1804" y="8896"/>
                  </a:cubicBezTo>
                  <a:cubicBezTo>
                    <a:pt x="1830" y="8896"/>
                    <a:pt x="1856" y="8890"/>
                    <a:pt x="1888" y="8884"/>
                  </a:cubicBezTo>
                  <a:cubicBezTo>
                    <a:pt x="4372" y="8287"/>
                    <a:pt x="6747" y="7298"/>
                    <a:pt x="8923" y="5950"/>
                  </a:cubicBezTo>
                  <a:cubicBezTo>
                    <a:pt x="9745" y="5456"/>
                    <a:pt x="10522" y="4904"/>
                    <a:pt x="11253" y="4287"/>
                  </a:cubicBezTo>
                  <a:cubicBezTo>
                    <a:pt x="11369" y="4191"/>
                    <a:pt x="11407" y="4037"/>
                    <a:pt x="11356" y="3896"/>
                  </a:cubicBezTo>
                  <a:cubicBezTo>
                    <a:pt x="11176" y="3440"/>
                    <a:pt x="10984" y="2959"/>
                    <a:pt x="10778" y="2484"/>
                  </a:cubicBezTo>
                  <a:cubicBezTo>
                    <a:pt x="10656" y="2182"/>
                    <a:pt x="10515" y="1874"/>
                    <a:pt x="10368" y="1559"/>
                  </a:cubicBezTo>
                  <a:lnTo>
                    <a:pt x="10342" y="1501"/>
                  </a:lnTo>
                  <a:cubicBezTo>
                    <a:pt x="10149" y="1084"/>
                    <a:pt x="9944" y="648"/>
                    <a:pt x="9726" y="198"/>
                  </a:cubicBezTo>
                  <a:cubicBezTo>
                    <a:pt x="9681" y="96"/>
                    <a:pt x="9584" y="25"/>
                    <a:pt x="9475" y="6"/>
                  </a:cubicBezTo>
                  <a:cubicBezTo>
                    <a:pt x="9455" y="2"/>
                    <a:pt x="9436" y="1"/>
                    <a:pt x="9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8" name="Google Shape;1958;p14"/>
            <p:cNvSpPr/>
            <p:nvPr/>
          </p:nvSpPr>
          <p:spPr>
            <a:xfrm rot="9076706">
              <a:off x="603967" y="349699"/>
              <a:ext cx="195936" cy="121615"/>
            </a:xfrm>
            <a:custGeom>
              <a:avLst/>
              <a:gdLst/>
              <a:ahLst/>
              <a:cxnLst/>
              <a:rect l="l" t="t" r="r" b="b"/>
              <a:pathLst>
                <a:path w="9475" h="5881" extrusionOk="0">
                  <a:moveTo>
                    <a:pt x="9051" y="1"/>
                  </a:moveTo>
                  <a:cubicBezTo>
                    <a:pt x="6419" y="2632"/>
                    <a:pt x="2497" y="4186"/>
                    <a:pt x="0" y="4963"/>
                  </a:cubicBezTo>
                  <a:cubicBezTo>
                    <a:pt x="148" y="5309"/>
                    <a:pt x="276" y="5617"/>
                    <a:pt x="385" y="5881"/>
                  </a:cubicBezTo>
                  <a:cubicBezTo>
                    <a:pt x="2908" y="5104"/>
                    <a:pt x="6728" y="3583"/>
                    <a:pt x="9475" y="970"/>
                  </a:cubicBezTo>
                  <a:cubicBezTo>
                    <a:pt x="9347" y="662"/>
                    <a:pt x="9199" y="341"/>
                    <a:pt x="90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9" name="Google Shape;1959;p14"/>
            <p:cNvSpPr/>
            <p:nvPr/>
          </p:nvSpPr>
          <p:spPr>
            <a:xfrm rot="9076706">
              <a:off x="600114" y="345042"/>
              <a:ext cx="205118" cy="132244"/>
            </a:xfrm>
            <a:custGeom>
              <a:avLst/>
              <a:gdLst/>
              <a:ahLst/>
              <a:cxnLst/>
              <a:rect l="l" t="t" r="r" b="b"/>
              <a:pathLst>
                <a:path w="9919" h="6395" extrusionOk="0">
                  <a:moveTo>
                    <a:pt x="9232" y="611"/>
                  </a:moveTo>
                  <a:cubicBezTo>
                    <a:pt x="9328" y="823"/>
                    <a:pt x="9418" y="1028"/>
                    <a:pt x="9508" y="1233"/>
                  </a:cubicBezTo>
                  <a:cubicBezTo>
                    <a:pt x="6876" y="3686"/>
                    <a:pt x="3319" y="5156"/>
                    <a:pt x="726" y="5971"/>
                  </a:cubicBezTo>
                  <a:cubicBezTo>
                    <a:pt x="668" y="5836"/>
                    <a:pt x="604" y="5688"/>
                    <a:pt x="540" y="5534"/>
                  </a:cubicBezTo>
                  <a:lnTo>
                    <a:pt x="469" y="5374"/>
                  </a:lnTo>
                  <a:cubicBezTo>
                    <a:pt x="3127" y="4533"/>
                    <a:pt x="6702" y="3044"/>
                    <a:pt x="9232" y="611"/>
                  </a:cubicBezTo>
                  <a:close/>
                  <a:moveTo>
                    <a:pt x="9341" y="1"/>
                  </a:moveTo>
                  <a:lnTo>
                    <a:pt x="9161" y="181"/>
                  </a:lnTo>
                  <a:cubicBezTo>
                    <a:pt x="6619" y="2729"/>
                    <a:pt x="2877" y="4263"/>
                    <a:pt x="180" y="5098"/>
                  </a:cubicBezTo>
                  <a:lnTo>
                    <a:pt x="1" y="5156"/>
                  </a:lnTo>
                  <a:lnTo>
                    <a:pt x="219" y="5669"/>
                  </a:lnTo>
                  <a:cubicBezTo>
                    <a:pt x="309" y="5881"/>
                    <a:pt x="392" y="6074"/>
                    <a:pt x="463" y="6247"/>
                  </a:cubicBezTo>
                  <a:lnTo>
                    <a:pt x="521" y="6394"/>
                  </a:lnTo>
                  <a:lnTo>
                    <a:pt x="675" y="6350"/>
                  </a:lnTo>
                  <a:cubicBezTo>
                    <a:pt x="3339" y="5528"/>
                    <a:pt x="7094" y="4000"/>
                    <a:pt x="9835" y="1394"/>
                  </a:cubicBezTo>
                  <a:lnTo>
                    <a:pt x="9918" y="1310"/>
                  </a:lnTo>
                  <a:lnTo>
                    <a:pt x="9873" y="1201"/>
                  </a:lnTo>
                  <a:cubicBezTo>
                    <a:pt x="9752" y="906"/>
                    <a:pt x="9617" y="604"/>
                    <a:pt x="9469" y="283"/>
                  </a:cubicBezTo>
                  <a:lnTo>
                    <a:pt x="93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0" name="Google Shape;1960;p14"/>
            <p:cNvSpPr/>
            <p:nvPr/>
          </p:nvSpPr>
          <p:spPr>
            <a:xfrm rot="9076706">
              <a:off x="616641" y="418757"/>
              <a:ext cx="76224" cy="109662"/>
            </a:xfrm>
            <a:custGeom>
              <a:avLst/>
              <a:gdLst/>
              <a:ahLst/>
              <a:cxnLst/>
              <a:rect l="l" t="t" r="r" b="b"/>
              <a:pathLst>
                <a:path w="3686" h="5303" extrusionOk="0">
                  <a:moveTo>
                    <a:pt x="2068" y="0"/>
                  </a:moveTo>
                  <a:cubicBezTo>
                    <a:pt x="1439" y="617"/>
                    <a:pt x="745" y="1156"/>
                    <a:pt x="1" y="1618"/>
                  </a:cubicBezTo>
                  <a:cubicBezTo>
                    <a:pt x="604" y="2793"/>
                    <a:pt x="1073" y="4025"/>
                    <a:pt x="1406" y="5303"/>
                  </a:cubicBezTo>
                  <a:cubicBezTo>
                    <a:pt x="2209" y="4815"/>
                    <a:pt x="2966" y="4269"/>
                    <a:pt x="3685" y="3672"/>
                  </a:cubicBezTo>
                  <a:cubicBezTo>
                    <a:pt x="3525" y="3229"/>
                    <a:pt x="3332" y="2754"/>
                    <a:pt x="3108" y="2266"/>
                  </a:cubicBezTo>
                  <a:cubicBezTo>
                    <a:pt x="2979" y="1952"/>
                    <a:pt x="2832" y="1631"/>
                    <a:pt x="2684" y="1303"/>
                  </a:cubicBezTo>
                  <a:cubicBezTo>
                    <a:pt x="2485" y="880"/>
                    <a:pt x="2279" y="450"/>
                    <a:pt x="2068"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1" name="Google Shape;1961;p14"/>
            <p:cNvSpPr/>
            <p:nvPr/>
          </p:nvSpPr>
          <p:spPr>
            <a:xfrm rot="9076706">
              <a:off x="980133" y="633967"/>
              <a:ext cx="93077" cy="80153"/>
            </a:xfrm>
            <a:custGeom>
              <a:avLst/>
              <a:gdLst/>
              <a:ahLst/>
              <a:cxnLst/>
              <a:rect l="l" t="t" r="r" b="b"/>
              <a:pathLst>
                <a:path w="4501" h="3876" extrusionOk="0">
                  <a:moveTo>
                    <a:pt x="57" y="0"/>
                  </a:moveTo>
                  <a:cubicBezTo>
                    <a:pt x="41" y="0"/>
                    <a:pt x="27" y="4"/>
                    <a:pt x="19" y="9"/>
                  </a:cubicBezTo>
                  <a:cubicBezTo>
                    <a:pt x="0" y="28"/>
                    <a:pt x="19" y="80"/>
                    <a:pt x="58" y="112"/>
                  </a:cubicBezTo>
                  <a:cubicBezTo>
                    <a:pt x="449" y="407"/>
                    <a:pt x="783" y="721"/>
                    <a:pt x="1149" y="1023"/>
                  </a:cubicBezTo>
                  <a:cubicBezTo>
                    <a:pt x="1521" y="1325"/>
                    <a:pt x="1868" y="1639"/>
                    <a:pt x="2221" y="1948"/>
                  </a:cubicBezTo>
                  <a:cubicBezTo>
                    <a:pt x="2574" y="2249"/>
                    <a:pt x="2921" y="2564"/>
                    <a:pt x="3274" y="2885"/>
                  </a:cubicBezTo>
                  <a:lnTo>
                    <a:pt x="4327" y="3841"/>
                  </a:lnTo>
                  <a:cubicBezTo>
                    <a:pt x="4349" y="3863"/>
                    <a:pt x="4379" y="3876"/>
                    <a:pt x="4411" y="3876"/>
                  </a:cubicBezTo>
                  <a:cubicBezTo>
                    <a:pt x="4426" y="3876"/>
                    <a:pt x="4441" y="3873"/>
                    <a:pt x="4455" y="3867"/>
                  </a:cubicBezTo>
                  <a:cubicBezTo>
                    <a:pt x="4500" y="3848"/>
                    <a:pt x="4494" y="3783"/>
                    <a:pt x="4455" y="3738"/>
                  </a:cubicBezTo>
                  <a:cubicBezTo>
                    <a:pt x="4160" y="3360"/>
                    <a:pt x="3845" y="3000"/>
                    <a:pt x="3511" y="2666"/>
                  </a:cubicBezTo>
                  <a:cubicBezTo>
                    <a:pt x="3158" y="2320"/>
                    <a:pt x="2825" y="1986"/>
                    <a:pt x="2459" y="1678"/>
                  </a:cubicBezTo>
                  <a:cubicBezTo>
                    <a:pt x="2093" y="1376"/>
                    <a:pt x="1714" y="1087"/>
                    <a:pt x="1329" y="805"/>
                  </a:cubicBezTo>
                  <a:cubicBezTo>
                    <a:pt x="944" y="522"/>
                    <a:pt x="539" y="266"/>
                    <a:pt x="129" y="22"/>
                  </a:cubicBezTo>
                  <a:cubicBezTo>
                    <a:pt x="106" y="7"/>
                    <a:pt x="79" y="0"/>
                    <a:pt x="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2" name="Google Shape;1962;p14"/>
            <p:cNvSpPr/>
            <p:nvPr/>
          </p:nvSpPr>
          <p:spPr>
            <a:xfrm rot="9076706">
              <a:off x="993512" y="633291"/>
              <a:ext cx="40635" cy="38153"/>
            </a:xfrm>
            <a:custGeom>
              <a:avLst/>
              <a:gdLst/>
              <a:ahLst/>
              <a:cxnLst/>
              <a:rect l="l" t="t" r="r" b="b"/>
              <a:pathLst>
                <a:path w="1965" h="1845" extrusionOk="0">
                  <a:moveTo>
                    <a:pt x="53" y="0"/>
                  </a:moveTo>
                  <a:cubicBezTo>
                    <a:pt x="41" y="0"/>
                    <a:pt x="30" y="3"/>
                    <a:pt x="20" y="10"/>
                  </a:cubicBezTo>
                  <a:cubicBezTo>
                    <a:pt x="1" y="29"/>
                    <a:pt x="1" y="61"/>
                    <a:pt x="20" y="74"/>
                  </a:cubicBezTo>
                  <a:cubicBezTo>
                    <a:pt x="135" y="260"/>
                    <a:pt x="257" y="433"/>
                    <a:pt x="392" y="600"/>
                  </a:cubicBezTo>
                  <a:cubicBezTo>
                    <a:pt x="527" y="767"/>
                    <a:pt x="662" y="934"/>
                    <a:pt x="822" y="1075"/>
                  </a:cubicBezTo>
                  <a:cubicBezTo>
                    <a:pt x="983" y="1217"/>
                    <a:pt x="1150" y="1358"/>
                    <a:pt x="1317" y="1486"/>
                  </a:cubicBezTo>
                  <a:cubicBezTo>
                    <a:pt x="1490" y="1615"/>
                    <a:pt x="1676" y="1730"/>
                    <a:pt x="1862" y="1839"/>
                  </a:cubicBezTo>
                  <a:cubicBezTo>
                    <a:pt x="1871" y="1843"/>
                    <a:pt x="1879" y="1844"/>
                    <a:pt x="1888" y="1844"/>
                  </a:cubicBezTo>
                  <a:cubicBezTo>
                    <a:pt x="1911" y="1844"/>
                    <a:pt x="1932" y="1832"/>
                    <a:pt x="1946" y="1814"/>
                  </a:cubicBezTo>
                  <a:cubicBezTo>
                    <a:pt x="1946" y="1782"/>
                    <a:pt x="1965" y="1743"/>
                    <a:pt x="1946" y="1717"/>
                  </a:cubicBezTo>
                  <a:cubicBezTo>
                    <a:pt x="1798" y="1563"/>
                    <a:pt x="1657" y="1409"/>
                    <a:pt x="1509" y="1262"/>
                  </a:cubicBezTo>
                  <a:lnTo>
                    <a:pt x="1053" y="825"/>
                  </a:lnTo>
                  <a:lnTo>
                    <a:pt x="578" y="414"/>
                  </a:lnTo>
                  <a:lnTo>
                    <a:pt x="91" y="10"/>
                  </a:lnTo>
                  <a:cubicBezTo>
                    <a:pt x="78" y="3"/>
                    <a:pt x="65" y="0"/>
                    <a:pt x="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3" name="Google Shape;1963;p14"/>
            <p:cNvSpPr/>
            <p:nvPr/>
          </p:nvSpPr>
          <p:spPr>
            <a:xfrm rot="9076706">
              <a:off x="782456" y="505934"/>
              <a:ext cx="99984" cy="170397"/>
            </a:xfrm>
            <a:custGeom>
              <a:avLst/>
              <a:gdLst/>
              <a:ahLst/>
              <a:cxnLst/>
              <a:rect l="l" t="t" r="r" b="b"/>
              <a:pathLst>
                <a:path w="4835" h="8240" extrusionOk="0">
                  <a:moveTo>
                    <a:pt x="37" y="1"/>
                  </a:moveTo>
                  <a:cubicBezTo>
                    <a:pt x="33" y="1"/>
                    <a:pt x="29" y="2"/>
                    <a:pt x="26" y="3"/>
                  </a:cubicBezTo>
                  <a:cubicBezTo>
                    <a:pt x="0" y="16"/>
                    <a:pt x="20" y="80"/>
                    <a:pt x="65" y="157"/>
                  </a:cubicBezTo>
                  <a:cubicBezTo>
                    <a:pt x="488" y="799"/>
                    <a:pt x="886" y="1448"/>
                    <a:pt x="1291" y="2103"/>
                  </a:cubicBezTo>
                  <a:cubicBezTo>
                    <a:pt x="1689" y="2757"/>
                    <a:pt x="2074" y="3418"/>
                    <a:pt x="2452" y="4080"/>
                  </a:cubicBezTo>
                  <a:cubicBezTo>
                    <a:pt x="2838" y="4741"/>
                    <a:pt x="3197" y="5408"/>
                    <a:pt x="3576" y="6082"/>
                  </a:cubicBezTo>
                  <a:cubicBezTo>
                    <a:pt x="3961" y="6750"/>
                    <a:pt x="4308" y="7424"/>
                    <a:pt x="4661" y="8105"/>
                  </a:cubicBezTo>
                  <a:cubicBezTo>
                    <a:pt x="4703" y="8189"/>
                    <a:pt x="4751" y="8240"/>
                    <a:pt x="4789" y="8240"/>
                  </a:cubicBezTo>
                  <a:cubicBezTo>
                    <a:pt x="4791" y="8240"/>
                    <a:pt x="4793" y="8240"/>
                    <a:pt x="4796" y="8239"/>
                  </a:cubicBezTo>
                  <a:cubicBezTo>
                    <a:pt x="4834" y="8226"/>
                    <a:pt x="4834" y="8143"/>
                    <a:pt x="4796" y="8047"/>
                  </a:cubicBezTo>
                  <a:cubicBezTo>
                    <a:pt x="4507" y="7347"/>
                    <a:pt x="4192" y="6628"/>
                    <a:pt x="3845" y="5941"/>
                  </a:cubicBezTo>
                  <a:cubicBezTo>
                    <a:pt x="3505" y="5254"/>
                    <a:pt x="3152" y="4567"/>
                    <a:pt x="2754" y="3906"/>
                  </a:cubicBezTo>
                  <a:cubicBezTo>
                    <a:pt x="2356" y="3239"/>
                    <a:pt x="1945" y="2584"/>
                    <a:pt x="1515" y="1955"/>
                  </a:cubicBezTo>
                  <a:cubicBezTo>
                    <a:pt x="1079" y="1319"/>
                    <a:pt x="623" y="703"/>
                    <a:pt x="148" y="93"/>
                  </a:cubicBezTo>
                  <a:cubicBezTo>
                    <a:pt x="109" y="37"/>
                    <a:pt x="65" y="1"/>
                    <a:pt x="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4" name="Google Shape;1964;p14"/>
            <p:cNvSpPr/>
            <p:nvPr/>
          </p:nvSpPr>
          <p:spPr>
            <a:xfrm rot="9076706">
              <a:off x="754451" y="439031"/>
              <a:ext cx="30150" cy="58460"/>
            </a:xfrm>
            <a:custGeom>
              <a:avLst/>
              <a:gdLst/>
              <a:ahLst/>
              <a:cxnLst/>
              <a:rect l="l" t="t" r="r" b="b"/>
              <a:pathLst>
                <a:path w="1458" h="2827" extrusionOk="0">
                  <a:moveTo>
                    <a:pt x="73" y="1"/>
                  </a:moveTo>
                  <a:cubicBezTo>
                    <a:pt x="61" y="1"/>
                    <a:pt x="50" y="4"/>
                    <a:pt x="39" y="9"/>
                  </a:cubicBezTo>
                  <a:cubicBezTo>
                    <a:pt x="13" y="22"/>
                    <a:pt x="0" y="54"/>
                    <a:pt x="13" y="80"/>
                  </a:cubicBezTo>
                  <a:cubicBezTo>
                    <a:pt x="97" y="305"/>
                    <a:pt x="167" y="542"/>
                    <a:pt x="270" y="786"/>
                  </a:cubicBezTo>
                  <a:cubicBezTo>
                    <a:pt x="366" y="1024"/>
                    <a:pt x="456" y="1261"/>
                    <a:pt x="565" y="1486"/>
                  </a:cubicBezTo>
                  <a:cubicBezTo>
                    <a:pt x="681" y="1710"/>
                    <a:pt x="796" y="1942"/>
                    <a:pt x="918" y="2153"/>
                  </a:cubicBezTo>
                  <a:cubicBezTo>
                    <a:pt x="1040" y="2372"/>
                    <a:pt x="1175" y="2583"/>
                    <a:pt x="1323" y="2795"/>
                  </a:cubicBezTo>
                  <a:cubicBezTo>
                    <a:pt x="1337" y="2814"/>
                    <a:pt x="1358" y="2826"/>
                    <a:pt x="1381" y="2826"/>
                  </a:cubicBezTo>
                  <a:cubicBezTo>
                    <a:pt x="1389" y="2826"/>
                    <a:pt x="1398" y="2824"/>
                    <a:pt x="1406" y="2821"/>
                  </a:cubicBezTo>
                  <a:cubicBezTo>
                    <a:pt x="1438" y="2802"/>
                    <a:pt x="1458" y="2770"/>
                    <a:pt x="1451" y="2731"/>
                  </a:cubicBezTo>
                  <a:cubicBezTo>
                    <a:pt x="1374" y="2500"/>
                    <a:pt x="1291" y="2275"/>
                    <a:pt x="1188" y="2031"/>
                  </a:cubicBezTo>
                  <a:cubicBezTo>
                    <a:pt x="1092" y="1781"/>
                    <a:pt x="983" y="1550"/>
                    <a:pt x="880" y="1325"/>
                  </a:cubicBezTo>
                  <a:cubicBezTo>
                    <a:pt x="771" y="1101"/>
                    <a:pt x="655" y="876"/>
                    <a:pt x="527" y="664"/>
                  </a:cubicBezTo>
                  <a:cubicBezTo>
                    <a:pt x="398" y="446"/>
                    <a:pt x="257" y="234"/>
                    <a:pt x="122" y="22"/>
                  </a:cubicBezTo>
                  <a:cubicBezTo>
                    <a:pt x="107" y="7"/>
                    <a:pt x="90" y="1"/>
                    <a:pt x="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5" name="Google Shape;1965;p14"/>
            <p:cNvSpPr/>
            <p:nvPr/>
          </p:nvSpPr>
          <p:spPr>
            <a:xfrm rot="9076706">
              <a:off x="853841" y="497161"/>
              <a:ext cx="65471" cy="125275"/>
            </a:xfrm>
            <a:custGeom>
              <a:avLst/>
              <a:gdLst/>
              <a:ahLst/>
              <a:cxnLst/>
              <a:rect l="l" t="t" r="r" b="b"/>
              <a:pathLst>
                <a:path w="3166" h="6058" extrusionOk="0">
                  <a:moveTo>
                    <a:pt x="51" y="0"/>
                  </a:moveTo>
                  <a:cubicBezTo>
                    <a:pt x="45" y="0"/>
                    <a:pt x="39" y="1"/>
                    <a:pt x="32" y="3"/>
                  </a:cubicBezTo>
                  <a:cubicBezTo>
                    <a:pt x="0" y="16"/>
                    <a:pt x="0" y="67"/>
                    <a:pt x="32" y="125"/>
                  </a:cubicBezTo>
                  <a:cubicBezTo>
                    <a:pt x="309" y="594"/>
                    <a:pt x="565" y="1082"/>
                    <a:pt x="828" y="1557"/>
                  </a:cubicBezTo>
                  <a:cubicBezTo>
                    <a:pt x="1092" y="2038"/>
                    <a:pt x="1342" y="2526"/>
                    <a:pt x="1580" y="3014"/>
                  </a:cubicBezTo>
                  <a:cubicBezTo>
                    <a:pt x="1830" y="3495"/>
                    <a:pt x="2067" y="3990"/>
                    <a:pt x="2305" y="4478"/>
                  </a:cubicBezTo>
                  <a:cubicBezTo>
                    <a:pt x="2536" y="4972"/>
                    <a:pt x="2767" y="5466"/>
                    <a:pt x="3005" y="5960"/>
                  </a:cubicBezTo>
                  <a:cubicBezTo>
                    <a:pt x="3028" y="6020"/>
                    <a:pt x="3074" y="6057"/>
                    <a:pt x="3106" y="6057"/>
                  </a:cubicBezTo>
                  <a:cubicBezTo>
                    <a:pt x="3109" y="6057"/>
                    <a:pt x="3111" y="6057"/>
                    <a:pt x="3114" y="6057"/>
                  </a:cubicBezTo>
                  <a:cubicBezTo>
                    <a:pt x="3146" y="6044"/>
                    <a:pt x="3165" y="5980"/>
                    <a:pt x="3146" y="5909"/>
                  </a:cubicBezTo>
                  <a:cubicBezTo>
                    <a:pt x="2985" y="5383"/>
                    <a:pt x="2799" y="4863"/>
                    <a:pt x="2587" y="4356"/>
                  </a:cubicBezTo>
                  <a:cubicBezTo>
                    <a:pt x="2369" y="3842"/>
                    <a:pt x="2144" y="3335"/>
                    <a:pt x="1888" y="2853"/>
                  </a:cubicBezTo>
                  <a:cubicBezTo>
                    <a:pt x="1631" y="2366"/>
                    <a:pt x="1361" y="1884"/>
                    <a:pt x="1066" y="1422"/>
                  </a:cubicBezTo>
                  <a:cubicBezTo>
                    <a:pt x="764" y="953"/>
                    <a:pt x="456" y="504"/>
                    <a:pt x="122" y="67"/>
                  </a:cubicBezTo>
                  <a:cubicBezTo>
                    <a:pt x="96" y="25"/>
                    <a:pt x="78" y="0"/>
                    <a:pt x="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6" name="Google Shape;1966;p14"/>
            <p:cNvSpPr/>
            <p:nvPr/>
          </p:nvSpPr>
          <p:spPr>
            <a:xfrm rot="9076706">
              <a:off x="836317" y="372918"/>
              <a:ext cx="76886" cy="158734"/>
            </a:xfrm>
            <a:custGeom>
              <a:avLst/>
              <a:gdLst/>
              <a:ahLst/>
              <a:cxnLst/>
              <a:rect l="l" t="t" r="r" b="b"/>
              <a:pathLst>
                <a:path w="3718" h="7676" extrusionOk="0">
                  <a:moveTo>
                    <a:pt x="40" y="1"/>
                  </a:moveTo>
                  <a:cubicBezTo>
                    <a:pt x="35" y="1"/>
                    <a:pt x="31" y="1"/>
                    <a:pt x="27" y="3"/>
                  </a:cubicBezTo>
                  <a:cubicBezTo>
                    <a:pt x="1" y="10"/>
                    <a:pt x="14" y="80"/>
                    <a:pt x="52" y="144"/>
                  </a:cubicBezTo>
                  <a:cubicBezTo>
                    <a:pt x="393" y="741"/>
                    <a:pt x="701" y="1345"/>
                    <a:pt x="1022" y="1955"/>
                  </a:cubicBezTo>
                  <a:cubicBezTo>
                    <a:pt x="1343" y="2558"/>
                    <a:pt x="1631" y="3174"/>
                    <a:pt x="1927" y="3784"/>
                  </a:cubicBezTo>
                  <a:cubicBezTo>
                    <a:pt x="2222" y="4400"/>
                    <a:pt x="2498" y="5029"/>
                    <a:pt x="2768" y="5652"/>
                  </a:cubicBezTo>
                  <a:cubicBezTo>
                    <a:pt x="3037" y="6275"/>
                    <a:pt x="3300" y="6904"/>
                    <a:pt x="3551" y="7546"/>
                  </a:cubicBezTo>
                  <a:cubicBezTo>
                    <a:pt x="3580" y="7616"/>
                    <a:pt x="3636" y="7676"/>
                    <a:pt x="3665" y="7676"/>
                  </a:cubicBezTo>
                  <a:cubicBezTo>
                    <a:pt x="3668" y="7676"/>
                    <a:pt x="3671" y="7675"/>
                    <a:pt x="3673" y="7674"/>
                  </a:cubicBezTo>
                  <a:cubicBezTo>
                    <a:pt x="3692" y="7661"/>
                    <a:pt x="3718" y="7584"/>
                    <a:pt x="3692" y="7501"/>
                  </a:cubicBezTo>
                  <a:cubicBezTo>
                    <a:pt x="3506" y="6833"/>
                    <a:pt x="3300" y="6178"/>
                    <a:pt x="3050" y="5537"/>
                  </a:cubicBezTo>
                  <a:cubicBezTo>
                    <a:pt x="2806" y="4895"/>
                    <a:pt x="2543" y="4253"/>
                    <a:pt x="2241" y="3636"/>
                  </a:cubicBezTo>
                  <a:cubicBezTo>
                    <a:pt x="1940" y="3020"/>
                    <a:pt x="1619" y="2410"/>
                    <a:pt x="1266" y="1820"/>
                  </a:cubicBezTo>
                  <a:cubicBezTo>
                    <a:pt x="912" y="1223"/>
                    <a:pt x="534" y="645"/>
                    <a:pt x="142" y="87"/>
                  </a:cubicBezTo>
                  <a:cubicBezTo>
                    <a:pt x="109" y="36"/>
                    <a:pt x="70" y="1"/>
                    <a:pt x="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7" name="Google Shape;1967;p14"/>
            <p:cNvSpPr/>
            <p:nvPr/>
          </p:nvSpPr>
          <p:spPr>
            <a:xfrm rot="9076706">
              <a:off x="549384" y="305681"/>
              <a:ext cx="39849" cy="117872"/>
            </a:xfrm>
            <a:custGeom>
              <a:avLst/>
              <a:gdLst/>
              <a:ahLst/>
              <a:cxnLst/>
              <a:rect l="l" t="t" r="r" b="b"/>
              <a:pathLst>
                <a:path w="1927" h="5700" extrusionOk="0">
                  <a:moveTo>
                    <a:pt x="874" y="0"/>
                  </a:moveTo>
                  <a:cubicBezTo>
                    <a:pt x="869" y="0"/>
                    <a:pt x="867" y="2"/>
                    <a:pt x="867" y="5"/>
                  </a:cubicBezTo>
                  <a:cubicBezTo>
                    <a:pt x="848" y="50"/>
                    <a:pt x="848" y="101"/>
                    <a:pt x="867" y="146"/>
                  </a:cubicBezTo>
                  <a:cubicBezTo>
                    <a:pt x="1060" y="634"/>
                    <a:pt x="1220" y="1141"/>
                    <a:pt x="1342" y="1655"/>
                  </a:cubicBezTo>
                  <a:cubicBezTo>
                    <a:pt x="1477" y="2156"/>
                    <a:pt x="1554" y="2676"/>
                    <a:pt x="1573" y="3196"/>
                  </a:cubicBezTo>
                  <a:cubicBezTo>
                    <a:pt x="1605" y="3696"/>
                    <a:pt x="1496" y="4203"/>
                    <a:pt x="1259" y="4653"/>
                  </a:cubicBezTo>
                  <a:cubicBezTo>
                    <a:pt x="1027" y="5108"/>
                    <a:pt x="610" y="5449"/>
                    <a:pt x="116" y="5590"/>
                  </a:cubicBezTo>
                  <a:cubicBezTo>
                    <a:pt x="65" y="5603"/>
                    <a:pt x="7" y="5622"/>
                    <a:pt x="7" y="5661"/>
                  </a:cubicBezTo>
                  <a:cubicBezTo>
                    <a:pt x="0" y="5699"/>
                    <a:pt x="52" y="5699"/>
                    <a:pt x="116" y="5699"/>
                  </a:cubicBezTo>
                  <a:cubicBezTo>
                    <a:pt x="681" y="5609"/>
                    <a:pt x="1175" y="5282"/>
                    <a:pt x="1477" y="4800"/>
                  </a:cubicBezTo>
                  <a:cubicBezTo>
                    <a:pt x="1772" y="4312"/>
                    <a:pt x="1926" y="3754"/>
                    <a:pt x="1907" y="3183"/>
                  </a:cubicBezTo>
                  <a:cubicBezTo>
                    <a:pt x="1888" y="2637"/>
                    <a:pt x="1791" y="2091"/>
                    <a:pt x="1624" y="1571"/>
                  </a:cubicBezTo>
                  <a:cubicBezTo>
                    <a:pt x="1464" y="1052"/>
                    <a:pt x="1246" y="557"/>
                    <a:pt x="983" y="82"/>
                  </a:cubicBezTo>
                  <a:cubicBezTo>
                    <a:pt x="951" y="35"/>
                    <a:pt x="893" y="0"/>
                    <a:pt x="8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8" name="Google Shape;1968;p14"/>
            <p:cNvSpPr/>
            <p:nvPr/>
          </p:nvSpPr>
          <p:spPr>
            <a:xfrm rot="9076706">
              <a:off x="577488" y="328479"/>
              <a:ext cx="12366" cy="77403"/>
            </a:xfrm>
            <a:custGeom>
              <a:avLst/>
              <a:gdLst/>
              <a:ahLst/>
              <a:cxnLst/>
              <a:rect l="l" t="t" r="r" b="b"/>
              <a:pathLst>
                <a:path w="598" h="3743" extrusionOk="0">
                  <a:moveTo>
                    <a:pt x="97" y="0"/>
                  </a:moveTo>
                  <a:cubicBezTo>
                    <a:pt x="91" y="0"/>
                    <a:pt x="84" y="1"/>
                    <a:pt x="78" y="2"/>
                  </a:cubicBezTo>
                  <a:cubicBezTo>
                    <a:pt x="39" y="15"/>
                    <a:pt x="20" y="60"/>
                    <a:pt x="27" y="98"/>
                  </a:cubicBezTo>
                  <a:cubicBezTo>
                    <a:pt x="104" y="387"/>
                    <a:pt x="161" y="689"/>
                    <a:pt x="200" y="991"/>
                  </a:cubicBezTo>
                  <a:cubicBezTo>
                    <a:pt x="232" y="1286"/>
                    <a:pt x="251" y="1581"/>
                    <a:pt x="251" y="1876"/>
                  </a:cubicBezTo>
                  <a:cubicBezTo>
                    <a:pt x="251" y="2178"/>
                    <a:pt x="232" y="2480"/>
                    <a:pt x="193" y="2775"/>
                  </a:cubicBezTo>
                  <a:cubicBezTo>
                    <a:pt x="155" y="3077"/>
                    <a:pt x="91" y="3372"/>
                    <a:pt x="7" y="3667"/>
                  </a:cubicBezTo>
                  <a:cubicBezTo>
                    <a:pt x="1" y="3693"/>
                    <a:pt x="7" y="3719"/>
                    <a:pt x="33" y="3738"/>
                  </a:cubicBezTo>
                  <a:cubicBezTo>
                    <a:pt x="41" y="3741"/>
                    <a:pt x="50" y="3743"/>
                    <a:pt x="59" y="3743"/>
                  </a:cubicBezTo>
                  <a:cubicBezTo>
                    <a:pt x="83" y="3743"/>
                    <a:pt x="105" y="3730"/>
                    <a:pt x="110" y="3706"/>
                  </a:cubicBezTo>
                  <a:cubicBezTo>
                    <a:pt x="264" y="3423"/>
                    <a:pt x="380" y="3128"/>
                    <a:pt x="463" y="2826"/>
                  </a:cubicBezTo>
                  <a:cubicBezTo>
                    <a:pt x="540" y="2518"/>
                    <a:pt x="585" y="2204"/>
                    <a:pt x="598" y="1883"/>
                  </a:cubicBezTo>
                  <a:cubicBezTo>
                    <a:pt x="598" y="1562"/>
                    <a:pt x="566" y="1247"/>
                    <a:pt x="502" y="933"/>
                  </a:cubicBezTo>
                  <a:cubicBezTo>
                    <a:pt x="425" y="625"/>
                    <a:pt x="315" y="323"/>
                    <a:pt x="168" y="40"/>
                  </a:cubicBezTo>
                  <a:cubicBezTo>
                    <a:pt x="152" y="14"/>
                    <a:pt x="127" y="0"/>
                    <a:pt x="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9" name="Google Shape;1969;p14"/>
            <p:cNvSpPr/>
            <p:nvPr/>
          </p:nvSpPr>
          <p:spPr>
            <a:xfrm rot="9076706">
              <a:off x="639746" y="454236"/>
              <a:ext cx="22768" cy="48327"/>
            </a:xfrm>
            <a:custGeom>
              <a:avLst/>
              <a:gdLst/>
              <a:ahLst/>
              <a:cxnLst/>
              <a:rect l="l" t="t" r="r" b="b"/>
              <a:pathLst>
                <a:path w="1101" h="2337" extrusionOk="0">
                  <a:moveTo>
                    <a:pt x="72" y="0"/>
                  </a:moveTo>
                  <a:cubicBezTo>
                    <a:pt x="35" y="0"/>
                    <a:pt x="1" y="36"/>
                    <a:pt x="15" y="75"/>
                  </a:cubicBezTo>
                  <a:cubicBezTo>
                    <a:pt x="105" y="255"/>
                    <a:pt x="189" y="448"/>
                    <a:pt x="266" y="627"/>
                  </a:cubicBezTo>
                  <a:cubicBezTo>
                    <a:pt x="349" y="813"/>
                    <a:pt x="413" y="1000"/>
                    <a:pt x="497" y="1186"/>
                  </a:cubicBezTo>
                  <a:cubicBezTo>
                    <a:pt x="574" y="1366"/>
                    <a:pt x="651" y="1552"/>
                    <a:pt x="721" y="1738"/>
                  </a:cubicBezTo>
                  <a:lnTo>
                    <a:pt x="946" y="2309"/>
                  </a:lnTo>
                  <a:cubicBezTo>
                    <a:pt x="962" y="2325"/>
                    <a:pt x="987" y="2336"/>
                    <a:pt x="1013" y="2336"/>
                  </a:cubicBezTo>
                  <a:cubicBezTo>
                    <a:pt x="1018" y="2336"/>
                    <a:pt x="1024" y="2336"/>
                    <a:pt x="1030" y="2335"/>
                  </a:cubicBezTo>
                  <a:cubicBezTo>
                    <a:pt x="1068" y="2328"/>
                    <a:pt x="1100" y="2303"/>
                    <a:pt x="1100" y="2277"/>
                  </a:cubicBezTo>
                  <a:cubicBezTo>
                    <a:pt x="1087" y="2065"/>
                    <a:pt x="1062" y="1853"/>
                    <a:pt x="1017" y="1648"/>
                  </a:cubicBezTo>
                  <a:cubicBezTo>
                    <a:pt x="965" y="1443"/>
                    <a:pt x="901" y="1237"/>
                    <a:pt x="818" y="1045"/>
                  </a:cubicBezTo>
                  <a:cubicBezTo>
                    <a:pt x="721" y="852"/>
                    <a:pt x="619" y="672"/>
                    <a:pt x="503" y="492"/>
                  </a:cubicBezTo>
                  <a:cubicBezTo>
                    <a:pt x="381" y="319"/>
                    <a:pt x="246" y="159"/>
                    <a:pt x="105" y="11"/>
                  </a:cubicBezTo>
                  <a:cubicBezTo>
                    <a:pt x="95" y="4"/>
                    <a:pt x="83" y="0"/>
                    <a:pt x="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0" name="Google Shape;1970;p14"/>
            <p:cNvSpPr/>
            <p:nvPr/>
          </p:nvSpPr>
          <p:spPr>
            <a:xfrm rot="9076706">
              <a:off x="641892" y="440981"/>
              <a:ext cx="20865" cy="41152"/>
            </a:xfrm>
            <a:custGeom>
              <a:avLst/>
              <a:gdLst/>
              <a:ahLst/>
              <a:cxnLst/>
              <a:rect l="l" t="t" r="r" b="b"/>
              <a:pathLst>
                <a:path w="1009" h="1990" extrusionOk="0">
                  <a:moveTo>
                    <a:pt x="74" y="1"/>
                  </a:moveTo>
                  <a:cubicBezTo>
                    <a:pt x="61" y="1"/>
                    <a:pt x="47" y="5"/>
                    <a:pt x="39" y="18"/>
                  </a:cubicBezTo>
                  <a:cubicBezTo>
                    <a:pt x="20" y="30"/>
                    <a:pt x="1" y="50"/>
                    <a:pt x="7" y="75"/>
                  </a:cubicBezTo>
                  <a:cubicBezTo>
                    <a:pt x="65" y="242"/>
                    <a:pt x="116" y="416"/>
                    <a:pt x="180" y="576"/>
                  </a:cubicBezTo>
                  <a:lnTo>
                    <a:pt x="379" y="1058"/>
                  </a:lnTo>
                  <a:lnTo>
                    <a:pt x="604" y="1526"/>
                  </a:lnTo>
                  <a:cubicBezTo>
                    <a:pt x="687" y="1674"/>
                    <a:pt x="777" y="1828"/>
                    <a:pt x="874" y="1976"/>
                  </a:cubicBezTo>
                  <a:cubicBezTo>
                    <a:pt x="883" y="1985"/>
                    <a:pt x="896" y="1990"/>
                    <a:pt x="910" y="1990"/>
                  </a:cubicBezTo>
                  <a:cubicBezTo>
                    <a:pt x="923" y="1990"/>
                    <a:pt x="938" y="1985"/>
                    <a:pt x="951" y="1976"/>
                  </a:cubicBezTo>
                  <a:cubicBezTo>
                    <a:pt x="983" y="1969"/>
                    <a:pt x="1008" y="1943"/>
                    <a:pt x="1008" y="1911"/>
                  </a:cubicBezTo>
                  <a:cubicBezTo>
                    <a:pt x="983" y="1738"/>
                    <a:pt x="944" y="1558"/>
                    <a:pt x="886" y="1391"/>
                  </a:cubicBezTo>
                  <a:cubicBezTo>
                    <a:pt x="829" y="1218"/>
                    <a:pt x="764" y="1058"/>
                    <a:pt x="694" y="897"/>
                  </a:cubicBezTo>
                  <a:cubicBezTo>
                    <a:pt x="610" y="737"/>
                    <a:pt x="521" y="583"/>
                    <a:pt x="424" y="435"/>
                  </a:cubicBezTo>
                  <a:cubicBezTo>
                    <a:pt x="322" y="281"/>
                    <a:pt x="212" y="140"/>
                    <a:pt x="97" y="5"/>
                  </a:cubicBezTo>
                  <a:cubicBezTo>
                    <a:pt x="90" y="2"/>
                    <a:pt x="82" y="1"/>
                    <a:pt x="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71" name="Google Shape;1971;p14"/>
          <p:cNvGrpSpPr/>
          <p:nvPr/>
        </p:nvGrpSpPr>
        <p:grpSpPr>
          <a:xfrm>
            <a:off x="5310289" y="713344"/>
            <a:ext cx="256688" cy="303621"/>
            <a:chOff x="1824250" y="1008625"/>
            <a:chExt cx="144250" cy="170625"/>
          </a:xfrm>
        </p:grpSpPr>
        <p:sp>
          <p:nvSpPr>
            <p:cNvPr id="1972" name="Google Shape;1972;p14"/>
            <p:cNvSpPr/>
            <p:nvPr/>
          </p:nvSpPr>
          <p:spPr>
            <a:xfrm>
              <a:off x="1828675" y="1013025"/>
              <a:ext cx="135400" cy="161850"/>
            </a:xfrm>
            <a:custGeom>
              <a:avLst/>
              <a:gdLst/>
              <a:ahLst/>
              <a:cxnLst/>
              <a:rect l="l" t="t" r="r" b="b"/>
              <a:pathLst>
                <a:path w="5416" h="6474" extrusionOk="0">
                  <a:moveTo>
                    <a:pt x="2356" y="0"/>
                  </a:moveTo>
                  <a:cubicBezTo>
                    <a:pt x="2252" y="0"/>
                    <a:pt x="2150" y="4"/>
                    <a:pt x="2047" y="21"/>
                  </a:cubicBezTo>
                  <a:cubicBezTo>
                    <a:pt x="1947" y="37"/>
                    <a:pt x="1847" y="67"/>
                    <a:pt x="1750" y="94"/>
                  </a:cubicBezTo>
                  <a:cubicBezTo>
                    <a:pt x="1690" y="107"/>
                    <a:pt x="1636" y="138"/>
                    <a:pt x="1579" y="161"/>
                  </a:cubicBezTo>
                  <a:cubicBezTo>
                    <a:pt x="1469" y="211"/>
                    <a:pt x="1362" y="274"/>
                    <a:pt x="1258" y="342"/>
                  </a:cubicBezTo>
                  <a:cubicBezTo>
                    <a:pt x="1164" y="402"/>
                    <a:pt x="1074" y="472"/>
                    <a:pt x="988" y="539"/>
                  </a:cubicBezTo>
                  <a:cubicBezTo>
                    <a:pt x="871" y="629"/>
                    <a:pt x="760" y="743"/>
                    <a:pt x="659" y="850"/>
                  </a:cubicBezTo>
                  <a:cubicBezTo>
                    <a:pt x="647" y="863"/>
                    <a:pt x="636" y="876"/>
                    <a:pt x="623" y="890"/>
                  </a:cubicBezTo>
                  <a:cubicBezTo>
                    <a:pt x="562" y="960"/>
                    <a:pt x="506" y="1034"/>
                    <a:pt x="456" y="1111"/>
                  </a:cubicBezTo>
                  <a:cubicBezTo>
                    <a:pt x="358" y="1265"/>
                    <a:pt x="272" y="1428"/>
                    <a:pt x="208" y="1599"/>
                  </a:cubicBezTo>
                  <a:cubicBezTo>
                    <a:pt x="141" y="1783"/>
                    <a:pt x="98" y="1973"/>
                    <a:pt x="65" y="2164"/>
                  </a:cubicBezTo>
                  <a:cubicBezTo>
                    <a:pt x="45" y="2291"/>
                    <a:pt x="28" y="2418"/>
                    <a:pt x="17" y="2546"/>
                  </a:cubicBezTo>
                  <a:cubicBezTo>
                    <a:pt x="1" y="2696"/>
                    <a:pt x="1" y="2850"/>
                    <a:pt x="5" y="3003"/>
                  </a:cubicBezTo>
                  <a:cubicBezTo>
                    <a:pt x="11" y="3144"/>
                    <a:pt x="51" y="3295"/>
                    <a:pt x="91" y="3429"/>
                  </a:cubicBezTo>
                  <a:cubicBezTo>
                    <a:pt x="151" y="3619"/>
                    <a:pt x="228" y="3803"/>
                    <a:pt x="306" y="3987"/>
                  </a:cubicBezTo>
                  <a:cubicBezTo>
                    <a:pt x="342" y="4077"/>
                    <a:pt x="382" y="4167"/>
                    <a:pt x="422" y="4258"/>
                  </a:cubicBezTo>
                  <a:cubicBezTo>
                    <a:pt x="489" y="4402"/>
                    <a:pt x="573" y="4539"/>
                    <a:pt x="656" y="4676"/>
                  </a:cubicBezTo>
                  <a:cubicBezTo>
                    <a:pt x="757" y="4846"/>
                    <a:pt x="867" y="5007"/>
                    <a:pt x="997" y="5150"/>
                  </a:cubicBezTo>
                  <a:cubicBezTo>
                    <a:pt x="1161" y="5331"/>
                    <a:pt x="1339" y="5505"/>
                    <a:pt x="1522" y="5666"/>
                  </a:cubicBezTo>
                  <a:cubicBezTo>
                    <a:pt x="1666" y="5793"/>
                    <a:pt x="1817" y="5917"/>
                    <a:pt x="1977" y="6024"/>
                  </a:cubicBezTo>
                  <a:cubicBezTo>
                    <a:pt x="2175" y="6161"/>
                    <a:pt x="2385" y="6285"/>
                    <a:pt x="2613" y="6362"/>
                  </a:cubicBezTo>
                  <a:cubicBezTo>
                    <a:pt x="2743" y="6405"/>
                    <a:pt x="2877" y="6442"/>
                    <a:pt x="3014" y="6459"/>
                  </a:cubicBezTo>
                  <a:cubicBezTo>
                    <a:pt x="3084" y="6469"/>
                    <a:pt x="3155" y="6473"/>
                    <a:pt x="3227" y="6473"/>
                  </a:cubicBezTo>
                  <a:cubicBezTo>
                    <a:pt x="3293" y="6473"/>
                    <a:pt x="3360" y="6470"/>
                    <a:pt x="3425" y="6465"/>
                  </a:cubicBezTo>
                  <a:cubicBezTo>
                    <a:pt x="3509" y="6459"/>
                    <a:pt x="3589" y="6445"/>
                    <a:pt x="3669" y="6428"/>
                  </a:cubicBezTo>
                  <a:cubicBezTo>
                    <a:pt x="3813" y="6395"/>
                    <a:pt x="3958" y="6362"/>
                    <a:pt x="4098" y="6311"/>
                  </a:cubicBezTo>
                  <a:cubicBezTo>
                    <a:pt x="4248" y="6261"/>
                    <a:pt x="4389" y="6184"/>
                    <a:pt x="4519" y="6094"/>
                  </a:cubicBezTo>
                  <a:cubicBezTo>
                    <a:pt x="4646" y="6007"/>
                    <a:pt x="4750" y="5886"/>
                    <a:pt x="4853" y="5769"/>
                  </a:cubicBezTo>
                  <a:cubicBezTo>
                    <a:pt x="4957" y="5652"/>
                    <a:pt x="5031" y="5528"/>
                    <a:pt x="5108" y="5391"/>
                  </a:cubicBezTo>
                  <a:cubicBezTo>
                    <a:pt x="5185" y="5251"/>
                    <a:pt x="5228" y="5097"/>
                    <a:pt x="5268" y="4943"/>
                  </a:cubicBezTo>
                  <a:cubicBezTo>
                    <a:pt x="5332" y="4706"/>
                    <a:pt x="5402" y="4465"/>
                    <a:pt x="5409" y="4218"/>
                  </a:cubicBezTo>
                  <a:cubicBezTo>
                    <a:pt x="5415" y="4054"/>
                    <a:pt x="5415" y="3886"/>
                    <a:pt x="5392" y="3722"/>
                  </a:cubicBezTo>
                  <a:cubicBezTo>
                    <a:pt x="5389" y="3699"/>
                    <a:pt x="5386" y="3676"/>
                    <a:pt x="5382" y="3649"/>
                  </a:cubicBezTo>
                  <a:cubicBezTo>
                    <a:pt x="5365" y="3579"/>
                    <a:pt x="5345" y="3512"/>
                    <a:pt x="5329" y="3442"/>
                  </a:cubicBezTo>
                  <a:cubicBezTo>
                    <a:pt x="5325" y="3429"/>
                    <a:pt x="5322" y="3415"/>
                    <a:pt x="5315" y="3401"/>
                  </a:cubicBezTo>
                  <a:cubicBezTo>
                    <a:pt x="5272" y="3324"/>
                    <a:pt x="5238" y="3244"/>
                    <a:pt x="5178" y="3181"/>
                  </a:cubicBezTo>
                  <a:cubicBezTo>
                    <a:pt x="5128" y="3128"/>
                    <a:pt x="5077" y="3071"/>
                    <a:pt x="5017" y="3027"/>
                  </a:cubicBezTo>
                  <a:cubicBezTo>
                    <a:pt x="4997" y="3014"/>
                    <a:pt x="4981" y="2997"/>
                    <a:pt x="4961" y="2983"/>
                  </a:cubicBezTo>
                  <a:cubicBezTo>
                    <a:pt x="4852" y="2900"/>
                    <a:pt x="4718" y="2857"/>
                    <a:pt x="4583" y="2857"/>
                  </a:cubicBezTo>
                  <a:cubicBezTo>
                    <a:pt x="4503" y="2857"/>
                    <a:pt x="4423" y="2872"/>
                    <a:pt x="4349" y="2903"/>
                  </a:cubicBezTo>
                  <a:cubicBezTo>
                    <a:pt x="4108" y="3000"/>
                    <a:pt x="3944" y="3251"/>
                    <a:pt x="3958" y="3512"/>
                  </a:cubicBezTo>
                  <a:lnTo>
                    <a:pt x="3958" y="3525"/>
                  </a:lnTo>
                  <a:cubicBezTo>
                    <a:pt x="3944" y="3602"/>
                    <a:pt x="3950" y="3682"/>
                    <a:pt x="3954" y="3759"/>
                  </a:cubicBezTo>
                  <a:cubicBezTo>
                    <a:pt x="3954" y="3803"/>
                    <a:pt x="3967" y="3850"/>
                    <a:pt x="3974" y="3890"/>
                  </a:cubicBezTo>
                  <a:cubicBezTo>
                    <a:pt x="3984" y="3950"/>
                    <a:pt x="3991" y="4011"/>
                    <a:pt x="3994" y="4067"/>
                  </a:cubicBezTo>
                  <a:cubicBezTo>
                    <a:pt x="3984" y="4207"/>
                    <a:pt x="3958" y="4345"/>
                    <a:pt x="3927" y="4482"/>
                  </a:cubicBezTo>
                  <a:cubicBezTo>
                    <a:pt x="3901" y="4576"/>
                    <a:pt x="3870" y="4669"/>
                    <a:pt x="3830" y="4759"/>
                  </a:cubicBezTo>
                  <a:cubicBezTo>
                    <a:pt x="3793" y="4813"/>
                    <a:pt x="3753" y="4863"/>
                    <a:pt x="3710" y="4914"/>
                  </a:cubicBezTo>
                  <a:cubicBezTo>
                    <a:pt x="3697" y="4923"/>
                    <a:pt x="3683" y="4934"/>
                    <a:pt x="3669" y="4943"/>
                  </a:cubicBezTo>
                  <a:cubicBezTo>
                    <a:pt x="3620" y="4967"/>
                    <a:pt x="3563" y="4987"/>
                    <a:pt x="3509" y="5004"/>
                  </a:cubicBezTo>
                  <a:cubicBezTo>
                    <a:pt x="3419" y="5024"/>
                    <a:pt x="3325" y="5040"/>
                    <a:pt x="3231" y="5047"/>
                  </a:cubicBezTo>
                  <a:cubicBezTo>
                    <a:pt x="3202" y="5044"/>
                    <a:pt x="3168" y="5037"/>
                    <a:pt x="3135" y="5034"/>
                  </a:cubicBezTo>
                  <a:cubicBezTo>
                    <a:pt x="3061" y="5007"/>
                    <a:pt x="2987" y="4977"/>
                    <a:pt x="2917" y="4940"/>
                  </a:cubicBezTo>
                  <a:cubicBezTo>
                    <a:pt x="2649" y="4773"/>
                    <a:pt x="2408" y="4562"/>
                    <a:pt x="2181" y="4345"/>
                  </a:cubicBezTo>
                  <a:cubicBezTo>
                    <a:pt x="2101" y="4261"/>
                    <a:pt x="2027" y="4174"/>
                    <a:pt x="1957" y="4084"/>
                  </a:cubicBezTo>
                  <a:cubicBezTo>
                    <a:pt x="1894" y="4000"/>
                    <a:pt x="1837" y="3910"/>
                    <a:pt x="1780" y="3820"/>
                  </a:cubicBezTo>
                  <a:cubicBezTo>
                    <a:pt x="1706" y="3679"/>
                    <a:pt x="1643" y="3532"/>
                    <a:pt x="1579" y="3385"/>
                  </a:cubicBezTo>
                  <a:cubicBezTo>
                    <a:pt x="1519" y="3241"/>
                    <a:pt x="1453" y="3094"/>
                    <a:pt x="1405" y="2947"/>
                  </a:cubicBezTo>
                  <a:cubicBezTo>
                    <a:pt x="1396" y="2883"/>
                    <a:pt x="1389" y="2823"/>
                    <a:pt x="1385" y="2759"/>
                  </a:cubicBezTo>
                  <a:cubicBezTo>
                    <a:pt x="1392" y="2552"/>
                    <a:pt x="1416" y="2345"/>
                    <a:pt x="1459" y="2140"/>
                  </a:cubicBezTo>
                  <a:cubicBezTo>
                    <a:pt x="1489" y="2047"/>
                    <a:pt x="1522" y="1957"/>
                    <a:pt x="1566" y="1867"/>
                  </a:cubicBezTo>
                  <a:cubicBezTo>
                    <a:pt x="1636" y="1759"/>
                    <a:pt x="1713" y="1659"/>
                    <a:pt x="1800" y="1562"/>
                  </a:cubicBezTo>
                  <a:cubicBezTo>
                    <a:pt x="1904" y="1462"/>
                    <a:pt x="2014" y="1368"/>
                    <a:pt x="2135" y="1291"/>
                  </a:cubicBezTo>
                  <a:cubicBezTo>
                    <a:pt x="2212" y="1251"/>
                    <a:pt x="2285" y="1217"/>
                    <a:pt x="2365" y="1188"/>
                  </a:cubicBezTo>
                  <a:cubicBezTo>
                    <a:pt x="2476" y="1171"/>
                    <a:pt x="2589" y="1168"/>
                    <a:pt x="2700" y="1168"/>
                  </a:cubicBezTo>
                  <a:lnTo>
                    <a:pt x="2914" y="1168"/>
                  </a:lnTo>
                  <a:cubicBezTo>
                    <a:pt x="3021" y="1154"/>
                    <a:pt x="3115" y="1117"/>
                    <a:pt x="3198" y="1050"/>
                  </a:cubicBezTo>
                  <a:cubicBezTo>
                    <a:pt x="3319" y="956"/>
                    <a:pt x="3399" y="816"/>
                    <a:pt x="3419" y="666"/>
                  </a:cubicBezTo>
                  <a:cubicBezTo>
                    <a:pt x="3439" y="512"/>
                    <a:pt x="3396" y="354"/>
                    <a:pt x="3302" y="234"/>
                  </a:cubicBezTo>
                  <a:cubicBezTo>
                    <a:pt x="3218" y="121"/>
                    <a:pt x="3064" y="13"/>
                    <a:pt x="2917" y="10"/>
                  </a:cubicBezTo>
                  <a:cubicBezTo>
                    <a:pt x="2803" y="7"/>
                    <a:pt x="2686" y="4"/>
                    <a:pt x="2573" y="4"/>
                  </a:cubicBezTo>
                  <a:cubicBezTo>
                    <a:pt x="2500" y="2"/>
                    <a:pt x="2428" y="0"/>
                    <a:pt x="23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3" name="Google Shape;1973;p14"/>
            <p:cNvSpPr/>
            <p:nvPr/>
          </p:nvSpPr>
          <p:spPr>
            <a:xfrm>
              <a:off x="1824250" y="1008625"/>
              <a:ext cx="144250" cy="170625"/>
            </a:xfrm>
            <a:custGeom>
              <a:avLst/>
              <a:gdLst/>
              <a:ahLst/>
              <a:cxnLst/>
              <a:rect l="l" t="t" r="r" b="b"/>
              <a:pathLst>
                <a:path w="5770" h="6825" extrusionOk="0">
                  <a:moveTo>
                    <a:pt x="5328" y="3645"/>
                  </a:moveTo>
                  <a:lnTo>
                    <a:pt x="5328" y="3645"/>
                  </a:lnTo>
                  <a:cubicBezTo>
                    <a:pt x="5328" y="3645"/>
                    <a:pt x="5331" y="3651"/>
                    <a:pt x="5339" y="3661"/>
                  </a:cubicBezTo>
                  <a:cubicBezTo>
                    <a:pt x="5335" y="3655"/>
                    <a:pt x="5332" y="3650"/>
                    <a:pt x="5328" y="3645"/>
                  </a:cubicBezTo>
                  <a:close/>
                  <a:moveTo>
                    <a:pt x="2545" y="352"/>
                  </a:moveTo>
                  <a:cubicBezTo>
                    <a:pt x="2590" y="352"/>
                    <a:pt x="2636" y="353"/>
                    <a:pt x="2683" y="354"/>
                  </a:cubicBezTo>
                  <a:lnTo>
                    <a:pt x="2750" y="354"/>
                  </a:lnTo>
                  <a:cubicBezTo>
                    <a:pt x="2863" y="357"/>
                    <a:pt x="2977" y="357"/>
                    <a:pt x="3091" y="360"/>
                  </a:cubicBezTo>
                  <a:cubicBezTo>
                    <a:pt x="3164" y="364"/>
                    <a:pt x="3275" y="430"/>
                    <a:pt x="3342" y="518"/>
                  </a:cubicBezTo>
                  <a:cubicBezTo>
                    <a:pt x="3405" y="601"/>
                    <a:pt x="3436" y="711"/>
                    <a:pt x="3422" y="819"/>
                  </a:cubicBezTo>
                  <a:cubicBezTo>
                    <a:pt x="3408" y="925"/>
                    <a:pt x="3352" y="1023"/>
                    <a:pt x="3268" y="1089"/>
                  </a:cubicBezTo>
                  <a:cubicBezTo>
                    <a:pt x="3212" y="1129"/>
                    <a:pt x="3147" y="1157"/>
                    <a:pt x="3081" y="1169"/>
                  </a:cubicBezTo>
                  <a:lnTo>
                    <a:pt x="2877" y="1166"/>
                  </a:lnTo>
                  <a:cubicBezTo>
                    <a:pt x="2763" y="1166"/>
                    <a:pt x="2639" y="1169"/>
                    <a:pt x="2516" y="1189"/>
                  </a:cubicBezTo>
                  <a:lnTo>
                    <a:pt x="2482" y="1200"/>
                  </a:lnTo>
                  <a:cubicBezTo>
                    <a:pt x="2405" y="1226"/>
                    <a:pt x="2321" y="1263"/>
                    <a:pt x="2218" y="1320"/>
                  </a:cubicBezTo>
                  <a:cubicBezTo>
                    <a:pt x="2101" y="1393"/>
                    <a:pt x="1988" y="1487"/>
                    <a:pt x="1847" y="1621"/>
                  </a:cubicBezTo>
                  <a:cubicBezTo>
                    <a:pt x="1750" y="1728"/>
                    <a:pt x="1666" y="1839"/>
                    <a:pt x="1596" y="1949"/>
                  </a:cubicBezTo>
                  <a:lnTo>
                    <a:pt x="1586" y="1966"/>
                  </a:lnTo>
                  <a:cubicBezTo>
                    <a:pt x="1539" y="2060"/>
                    <a:pt x="1499" y="2160"/>
                    <a:pt x="1462" y="2280"/>
                  </a:cubicBezTo>
                  <a:cubicBezTo>
                    <a:pt x="1422" y="2474"/>
                    <a:pt x="1395" y="2685"/>
                    <a:pt x="1386" y="2946"/>
                  </a:cubicBezTo>
                  <a:cubicBezTo>
                    <a:pt x="1389" y="3016"/>
                    <a:pt x="1395" y="3083"/>
                    <a:pt x="1409" y="3150"/>
                  </a:cubicBezTo>
                  <a:lnTo>
                    <a:pt x="1415" y="3176"/>
                  </a:lnTo>
                  <a:cubicBezTo>
                    <a:pt x="1459" y="3313"/>
                    <a:pt x="1516" y="3444"/>
                    <a:pt x="1569" y="3571"/>
                  </a:cubicBezTo>
                  <a:lnTo>
                    <a:pt x="1596" y="3631"/>
                  </a:lnTo>
                  <a:cubicBezTo>
                    <a:pt x="1650" y="3755"/>
                    <a:pt x="1719" y="3919"/>
                    <a:pt x="1810" y="4089"/>
                  </a:cubicBezTo>
                  <a:cubicBezTo>
                    <a:pt x="1860" y="4173"/>
                    <a:pt x="1920" y="4273"/>
                    <a:pt x="1994" y="4367"/>
                  </a:cubicBezTo>
                  <a:cubicBezTo>
                    <a:pt x="2061" y="4457"/>
                    <a:pt x="2141" y="4548"/>
                    <a:pt x="2235" y="4648"/>
                  </a:cubicBezTo>
                  <a:cubicBezTo>
                    <a:pt x="2519" y="4919"/>
                    <a:pt x="2760" y="5113"/>
                    <a:pt x="3000" y="5266"/>
                  </a:cubicBezTo>
                  <a:lnTo>
                    <a:pt x="3017" y="5277"/>
                  </a:lnTo>
                  <a:cubicBezTo>
                    <a:pt x="3104" y="5317"/>
                    <a:pt x="3181" y="5350"/>
                    <a:pt x="3255" y="5374"/>
                  </a:cubicBezTo>
                  <a:lnTo>
                    <a:pt x="3278" y="5380"/>
                  </a:lnTo>
                  <a:cubicBezTo>
                    <a:pt x="3318" y="5387"/>
                    <a:pt x="3355" y="5394"/>
                    <a:pt x="3392" y="5397"/>
                  </a:cubicBezTo>
                  <a:lnTo>
                    <a:pt x="3408" y="5400"/>
                  </a:lnTo>
                  <a:lnTo>
                    <a:pt x="3425" y="5397"/>
                  </a:lnTo>
                  <a:cubicBezTo>
                    <a:pt x="3516" y="5391"/>
                    <a:pt x="3613" y="5377"/>
                    <a:pt x="3740" y="5346"/>
                  </a:cubicBezTo>
                  <a:cubicBezTo>
                    <a:pt x="3800" y="5330"/>
                    <a:pt x="3860" y="5306"/>
                    <a:pt x="3917" y="5283"/>
                  </a:cubicBezTo>
                  <a:lnTo>
                    <a:pt x="3950" y="5263"/>
                  </a:lnTo>
                  <a:cubicBezTo>
                    <a:pt x="3967" y="5250"/>
                    <a:pt x="3984" y="5240"/>
                    <a:pt x="3997" y="5226"/>
                  </a:cubicBezTo>
                  <a:lnTo>
                    <a:pt x="4017" y="5206"/>
                  </a:lnTo>
                  <a:cubicBezTo>
                    <a:pt x="4070" y="5146"/>
                    <a:pt x="4115" y="5090"/>
                    <a:pt x="4155" y="5036"/>
                  </a:cubicBezTo>
                  <a:lnTo>
                    <a:pt x="4168" y="5005"/>
                  </a:lnTo>
                  <a:cubicBezTo>
                    <a:pt x="4218" y="4899"/>
                    <a:pt x="4251" y="4789"/>
                    <a:pt x="4275" y="4698"/>
                  </a:cubicBezTo>
                  <a:cubicBezTo>
                    <a:pt x="4302" y="4581"/>
                    <a:pt x="4335" y="4423"/>
                    <a:pt x="4345" y="4256"/>
                  </a:cubicBezTo>
                  <a:lnTo>
                    <a:pt x="4345" y="4247"/>
                  </a:lnTo>
                  <a:lnTo>
                    <a:pt x="4345" y="4236"/>
                  </a:lnTo>
                  <a:cubicBezTo>
                    <a:pt x="4342" y="4170"/>
                    <a:pt x="4335" y="4102"/>
                    <a:pt x="4325" y="4039"/>
                  </a:cubicBezTo>
                  <a:cubicBezTo>
                    <a:pt x="4322" y="4019"/>
                    <a:pt x="4318" y="4002"/>
                    <a:pt x="4315" y="3982"/>
                  </a:cubicBezTo>
                  <a:cubicBezTo>
                    <a:pt x="4311" y="3966"/>
                    <a:pt x="4305" y="3942"/>
                    <a:pt x="4305" y="3935"/>
                  </a:cubicBezTo>
                  <a:lnTo>
                    <a:pt x="4305" y="3862"/>
                  </a:lnTo>
                  <a:cubicBezTo>
                    <a:pt x="4302" y="3815"/>
                    <a:pt x="4302" y="3768"/>
                    <a:pt x="4308" y="3715"/>
                  </a:cubicBezTo>
                  <a:lnTo>
                    <a:pt x="4311" y="3698"/>
                  </a:lnTo>
                  <a:lnTo>
                    <a:pt x="4311" y="3678"/>
                  </a:lnTo>
                  <a:cubicBezTo>
                    <a:pt x="4302" y="3494"/>
                    <a:pt x="4419" y="3310"/>
                    <a:pt x="4592" y="3243"/>
                  </a:cubicBezTo>
                  <a:cubicBezTo>
                    <a:pt x="4647" y="3221"/>
                    <a:pt x="4706" y="3209"/>
                    <a:pt x="4765" y="3209"/>
                  </a:cubicBezTo>
                  <a:cubicBezTo>
                    <a:pt x="4860" y="3209"/>
                    <a:pt x="4954" y="3239"/>
                    <a:pt x="5030" y="3296"/>
                  </a:cubicBezTo>
                  <a:lnTo>
                    <a:pt x="5091" y="3344"/>
                  </a:lnTo>
                  <a:cubicBezTo>
                    <a:pt x="5124" y="3370"/>
                    <a:pt x="5161" y="3407"/>
                    <a:pt x="5198" y="3444"/>
                  </a:cubicBezTo>
                  <a:lnTo>
                    <a:pt x="5231" y="3480"/>
                  </a:lnTo>
                  <a:cubicBezTo>
                    <a:pt x="5258" y="3508"/>
                    <a:pt x="5278" y="3551"/>
                    <a:pt x="5305" y="3601"/>
                  </a:cubicBezTo>
                  <a:cubicBezTo>
                    <a:pt x="5312" y="3615"/>
                    <a:pt x="5319" y="3630"/>
                    <a:pt x="5328" y="3645"/>
                  </a:cubicBezTo>
                  <a:lnTo>
                    <a:pt x="5328" y="3645"/>
                  </a:lnTo>
                  <a:lnTo>
                    <a:pt x="5499" y="3597"/>
                  </a:lnTo>
                  <a:lnTo>
                    <a:pt x="5499" y="3597"/>
                  </a:lnTo>
                  <a:lnTo>
                    <a:pt x="5335" y="3665"/>
                  </a:lnTo>
                  <a:lnTo>
                    <a:pt x="5342" y="3691"/>
                  </a:lnTo>
                  <a:cubicBezTo>
                    <a:pt x="5359" y="3748"/>
                    <a:pt x="5375" y="3801"/>
                    <a:pt x="5385" y="3858"/>
                  </a:cubicBezTo>
                  <a:cubicBezTo>
                    <a:pt x="5388" y="3882"/>
                    <a:pt x="5392" y="3902"/>
                    <a:pt x="5395" y="3926"/>
                  </a:cubicBezTo>
                  <a:cubicBezTo>
                    <a:pt x="5419" y="4073"/>
                    <a:pt x="5415" y="4230"/>
                    <a:pt x="5412" y="4390"/>
                  </a:cubicBezTo>
                  <a:cubicBezTo>
                    <a:pt x="5405" y="4591"/>
                    <a:pt x="5351" y="4792"/>
                    <a:pt x="5294" y="5005"/>
                  </a:cubicBezTo>
                  <a:lnTo>
                    <a:pt x="5274" y="5076"/>
                  </a:lnTo>
                  <a:cubicBezTo>
                    <a:pt x="5238" y="5220"/>
                    <a:pt x="5198" y="5360"/>
                    <a:pt x="5131" y="5481"/>
                  </a:cubicBezTo>
                  <a:cubicBezTo>
                    <a:pt x="5061" y="5607"/>
                    <a:pt x="4993" y="5725"/>
                    <a:pt x="4900" y="5828"/>
                  </a:cubicBezTo>
                  <a:lnTo>
                    <a:pt x="4873" y="5859"/>
                  </a:lnTo>
                  <a:cubicBezTo>
                    <a:pt x="4783" y="5959"/>
                    <a:pt x="4696" y="6059"/>
                    <a:pt x="4596" y="6126"/>
                  </a:cubicBezTo>
                  <a:cubicBezTo>
                    <a:pt x="4462" y="6217"/>
                    <a:pt x="4339" y="6283"/>
                    <a:pt x="4218" y="6323"/>
                  </a:cubicBezTo>
                  <a:cubicBezTo>
                    <a:pt x="4094" y="6363"/>
                    <a:pt x="3964" y="6397"/>
                    <a:pt x="3806" y="6434"/>
                  </a:cubicBezTo>
                  <a:cubicBezTo>
                    <a:pt x="3726" y="6450"/>
                    <a:pt x="3656" y="6461"/>
                    <a:pt x="3593" y="6467"/>
                  </a:cubicBezTo>
                  <a:cubicBezTo>
                    <a:pt x="3539" y="6471"/>
                    <a:pt x="3477" y="6474"/>
                    <a:pt x="3412" y="6474"/>
                  </a:cubicBezTo>
                  <a:cubicBezTo>
                    <a:pt x="3347" y="6474"/>
                    <a:pt x="3280" y="6471"/>
                    <a:pt x="3215" y="6461"/>
                  </a:cubicBezTo>
                  <a:cubicBezTo>
                    <a:pt x="3104" y="6447"/>
                    <a:pt x="2984" y="6417"/>
                    <a:pt x="2846" y="6370"/>
                  </a:cubicBezTo>
                  <a:cubicBezTo>
                    <a:pt x="2663" y="6310"/>
                    <a:pt x="2476" y="6209"/>
                    <a:pt x="2255" y="6056"/>
                  </a:cubicBezTo>
                  <a:cubicBezTo>
                    <a:pt x="2114" y="5962"/>
                    <a:pt x="1974" y="5848"/>
                    <a:pt x="1817" y="5712"/>
                  </a:cubicBezTo>
                  <a:cubicBezTo>
                    <a:pt x="1636" y="5551"/>
                    <a:pt x="1466" y="5383"/>
                    <a:pt x="1305" y="5210"/>
                  </a:cubicBezTo>
                  <a:cubicBezTo>
                    <a:pt x="1198" y="5090"/>
                    <a:pt x="1094" y="4949"/>
                    <a:pt x="984" y="4761"/>
                  </a:cubicBezTo>
                  <a:lnTo>
                    <a:pt x="964" y="4732"/>
                  </a:lnTo>
                  <a:cubicBezTo>
                    <a:pt x="890" y="4604"/>
                    <a:pt x="816" y="4488"/>
                    <a:pt x="759" y="4360"/>
                  </a:cubicBezTo>
                  <a:lnTo>
                    <a:pt x="739" y="4317"/>
                  </a:lnTo>
                  <a:cubicBezTo>
                    <a:pt x="710" y="4243"/>
                    <a:pt x="676" y="4170"/>
                    <a:pt x="646" y="4096"/>
                  </a:cubicBezTo>
                  <a:lnTo>
                    <a:pt x="616" y="4022"/>
                  </a:lnTo>
                  <a:cubicBezTo>
                    <a:pt x="549" y="3862"/>
                    <a:pt x="486" y="3708"/>
                    <a:pt x="435" y="3551"/>
                  </a:cubicBezTo>
                  <a:cubicBezTo>
                    <a:pt x="398" y="3427"/>
                    <a:pt x="362" y="3293"/>
                    <a:pt x="358" y="3173"/>
                  </a:cubicBezTo>
                  <a:cubicBezTo>
                    <a:pt x="355" y="3036"/>
                    <a:pt x="355" y="2885"/>
                    <a:pt x="369" y="2738"/>
                  </a:cubicBezTo>
                  <a:cubicBezTo>
                    <a:pt x="378" y="2637"/>
                    <a:pt x="392" y="2504"/>
                    <a:pt x="415" y="2370"/>
                  </a:cubicBezTo>
                  <a:cubicBezTo>
                    <a:pt x="452" y="2163"/>
                    <a:pt x="495" y="1989"/>
                    <a:pt x="549" y="1835"/>
                  </a:cubicBezTo>
                  <a:cubicBezTo>
                    <a:pt x="603" y="1688"/>
                    <a:pt x="683" y="1538"/>
                    <a:pt x="779" y="1380"/>
                  </a:cubicBezTo>
                  <a:cubicBezTo>
                    <a:pt x="824" y="1313"/>
                    <a:pt x="873" y="1250"/>
                    <a:pt x="934" y="1183"/>
                  </a:cubicBezTo>
                  <a:lnTo>
                    <a:pt x="967" y="1146"/>
                  </a:lnTo>
                  <a:cubicBezTo>
                    <a:pt x="1060" y="1043"/>
                    <a:pt x="1161" y="936"/>
                    <a:pt x="1272" y="856"/>
                  </a:cubicBezTo>
                  <a:lnTo>
                    <a:pt x="1312" y="825"/>
                  </a:lnTo>
                  <a:cubicBezTo>
                    <a:pt x="1386" y="765"/>
                    <a:pt x="1455" y="711"/>
                    <a:pt x="1529" y="665"/>
                  </a:cubicBezTo>
                  <a:cubicBezTo>
                    <a:pt x="1622" y="608"/>
                    <a:pt x="1727" y="544"/>
                    <a:pt x="1830" y="498"/>
                  </a:cubicBezTo>
                  <a:lnTo>
                    <a:pt x="1860" y="484"/>
                  </a:lnTo>
                  <a:cubicBezTo>
                    <a:pt x="1900" y="464"/>
                    <a:pt x="1940" y="447"/>
                    <a:pt x="1974" y="437"/>
                  </a:cubicBezTo>
                  <a:lnTo>
                    <a:pt x="2008" y="430"/>
                  </a:lnTo>
                  <a:cubicBezTo>
                    <a:pt x="2091" y="407"/>
                    <a:pt x="2171" y="384"/>
                    <a:pt x="2252" y="370"/>
                  </a:cubicBezTo>
                  <a:cubicBezTo>
                    <a:pt x="2346" y="356"/>
                    <a:pt x="2444" y="352"/>
                    <a:pt x="2545" y="352"/>
                  </a:cubicBezTo>
                  <a:close/>
                  <a:moveTo>
                    <a:pt x="2529" y="0"/>
                  </a:moveTo>
                  <a:cubicBezTo>
                    <a:pt x="2420" y="0"/>
                    <a:pt x="2309" y="5"/>
                    <a:pt x="2195" y="22"/>
                  </a:cubicBezTo>
                  <a:cubicBezTo>
                    <a:pt x="2097" y="39"/>
                    <a:pt x="2004" y="66"/>
                    <a:pt x="1914" y="89"/>
                  </a:cubicBezTo>
                  <a:lnTo>
                    <a:pt x="1880" y="99"/>
                  </a:lnTo>
                  <a:cubicBezTo>
                    <a:pt x="1817" y="116"/>
                    <a:pt x="1763" y="143"/>
                    <a:pt x="1713" y="166"/>
                  </a:cubicBezTo>
                  <a:lnTo>
                    <a:pt x="1687" y="176"/>
                  </a:lnTo>
                  <a:cubicBezTo>
                    <a:pt x="1562" y="233"/>
                    <a:pt x="1449" y="303"/>
                    <a:pt x="1341" y="367"/>
                  </a:cubicBezTo>
                  <a:cubicBezTo>
                    <a:pt x="1255" y="424"/>
                    <a:pt x="1174" y="484"/>
                    <a:pt x="1097" y="544"/>
                  </a:cubicBezTo>
                  <a:lnTo>
                    <a:pt x="1057" y="575"/>
                  </a:lnTo>
                  <a:cubicBezTo>
                    <a:pt x="927" y="675"/>
                    <a:pt x="813" y="791"/>
                    <a:pt x="706" y="909"/>
                  </a:cubicBezTo>
                  <a:lnTo>
                    <a:pt x="670" y="949"/>
                  </a:lnTo>
                  <a:cubicBezTo>
                    <a:pt x="596" y="1032"/>
                    <a:pt x="539" y="1109"/>
                    <a:pt x="486" y="1193"/>
                  </a:cubicBezTo>
                  <a:cubicBezTo>
                    <a:pt x="372" y="1367"/>
                    <a:pt x="282" y="1544"/>
                    <a:pt x="222" y="1714"/>
                  </a:cubicBezTo>
                  <a:cubicBezTo>
                    <a:pt x="157" y="1889"/>
                    <a:pt x="108" y="2083"/>
                    <a:pt x="68" y="2310"/>
                  </a:cubicBezTo>
                  <a:cubicBezTo>
                    <a:pt x="44" y="2454"/>
                    <a:pt x="27" y="2597"/>
                    <a:pt x="17" y="2705"/>
                  </a:cubicBezTo>
                  <a:cubicBezTo>
                    <a:pt x="1" y="2869"/>
                    <a:pt x="4" y="3032"/>
                    <a:pt x="7" y="3183"/>
                  </a:cubicBezTo>
                  <a:cubicBezTo>
                    <a:pt x="11" y="3347"/>
                    <a:pt x="54" y="3508"/>
                    <a:pt x="101" y="3654"/>
                  </a:cubicBezTo>
                  <a:cubicBezTo>
                    <a:pt x="154" y="3829"/>
                    <a:pt x="222" y="3996"/>
                    <a:pt x="288" y="4156"/>
                  </a:cubicBezTo>
                  <a:lnTo>
                    <a:pt x="322" y="4230"/>
                  </a:lnTo>
                  <a:cubicBezTo>
                    <a:pt x="352" y="4307"/>
                    <a:pt x="385" y="4383"/>
                    <a:pt x="418" y="4460"/>
                  </a:cubicBezTo>
                  <a:lnTo>
                    <a:pt x="438" y="4504"/>
                  </a:lnTo>
                  <a:cubicBezTo>
                    <a:pt x="506" y="4651"/>
                    <a:pt x="586" y="4785"/>
                    <a:pt x="663" y="4915"/>
                  </a:cubicBezTo>
                  <a:lnTo>
                    <a:pt x="683" y="4942"/>
                  </a:lnTo>
                  <a:cubicBezTo>
                    <a:pt x="807" y="5150"/>
                    <a:pt x="920" y="5306"/>
                    <a:pt x="1044" y="5444"/>
                  </a:cubicBezTo>
                  <a:cubicBezTo>
                    <a:pt x="1211" y="5627"/>
                    <a:pt x="1395" y="5808"/>
                    <a:pt x="1586" y="5976"/>
                  </a:cubicBezTo>
                  <a:cubicBezTo>
                    <a:pt x="1750" y="6119"/>
                    <a:pt x="1903" y="6243"/>
                    <a:pt x="2054" y="6347"/>
                  </a:cubicBezTo>
                  <a:cubicBezTo>
                    <a:pt x="2301" y="6518"/>
                    <a:pt x="2519" y="6635"/>
                    <a:pt x="2736" y="6705"/>
                  </a:cubicBezTo>
                  <a:cubicBezTo>
                    <a:pt x="2894" y="6758"/>
                    <a:pt x="3034" y="6791"/>
                    <a:pt x="3167" y="6811"/>
                  </a:cubicBezTo>
                  <a:cubicBezTo>
                    <a:pt x="3248" y="6822"/>
                    <a:pt x="3328" y="6825"/>
                    <a:pt x="3405" y="6825"/>
                  </a:cubicBezTo>
                  <a:cubicBezTo>
                    <a:pt x="3482" y="6825"/>
                    <a:pt x="3553" y="6822"/>
                    <a:pt x="3616" y="6819"/>
                  </a:cubicBezTo>
                  <a:cubicBezTo>
                    <a:pt x="3696" y="6811"/>
                    <a:pt x="3786" y="6798"/>
                    <a:pt x="3883" y="6775"/>
                  </a:cubicBezTo>
                  <a:cubicBezTo>
                    <a:pt x="4050" y="6738"/>
                    <a:pt x="4191" y="6701"/>
                    <a:pt x="4331" y="6655"/>
                  </a:cubicBezTo>
                  <a:cubicBezTo>
                    <a:pt x="4482" y="6604"/>
                    <a:pt x="4632" y="6527"/>
                    <a:pt x="4797" y="6417"/>
                  </a:cubicBezTo>
                  <a:cubicBezTo>
                    <a:pt x="4930" y="6323"/>
                    <a:pt x="5038" y="6206"/>
                    <a:pt x="5138" y="6089"/>
                  </a:cubicBezTo>
                  <a:lnTo>
                    <a:pt x="5161" y="6062"/>
                  </a:lnTo>
                  <a:cubicBezTo>
                    <a:pt x="5282" y="5932"/>
                    <a:pt x="5359" y="5788"/>
                    <a:pt x="5435" y="5651"/>
                  </a:cubicBezTo>
                  <a:cubicBezTo>
                    <a:pt x="5526" y="5494"/>
                    <a:pt x="5572" y="5326"/>
                    <a:pt x="5616" y="5166"/>
                  </a:cubicBezTo>
                  <a:lnTo>
                    <a:pt x="5636" y="5096"/>
                  </a:lnTo>
                  <a:cubicBezTo>
                    <a:pt x="5696" y="4872"/>
                    <a:pt x="5756" y="4644"/>
                    <a:pt x="5763" y="4397"/>
                  </a:cubicBezTo>
                  <a:cubicBezTo>
                    <a:pt x="5766" y="4230"/>
                    <a:pt x="5770" y="4049"/>
                    <a:pt x="5743" y="3875"/>
                  </a:cubicBezTo>
                  <a:cubicBezTo>
                    <a:pt x="5740" y="3849"/>
                    <a:pt x="5736" y="3821"/>
                    <a:pt x="5730" y="3795"/>
                  </a:cubicBezTo>
                  <a:cubicBezTo>
                    <a:pt x="5716" y="3728"/>
                    <a:pt x="5700" y="3661"/>
                    <a:pt x="5683" y="3597"/>
                  </a:cubicBezTo>
                  <a:lnTo>
                    <a:pt x="5673" y="3565"/>
                  </a:lnTo>
                  <a:cubicBezTo>
                    <a:pt x="5669" y="3548"/>
                    <a:pt x="5663" y="3520"/>
                    <a:pt x="5646" y="3491"/>
                  </a:cubicBezTo>
                  <a:cubicBezTo>
                    <a:pt x="5636" y="3474"/>
                    <a:pt x="5626" y="3457"/>
                    <a:pt x="5616" y="3437"/>
                  </a:cubicBezTo>
                  <a:cubicBezTo>
                    <a:pt x="5583" y="3374"/>
                    <a:pt x="5546" y="3300"/>
                    <a:pt x="5482" y="3236"/>
                  </a:cubicBezTo>
                  <a:lnTo>
                    <a:pt x="5452" y="3203"/>
                  </a:lnTo>
                  <a:cubicBezTo>
                    <a:pt x="5405" y="3156"/>
                    <a:pt x="5359" y="3106"/>
                    <a:pt x="5302" y="3063"/>
                  </a:cubicBezTo>
                  <a:lnTo>
                    <a:pt x="5245" y="3019"/>
                  </a:lnTo>
                  <a:cubicBezTo>
                    <a:pt x="5107" y="2913"/>
                    <a:pt x="4932" y="2857"/>
                    <a:pt x="4757" y="2857"/>
                  </a:cubicBezTo>
                  <a:cubicBezTo>
                    <a:pt x="4655" y="2857"/>
                    <a:pt x="4554" y="2876"/>
                    <a:pt x="4459" y="2915"/>
                  </a:cubicBezTo>
                  <a:cubicBezTo>
                    <a:pt x="4155" y="3039"/>
                    <a:pt x="3950" y="3350"/>
                    <a:pt x="3960" y="3675"/>
                  </a:cubicBezTo>
                  <a:cubicBezTo>
                    <a:pt x="3947" y="3748"/>
                    <a:pt x="3950" y="3815"/>
                    <a:pt x="3954" y="3875"/>
                  </a:cubicBezTo>
                  <a:lnTo>
                    <a:pt x="3954" y="3939"/>
                  </a:lnTo>
                  <a:cubicBezTo>
                    <a:pt x="3954" y="3982"/>
                    <a:pt x="3964" y="4026"/>
                    <a:pt x="3970" y="4059"/>
                  </a:cubicBezTo>
                  <a:cubicBezTo>
                    <a:pt x="3974" y="4073"/>
                    <a:pt x="3977" y="4082"/>
                    <a:pt x="3977" y="4096"/>
                  </a:cubicBezTo>
                  <a:cubicBezTo>
                    <a:pt x="3987" y="4142"/>
                    <a:pt x="3990" y="4193"/>
                    <a:pt x="3994" y="4243"/>
                  </a:cubicBezTo>
                  <a:cubicBezTo>
                    <a:pt x="3984" y="4380"/>
                    <a:pt x="3957" y="4517"/>
                    <a:pt x="3934" y="4611"/>
                  </a:cubicBezTo>
                  <a:cubicBezTo>
                    <a:pt x="3917" y="4678"/>
                    <a:pt x="3890" y="4765"/>
                    <a:pt x="3854" y="4849"/>
                  </a:cubicBezTo>
                  <a:cubicBezTo>
                    <a:pt x="3826" y="4889"/>
                    <a:pt x="3797" y="4925"/>
                    <a:pt x="3763" y="4962"/>
                  </a:cubicBezTo>
                  <a:cubicBezTo>
                    <a:pt x="3760" y="4965"/>
                    <a:pt x="3760" y="4965"/>
                    <a:pt x="3760" y="4969"/>
                  </a:cubicBezTo>
                  <a:cubicBezTo>
                    <a:pt x="3716" y="4985"/>
                    <a:pt x="3680" y="4999"/>
                    <a:pt x="3649" y="5009"/>
                  </a:cubicBezTo>
                  <a:cubicBezTo>
                    <a:pt x="3559" y="5025"/>
                    <a:pt x="3485" y="5039"/>
                    <a:pt x="3412" y="5045"/>
                  </a:cubicBezTo>
                  <a:cubicBezTo>
                    <a:pt x="3395" y="5042"/>
                    <a:pt x="3375" y="5039"/>
                    <a:pt x="3355" y="5039"/>
                  </a:cubicBezTo>
                  <a:cubicBezTo>
                    <a:pt x="3301" y="5019"/>
                    <a:pt x="3244" y="4992"/>
                    <a:pt x="3181" y="4962"/>
                  </a:cubicBezTo>
                  <a:cubicBezTo>
                    <a:pt x="2964" y="4825"/>
                    <a:pt x="2740" y="4644"/>
                    <a:pt x="2485" y="4397"/>
                  </a:cubicBezTo>
                  <a:cubicBezTo>
                    <a:pt x="2402" y="4313"/>
                    <a:pt x="2335" y="4233"/>
                    <a:pt x="2275" y="4153"/>
                  </a:cubicBezTo>
                  <a:cubicBezTo>
                    <a:pt x="2218" y="4079"/>
                    <a:pt x="2168" y="4002"/>
                    <a:pt x="2114" y="3915"/>
                  </a:cubicBezTo>
                  <a:cubicBezTo>
                    <a:pt x="2037" y="3765"/>
                    <a:pt x="1971" y="3611"/>
                    <a:pt x="1920" y="3494"/>
                  </a:cubicBezTo>
                  <a:lnTo>
                    <a:pt x="1894" y="3430"/>
                  </a:lnTo>
                  <a:cubicBezTo>
                    <a:pt x="1840" y="3310"/>
                    <a:pt x="1793" y="3196"/>
                    <a:pt x="1753" y="3079"/>
                  </a:cubicBezTo>
                  <a:cubicBezTo>
                    <a:pt x="1743" y="3029"/>
                    <a:pt x="1739" y="2979"/>
                    <a:pt x="1736" y="2946"/>
                  </a:cubicBezTo>
                  <a:cubicBezTo>
                    <a:pt x="1747" y="2722"/>
                    <a:pt x="1770" y="2527"/>
                    <a:pt x="1803" y="2370"/>
                  </a:cubicBezTo>
                  <a:cubicBezTo>
                    <a:pt x="1830" y="2287"/>
                    <a:pt x="1860" y="2206"/>
                    <a:pt x="1897" y="2129"/>
                  </a:cubicBezTo>
                  <a:cubicBezTo>
                    <a:pt x="1957" y="2035"/>
                    <a:pt x="2028" y="1946"/>
                    <a:pt x="2097" y="1865"/>
                  </a:cubicBezTo>
                  <a:cubicBezTo>
                    <a:pt x="2211" y="1759"/>
                    <a:pt x="2309" y="1678"/>
                    <a:pt x="2395" y="1625"/>
                  </a:cubicBezTo>
                  <a:cubicBezTo>
                    <a:pt x="2465" y="1584"/>
                    <a:pt x="2525" y="1558"/>
                    <a:pt x="2585" y="1538"/>
                  </a:cubicBezTo>
                  <a:cubicBezTo>
                    <a:pt x="2683" y="1521"/>
                    <a:pt x="2783" y="1518"/>
                    <a:pt x="2874" y="1518"/>
                  </a:cubicBezTo>
                  <a:lnTo>
                    <a:pt x="3091" y="1521"/>
                  </a:lnTo>
                  <a:lnTo>
                    <a:pt x="3114" y="1518"/>
                  </a:lnTo>
                  <a:cubicBezTo>
                    <a:pt x="3252" y="1501"/>
                    <a:pt x="3372" y="1450"/>
                    <a:pt x="3482" y="1367"/>
                  </a:cubicBezTo>
                  <a:cubicBezTo>
                    <a:pt x="3639" y="1246"/>
                    <a:pt x="3743" y="1063"/>
                    <a:pt x="3769" y="862"/>
                  </a:cubicBezTo>
                  <a:cubicBezTo>
                    <a:pt x="3797" y="665"/>
                    <a:pt x="3740" y="461"/>
                    <a:pt x="3619" y="303"/>
                  </a:cubicBezTo>
                  <a:cubicBezTo>
                    <a:pt x="3519" y="169"/>
                    <a:pt x="3322" y="16"/>
                    <a:pt x="3098" y="9"/>
                  </a:cubicBezTo>
                  <a:cubicBezTo>
                    <a:pt x="2984" y="6"/>
                    <a:pt x="2866" y="2"/>
                    <a:pt x="2753" y="2"/>
                  </a:cubicBezTo>
                  <a:lnTo>
                    <a:pt x="2686" y="2"/>
                  </a:lnTo>
                  <a:cubicBezTo>
                    <a:pt x="2634" y="1"/>
                    <a:pt x="2582" y="0"/>
                    <a:pt x="2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74" name="Google Shape;1974;p14"/>
          <p:cNvGrpSpPr/>
          <p:nvPr/>
        </p:nvGrpSpPr>
        <p:grpSpPr>
          <a:xfrm rot="1156882">
            <a:off x="10589831" y="4935522"/>
            <a:ext cx="240444" cy="360156"/>
            <a:chOff x="1459800" y="1512500"/>
            <a:chExt cx="131625" cy="197100"/>
          </a:xfrm>
        </p:grpSpPr>
        <p:sp>
          <p:nvSpPr>
            <p:cNvPr id="1975" name="Google Shape;1975;p14"/>
            <p:cNvSpPr/>
            <p:nvPr/>
          </p:nvSpPr>
          <p:spPr>
            <a:xfrm>
              <a:off x="1533625" y="1599050"/>
              <a:ext cx="600" cy="2450"/>
            </a:xfrm>
            <a:custGeom>
              <a:avLst/>
              <a:gdLst/>
              <a:ahLst/>
              <a:cxnLst/>
              <a:rect l="l" t="t" r="r" b="b"/>
              <a:pathLst>
                <a:path w="24" h="98" extrusionOk="0">
                  <a:moveTo>
                    <a:pt x="0" y="1"/>
                  </a:moveTo>
                  <a:cubicBezTo>
                    <a:pt x="2" y="11"/>
                    <a:pt x="5" y="21"/>
                    <a:pt x="7" y="30"/>
                  </a:cubicBezTo>
                  <a:lnTo>
                    <a:pt x="7" y="30"/>
                  </a:lnTo>
                  <a:cubicBezTo>
                    <a:pt x="7" y="19"/>
                    <a:pt x="3" y="9"/>
                    <a:pt x="0" y="1"/>
                  </a:cubicBezTo>
                  <a:close/>
                  <a:moveTo>
                    <a:pt x="7" y="30"/>
                  </a:moveTo>
                  <a:lnTo>
                    <a:pt x="7" y="30"/>
                  </a:lnTo>
                  <a:cubicBezTo>
                    <a:pt x="7" y="32"/>
                    <a:pt x="7" y="33"/>
                    <a:pt x="7" y="34"/>
                  </a:cubicBezTo>
                  <a:cubicBezTo>
                    <a:pt x="11" y="47"/>
                    <a:pt x="14" y="64"/>
                    <a:pt x="17" y="81"/>
                  </a:cubicBezTo>
                  <a:lnTo>
                    <a:pt x="23" y="98"/>
                  </a:lnTo>
                  <a:cubicBezTo>
                    <a:pt x="19" y="74"/>
                    <a:pt x="13" y="53"/>
                    <a:pt x="7" y="30"/>
                  </a:cubicBezTo>
                  <a:close/>
                </a:path>
              </a:pathLst>
            </a:custGeom>
            <a:solidFill>
              <a:srgbClr val="FB6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6" name="Google Shape;1976;p14"/>
            <p:cNvSpPr/>
            <p:nvPr/>
          </p:nvSpPr>
          <p:spPr>
            <a:xfrm>
              <a:off x="1529350" y="1598125"/>
              <a:ext cx="9150" cy="4300"/>
            </a:xfrm>
            <a:custGeom>
              <a:avLst/>
              <a:gdLst/>
              <a:ahLst/>
              <a:cxnLst/>
              <a:rect l="l" t="t" r="r" b="b"/>
              <a:pathLst>
                <a:path w="366" h="172" extrusionOk="0">
                  <a:moveTo>
                    <a:pt x="345" y="1"/>
                  </a:moveTo>
                  <a:lnTo>
                    <a:pt x="1" y="74"/>
                  </a:lnTo>
                  <a:lnTo>
                    <a:pt x="21" y="172"/>
                  </a:lnTo>
                  <a:lnTo>
                    <a:pt x="365" y="98"/>
                  </a:lnTo>
                  <a:lnTo>
                    <a:pt x="345" y="1"/>
                  </a:lnTo>
                  <a:close/>
                </a:path>
              </a:pathLst>
            </a:custGeom>
            <a:solidFill>
              <a:srgbClr val="524A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7" name="Google Shape;1977;p14"/>
            <p:cNvSpPr/>
            <p:nvPr/>
          </p:nvSpPr>
          <p:spPr>
            <a:xfrm>
              <a:off x="1463575" y="1516850"/>
              <a:ext cx="123425" cy="188350"/>
            </a:xfrm>
            <a:custGeom>
              <a:avLst/>
              <a:gdLst/>
              <a:ahLst/>
              <a:cxnLst/>
              <a:rect l="l" t="t" r="r" b="b"/>
              <a:pathLst>
                <a:path w="4937" h="7534" extrusionOk="0">
                  <a:moveTo>
                    <a:pt x="2585" y="2359"/>
                  </a:moveTo>
                  <a:cubicBezTo>
                    <a:pt x="2601" y="2419"/>
                    <a:pt x="2618" y="2479"/>
                    <a:pt x="2635" y="2543"/>
                  </a:cubicBezTo>
                  <a:cubicBezTo>
                    <a:pt x="2682" y="2743"/>
                    <a:pt x="2729" y="2947"/>
                    <a:pt x="2772" y="3148"/>
                  </a:cubicBezTo>
                  <a:cubicBezTo>
                    <a:pt x="2782" y="3188"/>
                    <a:pt x="2793" y="3225"/>
                    <a:pt x="2799" y="3265"/>
                  </a:cubicBezTo>
                  <a:lnTo>
                    <a:pt x="2796" y="3245"/>
                  </a:lnTo>
                  <a:lnTo>
                    <a:pt x="2796" y="3245"/>
                  </a:lnTo>
                  <a:cubicBezTo>
                    <a:pt x="2799" y="3258"/>
                    <a:pt x="2802" y="3275"/>
                    <a:pt x="2805" y="3292"/>
                  </a:cubicBezTo>
                  <a:cubicBezTo>
                    <a:pt x="2805" y="3302"/>
                    <a:pt x="2809" y="3312"/>
                    <a:pt x="2809" y="3322"/>
                  </a:cubicBezTo>
                  <a:lnTo>
                    <a:pt x="2816" y="3338"/>
                  </a:lnTo>
                  <a:lnTo>
                    <a:pt x="2816" y="3352"/>
                  </a:lnTo>
                  <a:cubicBezTo>
                    <a:pt x="2859" y="3543"/>
                    <a:pt x="2902" y="3733"/>
                    <a:pt x="2946" y="3924"/>
                  </a:cubicBezTo>
                  <a:cubicBezTo>
                    <a:pt x="2856" y="3934"/>
                    <a:pt x="2762" y="3937"/>
                    <a:pt x="2672" y="3951"/>
                  </a:cubicBezTo>
                  <a:cubicBezTo>
                    <a:pt x="2558" y="3968"/>
                    <a:pt x="2444" y="3984"/>
                    <a:pt x="2328" y="4000"/>
                  </a:cubicBezTo>
                  <a:cubicBezTo>
                    <a:pt x="2197" y="4017"/>
                    <a:pt x="2067" y="4034"/>
                    <a:pt x="1939" y="4051"/>
                  </a:cubicBezTo>
                  <a:cubicBezTo>
                    <a:pt x="1979" y="3944"/>
                    <a:pt x="2020" y="3840"/>
                    <a:pt x="2060" y="3736"/>
                  </a:cubicBezTo>
                  <a:cubicBezTo>
                    <a:pt x="2227" y="3325"/>
                    <a:pt x="2401" y="2914"/>
                    <a:pt x="2541" y="2492"/>
                  </a:cubicBezTo>
                  <a:cubicBezTo>
                    <a:pt x="2555" y="2449"/>
                    <a:pt x="2572" y="2402"/>
                    <a:pt x="2585" y="2359"/>
                  </a:cubicBezTo>
                  <a:close/>
                  <a:moveTo>
                    <a:pt x="2705" y="1"/>
                  </a:moveTo>
                  <a:cubicBezTo>
                    <a:pt x="2595" y="1"/>
                    <a:pt x="2495" y="35"/>
                    <a:pt x="2391" y="95"/>
                  </a:cubicBezTo>
                  <a:cubicBezTo>
                    <a:pt x="2294" y="152"/>
                    <a:pt x="2240" y="235"/>
                    <a:pt x="2183" y="328"/>
                  </a:cubicBezTo>
                  <a:cubicBezTo>
                    <a:pt x="2130" y="416"/>
                    <a:pt x="2097" y="516"/>
                    <a:pt x="2063" y="609"/>
                  </a:cubicBezTo>
                  <a:cubicBezTo>
                    <a:pt x="1916" y="1024"/>
                    <a:pt x="1806" y="1449"/>
                    <a:pt x="1682" y="1870"/>
                  </a:cubicBezTo>
                  <a:cubicBezTo>
                    <a:pt x="1641" y="2011"/>
                    <a:pt x="1601" y="2148"/>
                    <a:pt x="1558" y="2285"/>
                  </a:cubicBezTo>
                  <a:cubicBezTo>
                    <a:pt x="1508" y="2435"/>
                    <a:pt x="1454" y="2586"/>
                    <a:pt x="1397" y="2736"/>
                  </a:cubicBezTo>
                  <a:cubicBezTo>
                    <a:pt x="1317" y="2944"/>
                    <a:pt x="1240" y="3151"/>
                    <a:pt x="1160" y="3358"/>
                  </a:cubicBezTo>
                  <a:cubicBezTo>
                    <a:pt x="1090" y="3543"/>
                    <a:pt x="1023" y="3727"/>
                    <a:pt x="956" y="3914"/>
                  </a:cubicBezTo>
                  <a:cubicBezTo>
                    <a:pt x="909" y="4034"/>
                    <a:pt x="873" y="4158"/>
                    <a:pt x="832" y="4278"/>
                  </a:cubicBezTo>
                  <a:cubicBezTo>
                    <a:pt x="806" y="4366"/>
                    <a:pt x="772" y="4452"/>
                    <a:pt x="749" y="4542"/>
                  </a:cubicBezTo>
                  <a:cubicBezTo>
                    <a:pt x="632" y="4937"/>
                    <a:pt x="522" y="5332"/>
                    <a:pt x="401" y="5726"/>
                  </a:cubicBezTo>
                  <a:cubicBezTo>
                    <a:pt x="334" y="5924"/>
                    <a:pt x="267" y="6118"/>
                    <a:pt x="210" y="6319"/>
                  </a:cubicBezTo>
                  <a:cubicBezTo>
                    <a:pt x="147" y="6529"/>
                    <a:pt x="107" y="6750"/>
                    <a:pt x="56" y="6964"/>
                  </a:cubicBezTo>
                  <a:cubicBezTo>
                    <a:pt x="0" y="7211"/>
                    <a:pt x="184" y="7466"/>
                    <a:pt x="425" y="7512"/>
                  </a:cubicBezTo>
                  <a:cubicBezTo>
                    <a:pt x="454" y="7518"/>
                    <a:pt x="483" y="7521"/>
                    <a:pt x="512" y="7521"/>
                  </a:cubicBezTo>
                  <a:cubicBezTo>
                    <a:pt x="605" y="7521"/>
                    <a:pt x="697" y="7493"/>
                    <a:pt x="775" y="7442"/>
                  </a:cubicBezTo>
                  <a:cubicBezTo>
                    <a:pt x="879" y="7368"/>
                    <a:pt x="943" y="7265"/>
                    <a:pt x="973" y="7141"/>
                  </a:cubicBezTo>
                  <a:cubicBezTo>
                    <a:pt x="1007" y="6990"/>
                    <a:pt x="1036" y="6837"/>
                    <a:pt x="1076" y="6689"/>
                  </a:cubicBezTo>
                  <a:cubicBezTo>
                    <a:pt x="1107" y="6576"/>
                    <a:pt x="1144" y="6469"/>
                    <a:pt x="1177" y="6359"/>
                  </a:cubicBezTo>
                  <a:cubicBezTo>
                    <a:pt x="1271" y="6091"/>
                    <a:pt x="1365" y="5827"/>
                    <a:pt x="1445" y="5556"/>
                  </a:cubicBezTo>
                  <a:lnTo>
                    <a:pt x="1535" y="5255"/>
                  </a:lnTo>
                  <a:cubicBezTo>
                    <a:pt x="1554" y="5257"/>
                    <a:pt x="1573" y="5259"/>
                    <a:pt x="1593" y="5259"/>
                  </a:cubicBezTo>
                  <a:cubicBezTo>
                    <a:pt x="1607" y="5259"/>
                    <a:pt x="1621" y="5258"/>
                    <a:pt x="1635" y="5255"/>
                  </a:cubicBezTo>
                  <a:cubicBezTo>
                    <a:pt x="1896" y="5221"/>
                    <a:pt x="2157" y="5188"/>
                    <a:pt x="2418" y="5151"/>
                  </a:cubicBezTo>
                  <a:cubicBezTo>
                    <a:pt x="2532" y="5138"/>
                    <a:pt x="2649" y="5118"/>
                    <a:pt x="2762" y="5098"/>
                  </a:cubicBezTo>
                  <a:cubicBezTo>
                    <a:pt x="2873" y="5078"/>
                    <a:pt x="2986" y="5078"/>
                    <a:pt x="3100" y="5061"/>
                  </a:cubicBezTo>
                  <a:cubicBezTo>
                    <a:pt x="3110" y="5058"/>
                    <a:pt x="3120" y="5054"/>
                    <a:pt x="3130" y="5054"/>
                  </a:cubicBezTo>
                  <a:cubicBezTo>
                    <a:pt x="3137" y="5081"/>
                    <a:pt x="3140" y="5111"/>
                    <a:pt x="3146" y="5138"/>
                  </a:cubicBezTo>
                  <a:cubicBezTo>
                    <a:pt x="3171" y="5285"/>
                    <a:pt x="3197" y="5436"/>
                    <a:pt x="3237" y="5579"/>
                  </a:cubicBezTo>
                  <a:cubicBezTo>
                    <a:pt x="3264" y="5673"/>
                    <a:pt x="3291" y="5766"/>
                    <a:pt x="3321" y="5860"/>
                  </a:cubicBezTo>
                  <a:cubicBezTo>
                    <a:pt x="3371" y="6031"/>
                    <a:pt x="3418" y="6201"/>
                    <a:pt x="3461" y="6372"/>
                  </a:cubicBezTo>
                  <a:cubicBezTo>
                    <a:pt x="3475" y="6439"/>
                    <a:pt x="3488" y="6509"/>
                    <a:pt x="3498" y="6576"/>
                  </a:cubicBezTo>
                  <a:cubicBezTo>
                    <a:pt x="3508" y="6626"/>
                    <a:pt x="3518" y="6677"/>
                    <a:pt x="3525" y="6730"/>
                  </a:cubicBezTo>
                  <a:cubicBezTo>
                    <a:pt x="3538" y="6817"/>
                    <a:pt x="3558" y="6904"/>
                    <a:pt x="3578" y="6987"/>
                  </a:cubicBezTo>
                  <a:cubicBezTo>
                    <a:pt x="3592" y="7041"/>
                    <a:pt x="3618" y="7091"/>
                    <a:pt x="3645" y="7138"/>
                  </a:cubicBezTo>
                  <a:cubicBezTo>
                    <a:pt x="3682" y="7228"/>
                    <a:pt x="3739" y="7305"/>
                    <a:pt x="3813" y="7372"/>
                  </a:cubicBezTo>
                  <a:cubicBezTo>
                    <a:pt x="3903" y="7449"/>
                    <a:pt x="4003" y="7499"/>
                    <a:pt x="4120" y="7523"/>
                  </a:cubicBezTo>
                  <a:cubicBezTo>
                    <a:pt x="4161" y="7530"/>
                    <a:pt x="4202" y="7534"/>
                    <a:pt x="4243" y="7534"/>
                  </a:cubicBezTo>
                  <a:cubicBezTo>
                    <a:pt x="4316" y="7534"/>
                    <a:pt x="4387" y="7522"/>
                    <a:pt x="4458" y="7496"/>
                  </a:cubicBezTo>
                  <a:cubicBezTo>
                    <a:pt x="4565" y="7459"/>
                    <a:pt x="4655" y="7396"/>
                    <a:pt x="4732" y="7311"/>
                  </a:cubicBezTo>
                  <a:cubicBezTo>
                    <a:pt x="4816" y="7185"/>
                    <a:pt x="4889" y="7095"/>
                    <a:pt x="4916" y="6937"/>
                  </a:cubicBezTo>
                  <a:cubicBezTo>
                    <a:pt x="4929" y="6860"/>
                    <a:pt x="4936" y="6783"/>
                    <a:pt x="4932" y="6700"/>
                  </a:cubicBezTo>
                  <a:cubicBezTo>
                    <a:pt x="4932" y="6660"/>
                    <a:pt x="4929" y="6620"/>
                    <a:pt x="4920" y="6579"/>
                  </a:cubicBezTo>
                  <a:cubicBezTo>
                    <a:pt x="4896" y="6445"/>
                    <a:pt x="4866" y="6308"/>
                    <a:pt x="4836" y="6175"/>
                  </a:cubicBezTo>
                  <a:cubicBezTo>
                    <a:pt x="4802" y="6018"/>
                    <a:pt x="4765" y="5860"/>
                    <a:pt x="4719" y="5706"/>
                  </a:cubicBezTo>
                  <a:cubicBezTo>
                    <a:pt x="4665" y="5539"/>
                    <a:pt x="4611" y="5372"/>
                    <a:pt x="4558" y="5208"/>
                  </a:cubicBezTo>
                  <a:cubicBezTo>
                    <a:pt x="4511" y="5071"/>
                    <a:pt x="4481" y="4934"/>
                    <a:pt x="4448" y="4794"/>
                  </a:cubicBezTo>
                  <a:cubicBezTo>
                    <a:pt x="4364" y="4375"/>
                    <a:pt x="4290" y="3957"/>
                    <a:pt x="4184" y="3546"/>
                  </a:cubicBezTo>
                  <a:cubicBezTo>
                    <a:pt x="4080" y="3162"/>
                    <a:pt x="3949" y="2787"/>
                    <a:pt x="3836" y="2406"/>
                  </a:cubicBezTo>
                  <a:cubicBezTo>
                    <a:pt x="3773" y="2191"/>
                    <a:pt x="3702" y="1984"/>
                    <a:pt x="3625" y="1777"/>
                  </a:cubicBezTo>
                  <a:cubicBezTo>
                    <a:pt x="3538" y="1549"/>
                    <a:pt x="3464" y="1325"/>
                    <a:pt x="3401" y="1091"/>
                  </a:cubicBezTo>
                  <a:cubicBezTo>
                    <a:pt x="3364" y="904"/>
                    <a:pt x="3331" y="714"/>
                    <a:pt x="3287" y="526"/>
                  </a:cubicBezTo>
                  <a:cubicBezTo>
                    <a:pt x="3281" y="502"/>
                    <a:pt x="3277" y="479"/>
                    <a:pt x="3271" y="456"/>
                  </a:cubicBezTo>
                  <a:cubicBezTo>
                    <a:pt x="3251" y="388"/>
                    <a:pt x="3220" y="336"/>
                    <a:pt x="3187" y="272"/>
                  </a:cubicBezTo>
                  <a:cubicBezTo>
                    <a:pt x="3120" y="135"/>
                    <a:pt x="2950" y="31"/>
                    <a:pt x="2805" y="11"/>
                  </a:cubicBezTo>
                  <a:cubicBezTo>
                    <a:pt x="2772" y="4"/>
                    <a:pt x="2739" y="1"/>
                    <a:pt x="2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8" name="Google Shape;1978;p14"/>
            <p:cNvSpPr/>
            <p:nvPr/>
          </p:nvSpPr>
          <p:spPr>
            <a:xfrm>
              <a:off x="1459800" y="1512500"/>
              <a:ext cx="131625" cy="197100"/>
            </a:xfrm>
            <a:custGeom>
              <a:avLst/>
              <a:gdLst/>
              <a:ahLst/>
              <a:cxnLst/>
              <a:rect l="l" t="t" r="r" b="b"/>
              <a:pathLst>
                <a:path w="5265" h="7884" extrusionOk="0">
                  <a:moveTo>
                    <a:pt x="2706" y="3151"/>
                  </a:moveTo>
                  <a:cubicBezTo>
                    <a:pt x="2723" y="3222"/>
                    <a:pt x="2736" y="3292"/>
                    <a:pt x="2752" y="3362"/>
                  </a:cubicBezTo>
                  <a:lnTo>
                    <a:pt x="2796" y="3563"/>
                  </a:lnTo>
                  <a:cubicBezTo>
                    <a:pt x="2823" y="3690"/>
                    <a:pt x="2853" y="3813"/>
                    <a:pt x="2880" y="3941"/>
                  </a:cubicBezTo>
                  <a:cubicBezTo>
                    <a:pt x="2853" y="3944"/>
                    <a:pt x="2826" y="3947"/>
                    <a:pt x="2800" y="3951"/>
                  </a:cubicBezTo>
                  <a:lnTo>
                    <a:pt x="2669" y="3971"/>
                  </a:lnTo>
                  <a:cubicBezTo>
                    <a:pt x="2599" y="3981"/>
                    <a:pt x="2529" y="3991"/>
                    <a:pt x="2455" y="4001"/>
                  </a:cubicBezTo>
                  <a:lnTo>
                    <a:pt x="2362" y="4011"/>
                  </a:lnTo>
                  <a:cubicBezTo>
                    <a:pt x="2365" y="4001"/>
                    <a:pt x="2368" y="3987"/>
                    <a:pt x="2374" y="3974"/>
                  </a:cubicBezTo>
                  <a:lnTo>
                    <a:pt x="2462" y="3760"/>
                  </a:lnTo>
                  <a:cubicBezTo>
                    <a:pt x="2545" y="3560"/>
                    <a:pt x="2629" y="3359"/>
                    <a:pt x="2706" y="3151"/>
                  </a:cubicBezTo>
                  <a:close/>
                  <a:moveTo>
                    <a:pt x="2749" y="1934"/>
                  </a:moveTo>
                  <a:lnTo>
                    <a:pt x="2525" y="2613"/>
                  </a:lnTo>
                  <a:cubicBezTo>
                    <a:pt x="2411" y="2954"/>
                    <a:pt x="2271" y="3296"/>
                    <a:pt x="2138" y="3626"/>
                  </a:cubicBezTo>
                  <a:lnTo>
                    <a:pt x="2050" y="3844"/>
                  </a:lnTo>
                  <a:cubicBezTo>
                    <a:pt x="2017" y="3924"/>
                    <a:pt x="1984" y="4008"/>
                    <a:pt x="1953" y="4091"/>
                  </a:cubicBezTo>
                  <a:lnTo>
                    <a:pt x="1820" y="4435"/>
                  </a:lnTo>
                  <a:lnTo>
                    <a:pt x="2502" y="4349"/>
                  </a:lnTo>
                  <a:cubicBezTo>
                    <a:pt x="2575" y="4339"/>
                    <a:pt x="2649" y="4329"/>
                    <a:pt x="2723" y="4319"/>
                  </a:cubicBezTo>
                  <a:lnTo>
                    <a:pt x="2850" y="4299"/>
                  </a:lnTo>
                  <a:cubicBezTo>
                    <a:pt x="2896" y="4292"/>
                    <a:pt x="2947" y="4288"/>
                    <a:pt x="2993" y="4282"/>
                  </a:cubicBezTo>
                  <a:cubicBezTo>
                    <a:pt x="3033" y="4279"/>
                    <a:pt x="3077" y="4275"/>
                    <a:pt x="3117" y="4272"/>
                  </a:cubicBezTo>
                  <a:lnTo>
                    <a:pt x="3311" y="4248"/>
                  </a:lnTo>
                  <a:lnTo>
                    <a:pt x="3228" y="3887"/>
                  </a:lnTo>
                  <a:cubicBezTo>
                    <a:pt x="3197" y="3753"/>
                    <a:pt x="3167" y="3623"/>
                    <a:pt x="3137" y="3476"/>
                  </a:cubicBezTo>
                  <a:lnTo>
                    <a:pt x="3134" y="3456"/>
                  </a:lnTo>
                  <a:lnTo>
                    <a:pt x="2960" y="3496"/>
                  </a:lnTo>
                  <a:lnTo>
                    <a:pt x="3127" y="3429"/>
                  </a:lnTo>
                  <a:lnTo>
                    <a:pt x="3117" y="3382"/>
                  </a:lnTo>
                  <a:lnTo>
                    <a:pt x="3097" y="3285"/>
                  </a:lnTo>
                  <a:cubicBezTo>
                    <a:pt x="3050" y="3081"/>
                    <a:pt x="3004" y="2877"/>
                    <a:pt x="2956" y="2673"/>
                  </a:cubicBezTo>
                  <a:cubicBezTo>
                    <a:pt x="2940" y="2609"/>
                    <a:pt x="2923" y="2546"/>
                    <a:pt x="2907" y="2486"/>
                  </a:cubicBezTo>
                  <a:lnTo>
                    <a:pt x="2749" y="1934"/>
                  </a:lnTo>
                  <a:close/>
                  <a:moveTo>
                    <a:pt x="2855" y="352"/>
                  </a:moveTo>
                  <a:cubicBezTo>
                    <a:pt x="2879" y="352"/>
                    <a:pt x="2904" y="355"/>
                    <a:pt x="2930" y="359"/>
                  </a:cubicBezTo>
                  <a:cubicBezTo>
                    <a:pt x="3030" y="372"/>
                    <a:pt x="3144" y="449"/>
                    <a:pt x="3181" y="526"/>
                  </a:cubicBezTo>
                  <a:lnTo>
                    <a:pt x="3201" y="566"/>
                  </a:lnTo>
                  <a:cubicBezTo>
                    <a:pt x="3224" y="607"/>
                    <a:pt x="3241" y="640"/>
                    <a:pt x="3251" y="673"/>
                  </a:cubicBezTo>
                  <a:cubicBezTo>
                    <a:pt x="3257" y="697"/>
                    <a:pt x="3261" y="717"/>
                    <a:pt x="3268" y="740"/>
                  </a:cubicBezTo>
                  <a:cubicBezTo>
                    <a:pt x="3294" y="871"/>
                    <a:pt x="3322" y="1001"/>
                    <a:pt x="3345" y="1132"/>
                  </a:cubicBezTo>
                  <a:lnTo>
                    <a:pt x="3382" y="1315"/>
                  </a:lnTo>
                  <a:cubicBezTo>
                    <a:pt x="3448" y="1553"/>
                    <a:pt x="3522" y="1780"/>
                    <a:pt x="3609" y="2011"/>
                  </a:cubicBezTo>
                  <a:cubicBezTo>
                    <a:pt x="3686" y="2212"/>
                    <a:pt x="3753" y="2416"/>
                    <a:pt x="3819" y="2629"/>
                  </a:cubicBezTo>
                  <a:cubicBezTo>
                    <a:pt x="3856" y="2760"/>
                    <a:pt x="3899" y="2890"/>
                    <a:pt x="3940" y="3021"/>
                  </a:cubicBezTo>
                  <a:cubicBezTo>
                    <a:pt x="4017" y="3265"/>
                    <a:pt x="4097" y="3516"/>
                    <a:pt x="4164" y="3767"/>
                  </a:cubicBezTo>
                  <a:cubicBezTo>
                    <a:pt x="4248" y="4081"/>
                    <a:pt x="4311" y="4409"/>
                    <a:pt x="4371" y="4723"/>
                  </a:cubicBezTo>
                  <a:lnTo>
                    <a:pt x="4428" y="5004"/>
                  </a:lnTo>
                  <a:cubicBezTo>
                    <a:pt x="4461" y="5151"/>
                    <a:pt x="4495" y="5295"/>
                    <a:pt x="4542" y="5439"/>
                  </a:cubicBezTo>
                  <a:cubicBezTo>
                    <a:pt x="4595" y="5603"/>
                    <a:pt x="4649" y="5767"/>
                    <a:pt x="4699" y="5931"/>
                  </a:cubicBezTo>
                  <a:cubicBezTo>
                    <a:pt x="4739" y="6061"/>
                    <a:pt x="4776" y="6201"/>
                    <a:pt x="4816" y="6386"/>
                  </a:cubicBezTo>
                  <a:lnTo>
                    <a:pt x="4836" y="6476"/>
                  </a:lnTo>
                  <a:cubicBezTo>
                    <a:pt x="4856" y="6579"/>
                    <a:pt x="4880" y="6683"/>
                    <a:pt x="4900" y="6787"/>
                  </a:cubicBezTo>
                  <a:cubicBezTo>
                    <a:pt x="4907" y="6817"/>
                    <a:pt x="4907" y="6847"/>
                    <a:pt x="4910" y="6880"/>
                  </a:cubicBezTo>
                  <a:cubicBezTo>
                    <a:pt x="4910" y="6948"/>
                    <a:pt x="4907" y="7011"/>
                    <a:pt x="4893" y="7081"/>
                  </a:cubicBezTo>
                  <a:cubicBezTo>
                    <a:pt x="4876" y="7181"/>
                    <a:pt x="4833" y="7245"/>
                    <a:pt x="4766" y="7345"/>
                  </a:cubicBezTo>
                  <a:lnTo>
                    <a:pt x="4742" y="7375"/>
                  </a:lnTo>
                  <a:cubicBezTo>
                    <a:pt x="4689" y="7436"/>
                    <a:pt x="4626" y="7479"/>
                    <a:pt x="4552" y="7506"/>
                  </a:cubicBezTo>
                  <a:cubicBezTo>
                    <a:pt x="4499" y="7523"/>
                    <a:pt x="4448" y="7532"/>
                    <a:pt x="4396" y="7532"/>
                  </a:cubicBezTo>
                  <a:cubicBezTo>
                    <a:pt x="4366" y="7532"/>
                    <a:pt x="4336" y="7529"/>
                    <a:pt x="4305" y="7522"/>
                  </a:cubicBezTo>
                  <a:cubicBezTo>
                    <a:pt x="4217" y="7506"/>
                    <a:pt x="4144" y="7469"/>
                    <a:pt x="4080" y="7416"/>
                  </a:cubicBezTo>
                  <a:cubicBezTo>
                    <a:pt x="4027" y="7365"/>
                    <a:pt x="3987" y="7309"/>
                    <a:pt x="3956" y="7245"/>
                  </a:cubicBezTo>
                  <a:lnTo>
                    <a:pt x="3947" y="7225"/>
                  </a:lnTo>
                  <a:cubicBezTo>
                    <a:pt x="3927" y="7188"/>
                    <a:pt x="3907" y="7152"/>
                    <a:pt x="3896" y="7104"/>
                  </a:cubicBezTo>
                  <a:cubicBezTo>
                    <a:pt x="3879" y="7031"/>
                    <a:pt x="3859" y="6954"/>
                    <a:pt x="3850" y="6877"/>
                  </a:cubicBezTo>
                  <a:cubicBezTo>
                    <a:pt x="3843" y="6823"/>
                    <a:pt x="3833" y="6770"/>
                    <a:pt x="3823" y="6717"/>
                  </a:cubicBezTo>
                  <a:cubicBezTo>
                    <a:pt x="3810" y="6650"/>
                    <a:pt x="3796" y="6579"/>
                    <a:pt x="3783" y="6506"/>
                  </a:cubicBezTo>
                  <a:cubicBezTo>
                    <a:pt x="3746" y="6352"/>
                    <a:pt x="3699" y="6192"/>
                    <a:pt x="3639" y="5984"/>
                  </a:cubicBezTo>
                  <a:lnTo>
                    <a:pt x="3632" y="5968"/>
                  </a:lnTo>
                  <a:cubicBezTo>
                    <a:pt x="3609" y="5880"/>
                    <a:pt x="3582" y="5793"/>
                    <a:pt x="3558" y="5707"/>
                  </a:cubicBezTo>
                  <a:cubicBezTo>
                    <a:pt x="3518" y="5563"/>
                    <a:pt x="3492" y="5412"/>
                    <a:pt x="3468" y="5285"/>
                  </a:cubicBezTo>
                  <a:lnTo>
                    <a:pt x="3425" y="5017"/>
                  </a:lnTo>
                  <a:lnTo>
                    <a:pt x="3221" y="5061"/>
                  </a:lnTo>
                  <a:cubicBezTo>
                    <a:pt x="3174" y="5068"/>
                    <a:pt x="3124" y="5071"/>
                    <a:pt x="3074" y="5077"/>
                  </a:cubicBezTo>
                  <a:cubicBezTo>
                    <a:pt x="3010" y="5081"/>
                    <a:pt x="2947" y="5088"/>
                    <a:pt x="2883" y="5102"/>
                  </a:cubicBezTo>
                  <a:cubicBezTo>
                    <a:pt x="2769" y="5122"/>
                    <a:pt x="2655" y="5138"/>
                    <a:pt x="2545" y="5151"/>
                  </a:cubicBezTo>
                  <a:cubicBezTo>
                    <a:pt x="2374" y="5178"/>
                    <a:pt x="2204" y="5198"/>
                    <a:pt x="2033" y="5222"/>
                  </a:cubicBezTo>
                  <a:lnTo>
                    <a:pt x="1763" y="5255"/>
                  </a:lnTo>
                  <a:cubicBezTo>
                    <a:pt x="1756" y="5256"/>
                    <a:pt x="1748" y="5257"/>
                    <a:pt x="1738" y="5257"/>
                  </a:cubicBezTo>
                  <a:cubicBezTo>
                    <a:pt x="1727" y="5257"/>
                    <a:pt x="1716" y="5256"/>
                    <a:pt x="1703" y="5255"/>
                  </a:cubicBezTo>
                  <a:lnTo>
                    <a:pt x="1559" y="5242"/>
                  </a:lnTo>
                  <a:lnTo>
                    <a:pt x="1428" y="5679"/>
                  </a:lnTo>
                  <a:cubicBezTo>
                    <a:pt x="1358" y="5917"/>
                    <a:pt x="1275" y="6155"/>
                    <a:pt x="1195" y="6386"/>
                  </a:cubicBezTo>
                  <a:lnTo>
                    <a:pt x="1161" y="6479"/>
                  </a:lnTo>
                  <a:cubicBezTo>
                    <a:pt x="1124" y="6590"/>
                    <a:pt x="1090" y="6703"/>
                    <a:pt x="1060" y="6817"/>
                  </a:cubicBezTo>
                  <a:cubicBezTo>
                    <a:pt x="1030" y="6924"/>
                    <a:pt x="1007" y="7031"/>
                    <a:pt x="983" y="7141"/>
                  </a:cubicBezTo>
                  <a:lnTo>
                    <a:pt x="950" y="7275"/>
                  </a:lnTo>
                  <a:cubicBezTo>
                    <a:pt x="934" y="7362"/>
                    <a:pt x="890" y="7425"/>
                    <a:pt x="826" y="7469"/>
                  </a:cubicBezTo>
                  <a:cubicBezTo>
                    <a:pt x="779" y="7502"/>
                    <a:pt x="724" y="7519"/>
                    <a:pt x="668" y="7519"/>
                  </a:cubicBezTo>
                  <a:cubicBezTo>
                    <a:pt x="648" y="7519"/>
                    <a:pt x="628" y="7517"/>
                    <a:pt x="609" y="7513"/>
                  </a:cubicBezTo>
                  <a:cubicBezTo>
                    <a:pt x="536" y="7499"/>
                    <a:pt x="465" y="7449"/>
                    <a:pt x="418" y="7382"/>
                  </a:cubicBezTo>
                  <a:cubicBezTo>
                    <a:pt x="378" y="7315"/>
                    <a:pt x="365" y="7245"/>
                    <a:pt x="378" y="7178"/>
                  </a:cubicBezTo>
                  <a:cubicBezTo>
                    <a:pt x="392" y="7115"/>
                    <a:pt x="408" y="7054"/>
                    <a:pt x="422" y="6991"/>
                  </a:cubicBezTo>
                  <a:cubicBezTo>
                    <a:pt x="452" y="6840"/>
                    <a:pt x="485" y="6687"/>
                    <a:pt x="528" y="6542"/>
                  </a:cubicBezTo>
                  <a:cubicBezTo>
                    <a:pt x="589" y="6342"/>
                    <a:pt x="656" y="6141"/>
                    <a:pt x="719" y="5951"/>
                  </a:cubicBezTo>
                  <a:cubicBezTo>
                    <a:pt x="806" y="5663"/>
                    <a:pt x="894" y="5369"/>
                    <a:pt x="977" y="5077"/>
                  </a:cubicBezTo>
                  <a:lnTo>
                    <a:pt x="1067" y="4764"/>
                  </a:lnTo>
                  <a:cubicBezTo>
                    <a:pt x="1084" y="4707"/>
                    <a:pt x="1104" y="4653"/>
                    <a:pt x="1121" y="4596"/>
                  </a:cubicBezTo>
                  <a:lnTo>
                    <a:pt x="1187" y="4395"/>
                  </a:lnTo>
                  <a:cubicBezTo>
                    <a:pt x="1215" y="4312"/>
                    <a:pt x="1241" y="4228"/>
                    <a:pt x="1271" y="4148"/>
                  </a:cubicBezTo>
                  <a:lnTo>
                    <a:pt x="1325" y="4001"/>
                  </a:lnTo>
                  <a:cubicBezTo>
                    <a:pt x="1375" y="3867"/>
                    <a:pt x="1425" y="3730"/>
                    <a:pt x="1475" y="3597"/>
                  </a:cubicBezTo>
                  <a:lnTo>
                    <a:pt x="1485" y="3569"/>
                  </a:lnTo>
                  <a:cubicBezTo>
                    <a:pt x="1562" y="3372"/>
                    <a:pt x="1636" y="3171"/>
                    <a:pt x="1712" y="2974"/>
                  </a:cubicBezTo>
                  <a:cubicBezTo>
                    <a:pt x="1769" y="2824"/>
                    <a:pt x="1823" y="2669"/>
                    <a:pt x="1880" y="2509"/>
                  </a:cubicBezTo>
                  <a:lnTo>
                    <a:pt x="1900" y="2433"/>
                  </a:lnTo>
                  <a:cubicBezTo>
                    <a:pt x="1937" y="2322"/>
                    <a:pt x="1970" y="2208"/>
                    <a:pt x="2004" y="2095"/>
                  </a:cubicBezTo>
                  <a:cubicBezTo>
                    <a:pt x="2033" y="1994"/>
                    <a:pt x="2061" y="1891"/>
                    <a:pt x="2090" y="1791"/>
                  </a:cubicBezTo>
                  <a:cubicBezTo>
                    <a:pt x="2178" y="1476"/>
                    <a:pt x="2271" y="1152"/>
                    <a:pt x="2382" y="843"/>
                  </a:cubicBezTo>
                  <a:lnTo>
                    <a:pt x="2391" y="817"/>
                  </a:lnTo>
                  <a:cubicBezTo>
                    <a:pt x="2419" y="737"/>
                    <a:pt x="2448" y="656"/>
                    <a:pt x="2485" y="593"/>
                  </a:cubicBezTo>
                  <a:cubicBezTo>
                    <a:pt x="2539" y="506"/>
                    <a:pt x="2575" y="456"/>
                    <a:pt x="2632" y="419"/>
                  </a:cubicBezTo>
                  <a:cubicBezTo>
                    <a:pt x="2711" y="373"/>
                    <a:pt x="2780" y="352"/>
                    <a:pt x="2855" y="352"/>
                  </a:cubicBezTo>
                  <a:close/>
                  <a:moveTo>
                    <a:pt x="2851" y="0"/>
                  </a:moveTo>
                  <a:cubicBezTo>
                    <a:pt x="2711" y="0"/>
                    <a:pt x="2582" y="39"/>
                    <a:pt x="2451" y="118"/>
                  </a:cubicBezTo>
                  <a:cubicBezTo>
                    <a:pt x="2321" y="198"/>
                    <a:pt x="2248" y="309"/>
                    <a:pt x="2184" y="412"/>
                  </a:cubicBezTo>
                  <a:cubicBezTo>
                    <a:pt x="2127" y="506"/>
                    <a:pt x="2090" y="610"/>
                    <a:pt x="2061" y="700"/>
                  </a:cubicBezTo>
                  <a:lnTo>
                    <a:pt x="2050" y="727"/>
                  </a:lnTo>
                  <a:cubicBezTo>
                    <a:pt x="1937" y="1044"/>
                    <a:pt x="1843" y="1376"/>
                    <a:pt x="1752" y="1693"/>
                  </a:cubicBezTo>
                  <a:cubicBezTo>
                    <a:pt x="1723" y="1794"/>
                    <a:pt x="1696" y="1894"/>
                    <a:pt x="1666" y="1998"/>
                  </a:cubicBezTo>
                  <a:cubicBezTo>
                    <a:pt x="1632" y="2108"/>
                    <a:pt x="1599" y="2222"/>
                    <a:pt x="1565" y="2332"/>
                  </a:cubicBezTo>
                  <a:lnTo>
                    <a:pt x="1545" y="2402"/>
                  </a:lnTo>
                  <a:cubicBezTo>
                    <a:pt x="1491" y="2553"/>
                    <a:pt x="1442" y="2700"/>
                    <a:pt x="1385" y="2850"/>
                  </a:cubicBezTo>
                  <a:cubicBezTo>
                    <a:pt x="1308" y="3048"/>
                    <a:pt x="1235" y="3245"/>
                    <a:pt x="1158" y="3442"/>
                  </a:cubicBezTo>
                  <a:lnTo>
                    <a:pt x="1147" y="3469"/>
                  </a:lnTo>
                  <a:cubicBezTo>
                    <a:pt x="1094" y="3606"/>
                    <a:pt x="1044" y="3743"/>
                    <a:pt x="994" y="3881"/>
                  </a:cubicBezTo>
                  <a:lnTo>
                    <a:pt x="940" y="4024"/>
                  </a:lnTo>
                  <a:cubicBezTo>
                    <a:pt x="910" y="4111"/>
                    <a:pt x="880" y="4202"/>
                    <a:pt x="853" y="4288"/>
                  </a:cubicBezTo>
                  <a:lnTo>
                    <a:pt x="789" y="4483"/>
                  </a:lnTo>
                  <a:cubicBezTo>
                    <a:pt x="769" y="4543"/>
                    <a:pt x="749" y="4603"/>
                    <a:pt x="729" y="4667"/>
                  </a:cubicBezTo>
                  <a:lnTo>
                    <a:pt x="639" y="4981"/>
                  </a:lnTo>
                  <a:cubicBezTo>
                    <a:pt x="556" y="5272"/>
                    <a:pt x="472" y="5559"/>
                    <a:pt x="385" y="5844"/>
                  </a:cubicBezTo>
                  <a:cubicBezTo>
                    <a:pt x="321" y="6034"/>
                    <a:pt x="251" y="6235"/>
                    <a:pt x="191" y="6442"/>
                  </a:cubicBezTo>
                  <a:cubicBezTo>
                    <a:pt x="147" y="6599"/>
                    <a:pt x="111" y="6760"/>
                    <a:pt x="77" y="6914"/>
                  </a:cubicBezTo>
                  <a:cubicBezTo>
                    <a:pt x="64" y="6977"/>
                    <a:pt x="51" y="7038"/>
                    <a:pt x="37" y="7098"/>
                  </a:cubicBezTo>
                  <a:cubicBezTo>
                    <a:pt x="0" y="7258"/>
                    <a:pt x="31" y="7429"/>
                    <a:pt x="124" y="7573"/>
                  </a:cubicBezTo>
                  <a:cubicBezTo>
                    <a:pt x="221" y="7723"/>
                    <a:pt x="375" y="7827"/>
                    <a:pt x="542" y="7860"/>
                  </a:cubicBezTo>
                  <a:cubicBezTo>
                    <a:pt x="580" y="7867"/>
                    <a:pt x="619" y="7871"/>
                    <a:pt x="658" y="7871"/>
                  </a:cubicBezTo>
                  <a:cubicBezTo>
                    <a:pt x="787" y="7871"/>
                    <a:pt x="915" y="7832"/>
                    <a:pt x="1024" y="7760"/>
                  </a:cubicBezTo>
                  <a:cubicBezTo>
                    <a:pt x="1161" y="7666"/>
                    <a:pt x="1255" y="7526"/>
                    <a:pt x="1295" y="7355"/>
                  </a:cubicBezTo>
                  <a:lnTo>
                    <a:pt x="1325" y="7215"/>
                  </a:lnTo>
                  <a:cubicBezTo>
                    <a:pt x="1348" y="7115"/>
                    <a:pt x="1371" y="7011"/>
                    <a:pt x="1398" y="6911"/>
                  </a:cubicBezTo>
                  <a:cubicBezTo>
                    <a:pt x="1428" y="6800"/>
                    <a:pt x="1462" y="6693"/>
                    <a:pt x="1496" y="6590"/>
                  </a:cubicBezTo>
                  <a:lnTo>
                    <a:pt x="1525" y="6502"/>
                  </a:lnTo>
                  <a:cubicBezTo>
                    <a:pt x="1609" y="6269"/>
                    <a:pt x="1692" y="6025"/>
                    <a:pt x="1766" y="5780"/>
                  </a:cubicBezTo>
                  <a:lnTo>
                    <a:pt x="1817" y="5603"/>
                  </a:lnTo>
                  <a:lnTo>
                    <a:pt x="2081" y="5570"/>
                  </a:lnTo>
                  <a:cubicBezTo>
                    <a:pt x="2251" y="5546"/>
                    <a:pt x="2422" y="5526"/>
                    <a:pt x="2592" y="5499"/>
                  </a:cubicBezTo>
                  <a:cubicBezTo>
                    <a:pt x="2709" y="5486"/>
                    <a:pt x="2830" y="5466"/>
                    <a:pt x="2944" y="5446"/>
                  </a:cubicBezTo>
                  <a:cubicBezTo>
                    <a:pt x="2996" y="5435"/>
                    <a:pt x="3050" y="5432"/>
                    <a:pt x="3107" y="5426"/>
                  </a:cubicBezTo>
                  <a:lnTo>
                    <a:pt x="3137" y="5426"/>
                  </a:lnTo>
                  <a:cubicBezTo>
                    <a:pt x="3157" y="5543"/>
                    <a:pt x="3184" y="5670"/>
                    <a:pt x="3217" y="5800"/>
                  </a:cubicBezTo>
                  <a:cubicBezTo>
                    <a:pt x="3245" y="5891"/>
                    <a:pt x="3271" y="5977"/>
                    <a:pt x="3297" y="6068"/>
                  </a:cubicBezTo>
                  <a:lnTo>
                    <a:pt x="3302" y="6085"/>
                  </a:lnTo>
                  <a:cubicBezTo>
                    <a:pt x="3362" y="6285"/>
                    <a:pt x="3405" y="6442"/>
                    <a:pt x="3438" y="6582"/>
                  </a:cubicBezTo>
                  <a:cubicBezTo>
                    <a:pt x="3452" y="6650"/>
                    <a:pt x="3465" y="6713"/>
                    <a:pt x="3478" y="6780"/>
                  </a:cubicBezTo>
                  <a:cubicBezTo>
                    <a:pt x="3485" y="6830"/>
                    <a:pt x="3495" y="6880"/>
                    <a:pt x="3502" y="6931"/>
                  </a:cubicBezTo>
                  <a:cubicBezTo>
                    <a:pt x="3515" y="7014"/>
                    <a:pt x="3535" y="7101"/>
                    <a:pt x="3558" y="7201"/>
                  </a:cubicBezTo>
                  <a:cubicBezTo>
                    <a:pt x="3575" y="7275"/>
                    <a:pt x="3609" y="7339"/>
                    <a:pt x="3639" y="7392"/>
                  </a:cubicBezTo>
                  <a:cubicBezTo>
                    <a:pt x="3686" y="7499"/>
                    <a:pt x="3756" y="7596"/>
                    <a:pt x="3850" y="7680"/>
                  </a:cubicBezTo>
                  <a:cubicBezTo>
                    <a:pt x="3960" y="7777"/>
                    <a:pt x="4091" y="7840"/>
                    <a:pt x="4237" y="7867"/>
                  </a:cubicBezTo>
                  <a:cubicBezTo>
                    <a:pt x="4288" y="7877"/>
                    <a:pt x="4341" y="7884"/>
                    <a:pt x="4395" y="7884"/>
                  </a:cubicBezTo>
                  <a:cubicBezTo>
                    <a:pt x="4485" y="7884"/>
                    <a:pt x="4579" y="7867"/>
                    <a:pt x="4669" y="7837"/>
                  </a:cubicBezTo>
                  <a:cubicBezTo>
                    <a:pt x="4802" y="7786"/>
                    <a:pt x="4920" y="7710"/>
                    <a:pt x="5014" y="7603"/>
                  </a:cubicBezTo>
                  <a:lnTo>
                    <a:pt x="5057" y="7542"/>
                  </a:lnTo>
                  <a:cubicBezTo>
                    <a:pt x="5134" y="7425"/>
                    <a:pt x="5208" y="7319"/>
                    <a:pt x="5241" y="7141"/>
                  </a:cubicBezTo>
                  <a:cubicBezTo>
                    <a:pt x="5258" y="7048"/>
                    <a:pt x="5264" y="6961"/>
                    <a:pt x="5261" y="6871"/>
                  </a:cubicBezTo>
                  <a:cubicBezTo>
                    <a:pt x="5258" y="6820"/>
                    <a:pt x="5254" y="6770"/>
                    <a:pt x="5244" y="6720"/>
                  </a:cubicBezTo>
                  <a:cubicBezTo>
                    <a:pt x="5224" y="6613"/>
                    <a:pt x="5201" y="6509"/>
                    <a:pt x="5177" y="6402"/>
                  </a:cubicBezTo>
                  <a:lnTo>
                    <a:pt x="5157" y="6312"/>
                  </a:lnTo>
                  <a:cubicBezTo>
                    <a:pt x="5117" y="6121"/>
                    <a:pt x="5077" y="5968"/>
                    <a:pt x="5037" y="5827"/>
                  </a:cubicBezTo>
                  <a:cubicBezTo>
                    <a:pt x="4987" y="5659"/>
                    <a:pt x="4930" y="5492"/>
                    <a:pt x="4876" y="5325"/>
                  </a:cubicBezTo>
                  <a:cubicBezTo>
                    <a:pt x="4833" y="5202"/>
                    <a:pt x="4802" y="5071"/>
                    <a:pt x="4773" y="4934"/>
                  </a:cubicBezTo>
                  <a:lnTo>
                    <a:pt x="4719" y="4656"/>
                  </a:lnTo>
                  <a:cubicBezTo>
                    <a:pt x="4656" y="4335"/>
                    <a:pt x="4589" y="4001"/>
                    <a:pt x="4501" y="3677"/>
                  </a:cubicBezTo>
                  <a:cubicBezTo>
                    <a:pt x="4435" y="3419"/>
                    <a:pt x="4355" y="3165"/>
                    <a:pt x="4274" y="2917"/>
                  </a:cubicBezTo>
                  <a:lnTo>
                    <a:pt x="4154" y="2526"/>
                  </a:lnTo>
                  <a:cubicBezTo>
                    <a:pt x="4087" y="2308"/>
                    <a:pt x="4017" y="2095"/>
                    <a:pt x="3940" y="1887"/>
                  </a:cubicBezTo>
                  <a:cubicBezTo>
                    <a:pt x="3856" y="1666"/>
                    <a:pt x="3786" y="1445"/>
                    <a:pt x="3723" y="1232"/>
                  </a:cubicBezTo>
                  <a:lnTo>
                    <a:pt x="3692" y="1068"/>
                  </a:lnTo>
                  <a:cubicBezTo>
                    <a:pt x="3666" y="931"/>
                    <a:pt x="3639" y="797"/>
                    <a:pt x="3609" y="663"/>
                  </a:cubicBezTo>
                  <a:cubicBezTo>
                    <a:pt x="3606" y="636"/>
                    <a:pt x="3598" y="610"/>
                    <a:pt x="3592" y="583"/>
                  </a:cubicBezTo>
                  <a:cubicBezTo>
                    <a:pt x="3572" y="513"/>
                    <a:pt x="3542" y="456"/>
                    <a:pt x="3515" y="402"/>
                  </a:cubicBezTo>
                  <a:lnTo>
                    <a:pt x="3495" y="366"/>
                  </a:lnTo>
                  <a:cubicBezTo>
                    <a:pt x="3405" y="188"/>
                    <a:pt x="3194" y="41"/>
                    <a:pt x="2984" y="11"/>
                  </a:cubicBezTo>
                  <a:cubicBezTo>
                    <a:pt x="2938" y="4"/>
                    <a:pt x="2894" y="0"/>
                    <a:pt x="28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79" name="Google Shape;1979;p14"/>
          <p:cNvSpPr/>
          <p:nvPr/>
        </p:nvSpPr>
        <p:spPr>
          <a:xfrm rot="-10164585" flipH="1">
            <a:off x="4119544" y="4830388"/>
            <a:ext cx="287293" cy="287293"/>
          </a:xfrm>
          <a:prstGeom prst="ellipse">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80" name="Google Shape;1980;p14"/>
          <p:cNvSpPr/>
          <p:nvPr/>
        </p:nvSpPr>
        <p:spPr>
          <a:xfrm rot="-630953">
            <a:off x="10225907" y="3980355"/>
            <a:ext cx="854756" cy="854756"/>
          </a:xfrm>
          <a:prstGeom prst="ellipse">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81" name="Google Shape;1981;p14"/>
          <p:cNvSpPr/>
          <p:nvPr/>
        </p:nvSpPr>
        <p:spPr>
          <a:xfrm rot="-635415">
            <a:off x="11130408" y="1428536"/>
            <a:ext cx="287293" cy="287293"/>
          </a:xfrm>
          <a:prstGeom prst="ellipse">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82" name="Google Shape;1982;p14"/>
          <p:cNvSpPr/>
          <p:nvPr/>
        </p:nvSpPr>
        <p:spPr>
          <a:xfrm rot="-631667">
            <a:off x="11453098" y="850993"/>
            <a:ext cx="137921" cy="137921"/>
          </a:xfrm>
          <a:prstGeom prst="ellipse">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83" name="Google Shape;1983;p14"/>
          <p:cNvSpPr/>
          <p:nvPr/>
        </p:nvSpPr>
        <p:spPr>
          <a:xfrm rot="10169047">
            <a:off x="6104243" y="2001307"/>
            <a:ext cx="854756" cy="854756"/>
          </a:xfrm>
          <a:prstGeom prst="ellipse">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0028327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129"/>
        <p:cNvGrpSpPr/>
        <p:nvPr/>
      </p:nvGrpSpPr>
      <p:grpSpPr>
        <a:xfrm>
          <a:off x="0" y="0"/>
          <a:ext cx="0" cy="0"/>
          <a:chOff x="0" y="0"/>
          <a:chExt cx="0" cy="0"/>
        </a:xfrm>
      </p:grpSpPr>
      <p:grpSp>
        <p:nvGrpSpPr>
          <p:cNvPr id="4130" name="Google Shape;4130;p28"/>
          <p:cNvGrpSpPr/>
          <p:nvPr/>
        </p:nvGrpSpPr>
        <p:grpSpPr>
          <a:xfrm>
            <a:off x="-66100" y="6033"/>
            <a:ext cx="12338000" cy="6852000"/>
            <a:chOff x="-49575" y="4525"/>
            <a:chExt cx="9253500" cy="5139000"/>
          </a:xfrm>
        </p:grpSpPr>
        <p:grpSp>
          <p:nvGrpSpPr>
            <p:cNvPr id="4131" name="Google Shape;4131;p28"/>
            <p:cNvGrpSpPr/>
            <p:nvPr/>
          </p:nvGrpSpPr>
          <p:grpSpPr>
            <a:xfrm>
              <a:off x="-49575" y="4525"/>
              <a:ext cx="9253500" cy="5139000"/>
              <a:chOff x="-49575" y="4525"/>
              <a:chExt cx="9253500" cy="5139000"/>
            </a:xfrm>
          </p:grpSpPr>
          <p:cxnSp>
            <p:nvCxnSpPr>
              <p:cNvPr id="4132" name="Google Shape;4132;p28"/>
              <p:cNvCxnSpPr/>
              <p:nvPr/>
            </p:nvCxnSpPr>
            <p:spPr>
              <a:xfrm>
                <a:off x="135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33" name="Google Shape;4133;p28"/>
              <p:cNvCxnSpPr/>
              <p:nvPr/>
            </p:nvCxnSpPr>
            <p:spPr>
              <a:xfrm>
                <a:off x="294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34" name="Google Shape;4134;p28"/>
              <p:cNvCxnSpPr/>
              <p:nvPr/>
            </p:nvCxnSpPr>
            <p:spPr>
              <a:xfrm>
                <a:off x="453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35" name="Google Shape;4135;p28"/>
              <p:cNvCxnSpPr/>
              <p:nvPr/>
            </p:nvCxnSpPr>
            <p:spPr>
              <a:xfrm>
                <a:off x="611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36" name="Google Shape;4136;p28"/>
              <p:cNvCxnSpPr/>
              <p:nvPr/>
            </p:nvCxnSpPr>
            <p:spPr>
              <a:xfrm>
                <a:off x="770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37" name="Google Shape;4137;p28"/>
              <p:cNvCxnSpPr/>
              <p:nvPr/>
            </p:nvCxnSpPr>
            <p:spPr>
              <a:xfrm>
                <a:off x="928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38" name="Google Shape;4138;p28"/>
              <p:cNvCxnSpPr/>
              <p:nvPr/>
            </p:nvCxnSpPr>
            <p:spPr>
              <a:xfrm>
                <a:off x="1087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39" name="Google Shape;4139;p28"/>
              <p:cNvCxnSpPr/>
              <p:nvPr/>
            </p:nvCxnSpPr>
            <p:spPr>
              <a:xfrm>
                <a:off x="1246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40" name="Google Shape;4140;p28"/>
              <p:cNvCxnSpPr/>
              <p:nvPr/>
            </p:nvCxnSpPr>
            <p:spPr>
              <a:xfrm>
                <a:off x="1404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41" name="Google Shape;4141;p28"/>
              <p:cNvCxnSpPr/>
              <p:nvPr/>
            </p:nvCxnSpPr>
            <p:spPr>
              <a:xfrm>
                <a:off x="1563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42" name="Google Shape;4142;p28"/>
              <p:cNvCxnSpPr/>
              <p:nvPr/>
            </p:nvCxnSpPr>
            <p:spPr>
              <a:xfrm>
                <a:off x="1721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43" name="Google Shape;4143;p28"/>
              <p:cNvCxnSpPr/>
              <p:nvPr/>
            </p:nvCxnSpPr>
            <p:spPr>
              <a:xfrm>
                <a:off x="1880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44" name="Google Shape;4144;p28"/>
              <p:cNvCxnSpPr/>
              <p:nvPr/>
            </p:nvCxnSpPr>
            <p:spPr>
              <a:xfrm>
                <a:off x="2039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45" name="Google Shape;4145;p28"/>
              <p:cNvCxnSpPr/>
              <p:nvPr/>
            </p:nvCxnSpPr>
            <p:spPr>
              <a:xfrm>
                <a:off x="2197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46" name="Google Shape;4146;p28"/>
              <p:cNvCxnSpPr/>
              <p:nvPr/>
            </p:nvCxnSpPr>
            <p:spPr>
              <a:xfrm>
                <a:off x="2356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47" name="Google Shape;4147;p28"/>
              <p:cNvCxnSpPr/>
              <p:nvPr/>
            </p:nvCxnSpPr>
            <p:spPr>
              <a:xfrm>
                <a:off x="2514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48" name="Google Shape;4148;p28"/>
              <p:cNvCxnSpPr/>
              <p:nvPr/>
            </p:nvCxnSpPr>
            <p:spPr>
              <a:xfrm>
                <a:off x="2673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49" name="Google Shape;4149;p28"/>
              <p:cNvCxnSpPr/>
              <p:nvPr/>
            </p:nvCxnSpPr>
            <p:spPr>
              <a:xfrm>
                <a:off x="2832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50" name="Google Shape;4150;p28"/>
              <p:cNvCxnSpPr/>
              <p:nvPr/>
            </p:nvCxnSpPr>
            <p:spPr>
              <a:xfrm>
                <a:off x="2990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51" name="Google Shape;4151;p28"/>
              <p:cNvCxnSpPr/>
              <p:nvPr/>
            </p:nvCxnSpPr>
            <p:spPr>
              <a:xfrm>
                <a:off x="3149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52" name="Google Shape;4152;p28"/>
              <p:cNvCxnSpPr/>
              <p:nvPr/>
            </p:nvCxnSpPr>
            <p:spPr>
              <a:xfrm>
                <a:off x="3307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53" name="Google Shape;4153;p28"/>
              <p:cNvCxnSpPr/>
              <p:nvPr/>
            </p:nvCxnSpPr>
            <p:spPr>
              <a:xfrm>
                <a:off x="3466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54" name="Google Shape;4154;p28"/>
              <p:cNvCxnSpPr/>
              <p:nvPr/>
            </p:nvCxnSpPr>
            <p:spPr>
              <a:xfrm>
                <a:off x="3625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55" name="Google Shape;4155;p28"/>
              <p:cNvCxnSpPr/>
              <p:nvPr/>
            </p:nvCxnSpPr>
            <p:spPr>
              <a:xfrm>
                <a:off x="3783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56" name="Google Shape;4156;p28"/>
              <p:cNvCxnSpPr/>
              <p:nvPr/>
            </p:nvCxnSpPr>
            <p:spPr>
              <a:xfrm>
                <a:off x="3942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57" name="Google Shape;4157;p28"/>
              <p:cNvCxnSpPr/>
              <p:nvPr/>
            </p:nvCxnSpPr>
            <p:spPr>
              <a:xfrm>
                <a:off x="4100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58" name="Google Shape;4158;p28"/>
              <p:cNvCxnSpPr/>
              <p:nvPr/>
            </p:nvCxnSpPr>
            <p:spPr>
              <a:xfrm>
                <a:off x="4259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59" name="Google Shape;4159;p28"/>
              <p:cNvCxnSpPr/>
              <p:nvPr/>
            </p:nvCxnSpPr>
            <p:spPr>
              <a:xfrm>
                <a:off x="4418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60" name="Google Shape;4160;p28"/>
              <p:cNvCxnSpPr/>
              <p:nvPr/>
            </p:nvCxnSpPr>
            <p:spPr>
              <a:xfrm>
                <a:off x="4576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61" name="Google Shape;4161;p28"/>
              <p:cNvCxnSpPr/>
              <p:nvPr/>
            </p:nvCxnSpPr>
            <p:spPr>
              <a:xfrm>
                <a:off x="4735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62" name="Google Shape;4162;p28"/>
              <p:cNvCxnSpPr/>
              <p:nvPr/>
            </p:nvCxnSpPr>
            <p:spPr>
              <a:xfrm>
                <a:off x="4893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63" name="Google Shape;4163;p28"/>
              <p:cNvCxnSpPr/>
              <p:nvPr/>
            </p:nvCxnSpPr>
            <p:spPr>
              <a:xfrm>
                <a:off x="5052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64" name="Google Shape;4164;p28"/>
              <p:cNvCxnSpPr/>
              <p:nvPr/>
            </p:nvCxnSpPr>
            <p:spPr>
              <a:xfrm>
                <a:off x="5211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65" name="Google Shape;4165;p28"/>
              <p:cNvCxnSpPr/>
              <p:nvPr/>
            </p:nvCxnSpPr>
            <p:spPr>
              <a:xfrm>
                <a:off x="5369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66" name="Google Shape;4166;p28"/>
              <p:cNvCxnSpPr/>
              <p:nvPr/>
            </p:nvCxnSpPr>
            <p:spPr>
              <a:xfrm>
                <a:off x="5528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67" name="Google Shape;4167;p28"/>
              <p:cNvCxnSpPr/>
              <p:nvPr/>
            </p:nvCxnSpPr>
            <p:spPr>
              <a:xfrm>
                <a:off x="5686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68" name="Google Shape;4168;p28"/>
              <p:cNvCxnSpPr/>
              <p:nvPr/>
            </p:nvCxnSpPr>
            <p:spPr>
              <a:xfrm>
                <a:off x="5845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69" name="Google Shape;4169;p28"/>
              <p:cNvCxnSpPr/>
              <p:nvPr/>
            </p:nvCxnSpPr>
            <p:spPr>
              <a:xfrm>
                <a:off x="6004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70" name="Google Shape;4170;p28"/>
              <p:cNvCxnSpPr/>
              <p:nvPr/>
            </p:nvCxnSpPr>
            <p:spPr>
              <a:xfrm>
                <a:off x="6162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71" name="Google Shape;4171;p28"/>
              <p:cNvCxnSpPr/>
              <p:nvPr/>
            </p:nvCxnSpPr>
            <p:spPr>
              <a:xfrm>
                <a:off x="6321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72" name="Google Shape;4172;p28"/>
              <p:cNvCxnSpPr/>
              <p:nvPr/>
            </p:nvCxnSpPr>
            <p:spPr>
              <a:xfrm>
                <a:off x="6479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73" name="Google Shape;4173;p28"/>
              <p:cNvCxnSpPr/>
              <p:nvPr/>
            </p:nvCxnSpPr>
            <p:spPr>
              <a:xfrm>
                <a:off x="6638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74" name="Google Shape;4174;p28"/>
              <p:cNvCxnSpPr/>
              <p:nvPr/>
            </p:nvCxnSpPr>
            <p:spPr>
              <a:xfrm>
                <a:off x="6797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75" name="Google Shape;4175;p28"/>
              <p:cNvCxnSpPr/>
              <p:nvPr/>
            </p:nvCxnSpPr>
            <p:spPr>
              <a:xfrm>
                <a:off x="6955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76" name="Google Shape;4176;p28"/>
              <p:cNvCxnSpPr/>
              <p:nvPr/>
            </p:nvCxnSpPr>
            <p:spPr>
              <a:xfrm>
                <a:off x="7114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77" name="Google Shape;4177;p28"/>
              <p:cNvCxnSpPr/>
              <p:nvPr/>
            </p:nvCxnSpPr>
            <p:spPr>
              <a:xfrm>
                <a:off x="7272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78" name="Google Shape;4178;p28"/>
              <p:cNvCxnSpPr/>
              <p:nvPr/>
            </p:nvCxnSpPr>
            <p:spPr>
              <a:xfrm>
                <a:off x="7431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79" name="Google Shape;4179;p28"/>
              <p:cNvCxnSpPr/>
              <p:nvPr/>
            </p:nvCxnSpPr>
            <p:spPr>
              <a:xfrm>
                <a:off x="7590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80" name="Google Shape;4180;p28"/>
              <p:cNvCxnSpPr/>
              <p:nvPr/>
            </p:nvCxnSpPr>
            <p:spPr>
              <a:xfrm>
                <a:off x="7748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81" name="Google Shape;4181;p28"/>
              <p:cNvCxnSpPr/>
              <p:nvPr/>
            </p:nvCxnSpPr>
            <p:spPr>
              <a:xfrm>
                <a:off x="7907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82" name="Google Shape;4182;p28"/>
              <p:cNvCxnSpPr/>
              <p:nvPr/>
            </p:nvCxnSpPr>
            <p:spPr>
              <a:xfrm>
                <a:off x="8065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83" name="Google Shape;4183;p28"/>
              <p:cNvCxnSpPr/>
              <p:nvPr/>
            </p:nvCxnSpPr>
            <p:spPr>
              <a:xfrm>
                <a:off x="8224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84" name="Google Shape;4184;p28"/>
              <p:cNvCxnSpPr/>
              <p:nvPr/>
            </p:nvCxnSpPr>
            <p:spPr>
              <a:xfrm>
                <a:off x="8383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85" name="Google Shape;4185;p28"/>
              <p:cNvCxnSpPr/>
              <p:nvPr/>
            </p:nvCxnSpPr>
            <p:spPr>
              <a:xfrm>
                <a:off x="8541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86" name="Google Shape;4186;p28"/>
              <p:cNvCxnSpPr/>
              <p:nvPr/>
            </p:nvCxnSpPr>
            <p:spPr>
              <a:xfrm>
                <a:off x="8700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87" name="Google Shape;4187;p28"/>
              <p:cNvCxnSpPr/>
              <p:nvPr/>
            </p:nvCxnSpPr>
            <p:spPr>
              <a:xfrm>
                <a:off x="8858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88" name="Google Shape;4188;p28"/>
              <p:cNvCxnSpPr/>
              <p:nvPr/>
            </p:nvCxnSpPr>
            <p:spPr>
              <a:xfrm>
                <a:off x="9017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189" name="Google Shape;4189;p28"/>
              <p:cNvCxnSpPr/>
              <p:nvPr/>
            </p:nvCxnSpPr>
            <p:spPr>
              <a:xfrm rot="10800000">
                <a:off x="-49575" y="170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190" name="Google Shape;4190;p28"/>
              <p:cNvCxnSpPr/>
              <p:nvPr/>
            </p:nvCxnSpPr>
            <p:spPr>
              <a:xfrm rot="10800000">
                <a:off x="-49575" y="329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191" name="Google Shape;4191;p28"/>
              <p:cNvCxnSpPr/>
              <p:nvPr/>
            </p:nvCxnSpPr>
            <p:spPr>
              <a:xfrm rot="10800000">
                <a:off x="-49575" y="4879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192" name="Google Shape;4192;p28"/>
              <p:cNvCxnSpPr/>
              <p:nvPr/>
            </p:nvCxnSpPr>
            <p:spPr>
              <a:xfrm rot="10800000">
                <a:off x="-49575" y="646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193" name="Google Shape;4193;p28"/>
              <p:cNvCxnSpPr/>
              <p:nvPr/>
            </p:nvCxnSpPr>
            <p:spPr>
              <a:xfrm rot="10800000">
                <a:off x="-49575" y="805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194" name="Google Shape;4194;p28"/>
              <p:cNvCxnSpPr/>
              <p:nvPr/>
            </p:nvCxnSpPr>
            <p:spPr>
              <a:xfrm rot="10800000">
                <a:off x="-49575" y="963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195" name="Google Shape;4195;p28"/>
              <p:cNvCxnSpPr/>
              <p:nvPr/>
            </p:nvCxnSpPr>
            <p:spPr>
              <a:xfrm rot="10800000">
                <a:off x="-49575" y="1122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196" name="Google Shape;4196;p28"/>
              <p:cNvCxnSpPr/>
              <p:nvPr/>
            </p:nvCxnSpPr>
            <p:spPr>
              <a:xfrm rot="10800000">
                <a:off x="-49575" y="12810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197" name="Google Shape;4197;p28"/>
              <p:cNvCxnSpPr/>
              <p:nvPr/>
            </p:nvCxnSpPr>
            <p:spPr>
              <a:xfrm rot="10800000">
                <a:off x="-49575" y="1439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198" name="Google Shape;4198;p28"/>
              <p:cNvCxnSpPr/>
              <p:nvPr/>
            </p:nvCxnSpPr>
            <p:spPr>
              <a:xfrm rot="10800000">
                <a:off x="-49575" y="1598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199" name="Google Shape;4199;p28"/>
              <p:cNvCxnSpPr/>
              <p:nvPr/>
            </p:nvCxnSpPr>
            <p:spPr>
              <a:xfrm rot="10800000">
                <a:off x="-49575" y="17569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00" name="Google Shape;4200;p28"/>
              <p:cNvCxnSpPr/>
              <p:nvPr/>
            </p:nvCxnSpPr>
            <p:spPr>
              <a:xfrm rot="10800000">
                <a:off x="-49575" y="1915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01" name="Google Shape;4201;p28"/>
              <p:cNvCxnSpPr/>
              <p:nvPr/>
            </p:nvCxnSpPr>
            <p:spPr>
              <a:xfrm rot="10800000">
                <a:off x="-49575" y="2074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02" name="Google Shape;4202;p28"/>
              <p:cNvCxnSpPr/>
              <p:nvPr/>
            </p:nvCxnSpPr>
            <p:spPr>
              <a:xfrm rot="10800000">
                <a:off x="-49575" y="2232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03" name="Google Shape;4203;p28"/>
              <p:cNvCxnSpPr/>
              <p:nvPr/>
            </p:nvCxnSpPr>
            <p:spPr>
              <a:xfrm rot="10800000">
                <a:off x="-49575" y="2391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04" name="Google Shape;4204;p28"/>
              <p:cNvCxnSpPr/>
              <p:nvPr/>
            </p:nvCxnSpPr>
            <p:spPr>
              <a:xfrm rot="10800000">
                <a:off x="-49575" y="25500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05" name="Google Shape;4205;p28"/>
              <p:cNvCxnSpPr/>
              <p:nvPr/>
            </p:nvCxnSpPr>
            <p:spPr>
              <a:xfrm rot="10800000">
                <a:off x="-49575" y="2708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06" name="Google Shape;4206;p28"/>
              <p:cNvCxnSpPr/>
              <p:nvPr/>
            </p:nvCxnSpPr>
            <p:spPr>
              <a:xfrm rot="10800000">
                <a:off x="-49575" y="2867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07" name="Google Shape;4207;p28"/>
              <p:cNvCxnSpPr/>
              <p:nvPr/>
            </p:nvCxnSpPr>
            <p:spPr>
              <a:xfrm rot="10800000">
                <a:off x="-49575" y="30259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08" name="Google Shape;4208;p28"/>
              <p:cNvCxnSpPr/>
              <p:nvPr/>
            </p:nvCxnSpPr>
            <p:spPr>
              <a:xfrm rot="10800000">
                <a:off x="-49575" y="3184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09" name="Google Shape;4209;p28"/>
              <p:cNvCxnSpPr/>
              <p:nvPr/>
            </p:nvCxnSpPr>
            <p:spPr>
              <a:xfrm rot="10800000">
                <a:off x="-49575" y="3343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10" name="Google Shape;4210;p28"/>
              <p:cNvCxnSpPr/>
              <p:nvPr/>
            </p:nvCxnSpPr>
            <p:spPr>
              <a:xfrm rot="10800000">
                <a:off x="-49575" y="3501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11" name="Google Shape;4211;p28"/>
              <p:cNvCxnSpPr/>
              <p:nvPr/>
            </p:nvCxnSpPr>
            <p:spPr>
              <a:xfrm rot="10800000">
                <a:off x="-49575" y="3660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12" name="Google Shape;4212;p28"/>
              <p:cNvCxnSpPr/>
              <p:nvPr/>
            </p:nvCxnSpPr>
            <p:spPr>
              <a:xfrm rot="10800000">
                <a:off x="-49575" y="38190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13" name="Google Shape;4213;p28"/>
              <p:cNvCxnSpPr/>
              <p:nvPr/>
            </p:nvCxnSpPr>
            <p:spPr>
              <a:xfrm rot="10800000">
                <a:off x="-49575" y="3977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14" name="Google Shape;4214;p28"/>
              <p:cNvCxnSpPr/>
              <p:nvPr/>
            </p:nvCxnSpPr>
            <p:spPr>
              <a:xfrm rot="10800000">
                <a:off x="-49575" y="4136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15" name="Google Shape;4215;p28"/>
              <p:cNvCxnSpPr/>
              <p:nvPr/>
            </p:nvCxnSpPr>
            <p:spPr>
              <a:xfrm rot="10800000">
                <a:off x="-49575" y="4294900"/>
                <a:ext cx="9253500" cy="0"/>
              </a:xfrm>
              <a:prstGeom prst="straightConnector1">
                <a:avLst/>
              </a:prstGeom>
              <a:noFill/>
              <a:ln w="9525" cap="flat" cmpd="sng">
                <a:solidFill>
                  <a:srgbClr val="E3EAFF"/>
                </a:solidFill>
                <a:prstDash val="solid"/>
                <a:round/>
                <a:headEnd type="none" w="med" len="med"/>
                <a:tailEnd type="none" w="med" len="med"/>
              </a:ln>
            </p:spPr>
          </p:cxnSp>
        </p:grpSp>
        <p:cxnSp>
          <p:nvCxnSpPr>
            <p:cNvPr id="4216" name="Google Shape;4216;p28"/>
            <p:cNvCxnSpPr/>
            <p:nvPr/>
          </p:nvCxnSpPr>
          <p:spPr>
            <a:xfrm rot="10800000">
              <a:off x="-49575" y="4453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17" name="Google Shape;4217;p28"/>
            <p:cNvCxnSpPr/>
            <p:nvPr/>
          </p:nvCxnSpPr>
          <p:spPr>
            <a:xfrm rot="10800000">
              <a:off x="-49575" y="4612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18" name="Google Shape;4218;p28"/>
            <p:cNvCxnSpPr/>
            <p:nvPr/>
          </p:nvCxnSpPr>
          <p:spPr>
            <a:xfrm rot="10800000">
              <a:off x="-49575" y="4770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19" name="Google Shape;4219;p28"/>
            <p:cNvCxnSpPr/>
            <p:nvPr/>
          </p:nvCxnSpPr>
          <p:spPr>
            <a:xfrm rot="10800000">
              <a:off x="-49575" y="4929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20" name="Google Shape;4220;p28"/>
            <p:cNvCxnSpPr/>
            <p:nvPr/>
          </p:nvCxnSpPr>
          <p:spPr>
            <a:xfrm rot="10800000">
              <a:off x="-49575" y="5088025"/>
              <a:ext cx="9253500" cy="0"/>
            </a:xfrm>
            <a:prstGeom prst="straightConnector1">
              <a:avLst/>
            </a:prstGeom>
            <a:noFill/>
            <a:ln w="9525" cap="flat" cmpd="sng">
              <a:solidFill>
                <a:srgbClr val="E3EAFF"/>
              </a:solidFill>
              <a:prstDash val="solid"/>
              <a:round/>
              <a:headEnd type="none" w="med" len="med"/>
              <a:tailEnd type="none" w="med" len="med"/>
            </a:ln>
          </p:spPr>
        </p:cxnSp>
      </p:grpSp>
    </p:spTree>
    <p:extLst>
      <p:ext uri="{BB962C8B-B14F-4D97-AF65-F5344CB8AC3E}">
        <p14:creationId xmlns:p14="http://schemas.microsoft.com/office/powerpoint/2010/main" val="148456586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221"/>
        <p:cNvGrpSpPr/>
        <p:nvPr/>
      </p:nvGrpSpPr>
      <p:grpSpPr>
        <a:xfrm>
          <a:off x="0" y="0"/>
          <a:ext cx="0" cy="0"/>
          <a:chOff x="0" y="0"/>
          <a:chExt cx="0" cy="0"/>
        </a:xfrm>
      </p:grpSpPr>
      <p:grpSp>
        <p:nvGrpSpPr>
          <p:cNvPr id="4222" name="Google Shape;4222;p29"/>
          <p:cNvGrpSpPr/>
          <p:nvPr/>
        </p:nvGrpSpPr>
        <p:grpSpPr>
          <a:xfrm>
            <a:off x="-66100" y="6033"/>
            <a:ext cx="12338000" cy="6852000"/>
            <a:chOff x="-49575" y="4525"/>
            <a:chExt cx="9253500" cy="5139000"/>
          </a:xfrm>
        </p:grpSpPr>
        <p:grpSp>
          <p:nvGrpSpPr>
            <p:cNvPr id="4223" name="Google Shape;4223;p29"/>
            <p:cNvGrpSpPr/>
            <p:nvPr/>
          </p:nvGrpSpPr>
          <p:grpSpPr>
            <a:xfrm>
              <a:off x="-49575" y="4525"/>
              <a:ext cx="9253500" cy="5139000"/>
              <a:chOff x="-49575" y="4525"/>
              <a:chExt cx="9253500" cy="5139000"/>
            </a:xfrm>
          </p:grpSpPr>
          <p:cxnSp>
            <p:nvCxnSpPr>
              <p:cNvPr id="4224" name="Google Shape;4224;p29"/>
              <p:cNvCxnSpPr/>
              <p:nvPr/>
            </p:nvCxnSpPr>
            <p:spPr>
              <a:xfrm>
                <a:off x="135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25" name="Google Shape;4225;p29"/>
              <p:cNvCxnSpPr/>
              <p:nvPr/>
            </p:nvCxnSpPr>
            <p:spPr>
              <a:xfrm>
                <a:off x="294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26" name="Google Shape;4226;p29"/>
              <p:cNvCxnSpPr/>
              <p:nvPr/>
            </p:nvCxnSpPr>
            <p:spPr>
              <a:xfrm>
                <a:off x="453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27" name="Google Shape;4227;p29"/>
              <p:cNvCxnSpPr/>
              <p:nvPr/>
            </p:nvCxnSpPr>
            <p:spPr>
              <a:xfrm>
                <a:off x="611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28" name="Google Shape;4228;p29"/>
              <p:cNvCxnSpPr/>
              <p:nvPr/>
            </p:nvCxnSpPr>
            <p:spPr>
              <a:xfrm>
                <a:off x="770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29" name="Google Shape;4229;p29"/>
              <p:cNvCxnSpPr/>
              <p:nvPr/>
            </p:nvCxnSpPr>
            <p:spPr>
              <a:xfrm>
                <a:off x="928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30" name="Google Shape;4230;p29"/>
              <p:cNvCxnSpPr/>
              <p:nvPr/>
            </p:nvCxnSpPr>
            <p:spPr>
              <a:xfrm>
                <a:off x="1087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31" name="Google Shape;4231;p29"/>
              <p:cNvCxnSpPr/>
              <p:nvPr/>
            </p:nvCxnSpPr>
            <p:spPr>
              <a:xfrm>
                <a:off x="1246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32" name="Google Shape;4232;p29"/>
              <p:cNvCxnSpPr/>
              <p:nvPr/>
            </p:nvCxnSpPr>
            <p:spPr>
              <a:xfrm>
                <a:off x="1404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33" name="Google Shape;4233;p29"/>
              <p:cNvCxnSpPr/>
              <p:nvPr/>
            </p:nvCxnSpPr>
            <p:spPr>
              <a:xfrm>
                <a:off x="1563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34" name="Google Shape;4234;p29"/>
              <p:cNvCxnSpPr/>
              <p:nvPr/>
            </p:nvCxnSpPr>
            <p:spPr>
              <a:xfrm>
                <a:off x="1721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35" name="Google Shape;4235;p29"/>
              <p:cNvCxnSpPr/>
              <p:nvPr/>
            </p:nvCxnSpPr>
            <p:spPr>
              <a:xfrm>
                <a:off x="1880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36" name="Google Shape;4236;p29"/>
              <p:cNvCxnSpPr/>
              <p:nvPr/>
            </p:nvCxnSpPr>
            <p:spPr>
              <a:xfrm>
                <a:off x="2039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37" name="Google Shape;4237;p29"/>
              <p:cNvCxnSpPr/>
              <p:nvPr/>
            </p:nvCxnSpPr>
            <p:spPr>
              <a:xfrm>
                <a:off x="2197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38" name="Google Shape;4238;p29"/>
              <p:cNvCxnSpPr/>
              <p:nvPr/>
            </p:nvCxnSpPr>
            <p:spPr>
              <a:xfrm>
                <a:off x="2356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39" name="Google Shape;4239;p29"/>
              <p:cNvCxnSpPr/>
              <p:nvPr/>
            </p:nvCxnSpPr>
            <p:spPr>
              <a:xfrm>
                <a:off x="2514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40" name="Google Shape;4240;p29"/>
              <p:cNvCxnSpPr/>
              <p:nvPr/>
            </p:nvCxnSpPr>
            <p:spPr>
              <a:xfrm>
                <a:off x="2673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41" name="Google Shape;4241;p29"/>
              <p:cNvCxnSpPr/>
              <p:nvPr/>
            </p:nvCxnSpPr>
            <p:spPr>
              <a:xfrm>
                <a:off x="2832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42" name="Google Shape;4242;p29"/>
              <p:cNvCxnSpPr/>
              <p:nvPr/>
            </p:nvCxnSpPr>
            <p:spPr>
              <a:xfrm>
                <a:off x="2990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43" name="Google Shape;4243;p29"/>
              <p:cNvCxnSpPr/>
              <p:nvPr/>
            </p:nvCxnSpPr>
            <p:spPr>
              <a:xfrm>
                <a:off x="3149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44" name="Google Shape;4244;p29"/>
              <p:cNvCxnSpPr/>
              <p:nvPr/>
            </p:nvCxnSpPr>
            <p:spPr>
              <a:xfrm>
                <a:off x="3307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45" name="Google Shape;4245;p29"/>
              <p:cNvCxnSpPr/>
              <p:nvPr/>
            </p:nvCxnSpPr>
            <p:spPr>
              <a:xfrm>
                <a:off x="3466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46" name="Google Shape;4246;p29"/>
              <p:cNvCxnSpPr/>
              <p:nvPr/>
            </p:nvCxnSpPr>
            <p:spPr>
              <a:xfrm>
                <a:off x="3625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47" name="Google Shape;4247;p29"/>
              <p:cNvCxnSpPr/>
              <p:nvPr/>
            </p:nvCxnSpPr>
            <p:spPr>
              <a:xfrm>
                <a:off x="3783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48" name="Google Shape;4248;p29"/>
              <p:cNvCxnSpPr/>
              <p:nvPr/>
            </p:nvCxnSpPr>
            <p:spPr>
              <a:xfrm>
                <a:off x="3942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49" name="Google Shape;4249;p29"/>
              <p:cNvCxnSpPr/>
              <p:nvPr/>
            </p:nvCxnSpPr>
            <p:spPr>
              <a:xfrm>
                <a:off x="4100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50" name="Google Shape;4250;p29"/>
              <p:cNvCxnSpPr/>
              <p:nvPr/>
            </p:nvCxnSpPr>
            <p:spPr>
              <a:xfrm>
                <a:off x="4259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51" name="Google Shape;4251;p29"/>
              <p:cNvCxnSpPr/>
              <p:nvPr/>
            </p:nvCxnSpPr>
            <p:spPr>
              <a:xfrm>
                <a:off x="4418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52" name="Google Shape;4252;p29"/>
              <p:cNvCxnSpPr/>
              <p:nvPr/>
            </p:nvCxnSpPr>
            <p:spPr>
              <a:xfrm>
                <a:off x="4576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53" name="Google Shape;4253;p29"/>
              <p:cNvCxnSpPr/>
              <p:nvPr/>
            </p:nvCxnSpPr>
            <p:spPr>
              <a:xfrm>
                <a:off x="4735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54" name="Google Shape;4254;p29"/>
              <p:cNvCxnSpPr/>
              <p:nvPr/>
            </p:nvCxnSpPr>
            <p:spPr>
              <a:xfrm>
                <a:off x="4893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55" name="Google Shape;4255;p29"/>
              <p:cNvCxnSpPr/>
              <p:nvPr/>
            </p:nvCxnSpPr>
            <p:spPr>
              <a:xfrm>
                <a:off x="5052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56" name="Google Shape;4256;p29"/>
              <p:cNvCxnSpPr/>
              <p:nvPr/>
            </p:nvCxnSpPr>
            <p:spPr>
              <a:xfrm>
                <a:off x="5211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57" name="Google Shape;4257;p29"/>
              <p:cNvCxnSpPr/>
              <p:nvPr/>
            </p:nvCxnSpPr>
            <p:spPr>
              <a:xfrm>
                <a:off x="5369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58" name="Google Shape;4258;p29"/>
              <p:cNvCxnSpPr/>
              <p:nvPr/>
            </p:nvCxnSpPr>
            <p:spPr>
              <a:xfrm>
                <a:off x="5528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59" name="Google Shape;4259;p29"/>
              <p:cNvCxnSpPr/>
              <p:nvPr/>
            </p:nvCxnSpPr>
            <p:spPr>
              <a:xfrm>
                <a:off x="5686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60" name="Google Shape;4260;p29"/>
              <p:cNvCxnSpPr/>
              <p:nvPr/>
            </p:nvCxnSpPr>
            <p:spPr>
              <a:xfrm>
                <a:off x="5845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61" name="Google Shape;4261;p29"/>
              <p:cNvCxnSpPr/>
              <p:nvPr/>
            </p:nvCxnSpPr>
            <p:spPr>
              <a:xfrm>
                <a:off x="6004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62" name="Google Shape;4262;p29"/>
              <p:cNvCxnSpPr/>
              <p:nvPr/>
            </p:nvCxnSpPr>
            <p:spPr>
              <a:xfrm>
                <a:off x="6162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63" name="Google Shape;4263;p29"/>
              <p:cNvCxnSpPr/>
              <p:nvPr/>
            </p:nvCxnSpPr>
            <p:spPr>
              <a:xfrm>
                <a:off x="6321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64" name="Google Shape;4264;p29"/>
              <p:cNvCxnSpPr/>
              <p:nvPr/>
            </p:nvCxnSpPr>
            <p:spPr>
              <a:xfrm>
                <a:off x="6479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65" name="Google Shape;4265;p29"/>
              <p:cNvCxnSpPr/>
              <p:nvPr/>
            </p:nvCxnSpPr>
            <p:spPr>
              <a:xfrm>
                <a:off x="6638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66" name="Google Shape;4266;p29"/>
              <p:cNvCxnSpPr/>
              <p:nvPr/>
            </p:nvCxnSpPr>
            <p:spPr>
              <a:xfrm>
                <a:off x="6797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67" name="Google Shape;4267;p29"/>
              <p:cNvCxnSpPr/>
              <p:nvPr/>
            </p:nvCxnSpPr>
            <p:spPr>
              <a:xfrm>
                <a:off x="6955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68" name="Google Shape;4268;p29"/>
              <p:cNvCxnSpPr/>
              <p:nvPr/>
            </p:nvCxnSpPr>
            <p:spPr>
              <a:xfrm>
                <a:off x="7114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69" name="Google Shape;4269;p29"/>
              <p:cNvCxnSpPr/>
              <p:nvPr/>
            </p:nvCxnSpPr>
            <p:spPr>
              <a:xfrm>
                <a:off x="7272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70" name="Google Shape;4270;p29"/>
              <p:cNvCxnSpPr/>
              <p:nvPr/>
            </p:nvCxnSpPr>
            <p:spPr>
              <a:xfrm>
                <a:off x="7431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71" name="Google Shape;4271;p29"/>
              <p:cNvCxnSpPr/>
              <p:nvPr/>
            </p:nvCxnSpPr>
            <p:spPr>
              <a:xfrm>
                <a:off x="7590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72" name="Google Shape;4272;p29"/>
              <p:cNvCxnSpPr/>
              <p:nvPr/>
            </p:nvCxnSpPr>
            <p:spPr>
              <a:xfrm>
                <a:off x="7748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73" name="Google Shape;4273;p29"/>
              <p:cNvCxnSpPr/>
              <p:nvPr/>
            </p:nvCxnSpPr>
            <p:spPr>
              <a:xfrm>
                <a:off x="7907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74" name="Google Shape;4274;p29"/>
              <p:cNvCxnSpPr/>
              <p:nvPr/>
            </p:nvCxnSpPr>
            <p:spPr>
              <a:xfrm>
                <a:off x="8065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75" name="Google Shape;4275;p29"/>
              <p:cNvCxnSpPr/>
              <p:nvPr/>
            </p:nvCxnSpPr>
            <p:spPr>
              <a:xfrm>
                <a:off x="8224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76" name="Google Shape;4276;p29"/>
              <p:cNvCxnSpPr/>
              <p:nvPr/>
            </p:nvCxnSpPr>
            <p:spPr>
              <a:xfrm>
                <a:off x="83831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77" name="Google Shape;4277;p29"/>
              <p:cNvCxnSpPr/>
              <p:nvPr/>
            </p:nvCxnSpPr>
            <p:spPr>
              <a:xfrm>
                <a:off x="85417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78" name="Google Shape;4278;p29"/>
              <p:cNvCxnSpPr/>
              <p:nvPr/>
            </p:nvCxnSpPr>
            <p:spPr>
              <a:xfrm>
                <a:off x="87003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79" name="Google Shape;4279;p29"/>
              <p:cNvCxnSpPr/>
              <p:nvPr/>
            </p:nvCxnSpPr>
            <p:spPr>
              <a:xfrm>
                <a:off x="88589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80" name="Google Shape;4280;p29"/>
              <p:cNvCxnSpPr/>
              <p:nvPr/>
            </p:nvCxnSpPr>
            <p:spPr>
              <a:xfrm>
                <a:off x="9017550" y="4525"/>
                <a:ext cx="0" cy="5139000"/>
              </a:xfrm>
              <a:prstGeom prst="straightConnector1">
                <a:avLst/>
              </a:prstGeom>
              <a:noFill/>
              <a:ln w="9525" cap="flat" cmpd="sng">
                <a:solidFill>
                  <a:srgbClr val="E3EAFF"/>
                </a:solidFill>
                <a:prstDash val="solid"/>
                <a:round/>
                <a:headEnd type="none" w="med" len="med"/>
                <a:tailEnd type="none" w="med" len="med"/>
              </a:ln>
            </p:spPr>
          </p:cxnSp>
          <p:cxnSp>
            <p:nvCxnSpPr>
              <p:cNvPr id="4281" name="Google Shape;4281;p29"/>
              <p:cNvCxnSpPr/>
              <p:nvPr/>
            </p:nvCxnSpPr>
            <p:spPr>
              <a:xfrm rot="10800000">
                <a:off x="-49575" y="170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82" name="Google Shape;4282;p29"/>
              <p:cNvCxnSpPr/>
              <p:nvPr/>
            </p:nvCxnSpPr>
            <p:spPr>
              <a:xfrm rot="10800000">
                <a:off x="-49575" y="329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83" name="Google Shape;4283;p29"/>
              <p:cNvCxnSpPr/>
              <p:nvPr/>
            </p:nvCxnSpPr>
            <p:spPr>
              <a:xfrm rot="10800000">
                <a:off x="-49575" y="4879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84" name="Google Shape;4284;p29"/>
              <p:cNvCxnSpPr/>
              <p:nvPr/>
            </p:nvCxnSpPr>
            <p:spPr>
              <a:xfrm rot="10800000">
                <a:off x="-49575" y="646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85" name="Google Shape;4285;p29"/>
              <p:cNvCxnSpPr/>
              <p:nvPr/>
            </p:nvCxnSpPr>
            <p:spPr>
              <a:xfrm rot="10800000">
                <a:off x="-49575" y="805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86" name="Google Shape;4286;p29"/>
              <p:cNvCxnSpPr/>
              <p:nvPr/>
            </p:nvCxnSpPr>
            <p:spPr>
              <a:xfrm rot="10800000">
                <a:off x="-49575" y="963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87" name="Google Shape;4287;p29"/>
              <p:cNvCxnSpPr/>
              <p:nvPr/>
            </p:nvCxnSpPr>
            <p:spPr>
              <a:xfrm rot="10800000">
                <a:off x="-49575" y="1122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88" name="Google Shape;4288;p29"/>
              <p:cNvCxnSpPr/>
              <p:nvPr/>
            </p:nvCxnSpPr>
            <p:spPr>
              <a:xfrm rot="10800000">
                <a:off x="-49575" y="12810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89" name="Google Shape;4289;p29"/>
              <p:cNvCxnSpPr/>
              <p:nvPr/>
            </p:nvCxnSpPr>
            <p:spPr>
              <a:xfrm rot="10800000">
                <a:off x="-49575" y="1439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90" name="Google Shape;4290;p29"/>
              <p:cNvCxnSpPr/>
              <p:nvPr/>
            </p:nvCxnSpPr>
            <p:spPr>
              <a:xfrm rot="10800000">
                <a:off x="-49575" y="1598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91" name="Google Shape;4291;p29"/>
              <p:cNvCxnSpPr/>
              <p:nvPr/>
            </p:nvCxnSpPr>
            <p:spPr>
              <a:xfrm rot="10800000">
                <a:off x="-49575" y="17569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92" name="Google Shape;4292;p29"/>
              <p:cNvCxnSpPr/>
              <p:nvPr/>
            </p:nvCxnSpPr>
            <p:spPr>
              <a:xfrm rot="10800000">
                <a:off x="-49575" y="1915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93" name="Google Shape;4293;p29"/>
              <p:cNvCxnSpPr/>
              <p:nvPr/>
            </p:nvCxnSpPr>
            <p:spPr>
              <a:xfrm rot="10800000">
                <a:off x="-49575" y="2074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94" name="Google Shape;4294;p29"/>
              <p:cNvCxnSpPr/>
              <p:nvPr/>
            </p:nvCxnSpPr>
            <p:spPr>
              <a:xfrm rot="10800000">
                <a:off x="-49575" y="2232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95" name="Google Shape;4295;p29"/>
              <p:cNvCxnSpPr/>
              <p:nvPr/>
            </p:nvCxnSpPr>
            <p:spPr>
              <a:xfrm rot="10800000">
                <a:off x="-49575" y="2391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96" name="Google Shape;4296;p29"/>
              <p:cNvCxnSpPr/>
              <p:nvPr/>
            </p:nvCxnSpPr>
            <p:spPr>
              <a:xfrm rot="10800000">
                <a:off x="-49575" y="25500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97" name="Google Shape;4297;p29"/>
              <p:cNvCxnSpPr/>
              <p:nvPr/>
            </p:nvCxnSpPr>
            <p:spPr>
              <a:xfrm rot="10800000">
                <a:off x="-49575" y="2708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98" name="Google Shape;4298;p29"/>
              <p:cNvCxnSpPr/>
              <p:nvPr/>
            </p:nvCxnSpPr>
            <p:spPr>
              <a:xfrm rot="10800000">
                <a:off x="-49575" y="2867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299" name="Google Shape;4299;p29"/>
              <p:cNvCxnSpPr/>
              <p:nvPr/>
            </p:nvCxnSpPr>
            <p:spPr>
              <a:xfrm rot="10800000">
                <a:off x="-49575" y="30259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300" name="Google Shape;4300;p29"/>
              <p:cNvCxnSpPr/>
              <p:nvPr/>
            </p:nvCxnSpPr>
            <p:spPr>
              <a:xfrm rot="10800000">
                <a:off x="-49575" y="3184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301" name="Google Shape;4301;p29"/>
              <p:cNvCxnSpPr/>
              <p:nvPr/>
            </p:nvCxnSpPr>
            <p:spPr>
              <a:xfrm rot="10800000">
                <a:off x="-49575" y="3343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302" name="Google Shape;4302;p29"/>
              <p:cNvCxnSpPr/>
              <p:nvPr/>
            </p:nvCxnSpPr>
            <p:spPr>
              <a:xfrm rot="10800000">
                <a:off x="-49575" y="3501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303" name="Google Shape;4303;p29"/>
              <p:cNvCxnSpPr/>
              <p:nvPr/>
            </p:nvCxnSpPr>
            <p:spPr>
              <a:xfrm rot="10800000">
                <a:off x="-49575" y="3660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304" name="Google Shape;4304;p29"/>
              <p:cNvCxnSpPr/>
              <p:nvPr/>
            </p:nvCxnSpPr>
            <p:spPr>
              <a:xfrm rot="10800000">
                <a:off x="-49575" y="38190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305" name="Google Shape;4305;p29"/>
              <p:cNvCxnSpPr/>
              <p:nvPr/>
            </p:nvCxnSpPr>
            <p:spPr>
              <a:xfrm rot="10800000">
                <a:off x="-49575" y="39776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306" name="Google Shape;4306;p29"/>
              <p:cNvCxnSpPr/>
              <p:nvPr/>
            </p:nvCxnSpPr>
            <p:spPr>
              <a:xfrm rot="10800000">
                <a:off x="-49575" y="41362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307" name="Google Shape;4307;p29"/>
              <p:cNvCxnSpPr/>
              <p:nvPr/>
            </p:nvCxnSpPr>
            <p:spPr>
              <a:xfrm rot="10800000">
                <a:off x="-49575" y="4294900"/>
                <a:ext cx="9253500" cy="0"/>
              </a:xfrm>
              <a:prstGeom prst="straightConnector1">
                <a:avLst/>
              </a:prstGeom>
              <a:noFill/>
              <a:ln w="9525" cap="flat" cmpd="sng">
                <a:solidFill>
                  <a:srgbClr val="E3EAFF"/>
                </a:solidFill>
                <a:prstDash val="solid"/>
                <a:round/>
                <a:headEnd type="none" w="med" len="med"/>
                <a:tailEnd type="none" w="med" len="med"/>
              </a:ln>
            </p:spPr>
          </p:cxnSp>
        </p:grpSp>
        <p:cxnSp>
          <p:nvCxnSpPr>
            <p:cNvPr id="4308" name="Google Shape;4308;p29"/>
            <p:cNvCxnSpPr/>
            <p:nvPr/>
          </p:nvCxnSpPr>
          <p:spPr>
            <a:xfrm rot="10800000">
              <a:off x="-49575" y="445352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309" name="Google Shape;4309;p29"/>
            <p:cNvCxnSpPr/>
            <p:nvPr/>
          </p:nvCxnSpPr>
          <p:spPr>
            <a:xfrm rot="10800000">
              <a:off x="-49575" y="461215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310" name="Google Shape;4310;p29"/>
            <p:cNvCxnSpPr/>
            <p:nvPr/>
          </p:nvCxnSpPr>
          <p:spPr>
            <a:xfrm rot="10800000">
              <a:off x="-49575" y="4770775"/>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311" name="Google Shape;4311;p29"/>
            <p:cNvCxnSpPr/>
            <p:nvPr/>
          </p:nvCxnSpPr>
          <p:spPr>
            <a:xfrm rot="10800000">
              <a:off x="-49575" y="4929400"/>
              <a:ext cx="9253500" cy="0"/>
            </a:xfrm>
            <a:prstGeom prst="straightConnector1">
              <a:avLst/>
            </a:prstGeom>
            <a:noFill/>
            <a:ln w="9525" cap="flat" cmpd="sng">
              <a:solidFill>
                <a:srgbClr val="E3EAFF"/>
              </a:solidFill>
              <a:prstDash val="solid"/>
              <a:round/>
              <a:headEnd type="none" w="med" len="med"/>
              <a:tailEnd type="none" w="med" len="med"/>
            </a:ln>
          </p:spPr>
        </p:cxnSp>
        <p:cxnSp>
          <p:nvCxnSpPr>
            <p:cNvPr id="4312" name="Google Shape;4312;p29"/>
            <p:cNvCxnSpPr/>
            <p:nvPr/>
          </p:nvCxnSpPr>
          <p:spPr>
            <a:xfrm rot="10800000">
              <a:off x="-49575" y="5088025"/>
              <a:ext cx="9253500" cy="0"/>
            </a:xfrm>
            <a:prstGeom prst="straightConnector1">
              <a:avLst/>
            </a:prstGeom>
            <a:noFill/>
            <a:ln w="9525" cap="flat" cmpd="sng">
              <a:solidFill>
                <a:srgbClr val="E3EAFF"/>
              </a:solidFill>
              <a:prstDash val="solid"/>
              <a:round/>
              <a:headEnd type="none" w="med" len="med"/>
              <a:tailEnd type="none" w="med" len="med"/>
            </a:ln>
          </p:spPr>
        </p:cxnSp>
      </p:grpSp>
      <p:grpSp>
        <p:nvGrpSpPr>
          <p:cNvPr id="4313" name="Google Shape;4313;p29"/>
          <p:cNvGrpSpPr/>
          <p:nvPr/>
        </p:nvGrpSpPr>
        <p:grpSpPr>
          <a:xfrm>
            <a:off x="127529" y="122636"/>
            <a:ext cx="11913547" cy="6577533"/>
            <a:chOff x="95646" y="91975"/>
            <a:chExt cx="8935160" cy="4933150"/>
          </a:xfrm>
        </p:grpSpPr>
        <p:sp>
          <p:nvSpPr>
            <p:cNvPr id="4314" name="Google Shape;4314;p29"/>
            <p:cNvSpPr/>
            <p:nvPr/>
          </p:nvSpPr>
          <p:spPr>
            <a:xfrm>
              <a:off x="172000" y="205075"/>
              <a:ext cx="8788120" cy="4664530"/>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5" name="Google Shape;4315;p29"/>
            <p:cNvSpPr/>
            <p:nvPr/>
          </p:nvSpPr>
          <p:spPr>
            <a:xfrm>
              <a:off x="658538" y="91975"/>
              <a:ext cx="113100" cy="1131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6" name="Google Shape;4316;p29"/>
            <p:cNvSpPr/>
            <p:nvPr/>
          </p:nvSpPr>
          <p:spPr>
            <a:xfrm>
              <a:off x="95646" y="619875"/>
              <a:ext cx="65100" cy="651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7" name="Google Shape;4317;p29"/>
            <p:cNvSpPr/>
            <p:nvPr/>
          </p:nvSpPr>
          <p:spPr>
            <a:xfrm>
              <a:off x="8924746" y="4543400"/>
              <a:ext cx="65100" cy="651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8" name="Google Shape;4318;p29"/>
            <p:cNvSpPr/>
            <p:nvPr/>
          </p:nvSpPr>
          <p:spPr>
            <a:xfrm>
              <a:off x="8315788" y="4912025"/>
              <a:ext cx="113100" cy="1131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9" name="Google Shape;4319;p29"/>
            <p:cNvSpPr/>
            <p:nvPr/>
          </p:nvSpPr>
          <p:spPr>
            <a:xfrm>
              <a:off x="8883806" y="657875"/>
              <a:ext cx="147000" cy="1470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0" name="Google Shape;4320;p29"/>
            <p:cNvSpPr/>
            <p:nvPr/>
          </p:nvSpPr>
          <p:spPr>
            <a:xfrm>
              <a:off x="8488250" y="205075"/>
              <a:ext cx="436500" cy="436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1" name="Google Shape;4321;p29"/>
            <p:cNvSpPr/>
            <p:nvPr/>
          </p:nvSpPr>
          <p:spPr>
            <a:xfrm>
              <a:off x="172000" y="4543400"/>
              <a:ext cx="373500" cy="373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2" name="Google Shape;4322;p29"/>
            <p:cNvSpPr/>
            <p:nvPr/>
          </p:nvSpPr>
          <p:spPr>
            <a:xfrm>
              <a:off x="661103" y="4804034"/>
              <a:ext cx="108000" cy="1080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323" name="Google Shape;4323;p29"/>
            <p:cNvGrpSpPr/>
            <p:nvPr/>
          </p:nvGrpSpPr>
          <p:grpSpPr>
            <a:xfrm>
              <a:off x="7797484" y="4640881"/>
              <a:ext cx="222100" cy="248393"/>
              <a:chOff x="4791500" y="4541438"/>
              <a:chExt cx="163225" cy="182575"/>
            </a:xfrm>
          </p:grpSpPr>
          <p:sp>
            <p:nvSpPr>
              <p:cNvPr id="4324" name="Google Shape;4324;p29"/>
              <p:cNvSpPr/>
              <p:nvPr/>
            </p:nvSpPr>
            <p:spPr>
              <a:xfrm>
                <a:off x="4795950" y="4545838"/>
                <a:ext cx="154425" cy="173825"/>
              </a:xfrm>
              <a:custGeom>
                <a:avLst/>
                <a:gdLst/>
                <a:ahLst/>
                <a:cxnLst/>
                <a:rect l="l" t="t" r="r" b="b"/>
                <a:pathLst>
                  <a:path w="6177" h="6953" extrusionOk="0">
                    <a:moveTo>
                      <a:pt x="3438" y="1267"/>
                    </a:moveTo>
                    <a:cubicBezTo>
                      <a:pt x="3458" y="1271"/>
                      <a:pt x="3475" y="1275"/>
                      <a:pt x="3495" y="1275"/>
                    </a:cubicBezTo>
                    <a:cubicBezTo>
                      <a:pt x="3575" y="1288"/>
                      <a:pt x="3652" y="1301"/>
                      <a:pt x="3733" y="1315"/>
                    </a:cubicBezTo>
                    <a:cubicBezTo>
                      <a:pt x="3849" y="1338"/>
                      <a:pt x="3969" y="1358"/>
                      <a:pt x="4087" y="1381"/>
                    </a:cubicBezTo>
                    <a:cubicBezTo>
                      <a:pt x="4190" y="1408"/>
                      <a:pt x="4294" y="1442"/>
                      <a:pt x="4391" y="1482"/>
                    </a:cubicBezTo>
                    <a:cubicBezTo>
                      <a:pt x="4491" y="1545"/>
                      <a:pt x="4585" y="1619"/>
                      <a:pt x="4676" y="1699"/>
                    </a:cubicBezTo>
                    <a:cubicBezTo>
                      <a:pt x="4776" y="1796"/>
                      <a:pt x="4876" y="1897"/>
                      <a:pt x="4960" y="2007"/>
                    </a:cubicBezTo>
                    <a:cubicBezTo>
                      <a:pt x="4966" y="2027"/>
                      <a:pt x="4977" y="2044"/>
                      <a:pt x="4986" y="2064"/>
                    </a:cubicBezTo>
                    <a:cubicBezTo>
                      <a:pt x="4983" y="2124"/>
                      <a:pt x="4980" y="2184"/>
                      <a:pt x="4970" y="2244"/>
                    </a:cubicBezTo>
                    <a:lnTo>
                      <a:pt x="4963" y="2264"/>
                    </a:lnTo>
                    <a:cubicBezTo>
                      <a:pt x="4920" y="2338"/>
                      <a:pt x="4866" y="2408"/>
                      <a:pt x="4812" y="2479"/>
                    </a:cubicBezTo>
                    <a:lnTo>
                      <a:pt x="4792" y="2495"/>
                    </a:lnTo>
                    <a:cubicBezTo>
                      <a:pt x="4702" y="2542"/>
                      <a:pt x="4608" y="2582"/>
                      <a:pt x="4515" y="2615"/>
                    </a:cubicBezTo>
                    <a:cubicBezTo>
                      <a:pt x="4408" y="2642"/>
                      <a:pt x="4298" y="2652"/>
                      <a:pt x="4190" y="2666"/>
                    </a:cubicBezTo>
                    <a:cubicBezTo>
                      <a:pt x="4114" y="2675"/>
                      <a:pt x="4034" y="2686"/>
                      <a:pt x="3953" y="2692"/>
                    </a:cubicBezTo>
                    <a:cubicBezTo>
                      <a:pt x="3816" y="2692"/>
                      <a:pt x="3679" y="2679"/>
                      <a:pt x="3538" y="2666"/>
                    </a:cubicBezTo>
                    <a:cubicBezTo>
                      <a:pt x="3415" y="2652"/>
                      <a:pt x="3291" y="2639"/>
                      <a:pt x="3167" y="2615"/>
                    </a:cubicBezTo>
                    <a:cubicBezTo>
                      <a:pt x="3074" y="2589"/>
                      <a:pt x="2983" y="2562"/>
                      <a:pt x="2886" y="2552"/>
                    </a:cubicBezTo>
                    <a:cubicBezTo>
                      <a:pt x="2864" y="2549"/>
                      <a:pt x="2843" y="2548"/>
                      <a:pt x="2822" y="2548"/>
                    </a:cubicBezTo>
                    <a:cubicBezTo>
                      <a:pt x="2763" y="2548"/>
                      <a:pt x="2705" y="2557"/>
                      <a:pt x="2649" y="2572"/>
                    </a:cubicBezTo>
                    <a:cubicBezTo>
                      <a:pt x="2665" y="2539"/>
                      <a:pt x="2679" y="2508"/>
                      <a:pt x="2692" y="2475"/>
                    </a:cubicBezTo>
                    <a:cubicBezTo>
                      <a:pt x="2742" y="2385"/>
                      <a:pt x="2789" y="2294"/>
                      <a:pt x="2842" y="2204"/>
                    </a:cubicBezTo>
                    <a:cubicBezTo>
                      <a:pt x="2923" y="2070"/>
                      <a:pt x="3000" y="1940"/>
                      <a:pt x="3080" y="1809"/>
                    </a:cubicBezTo>
                    <a:cubicBezTo>
                      <a:pt x="3157" y="1689"/>
                      <a:pt x="3231" y="1572"/>
                      <a:pt x="3311" y="1459"/>
                    </a:cubicBezTo>
                    <a:cubicBezTo>
                      <a:pt x="3355" y="1395"/>
                      <a:pt x="3395" y="1331"/>
                      <a:pt x="3438" y="1267"/>
                    </a:cubicBezTo>
                    <a:close/>
                    <a:moveTo>
                      <a:pt x="2228" y="3492"/>
                    </a:moveTo>
                    <a:cubicBezTo>
                      <a:pt x="2284" y="3609"/>
                      <a:pt x="2358" y="3675"/>
                      <a:pt x="2458" y="3759"/>
                    </a:cubicBezTo>
                    <a:lnTo>
                      <a:pt x="2461" y="3763"/>
                    </a:lnTo>
                    <a:cubicBezTo>
                      <a:pt x="2509" y="3796"/>
                      <a:pt x="2562" y="3826"/>
                      <a:pt x="2612" y="3853"/>
                    </a:cubicBezTo>
                    <a:cubicBezTo>
                      <a:pt x="2659" y="3879"/>
                      <a:pt x="2702" y="3907"/>
                      <a:pt x="2749" y="3933"/>
                    </a:cubicBezTo>
                    <a:cubicBezTo>
                      <a:pt x="2839" y="3984"/>
                      <a:pt x="2936" y="4037"/>
                      <a:pt x="3023" y="4097"/>
                    </a:cubicBezTo>
                    <a:cubicBezTo>
                      <a:pt x="3100" y="4147"/>
                      <a:pt x="3171" y="4204"/>
                      <a:pt x="3237" y="4261"/>
                    </a:cubicBezTo>
                    <a:cubicBezTo>
                      <a:pt x="3298" y="4321"/>
                      <a:pt x="3358" y="4385"/>
                      <a:pt x="3408" y="4452"/>
                    </a:cubicBezTo>
                    <a:cubicBezTo>
                      <a:pt x="3438" y="4509"/>
                      <a:pt x="3465" y="4572"/>
                      <a:pt x="3488" y="4635"/>
                    </a:cubicBezTo>
                    <a:cubicBezTo>
                      <a:pt x="3508" y="4709"/>
                      <a:pt x="3522" y="4786"/>
                      <a:pt x="3528" y="4863"/>
                    </a:cubicBezTo>
                    <a:cubicBezTo>
                      <a:pt x="3528" y="4900"/>
                      <a:pt x="3522" y="4933"/>
                      <a:pt x="3518" y="4967"/>
                    </a:cubicBezTo>
                    <a:cubicBezTo>
                      <a:pt x="3501" y="5020"/>
                      <a:pt x="3485" y="5074"/>
                      <a:pt x="3461" y="5128"/>
                    </a:cubicBezTo>
                    <a:cubicBezTo>
                      <a:pt x="3438" y="5168"/>
                      <a:pt x="3412" y="5208"/>
                      <a:pt x="3384" y="5244"/>
                    </a:cubicBezTo>
                    <a:cubicBezTo>
                      <a:pt x="3321" y="5301"/>
                      <a:pt x="3251" y="5355"/>
                      <a:pt x="3180" y="5401"/>
                    </a:cubicBezTo>
                    <a:cubicBezTo>
                      <a:pt x="3060" y="5472"/>
                      <a:pt x="2930" y="5525"/>
                      <a:pt x="2796" y="5572"/>
                    </a:cubicBezTo>
                    <a:cubicBezTo>
                      <a:pt x="2759" y="5582"/>
                      <a:pt x="2719" y="5592"/>
                      <a:pt x="2679" y="5599"/>
                    </a:cubicBezTo>
                    <a:cubicBezTo>
                      <a:pt x="2669" y="5599"/>
                      <a:pt x="2662" y="5595"/>
                      <a:pt x="2655" y="5595"/>
                    </a:cubicBezTo>
                    <a:cubicBezTo>
                      <a:pt x="2585" y="5575"/>
                      <a:pt x="2518" y="5555"/>
                      <a:pt x="2452" y="5535"/>
                    </a:cubicBezTo>
                    <a:cubicBezTo>
                      <a:pt x="2324" y="5495"/>
                      <a:pt x="2197" y="5458"/>
                      <a:pt x="2077" y="5404"/>
                    </a:cubicBezTo>
                    <a:cubicBezTo>
                      <a:pt x="1963" y="5341"/>
                      <a:pt x="1850" y="5274"/>
                      <a:pt x="1739" y="5204"/>
                    </a:cubicBezTo>
                    <a:cubicBezTo>
                      <a:pt x="1679" y="5168"/>
                      <a:pt x="1618" y="5123"/>
                      <a:pt x="1558" y="5087"/>
                    </a:cubicBezTo>
                    <a:cubicBezTo>
                      <a:pt x="1538" y="5077"/>
                      <a:pt x="1515" y="5063"/>
                      <a:pt x="1495" y="5050"/>
                    </a:cubicBezTo>
                    <a:cubicBezTo>
                      <a:pt x="1572" y="4873"/>
                      <a:pt x="1649" y="4696"/>
                      <a:pt x="1729" y="4518"/>
                    </a:cubicBezTo>
                    <a:cubicBezTo>
                      <a:pt x="1882" y="4171"/>
                      <a:pt x="2057" y="3833"/>
                      <a:pt x="2228" y="3492"/>
                    </a:cubicBezTo>
                    <a:close/>
                    <a:moveTo>
                      <a:pt x="3314" y="0"/>
                    </a:moveTo>
                    <a:cubicBezTo>
                      <a:pt x="3231" y="3"/>
                      <a:pt x="3151" y="3"/>
                      <a:pt x="3070" y="23"/>
                    </a:cubicBezTo>
                    <a:cubicBezTo>
                      <a:pt x="2997" y="40"/>
                      <a:pt x="2926" y="63"/>
                      <a:pt x="2859" y="87"/>
                    </a:cubicBezTo>
                    <a:cubicBezTo>
                      <a:pt x="2719" y="134"/>
                      <a:pt x="2589" y="224"/>
                      <a:pt x="2488" y="332"/>
                    </a:cubicBezTo>
                    <a:cubicBezTo>
                      <a:pt x="2381" y="445"/>
                      <a:pt x="2284" y="552"/>
                      <a:pt x="2204" y="686"/>
                    </a:cubicBezTo>
                    <a:cubicBezTo>
                      <a:pt x="2110" y="849"/>
                      <a:pt x="2023" y="1014"/>
                      <a:pt x="1933" y="1181"/>
                    </a:cubicBezTo>
                    <a:cubicBezTo>
                      <a:pt x="1726" y="1568"/>
                      <a:pt x="1518" y="1963"/>
                      <a:pt x="1361" y="2378"/>
                    </a:cubicBezTo>
                    <a:cubicBezTo>
                      <a:pt x="1291" y="2569"/>
                      <a:pt x="1228" y="2766"/>
                      <a:pt x="1144" y="2953"/>
                    </a:cubicBezTo>
                    <a:cubicBezTo>
                      <a:pt x="1053" y="3154"/>
                      <a:pt x="963" y="3354"/>
                      <a:pt x="870" y="3555"/>
                    </a:cubicBezTo>
                    <a:cubicBezTo>
                      <a:pt x="585" y="4180"/>
                      <a:pt x="325" y="4816"/>
                      <a:pt x="56" y="5449"/>
                    </a:cubicBezTo>
                    <a:cubicBezTo>
                      <a:pt x="0" y="5585"/>
                      <a:pt x="16" y="5759"/>
                      <a:pt x="76" y="5890"/>
                    </a:cubicBezTo>
                    <a:cubicBezTo>
                      <a:pt x="141" y="6031"/>
                      <a:pt x="264" y="6144"/>
                      <a:pt x="411" y="6197"/>
                    </a:cubicBezTo>
                    <a:cubicBezTo>
                      <a:pt x="473" y="6220"/>
                      <a:pt x="539" y="6231"/>
                      <a:pt x="605" y="6231"/>
                    </a:cubicBezTo>
                    <a:cubicBezTo>
                      <a:pt x="657" y="6231"/>
                      <a:pt x="709" y="6224"/>
                      <a:pt x="759" y="6211"/>
                    </a:cubicBezTo>
                    <a:cubicBezTo>
                      <a:pt x="783" y="6227"/>
                      <a:pt x="809" y="6244"/>
                      <a:pt x="836" y="6264"/>
                    </a:cubicBezTo>
                    <a:cubicBezTo>
                      <a:pt x="916" y="6318"/>
                      <a:pt x="1000" y="6368"/>
                      <a:pt x="1084" y="6418"/>
                    </a:cubicBezTo>
                    <a:cubicBezTo>
                      <a:pt x="1164" y="6468"/>
                      <a:pt x="1248" y="6515"/>
                      <a:pt x="1331" y="6562"/>
                    </a:cubicBezTo>
                    <a:cubicBezTo>
                      <a:pt x="1465" y="6639"/>
                      <a:pt x="1602" y="6706"/>
                      <a:pt x="1749" y="6753"/>
                    </a:cubicBezTo>
                    <a:cubicBezTo>
                      <a:pt x="1799" y="6769"/>
                      <a:pt x="1846" y="6786"/>
                      <a:pt x="1896" y="6799"/>
                    </a:cubicBezTo>
                    <a:cubicBezTo>
                      <a:pt x="1990" y="6826"/>
                      <a:pt x="2083" y="6856"/>
                      <a:pt x="2180" y="6880"/>
                    </a:cubicBezTo>
                    <a:cubicBezTo>
                      <a:pt x="2274" y="6900"/>
                      <a:pt x="2368" y="6923"/>
                      <a:pt x="2464" y="6940"/>
                    </a:cubicBezTo>
                    <a:cubicBezTo>
                      <a:pt x="2517" y="6949"/>
                      <a:pt x="2569" y="6953"/>
                      <a:pt x="2620" y="6953"/>
                    </a:cubicBezTo>
                    <a:cubicBezTo>
                      <a:pt x="2678" y="6953"/>
                      <a:pt x="2736" y="6949"/>
                      <a:pt x="2796" y="6943"/>
                    </a:cubicBezTo>
                    <a:cubicBezTo>
                      <a:pt x="2940" y="6937"/>
                      <a:pt x="3070" y="6886"/>
                      <a:pt x="3207" y="6843"/>
                    </a:cubicBezTo>
                    <a:cubicBezTo>
                      <a:pt x="3291" y="6816"/>
                      <a:pt x="3375" y="6779"/>
                      <a:pt x="3455" y="6742"/>
                    </a:cubicBezTo>
                    <a:cubicBezTo>
                      <a:pt x="3679" y="6639"/>
                      <a:pt x="3889" y="6508"/>
                      <a:pt x="4083" y="6355"/>
                    </a:cubicBezTo>
                    <a:cubicBezTo>
                      <a:pt x="4124" y="6321"/>
                      <a:pt x="4160" y="6287"/>
                      <a:pt x="4197" y="6254"/>
                    </a:cubicBezTo>
                    <a:cubicBezTo>
                      <a:pt x="4324" y="6127"/>
                      <a:pt x="4438" y="5994"/>
                      <a:pt x="4522" y="5836"/>
                    </a:cubicBezTo>
                    <a:cubicBezTo>
                      <a:pt x="4585" y="5719"/>
                      <a:pt x="4639" y="5605"/>
                      <a:pt x="4682" y="5478"/>
                    </a:cubicBezTo>
                    <a:cubicBezTo>
                      <a:pt x="4716" y="5384"/>
                      <a:pt x="4732" y="5284"/>
                      <a:pt x="4749" y="5188"/>
                    </a:cubicBezTo>
                    <a:cubicBezTo>
                      <a:pt x="4786" y="5007"/>
                      <a:pt x="4789" y="4827"/>
                      <a:pt x="4762" y="4642"/>
                    </a:cubicBezTo>
                    <a:cubicBezTo>
                      <a:pt x="4749" y="4546"/>
                      <a:pt x="4732" y="4452"/>
                      <a:pt x="4709" y="4358"/>
                    </a:cubicBezTo>
                    <a:cubicBezTo>
                      <a:pt x="4669" y="4211"/>
                      <a:pt x="4616" y="4074"/>
                      <a:pt x="4551" y="3940"/>
                    </a:cubicBezTo>
                    <a:cubicBezTo>
                      <a:pt x="4535" y="3910"/>
                      <a:pt x="4518" y="3879"/>
                      <a:pt x="4502" y="3850"/>
                    </a:cubicBezTo>
                    <a:cubicBezTo>
                      <a:pt x="4565" y="3839"/>
                      <a:pt x="4628" y="3830"/>
                      <a:pt x="4692" y="3816"/>
                    </a:cubicBezTo>
                    <a:cubicBezTo>
                      <a:pt x="4883" y="3783"/>
                      <a:pt x="5060" y="3703"/>
                      <a:pt x="5234" y="3623"/>
                    </a:cubicBezTo>
                    <a:cubicBezTo>
                      <a:pt x="5378" y="3558"/>
                      <a:pt x="5522" y="3475"/>
                      <a:pt x="5632" y="3354"/>
                    </a:cubicBezTo>
                    <a:cubicBezTo>
                      <a:pt x="5699" y="3281"/>
                      <a:pt x="5766" y="3208"/>
                      <a:pt x="5826" y="3127"/>
                    </a:cubicBezTo>
                    <a:cubicBezTo>
                      <a:pt x="5936" y="2980"/>
                      <a:pt x="6040" y="2823"/>
                      <a:pt x="6100" y="2649"/>
                    </a:cubicBezTo>
                    <a:cubicBezTo>
                      <a:pt x="6137" y="2539"/>
                      <a:pt x="6161" y="2414"/>
                      <a:pt x="6167" y="2298"/>
                    </a:cubicBezTo>
                    <a:cubicBezTo>
                      <a:pt x="6177" y="2161"/>
                      <a:pt x="6174" y="2027"/>
                      <a:pt x="6164" y="1886"/>
                    </a:cubicBezTo>
                    <a:cubicBezTo>
                      <a:pt x="6161" y="1860"/>
                      <a:pt x="6157" y="1833"/>
                      <a:pt x="6150" y="1806"/>
                    </a:cubicBezTo>
                    <a:cubicBezTo>
                      <a:pt x="6133" y="1739"/>
                      <a:pt x="6110" y="1672"/>
                      <a:pt x="6087" y="1609"/>
                    </a:cubicBezTo>
                    <a:cubicBezTo>
                      <a:pt x="6067" y="1556"/>
                      <a:pt x="6040" y="1508"/>
                      <a:pt x="6013" y="1459"/>
                    </a:cubicBezTo>
                    <a:cubicBezTo>
                      <a:pt x="5940" y="1338"/>
                      <a:pt x="5860" y="1224"/>
                      <a:pt x="5769" y="1117"/>
                    </a:cubicBezTo>
                    <a:cubicBezTo>
                      <a:pt x="5709" y="1047"/>
                      <a:pt x="5642" y="987"/>
                      <a:pt x="5575" y="923"/>
                    </a:cubicBezTo>
                    <a:cubicBezTo>
                      <a:pt x="5474" y="823"/>
                      <a:pt x="5368" y="729"/>
                      <a:pt x="5258" y="639"/>
                    </a:cubicBezTo>
                    <a:cubicBezTo>
                      <a:pt x="5241" y="625"/>
                      <a:pt x="5224" y="613"/>
                      <a:pt x="5207" y="599"/>
                    </a:cubicBezTo>
                    <a:cubicBezTo>
                      <a:pt x="5153" y="556"/>
                      <a:pt x="5104" y="515"/>
                      <a:pt x="5047" y="482"/>
                    </a:cubicBezTo>
                    <a:cubicBezTo>
                      <a:pt x="4846" y="361"/>
                      <a:pt x="4636" y="275"/>
                      <a:pt x="4408" y="214"/>
                    </a:cubicBezTo>
                    <a:cubicBezTo>
                      <a:pt x="4170" y="154"/>
                      <a:pt x="3929" y="107"/>
                      <a:pt x="3692" y="57"/>
                    </a:cubicBezTo>
                    <a:cubicBezTo>
                      <a:pt x="3602" y="37"/>
                      <a:pt x="3515" y="23"/>
                      <a:pt x="3428" y="7"/>
                    </a:cubicBezTo>
                    <a:cubicBezTo>
                      <a:pt x="3387" y="0"/>
                      <a:pt x="3351" y="0"/>
                      <a:pt x="3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5" name="Google Shape;4325;p29"/>
              <p:cNvSpPr/>
              <p:nvPr/>
            </p:nvSpPr>
            <p:spPr>
              <a:xfrm>
                <a:off x="4791500" y="4541438"/>
                <a:ext cx="163225" cy="182575"/>
              </a:xfrm>
              <a:custGeom>
                <a:avLst/>
                <a:gdLst/>
                <a:ahLst/>
                <a:cxnLst/>
                <a:rect l="l" t="t" r="r" b="b"/>
                <a:pathLst>
                  <a:path w="6529" h="7303" extrusionOk="0">
                    <a:moveTo>
                      <a:pt x="3700" y="1635"/>
                    </a:moveTo>
                    <a:lnTo>
                      <a:pt x="3880" y="1664"/>
                    </a:lnTo>
                    <a:cubicBezTo>
                      <a:pt x="3997" y="1684"/>
                      <a:pt x="4111" y="1708"/>
                      <a:pt x="4221" y="1728"/>
                    </a:cubicBezTo>
                    <a:cubicBezTo>
                      <a:pt x="4325" y="1755"/>
                      <a:pt x="4412" y="1781"/>
                      <a:pt x="4489" y="1815"/>
                    </a:cubicBezTo>
                    <a:cubicBezTo>
                      <a:pt x="4582" y="1875"/>
                      <a:pt x="4669" y="1945"/>
                      <a:pt x="4733" y="2005"/>
                    </a:cubicBezTo>
                    <a:cubicBezTo>
                      <a:pt x="4817" y="2082"/>
                      <a:pt x="4907" y="2173"/>
                      <a:pt x="4987" y="2277"/>
                    </a:cubicBezTo>
                    <a:cubicBezTo>
                      <a:pt x="4984" y="2310"/>
                      <a:pt x="4981" y="2340"/>
                      <a:pt x="4977" y="2374"/>
                    </a:cubicBezTo>
                    <a:cubicBezTo>
                      <a:pt x="4947" y="2424"/>
                      <a:pt x="4907" y="2474"/>
                      <a:pt x="4867" y="2527"/>
                    </a:cubicBezTo>
                    <a:cubicBezTo>
                      <a:pt x="4797" y="2561"/>
                      <a:pt x="4723" y="2595"/>
                      <a:pt x="4643" y="2624"/>
                    </a:cubicBezTo>
                    <a:cubicBezTo>
                      <a:pt x="4566" y="2641"/>
                      <a:pt x="4489" y="2651"/>
                      <a:pt x="4405" y="2661"/>
                    </a:cubicBezTo>
                    <a:lnTo>
                      <a:pt x="4348" y="2668"/>
                    </a:lnTo>
                    <a:cubicBezTo>
                      <a:pt x="4272" y="2678"/>
                      <a:pt x="4195" y="2684"/>
                      <a:pt x="4131" y="2691"/>
                    </a:cubicBezTo>
                    <a:cubicBezTo>
                      <a:pt x="3991" y="2691"/>
                      <a:pt x="3854" y="2678"/>
                      <a:pt x="3736" y="2668"/>
                    </a:cubicBezTo>
                    <a:cubicBezTo>
                      <a:pt x="3596" y="2655"/>
                      <a:pt x="3485" y="2638"/>
                      <a:pt x="3385" y="2621"/>
                    </a:cubicBezTo>
                    <a:lnTo>
                      <a:pt x="3375" y="2618"/>
                    </a:lnTo>
                    <a:cubicBezTo>
                      <a:pt x="3295" y="2595"/>
                      <a:pt x="3215" y="2570"/>
                      <a:pt x="3121" y="2558"/>
                    </a:cubicBezTo>
                    <a:cubicBezTo>
                      <a:pt x="3138" y="2527"/>
                      <a:pt x="3155" y="2497"/>
                      <a:pt x="3171" y="2470"/>
                    </a:cubicBezTo>
                    <a:cubicBezTo>
                      <a:pt x="3252" y="2337"/>
                      <a:pt x="3329" y="2206"/>
                      <a:pt x="3409" y="2079"/>
                    </a:cubicBezTo>
                    <a:cubicBezTo>
                      <a:pt x="3482" y="1962"/>
                      <a:pt x="3556" y="1845"/>
                      <a:pt x="3633" y="1735"/>
                    </a:cubicBezTo>
                    <a:lnTo>
                      <a:pt x="3700" y="1635"/>
                    </a:lnTo>
                    <a:close/>
                    <a:moveTo>
                      <a:pt x="3536" y="1253"/>
                    </a:moveTo>
                    <a:lnTo>
                      <a:pt x="3345" y="1534"/>
                    </a:lnTo>
                    <a:cubicBezTo>
                      <a:pt x="3261" y="1651"/>
                      <a:pt x="3184" y="1772"/>
                      <a:pt x="3111" y="1892"/>
                    </a:cubicBezTo>
                    <a:cubicBezTo>
                      <a:pt x="3028" y="2022"/>
                      <a:pt x="2951" y="2156"/>
                      <a:pt x="2870" y="2289"/>
                    </a:cubicBezTo>
                    <a:cubicBezTo>
                      <a:pt x="2817" y="2380"/>
                      <a:pt x="2770" y="2470"/>
                      <a:pt x="2719" y="2561"/>
                    </a:cubicBezTo>
                    <a:lnTo>
                      <a:pt x="2509" y="3019"/>
                    </a:lnTo>
                    <a:lnTo>
                      <a:pt x="2874" y="2919"/>
                    </a:lnTo>
                    <a:cubicBezTo>
                      <a:pt x="2916" y="2906"/>
                      <a:pt x="2960" y="2899"/>
                      <a:pt x="3003" y="2899"/>
                    </a:cubicBezTo>
                    <a:cubicBezTo>
                      <a:pt x="3018" y="2899"/>
                      <a:pt x="3033" y="2900"/>
                      <a:pt x="3048" y="2902"/>
                    </a:cubicBezTo>
                    <a:cubicBezTo>
                      <a:pt x="3121" y="2908"/>
                      <a:pt x="3195" y="2932"/>
                      <a:pt x="3275" y="2956"/>
                    </a:cubicBezTo>
                    <a:lnTo>
                      <a:pt x="3312" y="2965"/>
                    </a:lnTo>
                    <a:cubicBezTo>
                      <a:pt x="3425" y="2985"/>
                      <a:pt x="3549" y="3002"/>
                      <a:pt x="3700" y="3016"/>
                    </a:cubicBezTo>
                    <a:cubicBezTo>
                      <a:pt x="3823" y="3029"/>
                      <a:pt x="3967" y="3042"/>
                      <a:pt x="4131" y="3042"/>
                    </a:cubicBezTo>
                    <a:lnTo>
                      <a:pt x="4144" y="3042"/>
                    </a:lnTo>
                    <a:cubicBezTo>
                      <a:pt x="4228" y="3036"/>
                      <a:pt x="4308" y="3029"/>
                      <a:pt x="4392" y="3016"/>
                    </a:cubicBezTo>
                    <a:lnTo>
                      <a:pt x="4452" y="3009"/>
                    </a:lnTo>
                    <a:cubicBezTo>
                      <a:pt x="4542" y="2999"/>
                      <a:pt x="4636" y="2985"/>
                      <a:pt x="4729" y="2965"/>
                    </a:cubicBezTo>
                    <a:lnTo>
                      <a:pt x="4753" y="2959"/>
                    </a:lnTo>
                    <a:cubicBezTo>
                      <a:pt x="4860" y="2919"/>
                      <a:pt x="4961" y="2875"/>
                      <a:pt x="5050" y="2828"/>
                    </a:cubicBezTo>
                    <a:lnTo>
                      <a:pt x="5124" y="2765"/>
                    </a:lnTo>
                    <a:cubicBezTo>
                      <a:pt x="5188" y="2688"/>
                      <a:pt x="5245" y="2607"/>
                      <a:pt x="5291" y="2534"/>
                    </a:cubicBezTo>
                    <a:lnTo>
                      <a:pt x="5322" y="2447"/>
                    </a:lnTo>
                    <a:cubicBezTo>
                      <a:pt x="5331" y="2380"/>
                      <a:pt x="5339" y="2310"/>
                      <a:pt x="5339" y="2243"/>
                    </a:cubicBezTo>
                    <a:lnTo>
                      <a:pt x="5339" y="2226"/>
                    </a:lnTo>
                    <a:lnTo>
                      <a:pt x="5322" y="2166"/>
                    </a:lnTo>
                    <a:cubicBezTo>
                      <a:pt x="5311" y="2143"/>
                      <a:pt x="5302" y="2123"/>
                      <a:pt x="5291" y="2102"/>
                    </a:cubicBezTo>
                    <a:lnTo>
                      <a:pt x="5278" y="2079"/>
                    </a:lnTo>
                    <a:cubicBezTo>
                      <a:pt x="5181" y="1948"/>
                      <a:pt x="5070" y="1838"/>
                      <a:pt x="4974" y="1748"/>
                    </a:cubicBezTo>
                    <a:lnTo>
                      <a:pt x="4967" y="1741"/>
                    </a:lnTo>
                    <a:cubicBezTo>
                      <a:pt x="4890" y="1675"/>
                      <a:pt x="4783" y="1584"/>
                      <a:pt x="4663" y="1511"/>
                    </a:cubicBezTo>
                    <a:lnTo>
                      <a:pt x="4639" y="1497"/>
                    </a:lnTo>
                    <a:cubicBezTo>
                      <a:pt x="4539" y="1454"/>
                      <a:pt x="4436" y="1420"/>
                      <a:pt x="4298" y="1387"/>
                    </a:cubicBezTo>
                    <a:cubicBezTo>
                      <a:pt x="4181" y="1363"/>
                      <a:pt x="4061" y="1340"/>
                      <a:pt x="3944" y="1320"/>
                    </a:cubicBezTo>
                    <a:cubicBezTo>
                      <a:pt x="3860" y="1303"/>
                      <a:pt x="3780" y="1290"/>
                      <a:pt x="3696" y="1277"/>
                    </a:cubicBezTo>
                    <a:lnTo>
                      <a:pt x="3536" y="1253"/>
                    </a:lnTo>
                    <a:close/>
                    <a:moveTo>
                      <a:pt x="2439" y="3995"/>
                    </a:moveTo>
                    <a:cubicBezTo>
                      <a:pt x="2466" y="4022"/>
                      <a:pt x="2496" y="4046"/>
                      <a:pt x="2526" y="4069"/>
                    </a:cubicBezTo>
                    <a:lnTo>
                      <a:pt x="2529" y="4072"/>
                    </a:lnTo>
                    <a:cubicBezTo>
                      <a:pt x="2576" y="4109"/>
                      <a:pt x="2622" y="4136"/>
                      <a:pt x="2662" y="4160"/>
                    </a:cubicBezTo>
                    <a:lnTo>
                      <a:pt x="2703" y="4183"/>
                    </a:lnTo>
                    <a:cubicBezTo>
                      <a:pt x="2747" y="4209"/>
                      <a:pt x="2793" y="4236"/>
                      <a:pt x="2840" y="4260"/>
                    </a:cubicBezTo>
                    <a:lnTo>
                      <a:pt x="2880" y="4287"/>
                    </a:lnTo>
                    <a:cubicBezTo>
                      <a:pt x="2957" y="4327"/>
                      <a:pt x="3034" y="4370"/>
                      <a:pt x="3104" y="4417"/>
                    </a:cubicBezTo>
                    <a:cubicBezTo>
                      <a:pt x="3168" y="4461"/>
                      <a:pt x="3232" y="4510"/>
                      <a:pt x="3292" y="4564"/>
                    </a:cubicBezTo>
                    <a:cubicBezTo>
                      <a:pt x="3352" y="4621"/>
                      <a:pt x="3399" y="4671"/>
                      <a:pt x="3439" y="4722"/>
                    </a:cubicBezTo>
                    <a:cubicBezTo>
                      <a:pt x="3459" y="4765"/>
                      <a:pt x="3479" y="4808"/>
                      <a:pt x="3499" y="4862"/>
                    </a:cubicBezTo>
                    <a:cubicBezTo>
                      <a:pt x="3512" y="4925"/>
                      <a:pt x="3522" y="4986"/>
                      <a:pt x="3533" y="5043"/>
                    </a:cubicBezTo>
                    <a:cubicBezTo>
                      <a:pt x="3529" y="5063"/>
                      <a:pt x="3525" y="5083"/>
                      <a:pt x="3522" y="5106"/>
                    </a:cubicBezTo>
                    <a:cubicBezTo>
                      <a:pt x="3512" y="5146"/>
                      <a:pt x="3499" y="5186"/>
                      <a:pt x="3482" y="5223"/>
                    </a:cubicBezTo>
                    <a:cubicBezTo>
                      <a:pt x="3465" y="5250"/>
                      <a:pt x="3449" y="5276"/>
                      <a:pt x="3429" y="5299"/>
                    </a:cubicBezTo>
                    <a:cubicBezTo>
                      <a:pt x="3385" y="5344"/>
                      <a:pt x="3332" y="5384"/>
                      <a:pt x="3275" y="5424"/>
                    </a:cubicBezTo>
                    <a:cubicBezTo>
                      <a:pt x="3171" y="5480"/>
                      <a:pt x="3054" y="5534"/>
                      <a:pt x="2931" y="5577"/>
                    </a:cubicBezTo>
                    <a:cubicBezTo>
                      <a:pt x="2903" y="5584"/>
                      <a:pt x="2880" y="5591"/>
                      <a:pt x="2854" y="5594"/>
                    </a:cubicBezTo>
                    <a:cubicBezTo>
                      <a:pt x="2810" y="5580"/>
                      <a:pt x="2767" y="5568"/>
                      <a:pt x="2723" y="5554"/>
                    </a:cubicBezTo>
                    <a:lnTo>
                      <a:pt x="2642" y="5531"/>
                    </a:lnTo>
                    <a:cubicBezTo>
                      <a:pt x="2532" y="5497"/>
                      <a:pt x="2426" y="5464"/>
                      <a:pt x="2338" y="5427"/>
                    </a:cubicBezTo>
                    <a:cubicBezTo>
                      <a:pt x="2228" y="5364"/>
                      <a:pt x="2121" y="5296"/>
                      <a:pt x="2011" y="5230"/>
                    </a:cubicBezTo>
                    <a:lnTo>
                      <a:pt x="1944" y="5186"/>
                    </a:lnTo>
                    <a:cubicBezTo>
                      <a:pt x="1927" y="5176"/>
                      <a:pt x="1910" y="5166"/>
                      <a:pt x="1897" y="5156"/>
                    </a:cubicBezTo>
                    <a:cubicBezTo>
                      <a:pt x="1954" y="5026"/>
                      <a:pt x="2011" y="4895"/>
                      <a:pt x="2068" y="4768"/>
                    </a:cubicBezTo>
                    <a:cubicBezTo>
                      <a:pt x="2181" y="4507"/>
                      <a:pt x="2309" y="4250"/>
                      <a:pt x="2439" y="3995"/>
                    </a:cubicBezTo>
                    <a:close/>
                    <a:moveTo>
                      <a:pt x="2409" y="3273"/>
                    </a:moveTo>
                    <a:lnTo>
                      <a:pt x="2228" y="3631"/>
                    </a:lnTo>
                    <a:cubicBezTo>
                      <a:pt x="2064" y="3952"/>
                      <a:pt x="1894" y="4287"/>
                      <a:pt x="1747" y="4624"/>
                    </a:cubicBezTo>
                    <a:cubicBezTo>
                      <a:pt x="1666" y="4802"/>
                      <a:pt x="1589" y="4978"/>
                      <a:pt x="1512" y="5156"/>
                    </a:cubicBezTo>
                    <a:lnTo>
                      <a:pt x="1449" y="5299"/>
                    </a:lnTo>
                    <a:lnTo>
                      <a:pt x="1646" y="5417"/>
                    </a:lnTo>
                    <a:cubicBezTo>
                      <a:pt x="1683" y="5437"/>
                      <a:pt x="1716" y="5460"/>
                      <a:pt x="1753" y="5480"/>
                    </a:cubicBezTo>
                    <a:lnTo>
                      <a:pt x="1827" y="5531"/>
                    </a:lnTo>
                    <a:cubicBezTo>
                      <a:pt x="1937" y="5600"/>
                      <a:pt x="2051" y="5668"/>
                      <a:pt x="2181" y="5741"/>
                    </a:cubicBezTo>
                    <a:cubicBezTo>
                      <a:pt x="2301" y="5795"/>
                      <a:pt x="2422" y="5832"/>
                      <a:pt x="2542" y="5869"/>
                    </a:cubicBezTo>
                    <a:lnTo>
                      <a:pt x="2619" y="5892"/>
                    </a:lnTo>
                    <a:cubicBezTo>
                      <a:pt x="2673" y="5909"/>
                      <a:pt x="2730" y="5926"/>
                      <a:pt x="2787" y="5942"/>
                    </a:cubicBezTo>
                    <a:lnTo>
                      <a:pt x="2863" y="5952"/>
                    </a:lnTo>
                    <a:lnTo>
                      <a:pt x="2887" y="5946"/>
                    </a:lnTo>
                    <a:cubicBezTo>
                      <a:pt x="2931" y="5938"/>
                      <a:pt x="2977" y="5929"/>
                      <a:pt x="3034" y="5912"/>
                    </a:cubicBezTo>
                    <a:cubicBezTo>
                      <a:pt x="3188" y="5858"/>
                      <a:pt x="3325" y="5798"/>
                      <a:pt x="3459" y="5721"/>
                    </a:cubicBezTo>
                    <a:cubicBezTo>
                      <a:pt x="3549" y="5661"/>
                      <a:pt x="3619" y="5605"/>
                      <a:pt x="3679" y="5548"/>
                    </a:cubicBezTo>
                    <a:lnTo>
                      <a:pt x="3700" y="5527"/>
                    </a:lnTo>
                    <a:cubicBezTo>
                      <a:pt x="3733" y="5484"/>
                      <a:pt x="3763" y="5440"/>
                      <a:pt x="3790" y="5393"/>
                    </a:cubicBezTo>
                    <a:lnTo>
                      <a:pt x="3803" y="5370"/>
                    </a:lnTo>
                    <a:cubicBezTo>
                      <a:pt x="3826" y="5310"/>
                      <a:pt x="3846" y="5253"/>
                      <a:pt x="3863" y="5190"/>
                    </a:cubicBezTo>
                    <a:lnTo>
                      <a:pt x="3870" y="5169"/>
                    </a:lnTo>
                    <a:cubicBezTo>
                      <a:pt x="3874" y="5129"/>
                      <a:pt x="3880" y="5092"/>
                      <a:pt x="3883" y="5052"/>
                    </a:cubicBezTo>
                    <a:lnTo>
                      <a:pt x="3883" y="5035"/>
                    </a:lnTo>
                    <a:lnTo>
                      <a:pt x="3883" y="5019"/>
                    </a:lnTo>
                    <a:cubicBezTo>
                      <a:pt x="3874" y="4942"/>
                      <a:pt x="3860" y="4858"/>
                      <a:pt x="3840" y="4771"/>
                    </a:cubicBezTo>
                    <a:lnTo>
                      <a:pt x="3834" y="4748"/>
                    </a:lnTo>
                    <a:cubicBezTo>
                      <a:pt x="3803" y="4674"/>
                      <a:pt x="3773" y="4608"/>
                      <a:pt x="3743" y="4544"/>
                    </a:cubicBezTo>
                    <a:lnTo>
                      <a:pt x="3726" y="4517"/>
                    </a:lnTo>
                    <a:cubicBezTo>
                      <a:pt x="3673" y="4453"/>
                      <a:pt x="3616" y="4387"/>
                      <a:pt x="3529" y="4303"/>
                    </a:cubicBezTo>
                    <a:cubicBezTo>
                      <a:pt x="3465" y="4250"/>
                      <a:pt x="3389" y="4186"/>
                      <a:pt x="3301" y="4126"/>
                    </a:cubicBezTo>
                    <a:cubicBezTo>
                      <a:pt x="3221" y="4072"/>
                      <a:pt x="3138" y="4026"/>
                      <a:pt x="3054" y="3979"/>
                    </a:cubicBezTo>
                    <a:lnTo>
                      <a:pt x="3011" y="3955"/>
                    </a:lnTo>
                    <a:cubicBezTo>
                      <a:pt x="2967" y="3929"/>
                      <a:pt x="2923" y="3905"/>
                      <a:pt x="2880" y="3879"/>
                    </a:cubicBezTo>
                    <a:lnTo>
                      <a:pt x="2837" y="3855"/>
                    </a:lnTo>
                    <a:cubicBezTo>
                      <a:pt x="2807" y="3839"/>
                      <a:pt x="2776" y="3822"/>
                      <a:pt x="2750" y="3802"/>
                    </a:cubicBezTo>
                    <a:lnTo>
                      <a:pt x="2639" y="3939"/>
                    </a:lnTo>
                    <a:lnTo>
                      <a:pt x="2747" y="3799"/>
                    </a:lnTo>
                    <a:cubicBezTo>
                      <a:pt x="2650" y="3718"/>
                      <a:pt x="2602" y="3674"/>
                      <a:pt x="2566" y="3591"/>
                    </a:cubicBezTo>
                    <a:lnTo>
                      <a:pt x="2409" y="3273"/>
                    </a:lnTo>
                    <a:close/>
                    <a:moveTo>
                      <a:pt x="3525" y="352"/>
                    </a:moveTo>
                    <a:cubicBezTo>
                      <a:pt x="3544" y="352"/>
                      <a:pt x="3562" y="354"/>
                      <a:pt x="3576" y="357"/>
                    </a:cubicBezTo>
                    <a:cubicBezTo>
                      <a:pt x="3663" y="370"/>
                      <a:pt x="3746" y="387"/>
                      <a:pt x="3834" y="403"/>
                    </a:cubicBezTo>
                    <a:lnTo>
                      <a:pt x="3980" y="434"/>
                    </a:lnTo>
                    <a:cubicBezTo>
                      <a:pt x="4167" y="474"/>
                      <a:pt x="4359" y="514"/>
                      <a:pt x="4542" y="561"/>
                    </a:cubicBezTo>
                    <a:cubicBezTo>
                      <a:pt x="4753" y="614"/>
                      <a:pt x="4944" y="698"/>
                      <a:pt x="5135" y="812"/>
                    </a:cubicBezTo>
                    <a:cubicBezTo>
                      <a:pt x="5184" y="838"/>
                      <a:pt x="5231" y="875"/>
                      <a:pt x="5275" y="912"/>
                    </a:cubicBezTo>
                    <a:lnTo>
                      <a:pt x="5325" y="952"/>
                    </a:lnTo>
                    <a:cubicBezTo>
                      <a:pt x="5432" y="1042"/>
                      <a:pt x="5536" y="1133"/>
                      <a:pt x="5632" y="1226"/>
                    </a:cubicBezTo>
                    <a:lnTo>
                      <a:pt x="5666" y="1256"/>
                    </a:lnTo>
                    <a:cubicBezTo>
                      <a:pt x="5720" y="1310"/>
                      <a:pt x="5770" y="1357"/>
                      <a:pt x="5813" y="1407"/>
                    </a:cubicBezTo>
                    <a:cubicBezTo>
                      <a:pt x="5893" y="1504"/>
                      <a:pt x="5967" y="1607"/>
                      <a:pt x="6038" y="1724"/>
                    </a:cubicBezTo>
                    <a:cubicBezTo>
                      <a:pt x="6061" y="1765"/>
                      <a:pt x="6084" y="1805"/>
                      <a:pt x="6101" y="1845"/>
                    </a:cubicBezTo>
                    <a:cubicBezTo>
                      <a:pt x="6121" y="1905"/>
                      <a:pt x="6141" y="1962"/>
                      <a:pt x="6154" y="2025"/>
                    </a:cubicBezTo>
                    <a:cubicBezTo>
                      <a:pt x="6161" y="2042"/>
                      <a:pt x="6164" y="2059"/>
                      <a:pt x="6168" y="2076"/>
                    </a:cubicBezTo>
                    <a:cubicBezTo>
                      <a:pt x="6178" y="2213"/>
                      <a:pt x="6178" y="2340"/>
                      <a:pt x="6171" y="2464"/>
                    </a:cubicBezTo>
                    <a:cubicBezTo>
                      <a:pt x="6164" y="2570"/>
                      <a:pt x="6141" y="2678"/>
                      <a:pt x="6111" y="2768"/>
                    </a:cubicBezTo>
                    <a:cubicBezTo>
                      <a:pt x="6058" y="2925"/>
                      <a:pt x="5957" y="3072"/>
                      <a:pt x="5863" y="3200"/>
                    </a:cubicBezTo>
                    <a:cubicBezTo>
                      <a:pt x="5820" y="3257"/>
                      <a:pt x="5770" y="3313"/>
                      <a:pt x="5713" y="3373"/>
                    </a:cubicBezTo>
                    <a:lnTo>
                      <a:pt x="5680" y="3413"/>
                    </a:lnTo>
                    <a:cubicBezTo>
                      <a:pt x="5603" y="3498"/>
                      <a:pt x="5496" y="3567"/>
                      <a:pt x="5339" y="3638"/>
                    </a:cubicBezTo>
                    <a:cubicBezTo>
                      <a:pt x="5175" y="3711"/>
                      <a:pt x="5007" y="3788"/>
                      <a:pt x="4840" y="3819"/>
                    </a:cubicBezTo>
                    <a:cubicBezTo>
                      <a:pt x="4777" y="3831"/>
                      <a:pt x="4716" y="3842"/>
                      <a:pt x="4653" y="3851"/>
                    </a:cubicBezTo>
                    <a:lnTo>
                      <a:pt x="4402" y="3892"/>
                    </a:lnTo>
                    <a:lnTo>
                      <a:pt x="4529" y="4112"/>
                    </a:lnTo>
                    <a:cubicBezTo>
                      <a:pt x="4542" y="4140"/>
                      <a:pt x="4556" y="4166"/>
                      <a:pt x="4569" y="4193"/>
                    </a:cubicBezTo>
                    <a:cubicBezTo>
                      <a:pt x="4633" y="4323"/>
                      <a:pt x="4683" y="4450"/>
                      <a:pt x="4716" y="4577"/>
                    </a:cubicBezTo>
                    <a:cubicBezTo>
                      <a:pt x="4740" y="4671"/>
                      <a:pt x="4757" y="4771"/>
                      <a:pt x="4766" y="4845"/>
                    </a:cubicBezTo>
                    <a:cubicBezTo>
                      <a:pt x="4794" y="5006"/>
                      <a:pt x="4786" y="5169"/>
                      <a:pt x="4757" y="5330"/>
                    </a:cubicBezTo>
                    <a:lnTo>
                      <a:pt x="4743" y="5393"/>
                    </a:lnTo>
                    <a:cubicBezTo>
                      <a:pt x="4729" y="5467"/>
                      <a:pt x="4716" y="5537"/>
                      <a:pt x="4696" y="5597"/>
                    </a:cubicBezTo>
                    <a:cubicBezTo>
                      <a:pt x="4660" y="5701"/>
                      <a:pt x="4613" y="5805"/>
                      <a:pt x="4546" y="5929"/>
                    </a:cubicBezTo>
                    <a:cubicBezTo>
                      <a:pt x="4476" y="6056"/>
                      <a:pt x="4382" y="6176"/>
                      <a:pt x="4252" y="6303"/>
                    </a:cubicBezTo>
                    <a:cubicBezTo>
                      <a:pt x="4218" y="6333"/>
                      <a:pt x="4188" y="6363"/>
                      <a:pt x="4151" y="6394"/>
                    </a:cubicBezTo>
                    <a:cubicBezTo>
                      <a:pt x="3971" y="6537"/>
                      <a:pt x="3770" y="6661"/>
                      <a:pt x="3559" y="6758"/>
                    </a:cubicBezTo>
                    <a:cubicBezTo>
                      <a:pt x="3472" y="6798"/>
                      <a:pt x="3399" y="6829"/>
                      <a:pt x="3332" y="6852"/>
                    </a:cubicBezTo>
                    <a:lnTo>
                      <a:pt x="3261" y="6872"/>
                    </a:lnTo>
                    <a:cubicBezTo>
                      <a:pt x="3158" y="6905"/>
                      <a:pt x="3057" y="6939"/>
                      <a:pt x="2954" y="6945"/>
                    </a:cubicBezTo>
                    <a:cubicBezTo>
                      <a:pt x="2899" y="6949"/>
                      <a:pt x="2847" y="6952"/>
                      <a:pt x="2798" y="6952"/>
                    </a:cubicBezTo>
                    <a:cubicBezTo>
                      <a:pt x="2755" y="6952"/>
                      <a:pt x="2713" y="6950"/>
                      <a:pt x="2673" y="6942"/>
                    </a:cubicBezTo>
                    <a:cubicBezTo>
                      <a:pt x="2579" y="6925"/>
                      <a:pt x="2489" y="6905"/>
                      <a:pt x="2395" y="6882"/>
                    </a:cubicBezTo>
                    <a:cubicBezTo>
                      <a:pt x="2335" y="6869"/>
                      <a:pt x="2275" y="6852"/>
                      <a:pt x="2215" y="6832"/>
                    </a:cubicBezTo>
                    <a:lnTo>
                      <a:pt x="2121" y="6804"/>
                    </a:lnTo>
                    <a:cubicBezTo>
                      <a:pt x="2085" y="6795"/>
                      <a:pt x="2044" y="6781"/>
                      <a:pt x="2004" y="6768"/>
                    </a:cubicBezTo>
                    <a:lnTo>
                      <a:pt x="1980" y="6761"/>
                    </a:lnTo>
                    <a:cubicBezTo>
                      <a:pt x="1840" y="6718"/>
                      <a:pt x="1710" y="6648"/>
                      <a:pt x="1596" y="6584"/>
                    </a:cubicBezTo>
                    <a:cubicBezTo>
                      <a:pt x="1512" y="6540"/>
                      <a:pt x="1432" y="6494"/>
                      <a:pt x="1352" y="6443"/>
                    </a:cubicBezTo>
                    <a:cubicBezTo>
                      <a:pt x="1268" y="6397"/>
                      <a:pt x="1191" y="6343"/>
                      <a:pt x="1111" y="6293"/>
                    </a:cubicBezTo>
                    <a:cubicBezTo>
                      <a:pt x="1084" y="6276"/>
                      <a:pt x="1061" y="6259"/>
                      <a:pt x="1041" y="6243"/>
                    </a:cubicBezTo>
                    <a:lnTo>
                      <a:pt x="970" y="6193"/>
                    </a:lnTo>
                    <a:lnTo>
                      <a:pt x="890" y="6216"/>
                    </a:lnTo>
                    <a:cubicBezTo>
                      <a:pt x="856" y="6225"/>
                      <a:pt x="820" y="6229"/>
                      <a:pt x="784" y="6229"/>
                    </a:cubicBezTo>
                    <a:cubicBezTo>
                      <a:pt x="737" y="6229"/>
                      <a:pt x="690" y="6222"/>
                      <a:pt x="646" y="6207"/>
                    </a:cubicBezTo>
                    <a:cubicBezTo>
                      <a:pt x="546" y="6170"/>
                      <a:pt x="459" y="6093"/>
                      <a:pt x="412" y="5992"/>
                    </a:cubicBezTo>
                    <a:cubicBezTo>
                      <a:pt x="368" y="5895"/>
                      <a:pt x="362" y="5771"/>
                      <a:pt x="395" y="5694"/>
                    </a:cubicBezTo>
                    <a:lnTo>
                      <a:pt x="569" y="5279"/>
                    </a:lnTo>
                    <a:cubicBezTo>
                      <a:pt x="776" y="4795"/>
                      <a:pt x="987" y="4293"/>
                      <a:pt x="1208" y="3805"/>
                    </a:cubicBezTo>
                    <a:cubicBezTo>
                      <a:pt x="1302" y="3604"/>
                      <a:pt x="1392" y="3404"/>
                      <a:pt x="1483" y="3200"/>
                    </a:cubicBezTo>
                    <a:cubicBezTo>
                      <a:pt x="1546" y="3052"/>
                      <a:pt x="1603" y="2899"/>
                      <a:pt x="1656" y="2751"/>
                    </a:cubicBezTo>
                    <a:lnTo>
                      <a:pt x="1707" y="2615"/>
                    </a:lnTo>
                    <a:cubicBezTo>
                      <a:pt x="1857" y="2209"/>
                      <a:pt x="2064" y="1818"/>
                      <a:pt x="2268" y="1437"/>
                    </a:cubicBezTo>
                    <a:lnTo>
                      <a:pt x="2298" y="1383"/>
                    </a:lnTo>
                    <a:cubicBezTo>
                      <a:pt x="2375" y="1240"/>
                      <a:pt x="2452" y="1093"/>
                      <a:pt x="2536" y="952"/>
                    </a:cubicBezTo>
                    <a:cubicBezTo>
                      <a:pt x="2606" y="835"/>
                      <a:pt x="2693" y="735"/>
                      <a:pt x="2793" y="628"/>
                    </a:cubicBezTo>
                    <a:cubicBezTo>
                      <a:pt x="2877" y="537"/>
                      <a:pt x="2984" y="467"/>
                      <a:pt x="3094" y="431"/>
                    </a:cubicBezTo>
                    <a:cubicBezTo>
                      <a:pt x="3158" y="407"/>
                      <a:pt x="3221" y="383"/>
                      <a:pt x="3289" y="370"/>
                    </a:cubicBezTo>
                    <a:cubicBezTo>
                      <a:pt x="3335" y="357"/>
                      <a:pt x="3385" y="357"/>
                      <a:pt x="3445" y="353"/>
                    </a:cubicBezTo>
                    <a:lnTo>
                      <a:pt x="3499" y="353"/>
                    </a:lnTo>
                    <a:cubicBezTo>
                      <a:pt x="3508" y="353"/>
                      <a:pt x="3516" y="352"/>
                      <a:pt x="3525" y="352"/>
                    </a:cubicBezTo>
                    <a:close/>
                    <a:moveTo>
                      <a:pt x="3528" y="1"/>
                    </a:moveTo>
                    <a:cubicBezTo>
                      <a:pt x="3515" y="1"/>
                      <a:pt x="3500" y="1"/>
                      <a:pt x="3485" y="2"/>
                    </a:cubicBezTo>
                    <a:lnTo>
                      <a:pt x="3435" y="2"/>
                    </a:lnTo>
                    <a:cubicBezTo>
                      <a:pt x="3362" y="6"/>
                      <a:pt x="3289" y="9"/>
                      <a:pt x="3208" y="26"/>
                    </a:cubicBezTo>
                    <a:cubicBezTo>
                      <a:pt x="3128" y="46"/>
                      <a:pt x="3054" y="69"/>
                      <a:pt x="2980" y="96"/>
                    </a:cubicBezTo>
                    <a:cubicBezTo>
                      <a:pt x="2817" y="153"/>
                      <a:pt x="2659" y="256"/>
                      <a:pt x="2536" y="387"/>
                    </a:cubicBezTo>
                    <a:cubicBezTo>
                      <a:pt x="2426" y="508"/>
                      <a:pt x="2318" y="624"/>
                      <a:pt x="2231" y="775"/>
                    </a:cubicBezTo>
                    <a:cubicBezTo>
                      <a:pt x="2148" y="919"/>
                      <a:pt x="2068" y="1069"/>
                      <a:pt x="1987" y="1216"/>
                    </a:cubicBezTo>
                    <a:lnTo>
                      <a:pt x="1957" y="1273"/>
                    </a:lnTo>
                    <a:cubicBezTo>
                      <a:pt x="1750" y="1661"/>
                      <a:pt x="1536" y="2066"/>
                      <a:pt x="1375" y="2494"/>
                    </a:cubicBezTo>
                    <a:lnTo>
                      <a:pt x="1325" y="2635"/>
                    </a:lnTo>
                    <a:cubicBezTo>
                      <a:pt x="1275" y="2775"/>
                      <a:pt x="1222" y="2922"/>
                      <a:pt x="1161" y="3056"/>
                    </a:cubicBezTo>
                    <a:lnTo>
                      <a:pt x="890" y="3658"/>
                    </a:lnTo>
                    <a:cubicBezTo>
                      <a:pt x="666" y="4149"/>
                      <a:pt x="452" y="4654"/>
                      <a:pt x="248" y="5143"/>
                    </a:cubicBezTo>
                    <a:lnTo>
                      <a:pt x="71" y="5557"/>
                    </a:lnTo>
                    <a:cubicBezTo>
                      <a:pt x="1" y="5728"/>
                      <a:pt x="7" y="5952"/>
                      <a:pt x="94" y="6139"/>
                    </a:cubicBezTo>
                    <a:cubicBezTo>
                      <a:pt x="178" y="6323"/>
                      <a:pt x="339" y="6471"/>
                      <a:pt x="529" y="6537"/>
                    </a:cubicBezTo>
                    <a:cubicBezTo>
                      <a:pt x="611" y="6568"/>
                      <a:pt x="698" y="6582"/>
                      <a:pt x="785" y="6582"/>
                    </a:cubicBezTo>
                    <a:cubicBezTo>
                      <a:pt x="822" y="6582"/>
                      <a:pt x="860" y="6579"/>
                      <a:pt x="897" y="6574"/>
                    </a:cubicBezTo>
                    <a:cubicBezTo>
                      <a:pt x="904" y="6577"/>
                      <a:pt x="910" y="6584"/>
                      <a:pt x="917" y="6588"/>
                    </a:cubicBezTo>
                    <a:cubicBezTo>
                      <a:pt x="1001" y="6641"/>
                      <a:pt x="1084" y="6695"/>
                      <a:pt x="1168" y="6744"/>
                    </a:cubicBezTo>
                    <a:cubicBezTo>
                      <a:pt x="1255" y="6795"/>
                      <a:pt x="1338" y="6845"/>
                      <a:pt x="1426" y="6892"/>
                    </a:cubicBezTo>
                    <a:cubicBezTo>
                      <a:pt x="1552" y="6962"/>
                      <a:pt x="1707" y="7042"/>
                      <a:pt x="1873" y="7096"/>
                    </a:cubicBezTo>
                    <a:lnTo>
                      <a:pt x="1897" y="7105"/>
                    </a:lnTo>
                    <a:cubicBezTo>
                      <a:pt x="1940" y="7119"/>
                      <a:pt x="1984" y="7133"/>
                      <a:pt x="2028" y="7142"/>
                    </a:cubicBezTo>
                    <a:lnTo>
                      <a:pt x="2114" y="7170"/>
                    </a:lnTo>
                    <a:cubicBezTo>
                      <a:pt x="2181" y="7190"/>
                      <a:pt x="2252" y="7210"/>
                      <a:pt x="2318" y="7226"/>
                    </a:cubicBezTo>
                    <a:cubicBezTo>
                      <a:pt x="2415" y="7250"/>
                      <a:pt x="2512" y="7270"/>
                      <a:pt x="2609" y="7286"/>
                    </a:cubicBezTo>
                    <a:cubicBezTo>
                      <a:pt x="2676" y="7300"/>
                      <a:pt x="2736" y="7303"/>
                      <a:pt x="2800" y="7303"/>
                    </a:cubicBezTo>
                    <a:cubicBezTo>
                      <a:pt x="2863" y="7303"/>
                      <a:pt x="2923" y="7300"/>
                      <a:pt x="2988" y="7297"/>
                    </a:cubicBezTo>
                    <a:cubicBezTo>
                      <a:pt x="3124" y="7286"/>
                      <a:pt x="3252" y="7246"/>
                      <a:pt x="3372" y="7206"/>
                    </a:cubicBezTo>
                    <a:lnTo>
                      <a:pt x="3435" y="7186"/>
                    </a:lnTo>
                    <a:cubicBezTo>
                      <a:pt x="3519" y="7159"/>
                      <a:pt x="3606" y="7126"/>
                      <a:pt x="3706" y="7079"/>
                    </a:cubicBezTo>
                    <a:cubicBezTo>
                      <a:pt x="3944" y="6969"/>
                      <a:pt x="4167" y="6832"/>
                      <a:pt x="4372" y="6668"/>
                    </a:cubicBezTo>
                    <a:cubicBezTo>
                      <a:pt x="4415" y="6634"/>
                      <a:pt x="4456" y="6594"/>
                      <a:pt x="4496" y="6557"/>
                    </a:cubicBezTo>
                    <a:cubicBezTo>
                      <a:pt x="4653" y="6403"/>
                      <a:pt x="4769" y="6253"/>
                      <a:pt x="4857" y="6096"/>
                    </a:cubicBezTo>
                    <a:cubicBezTo>
                      <a:pt x="4930" y="5955"/>
                      <a:pt x="4984" y="5835"/>
                      <a:pt x="5027" y="5714"/>
                    </a:cubicBezTo>
                    <a:cubicBezTo>
                      <a:pt x="5058" y="5628"/>
                      <a:pt x="5074" y="5540"/>
                      <a:pt x="5087" y="5460"/>
                    </a:cubicBezTo>
                    <a:lnTo>
                      <a:pt x="5101" y="5397"/>
                    </a:lnTo>
                    <a:cubicBezTo>
                      <a:pt x="5141" y="5199"/>
                      <a:pt x="5144" y="4995"/>
                      <a:pt x="5115" y="4791"/>
                    </a:cubicBezTo>
                    <a:cubicBezTo>
                      <a:pt x="5104" y="4708"/>
                      <a:pt x="5084" y="4601"/>
                      <a:pt x="5054" y="4487"/>
                    </a:cubicBezTo>
                    <a:cubicBezTo>
                      <a:pt x="5027" y="4376"/>
                      <a:pt x="4987" y="4270"/>
                      <a:pt x="4940" y="4156"/>
                    </a:cubicBezTo>
                    <a:cubicBezTo>
                      <a:pt x="5138" y="4116"/>
                      <a:pt x="5322" y="4032"/>
                      <a:pt x="5482" y="3959"/>
                    </a:cubicBezTo>
                    <a:cubicBezTo>
                      <a:pt x="5686" y="3868"/>
                      <a:pt x="5830" y="3768"/>
                      <a:pt x="5941" y="3648"/>
                    </a:cubicBezTo>
                    <a:lnTo>
                      <a:pt x="5973" y="3611"/>
                    </a:lnTo>
                    <a:cubicBezTo>
                      <a:pt x="6030" y="3547"/>
                      <a:pt x="6091" y="3481"/>
                      <a:pt x="6148" y="3407"/>
                    </a:cubicBezTo>
                    <a:cubicBezTo>
                      <a:pt x="6254" y="3260"/>
                      <a:pt x="6375" y="3089"/>
                      <a:pt x="6445" y="2882"/>
                    </a:cubicBezTo>
                    <a:cubicBezTo>
                      <a:pt x="6486" y="2761"/>
                      <a:pt x="6512" y="2624"/>
                      <a:pt x="6522" y="2484"/>
                    </a:cubicBezTo>
                    <a:cubicBezTo>
                      <a:pt x="6529" y="2346"/>
                      <a:pt x="6529" y="2203"/>
                      <a:pt x="6515" y="2053"/>
                    </a:cubicBezTo>
                    <a:cubicBezTo>
                      <a:pt x="6515" y="2013"/>
                      <a:pt x="6506" y="1976"/>
                      <a:pt x="6499" y="1939"/>
                    </a:cubicBezTo>
                    <a:cubicBezTo>
                      <a:pt x="6482" y="1875"/>
                      <a:pt x="6459" y="1805"/>
                      <a:pt x="6429" y="1724"/>
                    </a:cubicBezTo>
                    <a:cubicBezTo>
                      <a:pt x="6405" y="1658"/>
                      <a:pt x="6372" y="1601"/>
                      <a:pt x="6342" y="1547"/>
                    </a:cubicBezTo>
                    <a:cubicBezTo>
                      <a:pt x="6262" y="1411"/>
                      <a:pt x="6174" y="1290"/>
                      <a:pt x="6081" y="1179"/>
                    </a:cubicBezTo>
                    <a:cubicBezTo>
                      <a:pt x="6024" y="1116"/>
                      <a:pt x="5967" y="1059"/>
                      <a:pt x="5907" y="1002"/>
                    </a:cubicBezTo>
                    <a:lnTo>
                      <a:pt x="5877" y="972"/>
                    </a:lnTo>
                    <a:cubicBezTo>
                      <a:pt x="5773" y="875"/>
                      <a:pt x="5663" y="775"/>
                      <a:pt x="5546" y="681"/>
                    </a:cubicBezTo>
                    <a:lnTo>
                      <a:pt x="5496" y="638"/>
                    </a:lnTo>
                    <a:cubicBezTo>
                      <a:pt x="5442" y="594"/>
                      <a:pt x="5382" y="548"/>
                      <a:pt x="5315" y="508"/>
                    </a:cubicBezTo>
                    <a:cubicBezTo>
                      <a:pt x="5098" y="377"/>
                      <a:pt x="4874" y="283"/>
                      <a:pt x="4629" y="223"/>
                    </a:cubicBezTo>
                    <a:cubicBezTo>
                      <a:pt x="4439" y="173"/>
                      <a:pt x="4241" y="130"/>
                      <a:pt x="4054" y="93"/>
                    </a:cubicBezTo>
                    <a:lnTo>
                      <a:pt x="3907" y="59"/>
                    </a:lnTo>
                    <a:cubicBezTo>
                      <a:pt x="3817" y="42"/>
                      <a:pt x="3726" y="26"/>
                      <a:pt x="3633" y="9"/>
                    </a:cubicBezTo>
                    <a:cubicBezTo>
                      <a:pt x="3601" y="4"/>
                      <a:pt x="3567" y="1"/>
                      <a:pt x="35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26" name="Google Shape;4326;p29"/>
            <p:cNvGrpSpPr/>
            <p:nvPr/>
          </p:nvGrpSpPr>
          <p:grpSpPr>
            <a:xfrm>
              <a:off x="172009" y="954081"/>
              <a:ext cx="222100" cy="248393"/>
              <a:chOff x="4791500" y="4541438"/>
              <a:chExt cx="163225" cy="182575"/>
            </a:xfrm>
          </p:grpSpPr>
          <p:sp>
            <p:nvSpPr>
              <p:cNvPr id="4327" name="Google Shape;4327;p29"/>
              <p:cNvSpPr/>
              <p:nvPr/>
            </p:nvSpPr>
            <p:spPr>
              <a:xfrm>
                <a:off x="4795950" y="4545838"/>
                <a:ext cx="154425" cy="173825"/>
              </a:xfrm>
              <a:custGeom>
                <a:avLst/>
                <a:gdLst/>
                <a:ahLst/>
                <a:cxnLst/>
                <a:rect l="l" t="t" r="r" b="b"/>
                <a:pathLst>
                  <a:path w="6177" h="6953" extrusionOk="0">
                    <a:moveTo>
                      <a:pt x="3438" y="1267"/>
                    </a:moveTo>
                    <a:cubicBezTo>
                      <a:pt x="3458" y="1271"/>
                      <a:pt x="3475" y="1275"/>
                      <a:pt x="3495" y="1275"/>
                    </a:cubicBezTo>
                    <a:cubicBezTo>
                      <a:pt x="3575" y="1288"/>
                      <a:pt x="3652" y="1301"/>
                      <a:pt x="3733" y="1315"/>
                    </a:cubicBezTo>
                    <a:cubicBezTo>
                      <a:pt x="3849" y="1338"/>
                      <a:pt x="3969" y="1358"/>
                      <a:pt x="4087" y="1381"/>
                    </a:cubicBezTo>
                    <a:cubicBezTo>
                      <a:pt x="4190" y="1408"/>
                      <a:pt x="4294" y="1442"/>
                      <a:pt x="4391" y="1482"/>
                    </a:cubicBezTo>
                    <a:cubicBezTo>
                      <a:pt x="4491" y="1545"/>
                      <a:pt x="4585" y="1619"/>
                      <a:pt x="4676" y="1699"/>
                    </a:cubicBezTo>
                    <a:cubicBezTo>
                      <a:pt x="4776" y="1796"/>
                      <a:pt x="4876" y="1897"/>
                      <a:pt x="4960" y="2007"/>
                    </a:cubicBezTo>
                    <a:cubicBezTo>
                      <a:pt x="4966" y="2027"/>
                      <a:pt x="4977" y="2044"/>
                      <a:pt x="4986" y="2064"/>
                    </a:cubicBezTo>
                    <a:cubicBezTo>
                      <a:pt x="4983" y="2124"/>
                      <a:pt x="4980" y="2184"/>
                      <a:pt x="4970" y="2244"/>
                    </a:cubicBezTo>
                    <a:lnTo>
                      <a:pt x="4963" y="2264"/>
                    </a:lnTo>
                    <a:cubicBezTo>
                      <a:pt x="4920" y="2338"/>
                      <a:pt x="4866" y="2408"/>
                      <a:pt x="4812" y="2479"/>
                    </a:cubicBezTo>
                    <a:lnTo>
                      <a:pt x="4792" y="2495"/>
                    </a:lnTo>
                    <a:cubicBezTo>
                      <a:pt x="4702" y="2542"/>
                      <a:pt x="4608" y="2582"/>
                      <a:pt x="4515" y="2615"/>
                    </a:cubicBezTo>
                    <a:cubicBezTo>
                      <a:pt x="4408" y="2642"/>
                      <a:pt x="4298" y="2652"/>
                      <a:pt x="4190" y="2666"/>
                    </a:cubicBezTo>
                    <a:cubicBezTo>
                      <a:pt x="4114" y="2675"/>
                      <a:pt x="4034" y="2686"/>
                      <a:pt x="3953" y="2692"/>
                    </a:cubicBezTo>
                    <a:cubicBezTo>
                      <a:pt x="3816" y="2692"/>
                      <a:pt x="3679" y="2679"/>
                      <a:pt x="3538" y="2666"/>
                    </a:cubicBezTo>
                    <a:cubicBezTo>
                      <a:pt x="3415" y="2652"/>
                      <a:pt x="3291" y="2639"/>
                      <a:pt x="3167" y="2615"/>
                    </a:cubicBezTo>
                    <a:cubicBezTo>
                      <a:pt x="3074" y="2589"/>
                      <a:pt x="2983" y="2562"/>
                      <a:pt x="2886" y="2552"/>
                    </a:cubicBezTo>
                    <a:cubicBezTo>
                      <a:pt x="2864" y="2549"/>
                      <a:pt x="2843" y="2548"/>
                      <a:pt x="2822" y="2548"/>
                    </a:cubicBezTo>
                    <a:cubicBezTo>
                      <a:pt x="2763" y="2548"/>
                      <a:pt x="2705" y="2557"/>
                      <a:pt x="2649" y="2572"/>
                    </a:cubicBezTo>
                    <a:cubicBezTo>
                      <a:pt x="2665" y="2539"/>
                      <a:pt x="2679" y="2508"/>
                      <a:pt x="2692" y="2475"/>
                    </a:cubicBezTo>
                    <a:cubicBezTo>
                      <a:pt x="2742" y="2385"/>
                      <a:pt x="2789" y="2294"/>
                      <a:pt x="2842" y="2204"/>
                    </a:cubicBezTo>
                    <a:cubicBezTo>
                      <a:pt x="2923" y="2070"/>
                      <a:pt x="3000" y="1940"/>
                      <a:pt x="3080" y="1809"/>
                    </a:cubicBezTo>
                    <a:cubicBezTo>
                      <a:pt x="3157" y="1689"/>
                      <a:pt x="3231" y="1572"/>
                      <a:pt x="3311" y="1459"/>
                    </a:cubicBezTo>
                    <a:cubicBezTo>
                      <a:pt x="3355" y="1395"/>
                      <a:pt x="3395" y="1331"/>
                      <a:pt x="3438" y="1267"/>
                    </a:cubicBezTo>
                    <a:close/>
                    <a:moveTo>
                      <a:pt x="2228" y="3492"/>
                    </a:moveTo>
                    <a:cubicBezTo>
                      <a:pt x="2284" y="3609"/>
                      <a:pt x="2358" y="3675"/>
                      <a:pt x="2458" y="3759"/>
                    </a:cubicBezTo>
                    <a:lnTo>
                      <a:pt x="2461" y="3763"/>
                    </a:lnTo>
                    <a:cubicBezTo>
                      <a:pt x="2509" y="3796"/>
                      <a:pt x="2562" y="3826"/>
                      <a:pt x="2612" y="3853"/>
                    </a:cubicBezTo>
                    <a:cubicBezTo>
                      <a:pt x="2659" y="3879"/>
                      <a:pt x="2702" y="3907"/>
                      <a:pt x="2749" y="3933"/>
                    </a:cubicBezTo>
                    <a:cubicBezTo>
                      <a:pt x="2839" y="3984"/>
                      <a:pt x="2936" y="4037"/>
                      <a:pt x="3023" y="4097"/>
                    </a:cubicBezTo>
                    <a:cubicBezTo>
                      <a:pt x="3100" y="4147"/>
                      <a:pt x="3171" y="4204"/>
                      <a:pt x="3237" y="4261"/>
                    </a:cubicBezTo>
                    <a:cubicBezTo>
                      <a:pt x="3298" y="4321"/>
                      <a:pt x="3358" y="4385"/>
                      <a:pt x="3408" y="4452"/>
                    </a:cubicBezTo>
                    <a:cubicBezTo>
                      <a:pt x="3438" y="4509"/>
                      <a:pt x="3465" y="4572"/>
                      <a:pt x="3488" y="4635"/>
                    </a:cubicBezTo>
                    <a:cubicBezTo>
                      <a:pt x="3508" y="4709"/>
                      <a:pt x="3522" y="4786"/>
                      <a:pt x="3528" y="4863"/>
                    </a:cubicBezTo>
                    <a:cubicBezTo>
                      <a:pt x="3528" y="4900"/>
                      <a:pt x="3522" y="4933"/>
                      <a:pt x="3518" y="4967"/>
                    </a:cubicBezTo>
                    <a:cubicBezTo>
                      <a:pt x="3501" y="5020"/>
                      <a:pt x="3485" y="5074"/>
                      <a:pt x="3461" y="5128"/>
                    </a:cubicBezTo>
                    <a:cubicBezTo>
                      <a:pt x="3438" y="5168"/>
                      <a:pt x="3412" y="5208"/>
                      <a:pt x="3384" y="5244"/>
                    </a:cubicBezTo>
                    <a:cubicBezTo>
                      <a:pt x="3321" y="5301"/>
                      <a:pt x="3251" y="5355"/>
                      <a:pt x="3180" y="5401"/>
                    </a:cubicBezTo>
                    <a:cubicBezTo>
                      <a:pt x="3060" y="5472"/>
                      <a:pt x="2930" y="5525"/>
                      <a:pt x="2796" y="5572"/>
                    </a:cubicBezTo>
                    <a:cubicBezTo>
                      <a:pt x="2759" y="5582"/>
                      <a:pt x="2719" y="5592"/>
                      <a:pt x="2679" y="5599"/>
                    </a:cubicBezTo>
                    <a:cubicBezTo>
                      <a:pt x="2669" y="5599"/>
                      <a:pt x="2662" y="5595"/>
                      <a:pt x="2655" y="5595"/>
                    </a:cubicBezTo>
                    <a:cubicBezTo>
                      <a:pt x="2585" y="5575"/>
                      <a:pt x="2518" y="5555"/>
                      <a:pt x="2452" y="5535"/>
                    </a:cubicBezTo>
                    <a:cubicBezTo>
                      <a:pt x="2324" y="5495"/>
                      <a:pt x="2197" y="5458"/>
                      <a:pt x="2077" y="5404"/>
                    </a:cubicBezTo>
                    <a:cubicBezTo>
                      <a:pt x="1963" y="5341"/>
                      <a:pt x="1850" y="5274"/>
                      <a:pt x="1739" y="5204"/>
                    </a:cubicBezTo>
                    <a:cubicBezTo>
                      <a:pt x="1679" y="5168"/>
                      <a:pt x="1618" y="5123"/>
                      <a:pt x="1558" y="5087"/>
                    </a:cubicBezTo>
                    <a:cubicBezTo>
                      <a:pt x="1538" y="5077"/>
                      <a:pt x="1515" y="5063"/>
                      <a:pt x="1495" y="5050"/>
                    </a:cubicBezTo>
                    <a:cubicBezTo>
                      <a:pt x="1572" y="4873"/>
                      <a:pt x="1649" y="4696"/>
                      <a:pt x="1729" y="4518"/>
                    </a:cubicBezTo>
                    <a:cubicBezTo>
                      <a:pt x="1882" y="4171"/>
                      <a:pt x="2057" y="3833"/>
                      <a:pt x="2228" y="3492"/>
                    </a:cubicBezTo>
                    <a:close/>
                    <a:moveTo>
                      <a:pt x="3314" y="0"/>
                    </a:moveTo>
                    <a:cubicBezTo>
                      <a:pt x="3231" y="3"/>
                      <a:pt x="3151" y="3"/>
                      <a:pt x="3070" y="23"/>
                    </a:cubicBezTo>
                    <a:cubicBezTo>
                      <a:pt x="2997" y="40"/>
                      <a:pt x="2926" y="63"/>
                      <a:pt x="2859" y="87"/>
                    </a:cubicBezTo>
                    <a:cubicBezTo>
                      <a:pt x="2719" y="134"/>
                      <a:pt x="2589" y="224"/>
                      <a:pt x="2488" y="332"/>
                    </a:cubicBezTo>
                    <a:cubicBezTo>
                      <a:pt x="2381" y="445"/>
                      <a:pt x="2284" y="552"/>
                      <a:pt x="2204" y="686"/>
                    </a:cubicBezTo>
                    <a:cubicBezTo>
                      <a:pt x="2110" y="849"/>
                      <a:pt x="2023" y="1014"/>
                      <a:pt x="1933" y="1181"/>
                    </a:cubicBezTo>
                    <a:cubicBezTo>
                      <a:pt x="1726" y="1568"/>
                      <a:pt x="1518" y="1963"/>
                      <a:pt x="1361" y="2378"/>
                    </a:cubicBezTo>
                    <a:cubicBezTo>
                      <a:pt x="1291" y="2569"/>
                      <a:pt x="1228" y="2766"/>
                      <a:pt x="1144" y="2953"/>
                    </a:cubicBezTo>
                    <a:cubicBezTo>
                      <a:pt x="1053" y="3154"/>
                      <a:pt x="963" y="3354"/>
                      <a:pt x="870" y="3555"/>
                    </a:cubicBezTo>
                    <a:cubicBezTo>
                      <a:pt x="585" y="4180"/>
                      <a:pt x="325" y="4816"/>
                      <a:pt x="56" y="5449"/>
                    </a:cubicBezTo>
                    <a:cubicBezTo>
                      <a:pt x="0" y="5585"/>
                      <a:pt x="16" y="5759"/>
                      <a:pt x="76" y="5890"/>
                    </a:cubicBezTo>
                    <a:cubicBezTo>
                      <a:pt x="141" y="6031"/>
                      <a:pt x="264" y="6144"/>
                      <a:pt x="411" y="6197"/>
                    </a:cubicBezTo>
                    <a:cubicBezTo>
                      <a:pt x="473" y="6220"/>
                      <a:pt x="539" y="6231"/>
                      <a:pt x="605" y="6231"/>
                    </a:cubicBezTo>
                    <a:cubicBezTo>
                      <a:pt x="657" y="6231"/>
                      <a:pt x="709" y="6224"/>
                      <a:pt x="759" y="6211"/>
                    </a:cubicBezTo>
                    <a:cubicBezTo>
                      <a:pt x="783" y="6227"/>
                      <a:pt x="809" y="6244"/>
                      <a:pt x="836" y="6264"/>
                    </a:cubicBezTo>
                    <a:cubicBezTo>
                      <a:pt x="916" y="6318"/>
                      <a:pt x="1000" y="6368"/>
                      <a:pt x="1084" y="6418"/>
                    </a:cubicBezTo>
                    <a:cubicBezTo>
                      <a:pt x="1164" y="6468"/>
                      <a:pt x="1248" y="6515"/>
                      <a:pt x="1331" y="6562"/>
                    </a:cubicBezTo>
                    <a:cubicBezTo>
                      <a:pt x="1465" y="6639"/>
                      <a:pt x="1602" y="6706"/>
                      <a:pt x="1749" y="6753"/>
                    </a:cubicBezTo>
                    <a:cubicBezTo>
                      <a:pt x="1799" y="6769"/>
                      <a:pt x="1846" y="6786"/>
                      <a:pt x="1896" y="6799"/>
                    </a:cubicBezTo>
                    <a:cubicBezTo>
                      <a:pt x="1990" y="6826"/>
                      <a:pt x="2083" y="6856"/>
                      <a:pt x="2180" y="6880"/>
                    </a:cubicBezTo>
                    <a:cubicBezTo>
                      <a:pt x="2274" y="6900"/>
                      <a:pt x="2368" y="6923"/>
                      <a:pt x="2464" y="6940"/>
                    </a:cubicBezTo>
                    <a:cubicBezTo>
                      <a:pt x="2517" y="6949"/>
                      <a:pt x="2569" y="6953"/>
                      <a:pt x="2620" y="6953"/>
                    </a:cubicBezTo>
                    <a:cubicBezTo>
                      <a:pt x="2678" y="6953"/>
                      <a:pt x="2736" y="6949"/>
                      <a:pt x="2796" y="6943"/>
                    </a:cubicBezTo>
                    <a:cubicBezTo>
                      <a:pt x="2940" y="6937"/>
                      <a:pt x="3070" y="6886"/>
                      <a:pt x="3207" y="6843"/>
                    </a:cubicBezTo>
                    <a:cubicBezTo>
                      <a:pt x="3291" y="6816"/>
                      <a:pt x="3375" y="6779"/>
                      <a:pt x="3455" y="6742"/>
                    </a:cubicBezTo>
                    <a:cubicBezTo>
                      <a:pt x="3679" y="6639"/>
                      <a:pt x="3889" y="6508"/>
                      <a:pt x="4083" y="6355"/>
                    </a:cubicBezTo>
                    <a:cubicBezTo>
                      <a:pt x="4124" y="6321"/>
                      <a:pt x="4160" y="6287"/>
                      <a:pt x="4197" y="6254"/>
                    </a:cubicBezTo>
                    <a:cubicBezTo>
                      <a:pt x="4324" y="6127"/>
                      <a:pt x="4438" y="5994"/>
                      <a:pt x="4522" y="5836"/>
                    </a:cubicBezTo>
                    <a:cubicBezTo>
                      <a:pt x="4585" y="5719"/>
                      <a:pt x="4639" y="5605"/>
                      <a:pt x="4682" y="5478"/>
                    </a:cubicBezTo>
                    <a:cubicBezTo>
                      <a:pt x="4716" y="5384"/>
                      <a:pt x="4732" y="5284"/>
                      <a:pt x="4749" y="5188"/>
                    </a:cubicBezTo>
                    <a:cubicBezTo>
                      <a:pt x="4786" y="5007"/>
                      <a:pt x="4789" y="4827"/>
                      <a:pt x="4762" y="4642"/>
                    </a:cubicBezTo>
                    <a:cubicBezTo>
                      <a:pt x="4749" y="4546"/>
                      <a:pt x="4732" y="4452"/>
                      <a:pt x="4709" y="4358"/>
                    </a:cubicBezTo>
                    <a:cubicBezTo>
                      <a:pt x="4669" y="4211"/>
                      <a:pt x="4616" y="4074"/>
                      <a:pt x="4551" y="3940"/>
                    </a:cubicBezTo>
                    <a:cubicBezTo>
                      <a:pt x="4535" y="3910"/>
                      <a:pt x="4518" y="3879"/>
                      <a:pt x="4502" y="3850"/>
                    </a:cubicBezTo>
                    <a:cubicBezTo>
                      <a:pt x="4565" y="3839"/>
                      <a:pt x="4628" y="3830"/>
                      <a:pt x="4692" y="3816"/>
                    </a:cubicBezTo>
                    <a:cubicBezTo>
                      <a:pt x="4883" y="3783"/>
                      <a:pt x="5060" y="3703"/>
                      <a:pt x="5234" y="3623"/>
                    </a:cubicBezTo>
                    <a:cubicBezTo>
                      <a:pt x="5378" y="3558"/>
                      <a:pt x="5522" y="3475"/>
                      <a:pt x="5632" y="3354"/>
                    </a:cubicBezTo>
                    <a:cubicBezTo>
                      <a:pt x="5699" y="3281"/>
                      <a:pt x="5766" y="3208"/>
                      <a:pt x="5826" y="3127"/>
                    </a:cubicBezTo>
                    <a:cubicBezTo>
                      <a:pt x="5936" y="2980"/>
                      <a:pt x="6040" y="2823"/>
                      <a:pt x="6100" y="2649"/>
                    </a:cubicBezTo>
                    <a:cubicBezTo>
                      <a:pt x="6137" y="2539"/>
                      <a:pt x="6161" y="2414"/>
                      <a:pt x="6167" y="2298"/>
                    </a:cubicBezTo>
                    <a:cubicBezTo>
                      <a:pt x="6177" y="2161"/>
                      <a:pt x="6174" y="2027"/>
                      <a:pt x="6164" y="1886"/>
                    </a:cubicBezTo>
                    <a:cubicBezTo>
                      <a:pt x="6161" y="1860"/>
                      <a:pt x="6157" y="1833"/>
                      <a:pt x="6150" y="1806"/>
                    </a:cubicBezTo>
                    <a:cubicBezTo>
                      <a:pt x="6133" y="1739"/>
                      <a:pt x="6110" y="1672"/>
                      <a:pt x="6087" y="1609"/>
                    </a:cubicBezTo>
                    <a:cubicBezTo>
                      <a:pt x="6067" y="1556"/>
                      <a:pt x="6040" y="1508"/>
                      <a:pt x="6013" y="1459"/>
                    </a:cubicBezTo>
                    <a:cubicBezTo>
                      <a:pt x="5940" y="1338"/>
                      <a:pt x="5860" y="1224"/>
                      <a:pt x="5769" y="1117"/>
                    </a:cubicBezTo>
                    <a:cubicBezTo>
                      <a:pt x="5709" y="1047"/>
                      <a:pt x="5642" y="987"/>
                      <a:pt x="5575" y="923"/>
                    </a:cubicBezTo>
                    <a:cubicBezTo>
                      <a:pt x="5474" y="823"/>
                      <a:pt x="5368" y="729"/>
                      <a:pt x="5258" y="639"/>
                    </a:cubicBezTo>
                    <a:cubicBezTo>
                      <a:pt x="5241" y="625"/>
                      <a:pt x="5224" y="613"/>
                      <a:pt x="5207" y="599"/>
                    </a:cubicBezTo>
                    <a:cubicBezTo>
                      <a:pt x="5153" y="556"/>
                      <a:pt x="5104" y="515"/>
                      <a:pt x="5047" y="482"/>
                    </a:cubicBezTo>
                    <a:cubicBezTo>
                      <a:pt x="4846" y="361"/>
                      <a:pt x="4636" y="275"/>
                      <a:pt x="4408" y="214"/>
                    </a:cubicBezTo>
                    <a:cubicBezTo>
                      <a:pt x="4170" y="154"/>
                      <a:pt x="3929" y="107"/>
                      <a:pt x="3692" y="57"/>
                    </a:cubicBezTo>
                    <a:cubicBezTo>
                      <a:pt x="3602" y="37"/>
                      <a:pt x="3515" y="23"/>
                      <a:pt x="3428" y="7"/>
                    </a:cubicBezTo>
                    <a:cubicBezTo>
                      <a:pt x="3387" y="0"/>
                      <a:pt x="3351" y="0"/>
                      <a:pt x="33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8" name="Google Shape;4328;p29"/>
              <p:cNvSpPr/>
              <p:nvPr/>
            </p:nvSpPr>
            <p:spPr>
              <a:xfrm>
                <a:off x="4791500" y="4541438"/>
                <a:ext cx="163225" cy="182575"/>
              </a:xfrm>
              <a:custGeom>
                <a:avLst/>
                <a:gdLst/>
                <a:ahLst/>
                <a:cxnLst/>
                <a:rect l="l" t="t" r="r" b="b"/>
                <a:pathLst>
                  <a:path w="6529" h="7303" extrusionOk="0">
                    <a:moveTo>
                      <a:pt x="3700" y="1635"/>
                    </a:moveTo>
                    <a:lnTo>
                      <a:pt x="3880" y="1664"/>
                    </a:lnTo>
                    <a:cubicBezTo>
                      <a:pt x="3997" y="1684"/>
                      <a:pt x="4111" y="1708"/>
                      <a:pt x="4221" y="1728"/>
                    </a:cubicBezTo>
                    <a:cubicBezTo>
                      <a:pt x="4325" y="1755"/>
                      <a:pt x="4412" y="1781"/>
                      <a:pt x="4489" y="1815"/>
                    </a:cubicBezTo>
                    <a:cubicBezTo>
                      <a:pt x="4582" y="1875"/>
                      <a:pt x="4669" y="1945"/>
                      <a:pt x="4733" y="2005"/>
                    </a:cubicBezTo>
                    <a:cubicBezTo>
                      <a:pt x="4817" y="2082"/>
                      <a:pt x="4907" y="2173"/>
                      <a:pt x="4987" y="2277"/>
                    </a:cubicBezTo>
                    <a:cubicBezTo>
                      <a:pt x="4984" y="2310"/>
                      <a:pt x="4981" y="2340"/>
                      <a:pt x="4977" y="2374"/>
                    </a:cubicBezTo>
                    <a:cubicBezTo>
                      <a:pt x="4947" y="2424"/>
                      <a:pt x="4907" y="2474"/>
                      <a:pt x="4867" y="2527"/>
                    </a:cubicBezTo>
                    <a:cubicBezTo>
                      <a:pt x="4797" y="2561"/>
                      <a:pt x="4723" y="2595"/>
                      <a:pt x="4643" y="2624"/>
                    </a:cubicBezTo>
                    <a:cubicBezTo>
                      <a:pt x="4566" y="2641"/>
                      <a:pt x="4489" y="2651"/>
                      <a:pt x="4405" y="2661"/>
                    </a:cubicBezTo>
                    <a:lnTo>
                      <a:pt x="4348" y="2668"/>
                    </a:lnTo>
                    <a:cubicBezTo>
                      <a:pt x="4272" y="2678"/>
                      <a:pt x="4195" y="2684"/>
                      <a:pt x="4131" y="2691"/>
                    </a:cubicBezTo>
                    <a:cubicBezTo>
                      <a:pt x="3991" y="2691"/>
                      <a:pt x="3854" y="2678"/>
                      <a:pt x="3736" y="2668"/>
                    </a:cubicBezTo>
                    <a:cubicBezTo>
                      <a:pt x="3596" y="2655"/>
                      <a:pt x="3485" y="2638"/>
                      <a:pt x="3385" y="2621"/>
                    </a:cubicBezTo>
                    <a:lnTo>
                      <a:pt x="3375" y="2618"/>
                    </a:lnTo>
                    <a:cubicBezTo>
                      <a:pt x="3295" y="2595"/>
                      <a:pt x="3215" y="2570"/>
                      <a:pt x="3121" y="2558"/>
                    </a:cubicBezTo>
                    <a:cubicBezTo>
                      <a:pt x="3138" y="2527"/>
                      <a:pt x="3155" y="2497"/>
                      <a:pt x="3171" y="2470"/>
                    </a:cubicBezTo>
                    <a:cubicBezTo>
                      <a:pt x="3252" y="2337"/>
                      <a:pt x="3329" y="2206"/>
                      <a:pt x="3409" y="2079"/>
                    </a:cubicBezTo>
                    <a:cubicBezTo>
                      <a:pt x="3482" y="1962"/>
                      <a:pt x="3556" y="1845"/>
                      <a:pt x="3633" y="1735"/>
                    </a:cubicBezTo>
                    <a:lnTo>
                      <a:pt x="3700" y="1635"/>
                    </a:lnTo>
                    <a:close/>
                    <a:moveTo>
                      <a:pt x="3536" y="1253"/>
                    </a:moveTo>
                    <a:lnTo>
                      <a:pt x="3345" y="1534"/>
                    </a:lnTo>
                    <a:cubicBezTo>
                      <a:pt x="3261" y="1651"/>
                      <a:pt x="3184" y="1772"/>
                      <a:pt x="3111" y="1892"/>
                    </a:cubicBezTo>
                    <a:cubicBezTo>
                      <a:pt x="3028" y="2022"/>
                      <a:pt x="2951" y="2156"/>
                      <a:pt x="2870" y="2289"/>
                    </a:cubicBezTo>
                    <a:cubicBezTo>
                      <a:pt x="2817" y="2380"/>
                      <a:pt x="2770" y="2470"/>
                      <a:pt x="2719" y="2561"/>
                    </a:cubicBezTo>
                    <a:lnTo>
                      <a:pt x="2509" y="3019"/>
                    </a:lnTo>
                    <a:lnTo>
                      <a:pt x="2874" y="2919"/>
                    </a:lnTo>
                    <a:cubicBezTo>
                      <a:pt x="2916" y="2906"/>
                      <a:pt x="2960" y="2899"/>
                      <a:pt x="3003" y="2899"/>
                    </a:cubicBezTo>
                    <a:cubicBezTo>
                      <a:pt x="3018" y="2899"/>
                      <a:pt x="3033" y="2900"/>
                      <a:pt x="3048" y="2902"/>
                    </a:cubicBezTo>
                    <a:cubicBezTo>
                      <a:pt x="3121" y="2908"/>
                      <a:pt x="3195" y="2932"/>
                      <a:pt x="3275" y="2956"/>
                    </a:cubicBezTo>
                    <a:lnTo>
                      <a:pt x="3312" y="2965"/>
                    </a:lnTo>
                    <a:cubicBezTo>
                      <a:pt x="3425" y="2985"/>
                      <a:pt x="3549" y="3002"/>
                      <a:pt x="3700" y="3016"/>
                    </a:cubicBezTo>
                    <a:cubicBezTo>
                      <a:pt x="3823" y="3029"/>
                      <a:pt x="3967" y="3042"/>
                      <a:pt x="4131" y="3042"/>
                    </a:cubicBezTo>
                    <a:lnTo>
                      <a:pt x="4144" y="3042"/>
                    </a:lnTo>
                    <a:cubicBezTo>
                      <a:pt x="4228" y="3036"/>
                      <a:pt x="4308" y="3029"/>
                      <a:pt x="4392" y="3016"/>
                    </a:cubicBezTo>
                    <a:lnTo>
                      <a:pt x="4452" y="3009"/>
                    </a:lnTo>
                    <a:cubicBezTo>
                      <a:pt x="4542" y="2999"/>
                      <a:pt x="4636" y="2985"/>
                      <a:pt x="4729" y="2965"/>
                    </a:cubicBezTo>
                    <a:lnTo>
                      <a:pt x="4753" y="2959"/>
                    </a:lnTo>
                    <a:cubicBezTo>
                      <a:pt x="4860" y="2919"/>
                      <a:pt x="4961" y="2875"/>
                      <a:pt x="5050" y="2828"/>
                    </a:cubicBezTo>
                    <a:lnTo>
                      <a:pt x="5124" y="2765"/>
                    </a:lnTo>
                    <a:cubicBezTo>
                      <a:pt x="5188" y="2688"/>
                      <a:pt x="5245" y="2607"/>
                      <a:pt x="5291" y="2534"/>
                    </a:cubicBezTo>
                    <a:lnTo>
                      <a:pt x="5322" y="2447"/>
                    </a:lnTo>
                    <a:cubicBezTo>
                      <a:pt x="5331" y="2380"/>
                      <a:pt x="5339" y="2310"/>
                      <a:pt x="5339" y="2243"/>
                    </a:cubicBezTo>
                    <a:lnTo>
                      <a:pt x="5339" y="2226"/>
                    </a:lnTo>
                    <a:lnTo>
                      <a:pt x="5322" y="2166"/>
                    </a:lnTo>
                    <a:cubicBezTo>
                      <a:pt x="5311" y="2143"/>
                      <a:pt x="5302" y="2123"/>
                      <a:pt x="5291" y="2102"/>
                    </a:cubicBezTo>
                    <a:lnTo>
                      <a:pt x="5278" y="2079"/>
                    </a:lnTo>
                    <a:cubicBezTo>
                      <a:pt x="5181" y="1948"/>
                      <a:pt x="5070" y="1838"/>
                      <a:pt x="4974" y="1748"/>
                    </a:cubicBezTo>
                    <a:lnTo>
                      <a:pt x="4967" y="1741"/>
                    </a:lnTo>
                    <a:cubicBezTo>
                      <a:pt x="4890" y="1675"/>
                      <a:pt x="4783" y="1584"/>
                      <a:pt x="4663" y="1511"/>
                    </a:cubicBezTo>
                    <a:lnTo>
                      <a:pt x="4639" y="1497"/>
                    </a:lnTo>
                    <a:cubicBezTo>
                      <a:pt x="4539" y="1454"/>
                      <a:pt x="4436" y="1420"/>
                      <a:pt x="4298" y="1387"/>
                    </a:cubicBezTo>
                    <a:cubicBezTo>
                      <a:pt x="4181" y="1363"/>
                      <a:pt x="4061" y="1340"/>
                      <a:pt x="3944" y="1320"/>
                    </a:cubicBezTo>
                    <a:cubicBezTo>
                      <a:pt x="3860" y="1303"/>
                      <a:pt x="3780" y="1290"/>
                      <a:pt x="3696" y="1277"/>
                    </a:cubicBezTo>
                    <a:lnTo>
                      <a:pt x="3536" y="1253"/>
                    </a:lnTo>
                    <a:close/>
                    <a:moveTo>
                      <a:pt x="2439" y="3995"/>
                    </a:moveTo>
                    <a:cubicBezTo>
                      <a:pt x="2466" y="4022"/>
                      <a:pt x="2496" y="4046"/>
                      <a:pt x="2526" y="4069"/>
                    </a:cubicBezTo>
                    <a:lnTo>
                      <a:pt x="2529" y="4072"/>
                    </a:lnTo>
                    <a:cubicBezTo>
                      <a:pt x="2576" y="4109"/>
                      <a:pt x="2622" y="4136"/>
                      <a:pt x="2662" y="4160"/>
                    </a:cubicBezTo>
                    <a:lnTo>
                      <a:pt x="2703" y="4183"/>
                    </a:lnTo>
                    <a:cubicBezTo>
                      <a:pt x="2747" y="4209"/>
                      <a:pt x="2793" y="4236"/>
                      <a:pt x="2840" y="4260"/>
                    </a:cubicBezTo>
                    <a:lnTo>
                      <a:pt x="2880" y="4287"/>
                    </a:lnTo>
                    <a:cubicBezTo>
                      <a:pt x="2957" y="4327"/>
                      <a:pt x="3034" y="4370"/>
                      <a:pt x="3104" y="4417"/>
                    </a:cubicBezTo>
                    <a:cubicBezTo>
                      <a:pt x="3168" y="4461"/>
                      <a:pt x="3232" y="4510"/>
                      <a:pt x="3292" y="4564"/>
                    </a:cubicBezTo>
                    <a:cubicBezTo>
                      <a:pt x="3352" y="4621"/>
                      <a:pt x="3399" y="4671"/>
                      <a:pt x="3439" y="4722"/>
                    </a:cubicBezTo>
                    <a:cubicBezTo>
                      <a:pt x="3459" y="4765"/>
                      <a:pt x="3479" y="4808"/>
                      <a:pt x="3499" y="4862"/>
                    </a:cubicBezTo>
                    <a:cubicBezTo>
                      <a:pt x="3512" y="4925"/>
                      <a:pt x="3522" y="4986"/>
                      <a:pt x="3533" y="5043"/>
                    </a:cubicBezTo>
                    <a:cubicBezTo>
                      <a:pt x="3529" y="5063"/>
                      <a:pt x="3525" y="5083"/>
                      <a:pt x="3522" y="5106"/>
                    </a:cubicBezTo>
                    <a:cubicBezTo>
                      <a:pt x="3512" y="5146"/>
                      <a:pt x="3499" y="5186"/>
                      <a:pt x="3482" y="5223"/>
                    </a:cubicBezTo>
                    <a:cubicBezTo>
                      <a:pt x="3465" y="5250"/>
                      <a:pt x="3449" y="5276"/>
                      <a:pt x="3429" y="5299"/>
                    </a:cubicBezTo>
                    <a:cubicBezTo>
                      <a:pt x="3385" y="5344"/>
                      <a:pt x="3332" y="5384"/>
                      <a:pt x="3275" y="5424"/>
                    </a:cubicBezTo>
                    <a:cubicBezTo>
                      <a:pt x="3171" y="5480"/>
                      <a:pt x="3054" y="5534"/>
                      <a:pt x="2931" y="5577"/>
                    </a:cubicBezTo>
                    <a:cubicBezTo>
                      <a:pt x="2903" y="5584"/>
                      <a:pt x="2880" y="5591"/>
                      <a:pt x="2854" y="5594"/>
                    </a:cubicBezTo>
                    <a:cubicBezTo>
                      <a:pt x="2810" y="5580"/>
                      <a:pt x="2767" y="5568"/>
                      <a:pt x="2723" y="5554"/>
                    </a:cubicBezTo>
                    <a:lnTo>
                      <a:pt x="2642" y="5531"/>
                    </a:lnTo>
                    <a:cubicBezTo>
                      <a:pt x="2532" y="5497"/>
                      <a:pt x="2426" y="5464"/>
                      <a:pt x="2338" y="5427"/>
                    </a:cubicBezTo>
                    <a:cubicBezTo>
                      <a:pt x="2228" y="5364"/>
                      <a:pt x="2121" y="5296"/>
                      <a:pt x="2011" y="5230"/>
                    </a:cubicBezTo>
                    <a:lnTo>
                      <a:pt x="1944" y="5186"/>
                    </a:lnTo>
                    <a:cubicBezTo>
                      <a:pt x="1927" y="5176"/>
                      <a:pt x="1910" y="5166"/>
                      <a:pt x="1897" y="5156"/>
                    </a:cubicBezTo>
                    <a:cubicBezTo>
                      <a:pt x="1954" y="5026"/>
                      <a:pt x="2011" y="4895"/>
                      <a:pt x="2068" y="4768"/>
                    </a:cubicBezTo>
                    <a:cubicBezTo>
                      <a:pt x="2181" y="4507"/>
                      <a:pt x="2309" y="4250"/>
                      <a:pt x="2439" y="3995"/>
                    </a:cubicBezTo>
                    <a:close/>
                    <a:moveTo>
                      <a:pt x="2409" y="3273"/>
                    </a:moveTo>
                    <a:lnTo>
                      <a:pt x="2228" y="3631"/>
                    </a:lnTo>
                    <a:cubicBezTo>
                      <a:pt x="2064" y="3952"/>
                      <a:pt x="1894" y="4287"/>
                      <a:pt x="1747" y="4624"/>
                    </a:cubicBezTo>
                    <a:cubicBezTo>
                      <a:pt x="1666" y="4802"/>
                      <a:pt x="1589" y="4978"/>
                      <a:pt x="1512" y="5156"/>
                    </a:cubicBezTo>
                    <a:lnTo>
                      <a:pt x="1449" y="5299"/>
                    </a:lnTo>
                    <a:lnTo>
                      <a:pt x="1646" y="5417"/>
                    </a:lnTo>
                    <a:cubicBezTo>
                      <a:pt x="1683" y="5437"/>
                      <a:pt x="1716" y="5460"/>
                      <a:pt x="1753" y="5480"/>
                    </a:cubicBezTo>
                    <a:lnTo>
                      <a:pt x="1827" y="5531"/>
                    </a:lnTo>
                    <a:cubicBezTo>
                      <a:pt x="1937" y="5600"/>
                      <a:pt x="2051" y="5668"/>
                      <a:pt x="2181" y="5741"/>
                    </a:cubicBezTo>
                    <a:cubicBezTo>
                      <a:pt x="2301" y="5795"/>
                      <a:pt x="2422" y="5832"/>
                      <a:pt x="2542" y="5869"/>
                    </a:cubicBezTo>
                    <a:lnTo>
                      <a:pt x="2619" y="5892"/>
                    </a:lnTo>
                    <a:cubicBezTo>
                      <a:pt x="2673" y="5909"/>
                      <a:pt x="2730" y="5926"/>
                      <a:pt x="2787" y="5942"/>
                    </a:cubicBezTo>
                    <a:lnTo>
                      <a:pt x="2863" y="5952"/>
                    </a:lnTo>
                    <a:lnTo>
                      <a:pt x="2887" y="5946"/>
                    </a:lnTo>
                    <a:cubicBezTo>
                      <a:pt x="2931" y="5938"/>
                      <a:pt x="2977" y="5929"/>
                      <a:pt x="3034" y="5912"/>
                    </a:cubicBezTo>
                    <a:cubicBezTo>
                      <a:pt x="3188" y="5858"/>
                      <a:pt x="3325" y="5798"/>
                      <a:pt x="3459" y="5721"/>
                    </a:cubicBezTo>
                    <a:cubicBezTo>
                      <a:pt x="3549" y="5661"/>
                      <a:pt x="3619" y="5605"/>
                      <a:pt x="3679" y="5548"/>
                    </a:cubicBezTo>
                    <a:lnTo>
                      <a:pt x="3700" y="5527"/>
                    </a:lnTo>
                    <a:cubicBezTo>
                      <a:pt x="3733" y="5484"/>
                      <a:pt x="3763" y="5440"/>
                      <a:pt x="3790" y="5393"/>
                    </a:cubicBezTo>
                    <a:lnTo>
                      <a:pt x="3803" y="5370"/>
                    </a:lnTo>
                    <a:cubicBezTo>
                      <a:pt x="3826" y="5310"/>
                      <a:pt x="3846" y="5253"/>
                      <a:pt x="3863" y="5190"/>
                    </a:cubicBezTo>
                    <a:lnTo>
                      <a:pt x="3870" y="5169"/>
                    </a:lnTo>
                    <a:cubicBezTo>
                      <a:pt x="3874" y="5129"/>
                      <a:pt x="3880" y="5092"/>
                      <a:pt x="3883" y="5052"/>
                    </a:cubicBezTo>
                    <a:lnTo>
                      <a:pt x="3883" y="5035"/>
                    </a:lnTo>
                    <a:lnTo>
                      <a:pt x="3883" y="5019"/>
                    </a:lnTo>
                    <a:cubicBezTo>
                      <a:pt x="3874" y="4942"/>
                      <a:pt x="3860" y="4858"/>
                      <a:pt x="3840" y="4771"/>
                    </a:cubicBezTo>
                    <a:lnTo>
                      <a:pt x="3834" y="4748"/>
                    </a:lnTo>
                    <a:cubicBezTo>
                      <a:pt x="3803" y="4674"/>
                      <a:pt x="3773" y="4608"/>
                      <a:pt x="3743" y="4544"/>
                    </a:cubicBezTo>
                    <a:lnTo>
                      <a:pt x="3726" y="4517"/>
                    </a:lnTo>
                    <a:cubicBezTo>
                      <a:pt x="3673" y="4453"/>
                      <a:pt x="3616" y="4387"/>
                      <a:pt x="3529" y="4303"/>
                    </a:cubicBezTo>
                    <a:cubicBezTo>
                      <a:pt x="3465" y="4250"/>
                      <a:pt x="3389" y="4186"/>
                      <a:pt x="3301" y="4126"/>
                    </a:cubicBezTo>
                    <a:cubicBezTo>
                      <a:pt x="3221" y="4072"/>
                      <a:pt x="3138" y="4026"/>
                      <a:pt x="3054" y="3979"/>
                    </a:cubicBezTo>
                    <a:lnTo>
                      <a:pt x="3011" y="3955"/>
                    </a:lnTo>
                    <a:cubicBezTo>
                      <a:pt x="2967" y="3929"/>
                      <a:pt x="2923" y="3905"/>
                      <a:pt x="2880" y="3879"/>
                    </a:cubicBezTo>
                    <a:lnTo>
                      <a:pt x="2837" y="3855"/>
                    </a:lnTo>
                    <a:cubicBezTo>
                      <a:pt x="2807" y="3839"/>
                      <a:pt x="2776" y="3822"/>
                      <a:pt x="2750" y="3802"/>
                    </a:cubicBezTo>
                    <a:lnTo>
                      <a:pt x="2639" y="3939"/>
                    </a:lnTo>
                    <a:lnTo>
                      <a:pt x="2747" y="3799"/>
                    </a:lnTo>
                    <a:cubicBezTo>
                      <a:pt x="2650" y="3718"/>
                      <a:pt x="2602" y="3674"/>
                      <a:pt x="2566" y="3591"/>
                    </a:cubicBezTo>
                    <a:lnTo>
                      <a:pt x="2409" y="3273"/>
                    </a:lnTo>
                    <a:close/>
                    <a:moveTo>
                      <a:pt x="3525" y="352"/>
                    </a:moveTo>
                    <a:cubicBezTo>
                      <a:pt x="3544" y="352"/>
                      <a:pt x="3562" y="354"/>
                      <a:pt x="3576" y="357"/>
                    </a:cubicBezTo>
                    <a:cubicBezTo>
                      <a:pt x="3663" y="370"/>
                      <a:pt x="3746" y="387"/>
                      <a:pt x="3834" y="403"/>
                    </a:cubicBezTo>
                    <a:lnTo>
                      <a:pt x="3980" y="434"/>
                    </a:lnTo>
                    <a:cubicBezTo>
                      <a:pt x="4167" y="474"/>
                      <a:pt x="4359" y="514"/>
                      <a:pt x="4542" y="561"/>
                    </a:cubicBezTo>
                    <a:cubicBezTo>
                      <a:pt x="4753" y="614"/>
                      <a:pt x="4944" y="698"/>
                      <a:pt x="5135" y="812"/>
                    </a:cubicBezTo>
                    <a:cubicBezTo>
                      <a:pt x="5184" y="838"/>
                      <a:pt x="5231" y="875"/>
                      <a:pt x="5275" y="912"/>
                    </a:cubicBezTo>
                    <a:lnTo>
                      <a:pt x="5325" y="952"/>
                    </a:lnTo>
                    <a:cubicBezTo>
                      <a:pt x="5432" y="1042"/>
                      <a:pt x="5536" y="1133"/>
                      <a:pt x="5632" y="1226"/>
                    </a:cubicBezTo>
                    <a:lnTo>
                      <a:pt x="5666" y="1256"/>
                    </a:lnTo>
                    <a:cubicBezTo>
                      <a:pt x="5720" y="1310"/>
                      <a:pt x="5770" y="1357"/>
                      <a:pt x="5813" y="1407"/>
                    </a:cubicBezTo>
                    <a:cubicBezTo>
                      <a:pt x="5893" y="1504"/>
                      <a:pt x="5967" y="1607"/>
                      <a:pt x="6038" y="1724"/>
                    </a:cubicBezTo>
                    <a:cubicBezTo>
                      <a:pt x="6061" y="1765"/>
                      <a:pt x="6084" y="1805"/>
                      <a:pt x="6101" y="1845"/>
                    </a:cubicBezTo>
                    <a:cubicBezTo>
                      <a:pt x="6121" y="1905"/>
                      <a:pt x="6141" y="1962"/>
                      <a:pt x="6154" y="2025"/>
                    </a:cubicBezTo>
                    <a:cubicBezTo>
                      <a:pt x="6161" y="2042"/>
                      <a:pt x="6164" y="2059"/>
                      <a:pt x="6168" y="2076"/>
                    </a:cubicBezTo>
                    <a:cubicBezTo>
                      <a:pt x="6178" y="2213"/>
                      <a:pt x="6178" y="2340"/>
                      <a:pt x="6171" y="2464"/>
                    </a:cubicBezTo>
                    <a:cubicBezTo>
                      <a:pt x="6164" y="2570"/>
                      <a:pt x="6141" y="2678"/>
                      <a:pt x="6111" y="2768"/>
                    </a:cubicBezTo>
                    <a:cubicBezTo>
                      <a:pt x="6058" y="2925"/>
                      <a:pt x="5957" y="3072"/>
                      <a:pt x="5863" y="3200"/>
                    </a:cubicBezTo>
                    <a:cubicBezTo>
                      <a:pt x="5820" y="3257"/>
                      <a:pt x="5770" y="3313"/>
                      <a:pt x="5713" y="3373"/>
                    </a:cubicBezTo>
                    <a:lnTo>
                      <a:pt x="5680" y="3413"/>
                    </a:lnTo>
                    <a:cubicBezTo>
                      <a:pt x="5603" y="3498"/>
                      <a:pt x="5496" y="3567"/>
                      <a:pt x="5339" y="3638"/>
                    </a:cubicBezTo>
                    <a:cubicBezTo>
                      <a:pt x="5175" y="3711"/>
                      <a:pt x="5007" y="3788"/>
                      <a:pt x="4840" y="3819"/>
                    </a:cubicBezTo>
                    <a:cubicBezTo>
                      <a:pt x="4777" y="3831"/>
                      <a:pt x="4716" y="3842"/>
                      <a:pt x="4653" y="3851"/>
                    </a:cubicBezTo>
                    <a:lnTo>
                      <a:pt x="4402" y="3892"/>
                    </a:lnTo>
                    <a:lnTo>
                      <a:pt x="4529" y="4112"/>
                    </a:lnTo>
                    <a:cubicBezTo>
                      <a:pt x="4542" y="4140"/>
                      <a:pt x="4556" y="4166"/>
                      <a:pt x="4569" y="4193"/>
                    </a:cubicBezTo>
                    <a:cubicBezTo>
                      <a:pt x="4633" y="4323"/>
                      <a:pt x="4683" y="4450"/>
                      <a:pt x="4716" y="4577"/>
                    </a:cubicBezTo>
                    <a:cubicBezTo>
                      <a:pt x="4740" y="4671"/>
                      <a:pt x="4757" y="4771"/>
                      <a:pt x="4766" y="4845"/>
                    </a:cubicBezTo>
                    <a:cubicBezTo>
                      <a:pt x="4794" y="5006"/>
                      <a:pt x="4786" y="5169"/>
                      <a:pt x="4757" y="5330"/>
                    </a:cubicBezTo>
                    <a:lnTo>
                      <a:pt x="4743" y="5393"/>
                    </a:lnTo>
                    <a:cubicBezTo>
                      <a:pt x="4729" y="5467"/>
                      <a:pt x="4716" y="5537"/>
                      <a:pt x="4696" y="5597"/>
                    </a:cubicBezTo>
                    <a:cubicBezTo>
                      <a:pt x="4660" y="5701"/>
                      <a:pt x="4613" y="5805"/>
                      <a:pt x="4546" y="5929"/>
                    </a:cubicBezTo>
                    <a:cubicBezTo>
                      <a:pt x="4476" y="6056"/>
                      <a:pt x="4382" y="6176"/>
                      <a:pt x="4252" y="6303"/>
                    </a:cubicBezTo>
                    <a:cubicBezTo>
                      <a:pt x="4218" y="6333"/>
                      <a:pt x="4188" y="6363"/>
                      <a:pt x="4151" y="6394"/>
                    </a:cubicBezTo>
                    <a:cubicBezTo>
                      <a:pt x="3971" y="6537"/>
                      <a:pt x="3770" y="6661"/>
                      <a:pt x="3559" y="6758"/>
                    </a:cubicBezTo>
                    <a:cubicBezTo>
                      <a:pt x="3472" y="6798"/>
                      <a:pt x="3399" y="6829"/>
                      <a:pt x="3332" y="6852"/>
                    </a:cubicBezTo>
                    <a:lnTo>
                      <a:pt x="3261" y="6872"/>
                    </a:lnTo>
                    <a:cubicBezTo>
                      <a:pt x="3158" y="6905"/>
                      <a:pt x="3057" y="6939"/>
                      <a:pt x="2954" y="6945"/>
                    </a:cubicBezTo>
                    <a:cubicBezTo>
                      <a:pt x="2899" y="6949"/>
                      <a:pt x="2847" y="6952"/>
                      <a:pt x="2798" y="6952"/>
                    </a:cubicBezTo>
                    <a:cubicBezTo>
                      <a:pt x="2755" y="6952"/>
                      <a:pt x="2713" y="6950"/>
                      <a:pt x="2673" y="6942"/>
                    </a:cubicBezTo>
                    <a:cubicBezTo>
                      <a:pt x="2579" y="6925"/>
                      <a:pt x="2489" y="6905"/>
                      <a:pt x="2395" y="6882"/>
                    </a:cubicBezTo>
                    <a:cubicBezTo>
                      <a:pt x="2335" y="6869"/>
                      <a:pt x="2275" y="6852"/>
                      <a:pt x="2215" y="6832"/>
                    </a:cubicBezTo>
                    <a:lnTo>
                      <a:pt x="2121" y="6804"/>
                    </a:lnTo>
                    <a:cubicBezTo>
                      <a:pt x="2085" y="6795"/>
                      <a:pt x="2044" y="6781"/>
                      <a:pt x="2004" y="6768"/>
                    </a:cubicBezTo>
                    <a:lnTo>
                      <a:pt x="1980" y="6761"/>
                    </a:lnTo>
                    <a:cubicBezTo>
                      <a:pt x="1840" y="6718"/>
                      <a:pt x="1710" y="6648"/>
                      <a:pt x="1596" y="6584"/>
                    </a:cubicBezTo>
                    <a:cubicBezTo>
                      <a:pt x="1512" y="6540"/>
                      <a:pt x="1432" y="6494"/>
                      <a:pt x="1352" y="6443"/>
                    </a:cubicBezTo>
                    <a:cubicBezTo>
                      <a:pt x="1268" y="6397"/>
                      <a:pt x="1191" y="6343"/>
                      <a:pt x="1111" y="6293"/>
                    </a:cubicBezTo>
                    <a:cubicBezTo>
                      <a:pt x="1084" y="6276"/>
                      <a:pt x="1061" y="6259"/>
                      <a:pt x="1041" y="6243"/>
                    </a:cubicBezTo>
                    <a:lnTo>
                      <a:pt x="970" y="6193"/>
                    </a:lnTo>
                    <a:lnTo>
                      <a:pt x="890" y="6216"/>
                    </a:lnTo>
                    <a:cubicBezTo>
                      <a:pt x="856" y="6225"/>
                      <a:pt x="820" y="6229"/>
                      <a:pt x="784" y="6229"/>
                    </a:cubicBezTo>
                    <a:cubicBezTo>
                      <a:pt x="737" y="6229"/>
                      <a:pt x="690" y="6222"/>
                      <a:pt x="646" y="6207"/>
                    </a:cubicBezTo>
                    <a:cubicBezTo>
                      <a:pt x="546" y="6170"/>
                      <a:pt x="459" y="6093"/>
                      <a:pt x="412" y="5992"/>
                    </a:cubicBezTo>
                    <a:cubicBezTo>
                      <a:pt x="368" y="5895"/>
                      <a:pt x="362" y="5771"/>
                      <a:pt x="395" y="5694"/>
                    </a:cubicBezTo>
                    <a:lnTo>
                      <a:pt x="569" y="5279"/>
                    </a:lnTo>
                    <a:cubicBezTo>
                      <a:pt x="776" y="4795"/>
                      <a:pt x="987" y="4293"/>
                      <a:pt x="1208" y="3805"/>
                    </a:cubicBezTo>
                    <a:cubicBezTo>
                      <a:pt x="1302" y="3604"/>
                      <a:pt x="1392" y="3404"/>
                      <a:pt x="1483" y="3200"/>
                    </a:cubicBezTo>
                    <a:cubicBezTo>
                      <a:pt x="1546" y="3052"/>
                      <a:pt x="1603" y="2899"/>
                      <a:pt x="1656" y="2751"/>
                    </a:cubicBezTo>
                    <a:lnTo>
                      <a:pt x="1707" y="2615"/>
                    </a:lnTo>
                    <a:cubicBezTo>
                      <a:pt x="1857" y="2209"/>
                      <a:pt x="2064" y="1818"/>
                      <a:pt x="2268" y="1437"/>
                    </a:cubicBezTo>
                    <a:lnTo>
                      <a:pt x="2298" y="1383"/>
                    </a:lnTo>
                    <a:cubicBezTo>
                      <a:pt x="2375" y="1240"/>
                      <a:pt x="2452" y="1093"/>
                      <a:pt x="2536" y="952"/>
                    </a:cubicBezTo>
                    <a:cubicBezTo>
                      <a:pt x="2606" y="835"/>
                      <a:pt x="2693" y="735"/>
                      <a:pt x="2793" y="628"/>
                    </a:cubicBezTo>
                    <a:cubicBezTo>
                      <a:pt x="2877" y="537"/>
                      <a:pt x="2984" y="467"/>
                      <a:pt x="3094" y="431"/>
                    </a:cubicBezTo>
                    <a:cubicBezTo>
                      <a:pt x="3158" y="407"/>
                      <a:pt x="3221" y="383"/>
                      <a:pt x="3289" y="370"/>
                    </a:cubicBezTo>
                    <a:cubicBezTo>
                      <a:pt x="3335" y="357"/>
                      <a:pt x="3385" y="357"/>
                      <a:pt x="3445" y="353"/>
                    </a:cubicBezTo>
                    <a:lnTo>
                      <a:pt x="3499" y="353"/>
                    </a:lnTo>
                    <a:cubicBezTo>
                      <a:pt x="3508" y="353"/>
                      <a:pt x="3516" y="352"/>
                      <a:pt x="3525" y="352"/>
                    </a:cubicBezTo>
                    <a:close/>
                    <a:moveTo>
                      <a:pt x="3528" y="1"/>
                    </a:moveTo>
                    <a:cubicBezTo>
                      <a:pt x="3515" y="1"/>
                      <a:pt x="3500" y="1"/>
                      <a:pt x="3485" y="2"/>
                    </a:cubicBezTo>
                    <a:lnTo>
                      <a:pt x="3435" y="2"/>
                    </a:lnTo>
                    <a:cubicBezTo>
                      <a:pt x="3362" y="6"/>
                      <a:pt x="3289" y="9"/>
                      <a:pt x="3208" y="26"/>
                    </a:cubicBezTo>
                    <a:cubicBezTo>
                      <a:pt x="3128" y="46"/>
                      <a:pt x="3054" y="69"/>
                      <a:pt x="2980" y="96"/>
                    </a:cubicBezTo>
                    <a:cubicBezTo>
                      <a:pt x="2817" y="153"/>
                      <a:pt x="2659" y="256"/>
                      <a:pt x="2536" y="387"/>
                    </a:cubicBezTo>
                    <a:cubicBezTo>
                      <a:pt x="2426" y="508"/>
                      <a:pt x="2318" y="624"/>
                      <a:pt x="2231" y="775"/>
                    </a:cubicBezTo>
                    <a:cubicBezTo>
                      <a:pt x="2148" y="919"/>
                      <a:pt x="2068" y="1069"/>
                      <a:pt x="1987" y="1216"/>
                    </a:cubicBezTo>
                    <a:lnTo>
                      <a:pt x="1957" y="1273"/>
                    </a:lnTo>
                    <a:cubicBezTo>
                      <a:pt x="1750" y="1661"/>
                      <a:pt x="1536" y="2066"/>
                      <a:pt x="1375" y="2494"/>
                    </a:cubicBezTo>
                    <a:lnTo>
                      <a:pt x="1325" y="2635"/>
                    </a:lnTo>
                    <a:cubicBezTo>
                      <a:pt x="1275" y="2775"/>
                      <a:pt x="1222" y="2922"/>
                      <a:pt x="1161" y="3056"/>
                    </a:cubicBezTo>
                    <a:lnTo>
                      <a:pt x="890" y="3658"/>
                    </a:lnTo>
                    <a:cubicBezTo>
                      <a:pt x="666" y="4149"/>
                      <a:pt x="452" y="4654"/>
                      <a:pt x="248" y="5143"/>
                    </a:cubicBezTo>
                    <a:lnTo>
                      <a:pt x="71" y="5557"/>
                    </a:lnTo>
                    <a:cubicBezTo>
                      <a:pt x="1" y="5728"/>
                      <a:pt x="7" y="5952"/>
                      <a:pt x="94" y="6139"/>
                    </a:cubicBezTo>
                    <a:cubicBezTo>
                      <a:pt x="178" y="6323"/>
                      <a:pt x="339" y="6471"/>
                      <a:pt x="529" y="6537"/>
                    </a:cubicBezTo>
                    <a:cubicBezTo>
                      <a:pt x="611" y="6568"/>
                      <a:pt x="698" y="6582"/>
                      <a:pt x="785" y="6582"/>
                    </a:cubicBezTo>
                    <a:cubicBezTo>
                      <a:pt x="822" y="6582"/>
                      <a:pt x="860" y="6579"/>
                      <a:pt x="897" y="6574"/>
                    </a:cubicBezTo>
                    <a:cubicBezTo>
                      <a:pt x="904" y="6577"/>
                      <a:pt x="910" y="6584"/>
                      <a:pt x="917" y="6588"/>
                    </a:cubicBezTo>
                    <a:cubicBezTo>
                      <a:pt x="1001" y="6641"/>
                      <a:pt x="1084" y="6695"/>
                      <a:pt x="1168" y="6744"/>
                    </a:cubicBezTo>
                    <a:cubicBezTo>
                      <a:pt x="1255" y="6795"/>
                      <a:pt x="1338" y="6845"/>
                      <a:pt x="1426" y="6892"/>
                    </a:cubicBezTo>
                    <a:cubicBezTo>
                      <a:pt x="1552" y="6962"/>
                      <a:pt x="1707" y="7042"/>
                      <a:pt x="1873" y="7096"/>
                    </a:cubicBezTo>
                    <a:lnTo>
                      <a:pt x="1897" y="7105"/>
                    </a:lnTo>
                    <a:cubicBezTo>
                      <a:pt x="1940" y="7119"/>
                      <a:pt x="1984" y="7133"/>
                      <a:pt x="2028" y="7142"/>
                    </a:cubicBezTo>
                    <a:lnTo>
                      <a:pt x="2114" y="7170"/>
                    </a:lnTo>
                    <a:cubicBezTo>
                      <a:pt x="2181" y="7190"/>
                      <a:pt x="2252" y="7210"/>
                      <a:pt x="2318" y="7226"/>
                    </a:cubicBezTo>
                    <a:cubicBezTo>
                      <a:pt x="2415" y="7250"/>
                      <a:pt x="2512" y="7270"/>
                      <a:pt x="2609" y="7286"/>
                    </a:cubicBezTo>
                    <a:cubicBezTo>
                      <a:pt x="2676" y="7300"/>
                      <a:pt x="2736" y="7303"/>
                      <a:pt x="2800" y="7303"/>
                    </a:cubicBezTo>
                    <a:cubicBezTo>
                      <a:pt x="2863" y="7303"/>
                      <a:pt x="2923" y="7300"/>
                      <a:pt x="2988" y="7297"/>
                    </a:cubicBezTo>
                    <a:cubicBezTo>
                      <a:pt x="3124" y="7286"/>
                      <a:pt x="3252" y="7246"/>
                      <a:pt x="3372" y="7206"/>
                    </a:cubicBezTo>
                    <a:lnTo>
                      <a:pt x="3435" y="7186"/>
                    </a:lnTo>
                    <a:cubicBezTo>
                      <a:pt x="3519" y="7159"/>
                      <a:pt x="3606" y="7126"/>
                      <a:pt x="3706" y="7079"/>
                    </a:cubicBezTo>
                    <a:cubicBezTo>
                      <a:pt x="3944" y="6969"/>
                      <a:pt x="4167" y="6832"/>
                      <a:pt x="4372" y="6668"/>
                    </a:cubicBezTo>
                    <a:cubicBezTo>
                      <a:pt x="4415" y="6634"/>
                      <a:pt x="4456" y="6594"/>
                      <a:pt x="4496" y="6557"/>
                    </a:cubicBezTo>
                    <a:cubicBezTo>
                      <a:pt x="4653" y="6403"/>
                      <a:pt x="4769" y="6253"/>
                      <a:pt x="4857" y="6096"/>
                    </a:cubicBezTo>
                    <a:cubicBezTo>
                      <a:pt x="4930" y="5955"/>
                      <a:pt x="4984" y="5835"/>
                      <a:pt x="5027" y="5714"/>
                    </a:cubicBezTo>
                    <a:cubicBezTo>
                      <a:pt x="5058" y="5628"/>
                      <a:pt x="5074" y="5540"/>
                      <a:pt x="5087" y="5460"/>
                    </a:cubicBezTo>
                    <a:lnTo>
                      <a:pt x="5101" y="5397"/>
                    </a:lnTo>
                    <a:cubicBezTo>
                      <a:pt x="5141" y="5199"/>
                      <a:pt x="5144" y="4995"/>
                      <a:pt x="5115" y="4791"/>
                    </a:cubicBezTo>
                    <a:cubicBezTo>
                      <a:pt x="5104" y="4708"/>
                      <a:pt x="5084" y="4601"/>
                      <a:pt x="5054" y="4487"/>
                    </a:cubicBezTo>
                    <a:cubicBezTo>
                      <a:pt x="5027" y="4376"/>
                      <a:pt x="4987" y="4270"/>
                      <a:pt x="4940" y="4156"/>
                    </a:cubicBezTo>
                    <a:cubicBezTo>
                      <a:pt x="5138" y="4116"/>
                      <a:pt x="5322" y="4032"/>
                      <a:pt x="5482" y="3959"/>
                    </a:cubicBezTo>
                    <a:cubicBezTo>
                      <a:pt x="5686" y="3868"/>
                      <a:pt x="5830" y="3768"/>
                      <a:pt x="5941" y="3648"/>
                    </a:cubicBezTo>
                    <a:lnTo>
                      <a:pt x="5973" y="3611"/>
                    </a:lnTo>
                    <a:cubicBezTo>
                      <a:pt x="6030" y="3547"/>
                      <a:pt x="6091" y="3481"/>
                      <a:pt x="6148" y="3407"/>
                    </a:cubicBezTo>
                    <a:cubicBezTo>
                      <a:pt x="6254" y="3260"/>
                      <a:pt x="6375" y="3089"/>
                      <a:pt x="6445" y="2882"/>
                    </a:cubicBezTo>
                    <a:cubicBezTo>
                      <a:pt x="6486" y="2761"/>
                      <a:pt x="6512" y="2624"/>
                      <a:pt x="6522" y="2484"/>
                    </a:cubicBezTo>
                    <a:cubicBezTo>
                      <a:pt x="6529" y="2346"/>
                      <a:pt x="6529" y="2203"/>
                      <a:pt x="6515" y="2053"/>
                    </a:cubicBezTo>
                    <a:cubicBezTo>
                      <a:pt x="6515" y="2013"/>
                      <a:pt x="6506" y="1976"/>
                      <a:pt x="6499" y="1939"/>
                    </a:cubicBezTo>
                    <a:cubicBezTo>
                      <a:pt x="6482" y="1875"/>
                      <a:pt x="6459" y="1805"/>
                      <a:pt x="6429" y="1724"/>
                    </a:cubicBezTo>
                    <a:cubicBezTo>
                      <a:pt x="6405" y="1658"/>
                      <a:pt x="6372" y="1601"/>
                      <a:pt x="6342" y="1547"/>
                    </a:cubicBezTo>
                    <a:cubicBezTo>
                      <a:pt x="6262" y="1411"/>
                      <a:pt x="6174" y="1290"/>
                      <a:pt x="6081" y="1179"/>
                    </a:cubicBezTo>
                    <a:cubicBezTo>
                      <a:pt x="6024" y="1116"/>
                      <a:pt x="5967" y="1059"/>
                      <a:pt x="5907" y="1002"/>
                    </a:cubicBezTo>
                    <a:lnTo>
                      <a:pt x="5877" y="972"/>
                    </a:lnTo>
                    <a:cubicBezTo>
                      <a:pt x="5773" y="875"/>
                      <a:pt x="5663" y="775"/>
                      <a:pt x="5546" y="681"/>
                    </a:cubicBezTo>
                    <a:lnTo>
                      <a:pt x="5496" y="638"/>
                    </a:lnTo>
                    <a:cubicBezTo>
                      <a:pt x="5442" y="594"/>
                      <a:pt x="5382" y="548"/>
                      <a:pt x="5315" y="508"/>
                    </a:cubicBezTo>
                    <a:cubicBezTo>
                      <a:pt x="5098" y="377"/>
                      <a:pt x="4874" y="283"/>
                      <a:pt x="4629" y="223"/>
                    </a:cubicBezTo>
                    <a:cubicBezTo>
                      <a:pt x="4439" y="173"/>
                      <a:pt x="4241" y="130"/>
                      <a:pt x="4054" y="93"/>
                    </a:cubicBezTo>
                    <a:lnTo>
                      <a:pt x="3907" y="59"/>
                    </a:lnTo>
                    <a:cubicBezTo>
                      <a:pt x="3817" y="42"/>
                      <a:pt x="3726" y="26"/>
                      <a:pt x="3633" y="9"/>
                    </a:cubicBezTo>
                    <a:cubicBezTo>
                      <a:pt x="3601" y="4"/>
                      <a:pt x="3567" y="1"/>
                      <a:pt x="35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29" name="Google Shape;4329;p29"/>
            <p:cNvGrpSpPr/>
            <p:nvPr/>
          </p:nvGrpSpPr>
          <p:grpSpPr>
            <a:xfrm>
              <a:off x="8797342" y="3964408"/>
              <a:ext cx="192516" cy="227716"/>
              <a:chOff x="1824250" y="1008625"/>
              <a:chExt cx="144250" cy="170625"/>
            </a:xfrm>
          </p:grpSpPr>
          <p:sp>
            <p:nvSpPr>
              <p:cNvPr id="4330" name="Google Shape;4330;p29"/>
              <p:cNvSpPr/>
              <p:nvPr/>
            </p:nvSpPr>
            <p:spPr>
              <a:xfrm>
                <a:off x="1828675" y="1013025"/>
                <a:ext cx="135400" cy="161850"/>
              </a:xfrm>
              <a:custGeom>
                <a:avLst/>
                <a:gdLst/>
                <a:ahLst/>
                <a:cxnLst/>
                <a:rect l="l" t="t" r="r" b="b"/>
                <a:pathLst>
                  <a:path w="5416" h="6474" extrusionOk="0">
                    <a:moveTo>
                      <a:pt x="2356" y="0"/>
                    </a:moveTo>
                    <a:cubicBezTo>
                      <a:pt x="2252" y="0"/>
                      <a:pt x="2150" y="4"/>
                      <a:pt x="2047" y="21"/>
                    </a:cubicBezTo>
                    <a:cubicBezTo>
                      <a:pt x="1947" y="37"/>
                      <a:pt x="1847" y="67"/>
                      <a:pt x="1750" y="94"/>
                    </a:cubicBezTo>
                    <a:cubicBezTo>
                      <a:pt x="1690" y="107"/>
                      <a:pt x="1636" y="138"/>
                      <a:pt x="1579" y="161"/>
                    </a:cubicBezTo>
                    <a:cubicBezTo>
                      <a:pt x="1469" y="211"/>
                      <a:pt x="1362" y="274"/>
                      <a:pt x="1258" y="342"/>
                    </a:cubicBezTo>
                    <a:cubicBezTo>
                      <a:pt x="1164" y="402"/>
                      <a:pt x="1074" y="472"/>
                      <a:pt x="988" y="539"/>
                    </a:cubicBezTo>
                    <a:cubicBezTo>
                      <a:pt x="871" y="629"/>
                      <a:pt x="760" y="743"/>
                      <a:pt x="659" y="850"/>
                    </a:cubicBezTo>
                    <a:cubicBezTo>
                      <a:pt x="647" y="863"/>
                      <a:pt x="636" y="876"/>
                      <a:pt x="623" y="890"/>
                    </a:cubicBezTo>
                    <a:cubicBezTo>
                      <a:pt x="562" y="960"/>
                      <a:pt x="506" y="1034"/>
                      <a:pt x="456" y="1111"/>
                    </a:cubicBezTo>
                    <a:cubicBezTo>
                      <a:pt x="358" y="1265"/>
                      <a:pt x="272" y="1428"/>
                      <a:pt x="208" y="1599"/>
                    </a:cubicBezTo>
                    <a:cubicBezTo>
                      <a:pt x="141" y="1783"/>
                      <a:pt x="98" y="1973"/>
                      <a:pt x="65" y="2164"/>
                    </a:cubicBezTo>
                    <a:cubicBezTo>
                      <a:pt x="45" y="2291"/>
                      <a:pt x="28" y="2418"/>
                      <a:pt x="17" y="2546"/>
                    </a:cubicBezTo>
                    <a:cubicBezTo>
                      <a:pt x="1" y="2696"/>
                      <a:pt x="1" y="2850"/>
                      <a:pt x="5" y="3003"/>
                    </a:cubicBezTo>
                    <a:cubicBezTo>
                      <a:pt x="11" y="3144"/>
                      <a:pt x="51" y="3295"/>
                      <a:pt x="91" y="3429"/>
                    </a:cubicBezTo>
                    <a:cubicBezTo>
                      <a:pt x="151" y="3619"/>
                      <a:pt x="228" y="3803"/>
                      <a:pt x="306" y="3987"/>
                    </a:cubicBezTo>
                    <a:cubicBezTo>
                      <a:pt x="342" y="4077"/>
                      <a:pt x="382" y="4167"/>
                      <a:pt x="422" y="4258"/>
                    </a:cubicBezTo>
                    <a:cubicBezTo>
                      <a:pt x="489" y="4402"/>
                      <a:pt x="573" y="4539"/>
                      <a:pt x="656" y="4676"/>
                    </a:cubicBezTo>
                    <a:cubicBezTo>
                      <a:pt x="757" y="4846"/>
                      <a:pt x="867" y="5007"/>
                      <a:pt x="997" y="5150"/>
                    </a:cubicBezTo>
                    <a:cubicBezTo>
                      <a:pt x="1161" y="5331"/>
                      <a:pt x="1339" y="5505"/>
                      <a:pt x="1522" y="5666"/>
                    </a:cubicBezTo>
                    <a:cubicBezTo>
                      <a:pt x="1666" y="5793"/>
                      <a:pt x="1817" y="5917"/>
                      <a:pt x="1977" y="6024"/>
                    </a:cubicBezTo>
                    <a:cubicBezTo>
                      <a:pt x="2175" y="6161"/>
                      <a:pt x="2385" y="6285"/>
                      <a:pt x="2613" y="6362"/>
                    </a:cubicBezTo>
                    <a:cubicBezTo>
                      <a:pt x="2743" y="6405"/>
                      <a:pt x="2877" y="6442"/>
                      <a:pt x="3014" y="6459"/>
                    </a:cubicBezTo>
                    <a:cubicBezTo>
                      <a:pt x="3084" y="6469"/>
                      <a:pt x="3155" y="6473"/>
                      <a:pt x="3227" y="6473"/>
                    </a:cubicBezTo>
                    <a:cubicBezTo>
                      <a:pt x="3293" y="6473"/>
                      <a:pt x="3360" y="6470"/>
                      <a:pt x="3425" y="6465"/>
                    </a:cubicBezTo>
                    <a:cubicBezTo>
                      <a:pt x="3509" y="6459"/>
                      <a:pt x="3589" y="6445"/>
                      <a:pt x="3669" y="6428"/>
                    </a:cubicBezTo>
                    <a:cubicBezTo>
                      <a:pt x="3813" y="6395"/>
                      <a:pt x="3958" y="6362"/>
                      <a:pt x="4098" y="6311"/>
                    </a:cubicBezTo>
                    <a:cubicBezTo>
                      <a:pt x="4248" y="6261"/>
                      <a:pt x="4389" y="6184"/>
                      <a:pt x="4519" y="6094"/>
                    </a:cubicBezTo>
                    <a:cubicBezTo>
                      <a:pt x="4646" y="6007"/>
                      <a:pt x="4750" y="5886"/>
                      <a:pt x="4853" y="5769"/>
                    </a:cubicBezTo>
                    <a:cubicBezTo>
                      <a:pt x="4957" y="5652"/>
                      <a:pt x="5031" y="5528"/>
                      <a:pt x="5108" y="5391"/>
                    </a:cubicBezTo>
                    <a:cubicBezTo>
                      <a:pt x="5185" y="5251"/>
                      <a:pt x="5228" y="5097"/>
                      <a:pt x="5268" y="4943"/>
                    </a:cubicBezTo>
                    <a:cubicBezTo>
                      <a:pt x="5332" y="4706"/>
                      <a:pt x="5402" y="4465"/>
                      <a:pt x="5409" y="4218"/>
                    </a:cubicBezTo>
                    <a:cubicBezTo>
                      <a:pt x="5415" y="4054"/>
                      <a:pt x="5415" y="3886"/>
                      <a:pt x="5392" y="3722"/>
                    </a:cubicBezTo>
                    <a:cubicBezTo>
                      <a:pt x="5389" y="3699"/>
                      <a:pt x="5386" y="3676"/>
                      <a:pt x="5382" y="3649"/>
                    </a:cubicBezTo>
                    <a:cubicBezTo>
                      <a:pt x="5365" y="3579"/>
                      <a:pt x="5345" y="3512"/>
                      <a:pt x="5329" y="3442"/>
                    </a:cubicBezTo>
                    <a:cubicBezTo>
                      <a:pt x="5325" y="3429"/>
                      <a:pt x="5322" y="3415"/>
                      <a:pt x="5315" y="3401"/>
                    </a:cubicBezTo>
                    <a:cubicBezTo>
                      <a:pt x="5272" y="3324"/>
                      <a:pt x="5238" y="3244"/>
                      <a:pt x="5178" y="3181"/>
                    </a:cubicBezTo>
                    <a:cubicBezTo>
                      <a:pt x="5128" y="3128"/>
                      <a:pt x="5077" y="3071"/>
                      <a:pt x="5017" y="3027"/>
                    </a:cubicBezTo>
                    <a:cubicBezTo>
                      <a:pt x="4997" y="3014"/>
                      <a:pt x="4981" y="2997"/>
                      <a:pt x="4961" y="2983"/>
                    </a:cubicBezTo>
                    <a:cubicBezTo>
                      <a:pt x="4852" y="2900"/>
                      <a:pt x="4718" y="2857"/>
                      <a:pt x="4583" y="2857"/>
                    </a:cubicBezTo>
                    <a:cubicBezTo>
                      <a:pt x="4503" y="2857"/>
                      <a:pt x="4423" y="2872"/>
                      <a:pt x="4349" y="2903"/>
                    </a:cubicBezTo>
                    <a:cubicBezTo>
                      <a:pt x="4108" y="3000"/>
                      <a:pt x="3944" y="3251"/>
                      <a:pt x="3958" y="3512"/>
                    </a:cubicBezTo>
                    <a:lnTo>
                      <a:pt x="3958" y="3525"/>
                    </a:lnTo>
                    <a:cubicBezTo>
                      <a:pt x="3944" y="3602"/>
                      <a:pt x="3950" y="3682"/>
                      <a:pt x="3954" y="3759"/>
                    </a:cubicBezTo>
                    <a:cubicBezTo>
                      <a:pt x="3954" y="3803"/>
                      <a:pt x="3967" y="3850"/>
                      <a:pt x="3974" y="3890"/>
                    </a:cubicBezTo>
                    <a:cubicBezTo>
                      <a:pt x="3984" y="3950"/>
                      <a:pt x="3991" y="4011"/>
                      <a:pt x="3994" y="4067"/>
                    </a:cubicBezTo>
                    <a:cubicBezTo>
                      <a:pt x="3984" y="4207"/>
                      <a:pt x="3958" y="4345"/>
                      <a:pt x="3927" y="4482"/>
                    </a:cubicBezTo>
                    <a:cubicBezTo>
                      <a:pt x="3901" y="4576"/>
                      <a:pt x="3870" y="4669"/>
                      <a:pt x="3830" y="4759"/>
                    </a:cubicBezTo>
                    <a:cubicBezTo>
                      <a:pt x="3793" y="4813"/>
                      <a:pt x="3753" y="4863"/>
                      <a:pt x="3710" y="4914"/>
                    </a:cubicBezTo>
                    <a:cubicBezTo>
                      <a:pt x="3697" y="4923"/>
                      <a:pt x="3683" y="4934"/>
                      <a:pt x="3669" y="4943"/>
                    </a:cubicBezTo>
                    <a:cubicBezTo>
                      <a:pt x="3620" y="4967"/>
                      <a:pt x="3563" y="4987"/>
                      <a:pt x="3509" y="5004"/>
                    </a:cubicBezTo>
                    <a:cubicBezTo>
                      <a:pt x="3419" y="5024"/>
                      <a:pt x="3325" y="5040"/>
                      <a:pt x="3231" y="5047"/>
                    </a:cubicBezTo>
                    <a:cubicBezTo>
                      <a:pt x="3202" y="5044"/>
                      <a:pt x="3168" y="5037"/>
                      <a:pt x="3135" y="5034"/>
                    </a:cubicBezTo>
                    <a:cubicBezTo>
                      <a:pt x="3061" y="5007"/>
                      <a:pt x="2987" y="4977"/>
                      <a:pt x="2917" y="4940"/>
                    </a:cubicBezTo>
                    <a:cubicBezTo>
                      <a:pt x="2649" y="4773"/>
                      <a:pt x="2408" y="4562"/>
                      <a:pt x="2181" y="4345"/>
                    </a:cubicBezTo>
                    <a:cubicBezTo>
                      <a:pt x="2101" y="4261"/>
                      <a:pt x="2027" y="4174"/>
                      <a:pt x="1957" y="4084"/>
                    </a:cubicBezTo>
                    <a:cubicBezTo>
                      <a:pt x="1894" y="4000"/>
                      <a:pt x="1837" y="3910"/>
                      <a:pt x="1780" y="3820"/>
                    </a:cubicBezTo>
                    <a:cubicBezTo>
                      <a:pt x="1706" y="3679"/>
                      <a:pt x="1643" y="3532"/>
                      <a:pt x="1579" y="3385"/>
                    </a:cubicBezTo>
                    <a:cubicBezTo>
                      <a:pt x="1519" y="3241"/>
                      <a:pt x="1453" y="3094"/>
                      <a:pt x="1405" y="2947"/>
                    </a:cubicBezTo>
                    <a:cubicBezTo>
                      <a:pt x="1396" y="2883"/>
                      <a:pt x="1389" y="2823"/>
                      <a:pt x="1385" y="2759"/>
                    </a:cubicBezTo>
                    <a:cubicBezTo>
                      <a:pt x="1392" y="2552"/>
                      <a:pt x="1416" y="2345"/>
                      <a:pt x="1459" y="2140"/>
                    </a:cubicBezTo>
                    <a:cubicBezTo>
                      <a:pt x="1489" y="2047"/>
                      <a:pt x="1522" y="1957"/>
                      <a:pt x="1566" y="1867"/>
                    </a:cubicBezTo>
                    <a:cubicBezTo>
                      <a:pt x="1636" y="1759"/>
                      <a:pt x="1713" y="1659"/>
                      <a:pt x="1800" y="1562"/>
                    </a:cubicBezTo>
                    <a:cubicBezTo>
                      <a:pt x="1904" y="1462"/>
                      <a:pt x="2014" y="1368"/>
                      <a:pt x="2135" y="1291"/>
                    </a:cubicBezTo>
                    <a:cubicBezTo>
                      <a:pt x="2212" y="1251"/>
                      <a:pt x="2285" y="1217"/>
                      <a:pt x="2365" y="1188"/>
                    </a:cubicBezTo>
                    <a:cubicBezTo>
                      <a:pt x="2476" y="1171"/>
                      <a:pt x="2589" y="1168"/>
                      <a:pt x="2700" y="1168"/>
                    </a:cubicBezTo>
                    <a:lnTo>
                      <a:pt x="2914" y="1168"/>
                    </a:lnTo>
                    <a:cubicBezTo>
                      <a:pt x="3021" y="1154"/>
                      <a:pt x="3115" y="1117"/>
                      <a:pt x="3198" y="1050"/>
                    </a:cubicBezTo>
                    <a:cubicBezTo>
                      <a:pt x="3319" y="956"/>
                      <a:pt x="3399" y="816"/>
                      <a:pt x="3419" y="666"/>
                    </a:cubicBezTo>
                    <a:cubicBezTo>
                      <a:pt x="3439" y="512"/>
                      <a:pt x="3396" y="354"/>
                      <a:pt x="3302" y="234"/>
                    </a:cubicBezTo>
                    <a:cubicBezTo>
                      <a:pt x="3218" y="121"/>
                      <a:pt x="3064" y="13"/>
                      <a:pt x="2917" y="10"/>
                    </a:cubicBezTo>
                    <a:cubicBezTo>
                      <a:pt x="2803" y="7"/>
                      <a:pt x="2686" y="4"/>
                      <a:pt x="2573" y="4"/>
                    </a:cubicBezTo>
                    <a:cubicBezTo>
                      <a:pt x="2500" y="2"/>
                      <a:pt x="2428" y="0"/>
                      <a:pt x="23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1" name="Google Shape;4331;p29"/>
              <p:cNvSpPr/>
              <p:nvPr/>
            </p:nvSpPr>
            <p:spPr>
              <a:xfrm>
                <a:off x="1824250" y="1008625"/>
                <a:ext cx="144250" cy="170625"/>
              </a:xfrm>
              <a:custGeom>
                <a:avLst/>
                <a:gdLst/>
                <a:ahLst/>
                <a:cxnLst/>
                <a:rect l="l" t="t" r="r" b="b"/>
                <a:pathLst>
                  <a:path w="5770" h="6825" extrusionOk="0">
                    <a:moveTo>
                      <a:pt x="5328" y="3645"/>
                    </a:moveTo>
                    <a:lnTo>
                      <a:pt x="5328" y="3645"/>
                    </a:lnTo>
                    <a:cubicBezTo>
                      <a:pt x="5328" y="3645"/>
                      <a:pt x="5331" y="3651"/>
                      <a:pt x="5339" y="3661"/>
                    </a:cubicBezTo>
                    <a:cubicBezTo>
                      <a:pt x="5335" y="3655"/>
                      <a:pt x="5332" y="3650"/>
                      <a:pt x="5328" y="3645"/>
                    </a:cubicBezTo>
                    <a:close/>
                    <a:moveTo>
                      <a:pt x="2545" y="352"/>
                    </a:moveTo>
                    <a:cubicBezTo>
                      <a:pt x="2590" y="352"/>
                      <a:pt x="2636" y="353"/>
                      <a:pt x="2683" y="354"/>
                    </a:cubicBezTo>
                    <a:lnTo>
                      <a:pt x="2750" y="354"/>
                    </a:lnTo>
                    <a:cubicBezTo>
                      <a:pt x="2863" y="357"/>
                      <a:pt x="2977" y="357"/>
                      <a:pt x="3091" y="360"/>
                    </a:cubicBezTo>
                    <a:cubicBezTo>
                      <a:pt x="3164" y="364"/>
                      <a:pt x="3275" y="430"/>
                      <a:pt x="3342" y="518"/>
                    </a:cubicBezTo>
                    <a:cubicBezTo>
                      <a:pt x="3405" y="601"/>
                      <a:pt x="3436" y="711"/>
                      <a:pt x="3422" y="819"/>
                    </a:cubicBezTo>
                    <a:cubicBezTo>
                      <a:pt x="3408" y="925"/>
                      <a:pt x="3352" y="1023"/>
                      <a:pt x="3268" y="1089"/>
                    </a:cubicBezTo>
                    <a:cubicBezTo>
                      <a:pt x="3212" y="1129"/>
                      <a:pt x="3147" y="1157"/>
                      <a:pt x="3081" y="1169"/>
                    </a:cubicBezTo>
                    <a:lnTo>
                      <a:pt x="2877" y="1166"/>
                    </a:lnTo>
                    <a:cubicBezTo>
                      <a:pt x="2763" y="1166"/>
                      <a:pt x="2639" y="1169"/>
                      <a:pt x="2516" y="1189"/>
                    </a:cubicBezTo>
                    <a:lnTo>
                      <a:pt x="2482" y="1200"/>
                    </a:lnTo>
                    <a:cubicBezTo>
                      <a:pt x="2405" y="1226"/>
                      <a:pt x="2321" y="1263"/>
                      <a:pt x="2218" y="1320"/>
                    </a:cubicBezTo>
                    <a:cubicBezTo>
                      <a:pt x="2101" y="1393"/>
                      <a:pt x="1988" y="1487"/>
                      <a:pt x="1847" y="1621"/>
                    </a:cubicBezTo>
                    <a:cubicBezTo>
                      <a:pt x="1750" y="1728"/>
                      <a:pt x="1666" y="1839"/>
                      <a:pt x="1596" y="1949"/>
                    </a:cubicBezTo>
                    <a:lnTo>
                      <a:pt x="1586" y="1966"/>
                    </a:lnTo>
                    <a:cubicBezTo>
                      <a:pt x="1539" y="2060"/>
                      <a:pt x="1499" y="2160"/>
                      <a:pt x="1462" y="2280"/>
                    </a:cubicBezTo>
                    <a:cubicBezTo>
                      <a:pt x="1422" y="2474"/>
                      <a:pt x="1395" y="2685"/>
                      <a:pt x="1386" y="2946"/>
                    </a:cubicBezTo>
                    <a:cubicBezTo>
                      <a:pt x="1389" y="3016"/>
                      <a:pt x="1395" y="3083"/>
                      <a:pt x="1409" y="3150"/>
                    </a:cubicBezTo>
                    <a:lnTo>
                      <a:pt x="1415" y="3176"/>
                    </a:lnTo>
                    <a:cubicBezTo>
                      <a:pt x="1459" y="3313"/>
                      <a:pt x="1516" y="3444"/>
                      <a:pt x="1569" y="3571"/>
                    </a:cubicBezTo>
                    <a:lnTo>
                      <a:pt x="1596" y="3631"/>
                    </a:lnTo>
                    <a:cubicBezTo>
                      <a:pt x="1650" y="3755"/>
                      <a:pt x="1719" y="3919"/>
                      <a:pt x="1810" y="4089"/>
                    </a:cubicBezTo>
                    <a:cubicBezTo>
                      <a:pt x="1860" y="4173"/>
                      <a:pt x="1920" y="4273"/>
                      <a:pt x="1994" y="4367"/>
                    </a:cubicBezTo>
                    <a:cubicBezTo>
                      <a:pt x="2061" y="4457"/>
                      <a:pt x="2141" y="4548"/>
                      <a:pt x="2235" y="4648"/>
                    </a:cubicBezTo>
                    <a:cubicBezTo>
                      <a:pt x="2519" y="4919"/>
                      <a:pt x="2760" y="5113"/>
                      <a:pt x="3000" y="5266"/>
                    </a:cubicBezTo>
                    <a:lnTo>
                      <a:pt x="3017" y="5277"/>
                    </a:lnTo>
                    <a:cubicBezTo>
                      <a:pt x="3104" y="5317"/>
                      <a:pt x="3181" y="5350"/>
                      <a:pt x="3255" y="5374"/>
                    </a:cubicBezTo>
                    <a:lnTo>
                      <a:pt x="3278" y="5380"/>
                    </a:lnTo>
                    <a:cubicBezTo>
                      <a:pt x="3318" y="5387"/>
                      <a:pt x="3355" y="5394"/>
                      <a:pt x="3392" y="5397"/>
                    </a:cubicBezTo>
                    <a:lnTo>
                      <a:pt x="3408" y="5400"/>
                    </a:lnTo>
                    <a:lnTo>
                      <a:pt x="3425" y="5397"/>
                    </a:lnTo>
                    <a:cubicBezTo>
                      <a:pt x="3516" y="5391"/>
                      <a:pt x="3613" y="5377"/>
                      <a:pt x="3740" y="5346"/>
                    </a:cubicBezTo>
                    <a:cubicBezTo>
                      <a:pt x="3800" y="5330"/>
                      <a:pt x="3860" y="5306"/>
                      <a:pt x="3917" y="5283"/>
                    </a:cubicBezTo>
                    <a:lnTo>
                      <a:pt x="3950" y="5263"/>
                    </a:lnTo>
                    <a:cubicBezTo>
                      <a:pt x="3967" y="5250"/>
                      <a:pt x="3984" y="5240"/>
                      <a:pt x="3997" y="5226"/>
                    </a:cubicBezTo>
                    <a:lnTo>
                      <a:pt x="4017" y="5206"/>
                    </a:lnTo>
                    <a:cubicBezTo>
                      <a:pt x="4070" y="5146"/>
                      <a:pt x="4115" y="5090"/>
                      <a:pt x="4155" y="5036"/>
                    </a:cubicBezTo>
                    <a:lnTo>
                      <a:pt x="4168" y="5005"/>
                    </a:lnTo>
                    <a:cubicBezTo>
                      <a:pt x="4218" y="4899"/>
                      <a:pt x="4251" y="4789"/>
                      <a:pt x="4275" y="4698"/>
                    </a:cubicBezTo>
                    <a:cubicBezTo>
                      <a:pt x="4302" y="4581"/>
                      <a:pt x="4335" y="4423"/>
                      <a:pt x="4345" y="4256"/>
                    </a:cubicBezTo>
                    <a:lnTo>
                      <a:pt x="4345" y="4247"/>
                    </a:lnTo>
                    <a:lnTo>
                      <a:pt x="4345" y="4236"/>
                    </a:lnTo>
                    <a:cubicBezTo>
                      <a:pt x="4342" y="4170"/>
                      <a:pt x="4335" y="4102"/>
                      <a:pt x="4325" y="4039"/>
                    </a:cubicBezTo>
                    <a:cubicBezTo>
                      <a:pt x="4322" y="4019"/>
                      <a:pt x="4318" y="4002"/>
                      <a:pt x="4315" y="3982"/>
                    </a:cubicBezTo>
                    <a:cubicBezTo>
                      <a:pt x="4311" y="3966"/>
                      <a:pt x="4305" y="3942"/>
                      <a:pt x="4305" y="3935"/>
                    </a:cubicBezTo>
                    <a:lnTo>
                      <a:pt x="4305" y="3862"/>
                    </a:lnTo>
                    <a:cubicBezTo>
                      <a:pt x="4302" y="3815"/>
                      <a:pt x="4302" y="3768"/>
                      <a:pt x="4308" y="3715"/>
                    </a:cubicBezTo>
                    <a:lnTo>
                      <a:pt x="4311" y="3698"/>
                    </a:lnTo>
                    <a:lnTo>
                      <a:pt x="4311" y="3678"/>
                    </a:lnTo>
                    <a:cubicBezTo>
                      <a:pt x="4302" y="3494"/>
                      <a:pt x="4419" y="3310"/>
                      <a:pt x="4592" y="3243"/>
                    </a:cubicBezTo>
                    <a:cubicBezTo>
                      <a:pt x="4647" y="3221"/>
                      <a:pt x="4706" y="3209"/>
                      <a:pt x="4765" y="3209"/>
                    </a:cubicBezTo>
                    <a:cubicBezTo>
                      <a:pt x="4860" y="3209"/>
                      <a:pt x="4954" y="3239"/>
                      <a:pt x="5030" y="3296"/>
                    </a:cubicBezTo>
                    <a:lnTo>
                      <a:pt x="5091" y="3344"/>
                    </a:lnTo>
                    <a:cubicBezTo>
                      <a:pt x="5124" y="3370"/>
                      <a:pt x="5161" y="3407"/>
                      <a:pt x="5198" y="3444"/>
                    </a:cubicBezTo>
                    <a:lnTo>
                      <a:pt x="5231" y="3480"/>
                    </a:lnTo>
                    <a:cubicBezTo>
                      <a:pt x="5258" y="3508"/>
                      <a:pt x="5278" y="3551"/>
                      <a:pt x="5305" y="3601"/>
                    </a:cubicBezTo>
                    <a:cubicBezTo>
                      <a:pt x="5312" y="3615"/>
                      <a:pt x="5319" y="3630"/>
                      <a:pt x="5328" y="3645"/>
                    </a:cubicBezTo>
                    <a:lnTo>
                      <a:pt x="5328" y="3645"/>
                    </a:lnTo>
                    <a:lnTo>
                      <a:pt x="5499" y="3597"/>
                    </a:lnTo>
                    <a:lnTo>
                      <a:pt x="5499" y="3597"/>
                    </a:lnTo>
                    <a:lnTo>
                      <a:pt x="5335" y="3665"/>
                    </a:lnTo>
                    <a:lnTo>
                      <a:pt x="5342" y="3691"/>
                    </a:lnTo>
                    <a:cubicBezTo>
                      <a:pt x="5359" y="3748"/>
                      <a:pt x="5375" y="3801"/>
                      <a:pt x="5385" y="3858"/>
                    </a:cubicBezTo>
                    <a:cubicBezTo>
                      <a:pt x="5388" y="3882"/>
                      <a:pt x="5392" y="3902"/>
                      <a:pt x="5395" y="3926"/>
                    </a:cubicBezTo>
                    <a:cubicBezTo>
                      <a:pt x="5419" y="4073"/>
                      <a:pt x="5415" y="4230"/>
                      <a:pt x="5412" y="4390"/>
                    </a:cubicBezTo>
                    <a:cubicBezTo>
                      <a:pt x="5405" y="4591"/>
                      <a:pt x="5351" y="4792"/>
                      <a:pt x="5294" y="5005"/>
                    </a:cubicBezTo>
                    <a:lnTo>
                      <a:pt x="5274" y="5076"/>
                    </a:lnTo>
                    <a:cubicBezTo>
                      <a:pt x="5238" y="5220"/>
                      <a:pt x="5198" y="5360"/>
                      <a:pt x="5131" y="5481"/>
                    </a:cubicBezTo>
                    <a:cubicBezTo>
                      <a:pt x="5061" y="5607"/>
                      <a:pt x="4993" y="5725"/>
                      <a:pt x="4900" y="5828"/>
                    </a:cubicBezTo>
                    <a:lnTo>
                      <a:pt x="4873" y="5859"/>
                    </a:lnTo>
                    <a:cubicBezTo>
                      <a:pt x="4783" y="5959"/>
                      <a:pt x="4696" y="6059"/>
                      <a:pt x="4596" y="6126"/>
                    </a:cubicBezTo>
                    <a:cubicBezTo>
                      <a:pt x="4462" y="6217"/>
                      <a:pt x="4339" y="6283"/>
                      <a:pt x="4218" y="6323"/>
                    </a:cubicBezTo>
                    <a:cubicBezTo>
                      <a:pt x="4094" y="6363"/>
                      <a:pt x="3964" y="6397"/>
                      <a:pt x="3806" y="6434"/>
                    </a:cubicBezTo>
                    <a:cubicBezTo>
                      <a:pt x="3726" y="6450"/>
                      <a:pt x="3656" y="6461"/>
                      <a:pt x="3593" y="6467"/>
                    </a:cubicBezTo>
                    <a:cubicBezTo>
                      <a:pt x="3539" y="6471"/>
                      <a:pt x="3477" y="6474"/>
                      <a:pt x="3412" y="6474"/>
                    </a:cubicBezTo>
                    <a:cubicBezTo>
                      <a:pt x="3347" y="6474"/>
                      <a:pt x="3280" y="6471"/>
                      <a:pt x="3215" y="6461"/>
                    </a:cubicBezTo>
                    <a:cubicBezTo>
                      <a:pt x="3104" y="6447"/>
                      <a:pt x="2984" y="6417"/>
                      <a:pt x="2846" y="6370"/>
                    </a:cubicBezTo>
                    <a:cubicBezTo>
                      <a:pt x="2663" y="6310"/>
                      <a:pt x="2476" y="6209"/>
                      <a:pt x="2255" y="6056"/>
                    </a:cubicBezTo>
                    <a:cubicBezTo>
                      <a:pt x="2114" y="5962"/>
                      <a:pt x="1974" y="5848"/>
                      <a:pt x="1817" y="5712"/>
                    </a:cubicBezTo>
                    <a:cubicBezTo>
                      <a:pt x="1636" y="5551"/>
                      <a:pt x="1466" y="5383"/>
                      <a:pt x="1305" y="5210"/>
                    </a:cubicBezTo>
                    <a:cubicBezTo>
                      <a:pt x="1198" y="5090"/>
                      <a:pt x="1094" y="4949"/>
                      <a:pt x="984" y="4761"/>
                    </a:cubicBezTo>
                    <a:lnTo>
                      <a:pt x="964" y="4732"/>
                    </a:lnTo>
                    <a:cubicBezTo>
                      <a:pt x="890" y="4604"/>
                      <a:pt x="816" y="4488"/>
                      <a:pt x="759" y="4360"/>
                    </a:cubicBezTo>
                    <a:lnTo>
                      <a:pt x="739" y="4317"/>
                    </a:lnTo>
                    <a:cubicBezTo>
                      <a:pt x="710" y="4243"/>
                      <a:pt x="676" y="4170"/>
                      <a:pt x="646" y="4096"/>
                    </a:cubicBezTo>
                    <a:lnTo>
                      <a:pt x="616" y="4022"/>
                    </a:lnTo>
                    <a:cubicBezTo>
                      <a:pt x="549" y="3862"/>
                      <a:pt x="486" y="3708"/>
                      <a:pt x="435" y="3551"/>
                    </a:cubicBezTo>
                    <a:cubicBezTo>
                      <a:pt x="398" y="3427"/>
                      <a:pt x="362" y="3293"/>
                      <a:pt x="358" y="3173"/>
                    </a:cubicBezTo>
                    <a:cubicBezTo>
                      <a:pt x="355" y="3036"/>
                      <a:pt x="355" y="2885"/>
                      <a:pt x="369" y="2738"/>
                    </a:cubicBezTo>
                    <a:cubicBezTo>
                      <a:pt x="378" y="2637"/>
                      <a:pt x="392" y="2504"/>
                      <a:pt x="415" y="2370"/>
                    </a:cubicBezTo>
                    <a:cubicBezTo>
                      <a:pt x="452" y="2163"/>
                      <a:pt x="495" y="1989"/>
                      <a:pt x="549" y="1835"/>
                    </a:cubicBezTo>
                    <a:cubicBezTo>
                      <a:pt x="603" y="1688"/>
                      <a:pt x="683" y="1538"/>
                      <a:pt x="779" y="1380"/>
                    </a:cubicBezTo>
                    <a:cubicBezTo>
                      <a:pt x="824" y="1313"/>
                      <a:pt x="873" y="1250"/>
                      <a:pt x="934" y="1183"/>
                    </a:cubicBezTo>
                    <a:lnTo>
                      <a:pt x="967" y="1146"/>
                    </a:lnTo>
                    <a:cubicBezTo>
                      <a:pt x="1060" y="1043"/>
                      <a:pt x="1161" y="936"/>
                      <a:pt x="1272" y="856"/>
                    </a:cubicBezTo>
                    <a:lnTo>
                      <a:pt x="1312" y="825"/>
                    </a:lnTo>
                    <a:cubicBezTo>
                      <a:pt x="1386" y="765"/>
                      <a:pt x="1455" y="711"/>
                      <a:pt x="1529" y="665"/>
                    </a:cubicBezTo>
                    <a:cubicBezTo>
                      <a:pt x="1622" y="608"/>
                      <a:pt x="1727" y="544"/>
                      <a:pt x="1830" y="498"/>
                    </a:cubicBezTo>
                    <a:lnTo>
                      <a:pt x="1860" y="484"/>
                    </a:lnTo>
                    <a:cubicBezTo>
                      <a:pt x="1900" y="464"/>
                      <a:pt x="1940" y="447"/>
                      <a:pt x="1974" y="437"/>
                    </a:cubicBezTo>
                    <a:lnTo>
                      <a:pt x="2008" y="430"/>
                    </a:lnTo>
                    <a:cubicBezTo>
                      <a:pt x="2091" y="407"/>
                      <a:pt x="2171" y="384"/>
                      <a:pt x="2252" y="370"/>
                    </a:cubicBezTo>
                    <a:cubicBezTo>
                      <a:pt x="2346" y="356"/>
                      <a:pt x="2444" y="352"/>
                      <a:pt x="2545" y="352"/>
                    </a:cubicBezTo>
                    <a:close/>
                    <a:moveTo>
                      <a:pt x="2529" y="0"/>
                    </a:moveTo>
                    <a:cubicBezTo>
                      <a:pt x="2420" y="0"/>
                      <a:pt x="2309" y="5"/>
                      <a:pt x="2195" y="22"/>
                    </a:cubicBezTo>
                    <a:cubicBezTo>
                      <a:pt x="2097" y="39"/>
                      <a:pt x="2004" y="66"/>
                      <a:pt x="1914" y="89"/>
                    </a:cubicBezTo>
                    <a:lnTo>
                      <a:pt x="1880" y="99"/>
                    </a:lnTo>
                    <a:cubicBezTo>
                      <a:pt x="1817" y="116"/>
                      <a:pt x="1763" y="143"/>
                      <a:pt x="1713" y="166"/>
                    </a:cubicBezTo>
                    <a:lnTo>
                      <a:pt x="1687" y="176"/>
                    </a:lnTo>
                    <a:cubicBezTo>
                      <a:pt x="1562" y="233"/>
                      <a:pt x="1449" y="303"/>
                      <a:pt x="1341" y="367"/>
                    </a:cubicBezTo>
                    <a:cubicBezTo>
                      <a:pt x="1255" y="424"/>
                      <a:pt x="1174" y="484"/>
                      <a:pt x="1097" y="544"/>
                    </a:cubicBezTo>
                    <a:lnTo>
                      <a:pt x="1057" y="575"/>
                    </a:lnTo>
                    <a:cubicBezTo>
                      <a:pt x="927" y="675"/>
                      <a:pt x="813" y="791"/>
                      <a:pt x="706" y="909"/>
                    </a:cubicBezTo>
                    <a:lnTo>
                      <a:pt x="670" y="949"/>
                    </a:lnTo>
                    <a:cubicBezTo>
                      <a:pt x="596" y="1032"/>
                      <a:pt x="539" y="1109"/>
                      <a:pt x="486" y="1193"/>
                    </a:cubicBezTo>
                    <a:cubicBezTo>
                      <a:pt x="372" y="1367"/>
                      <a:pt x="282" y="1544"/>
                      <a:pt x="222" y="1714"/>
                    </a:cubicBezTo>
                    <a:cubicBezTo>
                      <a:pt x="157" y="1889"/>
                      <a:pt x="108" y="2083"/>
                      <a:pt x="68" y="2310"/>
                    </a:cubicBezTo>
                    <a:cubicBezTo>
                      <a:pt x="44" y="2454"/>
                      <a:pt x="27" y="2597"/>
                      <a:pt x="17" y="2705"/>
                    </a:cubicBezTo>
                    <a:cubicBezTo>
                      <a:pt x="1" y="2869"/>
                      <a:pt x="4" y="3032"/>
                      <a:pt x="7" y="3183"/>
                    </a:cubicBezTo>
                    <a:cubicBezTo>
                      <a:pt x="11" y="3347"/>
                      <a:pt x="54" y="3508"/>
                      <a:pt x="101" y="3654"/>
                    </a:cubicBezTo>
                    <a:cubicBezTo>
                      <a:pt x="154" y="3829"/>
                      <a:pt x="222" y="3996"/>
                      <a:pt x="288" y="4156"/>
                    </a:cubicBezTo>
                    <a:lnTo>
                      <a:pt x="322" y="4230"/>
                    </a:lnTo>
                    <a:cubicBezTo>
                      <a:pt x="352" y="4307"/>
                      <a:pt x="385" y="4383"/>
                      <a:pt x="418" y="4460"/>
                    </a:cubicBezTo>
                    <a:lnTo>
                      <a:pt x="438" y="4504"/>
                    </a:lnTo>
                    <a:cubicBezTo>
                      <a:pt x="506" y="4651"/>
                      <a:pt x="586" y="4785"/>
                      <a:pt x="663" y="4915"/>
                    </a:cubicBezTo>
                    <a:lnTo>
                      <a:pt x="683" y="4942"/>
                    </a:lnTo>
                    <a:cubicBezTo>
                      <a:pt x="807" y="5150"/>
                      <a:pt x="920" y="5306"/>
                      <a:pt x="1044" y="5444"/>
                    </a:cubicBezTo>
                    <a:cubicBezTo>
                      <a:pt x="1211" y="5627"/>
                      <a:pt x="1395" y="5808"/>
                      <a:pt x="1586" y="5976"/>
                    </a:cubicBezTo>
                    <a:cubicBezTo>
                      <a:pt x="1750" y="6119"/>
                      <a:pt x="1903" y="6243"/>
                      <a:pt x="2054" y="6347"/>
                    </a:cubicBezTo>
                    <a:cubicBezTo>
                      <a:pt x="2301" y="6518"/>
                      <a:pt x="2519" y="6635"/>
                      <a:pt x="2736" y="6705"/>
                    </a:cubicBezTo>
                    <a:cubicBezTo>
                      <a:pt x="2894" y="6758"/>
                      <a:pt x="3034" y="6791"/>
                      <a:pt x="3167" y="6811"/>
                    </a:cubicBezTo>
                    <a:cubicBezTo>
                      <a:pt x="3248" y="6822"/>
                      <a:pt x="3328" y="6825"/>
                      <a:pt x="3405" y="6825"/>
                    </a:cubicBezTo>
                    <a:cubicBezTo>
                      <a:pt x="3482" y="6825"/>
                      <a:pt x="3553" y="6822"/>
                      <a:pt x="3616" y="6819"/>
                    </a:cubicBezTo>
                    <a:cubicBezTo>
                      <a:pt x="3696" y="6811"/>
                      <a:pt x="3786" y="6798"/>
                      <a:pt x="3883" y="6775"/>
                    </a:cubicBezTo>
                    <a:cubicBezTo>
                      <a:pt x="4050" y="6738"/>
                      <a:pt x="4191" y="6701"/>
                      <a:pt x="4331" y="6655"/>
                    </a:cubicBezTo>
                    <a:cubicBezTo>
                      <a:pt x="4482" y="6604"/>
                      <a:pt x="4632" y="6527"/>
                      <a:pt x="4797" y="6417"/>
                    </a:cubicBezTo>
                    <a:cubicBezTo>
                      <a:pt x="4930" y="6323"/>
                      <a:pt x="5038" y="6206"/>
                      <a:pt x="5138" y="6089"/>
                    </a:cubicBezTo>
                    <a:lnTo>
                      <a:pt x="5161" y="6062"/>
                    </a:lnTo>
                    <a:cubicBezTo>
                      <a:pt x="5282" y="5932"/>
                      <a:pt x="5359" y="5788"/>
                      <a:pt x="5435" y="5651"/>
                    </a:cubicBezTo>
                    <a:cubicBezTo>
                      <a:pt x="5526" y="5494"/>
                      <a:pt x="5572" y="5326"/>
                      <a:pt x="5616" y="5166"/>
                    </a:cubicBezTo>
                    <a:lnTo>
                      <a:pt x="5636" y="5096"/>
                    </a:lnTo>
                    <a:cubicBezTo>
                      <a:pt x="5696" y="4872"/>
                      <a:pt x="5756" y="4644"/>
                      <a:pt x="5763" y="4397"/>
                    </a:cubicBezTo>
                    <a:cubicBezTo>
                      <a:pt x="5766" y="4230"/>
                      <a:pt x="5770" y="4049"/>
                      <a:pt x="5743" y="3875"/>
                    </a:cubicBezTo>
                    <a:cubicBezTo>
                      <a:pt x="5740" y="3849"/>
                      <a:pt x="5736" y="3821"/>
                      <a:pt x="5730" y="3795"/>
                    </a:cubicBezTo>
                    <a:cubicBezTo>
                      <a:pt x="5716" y="3728"/>
                      <a:pt x="5700" y="3661"/>
                      <a:pt x="5683" y="3597"/>
                    </a:cubicBezTo>
                    <a:lnTo>
                      <a:pt x="5673" y="3565"/>
                    </a:lnTo>
                    <a:cubicBezTo>
                      <a:pt x="5669" y="3548"/>
                      <a:pt x="5663" y="3520"/>
                      <a:pt x="5646" y="3491"/>
                    </a:cubicBezTo>
                    <a:cubicBezTo>
                      <a:pt x="5636" y="3474"/>
                      <a:pt x="5626" y="3457"/>
                      <a:pt x="5616" y="3437"/>
                    </a:cubicBezTo>
                    <a:cubicBezTo>
                      <a:pt x="5583" y="3374"/>
                      <a:pt x="5546" y="3300"/>
                      <a:pt x="5482" y="3236"/>
                    </a:cubicBezTo>
                    <a:lnTo>
                      <a:pt x="5452" y="3203"/>
                    </a:lnTo>
                    <a:cubicBezTo>
                      <a:pt x="5405" y="3156"/>
                      <a:pt x="5359" y="3106"/>
                      <a:pt x="5302" y="3063"/>
                    </a:cubicBezTo>
                    <a:lnTo>
                      <a:pt x="5245" y="3019"/>
                    </a:lnTo>
                    <a:cubicBezTo>
                      <a:pt x="5107" y="2913"/>
                      <a:pt x="4932" y="2857"/>
                      <a:pt x="4757" y="2857"/>
                    </a:cubicBezTo>
                    <a:cubicBezTo>
                      <a:pt x="4655" y="2857"/>
                      <a:pt x="4554" y="2876"/>
                      <a:pt x="4459" y="2915"/>
                    </a:cubicBezTo>
                    <a:cubicBezTo>
                      <a:pt x="4155" y="3039"/>
                      <a:pt x="3950" y="3350"/>
                      <a:pt x="3960" y="3675"/>
                    </a:cubicBezTo>
                    <a:cubicBezTo>
                      <a:pt x="3947" y="3748"/>
                      <a:pt x="3950" y="3815"/>
                      <a:pt x="3954" y="3875"/>
                    </a:cubicBezTo>
                    <a:lnTo>
                      <a:pt x="3954" y="3939"/>
                    </a:lnTo>
                    <a:cubicBezTo>
                      <a:pt x="3954" y="3982"/>
                      <a:pt x="3964" y="4026"/>
                      <a:pt x="3970" y="4059"/>
                    </a:cubicBezTo>
                    <a:cubicBezTo>
                      <a:pt x="3974" y="4073"/>
                      <a:pt x="3977" y="4082"/>
                      <a:pt x="3977" y="4096"/>
                    </a:cubicBezTo>
                    <a:cubicBezTo>
                      <a:pt x="3987" y="4142"/>
                      <a:pt x="3990" y="4193"/>
                      <a:pt x="3994" y="4243"/>
                    </a:cubicBezTo>
                    <a:cubicBezTo>
                      <a:pt x="3984" y="4380"/>
                      <a:pt x="3957" y="4517"/>
                      <a:pt x="3934" y="4611"/>
                    </a:cubicBezTo>
                    <a:cubicBezTo>
                      <a:pt x="3917" y="4678"/>
                      <a:pt x="3890" y="4765"/>
                      <a:pt x="3854" y="4849"/>
                    </a:cubicBezTo>
                    <a:cubicBezTo>
                      <a:pt x="3826" y="4889"/>
                      <a:pt x="3797" y="4925"/>
                      <a:pt x="3763" y="4962"/>
                    </a:cubicBezTo>
                    <a:cubicBezTo>
                      <a:pt x="3760" y="4965"/>
                      <a:pt x="3760" y="4965"/>
                      <a:pt x="3760" y="4969"/>
                    </a:cubicBezTo>
                    <a:cubicBezTo>
                      <a:pt x="3716" y="4985"/>
                      <a:pt x="3680" y="4999"/>
                      <a:pt x="3649" y="5009"/>
                    </a:cubicBezTo>
                    <a:cubicBezTo>
                      <a:pt x="3559" y="5025"/>
                      <a:pt x="3485" y="5039"/>
                      <a:pt x="3412" y="5045"/>
                    </a:cubicBezTo>
                    <a:cubicBezTo>
                      <a:pt x="3395" y="5042"/>
                      <a:pt x="3375" y="5039"/>
                      <a:pt x="3355" y="5039"/>
                    </a:cubicBezTo>
                    <a:cubicBezTo>
                      <a:pt x="3301" y="5019"/>
                      <a:pt x="3244" y="4992"/>
                      <a:pt x="3181" y="4962"/>
                    </a:cubicBezTo>
                    <a:cubicBezTo>
                      <a:pt x="2964" y="4825"/>
                      <a:pt x="2740" y="4644"/>
                      <a:pt x="2485" y="4397"/>
                    </a:cubicBezTo>
                    <a:cubicBezTo>
                      <a:pt x="2402" y="4313"/>
                      <a:pt x="2335" y="4233"/>
                      <a:pt x="2275" y="4153"/>
                    </a:cubicBezTo>
                    <a:cubicBezTo>
                      <a:pt x="2218" y="4079"/>
                      <a:pt x="2168" y="4002"/>
                      <a:pt x="2114" y="3915"/>
                    </a:cubicBezTo>
                    <a:cubicBezTo>
                      <a:pt x="2037" y="3765"/>
                      <a:pt x="1971" y="3611"/>
                      <a:pt x="1920" y="3494"/>
                    </a:cubicBezTo>
                    <a:lnTo>
                      <a:pt x="1894" y="3430"/>
                    </a:lnTo>
                    <a:cubicBezTo>
                      <a:pt x="1840" y="3310"/>
                      <a:pt x="1793" y="3196"/>
                      <a:pt x="1753" y="3079"/>
                    </a:cubicBezTo>
                    <a:cubicBezTo>
                      <a:pt x="1743" y="3029"/>
                      <a:pt x="1739" y="2979"/>
                      <a:pt x="1736" y="2946"/>
                    </a:cubicBezTo>
                    <a:cubicBezTo>
                      <a:pt x="1747" y="2722"/>
                      <a:pt x="1770" y="2527"/>
                      <a:pt x="1803" y="2370"/>
                    </a:cubicBezTo>
                    <a:cubicBezTo>
                      <a:pt x="1830" y="2287"/>
                      <a:pt x="1860" y="2206"/>
                      <a:pt x="1897" y="2129"/>
                    </a:cubicBezTo>
                    <a:cubicBezTo>
                      <a:pt x="1957" y="2035"/>
                      <a:pt x="2028" y="1946"/>
                      <a:pt x="2097" y="1865"/>
                    </a:cubicBezTo>
                    <a:cubicBezTo>
                      <a:pt x="2211" y="1759"/>
                      <a:pt x="2309" y="1678"/>
                      <a:pt x="2395" y="1625"/>
                    </a:cubicBezTo>
                    <a:cubicBezTo>
                      <a:pt x="2465" y="1584"/>
                      <a:pt x="2525" y="1558"/>
                      <a:pt x="2585" y="1538"/>
                    </a:cubicBezTo>
                    <a:cubicBezTo>
                      <a:pt x="2683" y="1521"/>
                      <a:pt x="2783" y="1518"/>
                      <a:pt x="2874" y="1518"/>
                    </a:cubicBezTo>
                    <a:lnTo>
                      <a:pt x="3091" y="1521"/>
                    </a:lnTo>
                    <a:lnTo>
                      <a:pt x="3114" y="1518"/>
                    </a:lnTo>
                    <a:cubicBezTo>
                      <a:pt x="3252" y="1501"/>
                      <a:pt x="3372" y="1450"/>
                      <a:pt x="3482" y="1367"/>
                    </a:cubicBezTo>
                    <a:cubicBezTo>
                      <a:pt x="3639" y="1246"/>
                      <a:pt x="3743" y="1063"/>
                      <a:pt x="3769" y="862"/>
                    </a:cubicBezTo>
                    <a:cubicBezTo>
                      <a:pt x="3797" y="665"/>
                      <a:pt x="3740" y="461"/>
                      <a:pt x="3619" y="303"/>
                    </a:cubicBezTo>
                    <a:cubicBezTo>
                      <a:pt x="3519" y="169"/>
                      <a:pt x="3322" y="16"/>
                      <a:pt x="3098" y="9"/>
                    </a:cubicBezTo>
                    <a:cubicBezTo>
                      <a:pt x="2984" y="6"/>
                      <a:pt x="2866" y="2"/>
                      <a:pt x="2753" y="2"/>
                    </a:cubicBezTo>
                    <a:lnTo>
                      <a:pt x="2686" y="2"/>
                    </a:lnTo>
                    <a:cubicBezTo>
                      <a:pt x="2634" y="1"/>
                      <a:pt x="2582" y="0"/>
                      <a:pt x="2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32" name="Google Shape;4332;p29"/>
            <p:cNvGrpSpPr/>
            <p:nvPr/>
          </p:nvGrpSpPr>
          <p:grpSpPr>
            <a:xfrm rot="-564885">
              <a:off x="1023204" y="216108"/>
              <a:ext cx="153769" cy="230340"/>
              <a:chOff x="1459800" y="1512500"/>
              <a:chExt cx="131625" cy="197100"/>
            </a:xfrm>
          </p:grpSpPr>
          <p:sp>
            <p:nvSpPr>
              <p:cNvPr id="4333" name="Google Shape;4333;p29"/>
              <p:cNvSpPr/>
              <p:nvPr/>
            </p:nvSpPr>
            <p:spPr>
              <a:xfrm>
                <a:off x="1533625" y="1599050"/>
                <a:ext cx="600" cy="2450"/>
              </a:xfrm>
              <a:custGeom>
                <a:avLst/>
                <a:gdLst/>
                <a:ahLst/>
                <a:cxnLst/>
                <a:rect l="l" t="t" r="r" b="b"/>
                <a:pathLst>
                  <a:path w="24" h="98" extrusionOk="0">
                    <a:moveTo>
                      <a:pt x="0" y="1"/>
                    </a:moveTo>
                    <a:cubicBezTo>
                      <a:pt x="2" y="11"/>
                      <a:pt x="5" y="21"/>
                      <a:pt x="7" y="30"/>
                    </a:cubicBezTo>
                    <a:lnTo>
                      <a:pt x="7" y="30"/>
                    </a:lnTo>
                    <a:cubicBezTo>
                      <a:pt x="7" y="19"/>
                      <a:pt x="3" y="9"/>
                      <a:pt x="0" y="1"/>
                    </a:cubicBezTo>
                    <a:close/>
                    <a:moveTo>
                      <a:pt x="7" y="30"/>
                    </a:moveTo>
                    <a:lnTo>
                      <a:pt x="7" y="30"/>
                    </a:lnTo>
                    <a:cubicBezTo>
                      <a:pt x="7" y="32"/>
                      <a:pt x="7" y="33"/>
                      <a:pt x="7" y="34"/>
                    </a:cubicBezTo>
                    <a:cubicBezTo>
                      <a:pt x="11" y="47"/>
                      <a:pt x="14" y="64"/>
                      <a:pt x="17" y="81"/>
                    </a:cubicBezTo>
                    <a:lnTo>
                      <a:pt x="23" y="98"/>
                    </a:lnTo>
                    <a:cubicBezTo>
                      <a:pt x="19" y="74"/>
                      <a:pt x="13" y="53"/>
                      <a:pt x="7" y="30"/>
                    </a:cubicBezTo>
                    <a:close/>
                  </a:path>
                </a:pathLst>
              </a:custGeom>
              <a:solidFill>
                <a:srgbClr val="FB6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4" name="Google Shape;4334;p29"/>
              <p:cNvSpPr/>
              <p:nvPr/>
            </p:nvSpPr>
            <p:spPr>
              <a:xfrm>
                <a:off x="1529350" y="1598125"/>
                <a:ext cx="9150" cy="4300"/>
              </a:xfrm>
              <a:custGeom>
                <a:avLst/>
                <a:gdLst/>
                <a:ahLst/>
                <a:cxnLst/>
                <a:rect l="l" t="t" r="r" b="b"/>
                <a:pathLst>
                  <a:path w="366" h="172" extrusionOk="0">
                    <a:moveTo>
                      <a:pt x="345" y="1"/>
                    </a:moveTo>
                    <a:lnTo>
                      <a:pt x="1" y="74"/>
                    </a:lnTo>
                    <a:lnTo>
                      <a:pt x="21" y="172"/>
                    </a:lnTo>
                    <a:lnTo>
                      <a:pt x="365" y="98"/>
                    </a:lnTo>
                    <a:lnTo>
                      <a:pt x="345" y="1"/>
                    </a:lnTo>
                    <a:close/>
                  </a:path>
                </a:pathLst>
              </a:custGeom>
              <a:solidFill>
                <a:srgbClr val="524A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5" name="Google Shape;4335;p29"/>
              <p:cNvSpPr/>
              <p:nvPr/>
            </p:nvSpPr>
            <p:spPr>
              <a:xfrm>
                <a:off x="1463575" y="1516850"/>
                <a:ext cx="123425" cy="188350"/>
              </a:xfrm>
              <a:custGeom>
                <a:avLst/>
                <a:gdLst/>
                <a:ahLst/>
                <a:cxnLst/>
                <a:rect l="l" t="t" r="r" b="b"/>
                <a:pathLst>
                  <a:path w="4937" h="7534" extrusionOk="0">
                    <a:moveTo>
                      <a:pt x="2585" y="2359"/>
                    </a:moveTo>
                    <a:cubicBezTo>
                      <a:pt x="2601" y="2419"/>
                      <a:pt x="2618" y="2479"/>
                      <a:pt x="2635" y="2543"/>
                    </a:cubicBezTo>
                    <a:cubicBezTo>
                      <a:pt x="2682" y="2743"/>
                      <a:pt x="2729" y="2947"/>
                      <a:pt x="2772" y="3148"/>
                    </a:cubicBezTo>
                    <a:cubicBezTo>
                      <a:pt x="2782" y="3188"/>
                      <a:pt x="2793" y="3225"/>
                      <a:pt x="2799" y="3265"/>
                    </a:cubicBezTo>
                    <a:lnTo>
                      <a:pt x="2796" y="3245"/>
                    </a:lnTo>
                    <a:lnTo>
                      <a:pt x="2796" y="3245"/>
                    </a:lnTo>
                    <a:cubicBezTo>
                      <a:pt x="2799" y="3258"/>
                      <a:pt x="2802" y="3275"/>
                      <a:pt x="2805" y="3292"/>
                    </a:cubicBezTo>
                    <a:cubicBezTo>
                      <a:pt x="2805" y="3302"/>
                      <a:pt x="2809" y="3312"/>
                      <a:pt x="2809" y="3322"/>
                    </a:cubicBezTo>
                    <a:lnTo>
                      <a:pt x="2816" y="3338"/>
                    </a:lnTo>
                    <a:lnTo>
                      <a:pt x="2816" y="3352"/>
                    </a:lnTo>
                    <a:cubicBezTo>
                      <a:pt x="2859" y="3543"/>
                      <a:pt x="2902" y="3733"/>
                      <a:pt x="2946" y="3924"/>
                    </a:cubicBezTo>
                    <a:cubicBezTo>
                      <a:pt x="2856" y="3934"/>
                      <a:pt x="2762" y="3937"/>
                      <a:pt x="2672" y="3951"/>
                    </a:cubicBezTo>
                    <a:cubicBezTo>
                      <a:pt x="2558" y="3968"/>
                      <a:pt x="2444" y="3984"/>
                      <a:pt x="2328" y="4000"/>
                    </a:cubicBezTo>
                    <a:cubicBezTo>
                      <a:pt x="2197" y="4017"/>
                      <a:pt x="2067" y="4034"/>
                      <a:pt x="1939" y="4051"/>
                    </a:cubicBezTo>
                    <a:cubicBezTo>
                      <a:pt x="1979" y="3944"/>
                      <a:pt x="2020" y="3840"/>
                      <a:pt x="2060" y="3736"/>
                    </a:cubicBezTo>
                    <a:cubicBezTo>
                      <a:pt x="2227" y="3325"/>
                      <a:pt x="2401" y="2914"/>
                      <a:pt x="2541" y="2492"/>
                    </a:cubicBezTo>
                    <a:cubicBezTo>
                      <a:pt x="2555" y="2449"/>
                      <a:pt x="2572" y="2402"/>
                      <a:pt x="2585" y="2359"/>
                    </a:cubicBezTo>
                    <a:close/>
                    <a:moveTo>
                      <a:pt x="2705" y="1"/>
                    </a:moveTo>
                    <a:cubicBezTo>
                      <a:pt x="2595" y="1"/>
                      <a:pt x="2495" y="35"/>
                      <a:pt x="2391" y="95"/>
                    </a:cubicBezTo>
                    <a:cubicBezTo>
                      <a:pt x="2294" y="152"/>
                      <a:pt x="2240" y="235"/>
                      <a:pt x="2183" y="328"/>
                    </a:cubicBezTo>
                    <a:cubicBezTo>
                      <a:pt x="2130" y="416"/>
                      <a:pt x="2097" y="516"/>
                      <a:pt x="2063" y="609"/>
                    </a:cubicBezTo>
                    <a:cubicBezTo>
                      <a:pt x="1916" y="1024"/>
                      <a:pt x="1806" y="1449"/>
                      <a:pt x="1682" y="1870"/>
                    </a:cubicBezTo>
                    <a:cubicBezTo>
                      <a:pt x="1641" y="2011"/>
                      <a:pt x="1601" y="2148"/>
                      <a:pt x="1558" y="2285"/>
                    </a:cubicBezTo>
                    <a:cubicBezTo>
                      <a:pt x="1508" y="2435"/>
                      <a:pt x="1454" y="2586"/>
                      <a:pt x="1397" y="2736"/>
                    </a:cubicBezTo>
                    <a:cubicBezTo>
                      <a:pt x="1317" y="2944"/>
                      <a:pt x="1240" y="3151"/>
                      <a:pt x="1160" y="3358"/>
                    </a:cubicBezTo>
                    <a:cubicBezTo>
                      <a:pt x="1090" y="3543"/>
                      <a:pt x="1023" y="3727"/>
                      <a:pt x="956" y="3914"/>
                    </a:cubicBezTo>
                    <a:cubicBezTo>
                      <a:pt x="909" y="4034"/>
                      <a:pt x="873" y="4158"/>
                      <a:pt x="832" y="4278"/>
                    </a:cubicBezTo>
                    <a:cubicBezTo>
                      <a:pt x="806" y="4366"/>
                      <a:pt x="772" y="4452"/>
                      <a:pt x="749" y="4542"/>
                    </a:cubicBezTo>
                    <a:cubicBezTo>
                      <a:pt x="632" y="4937"/>
                      <a:pt x="522" y="5332"/>
                      <a:pt x="401" y="5726"/>
                    </a:cubicBezTo>
                    <a:cubicBezTo>
                      <a:pt x="334" y="5924"/>
                      <a:pt x="267" y="6118"/>
                      <a:pt x="210" y="6319"/>
                    </a:cubicBezTo>
                    <a:cubicBezTo>
                      <a:pt x="147" y="6529"/>
                      <a:pt x="107" y="6750"/>
                      <a:pt x="56" y="6964"/>
                    </a:cubicBezTo>
                    <a:cubicBezTo>
                      <a:pt x="0" y="7211"/>
                      <a:pt x="184" y="7466"/>
                      <a:pt x="425" y="7512"/>
                    </a:cubicBezTo>
                    <a:cubicBezTo>
                      <a:pt x="454" y="7518"/>
                      <a:pt x="483" y="7521"/>
                      <a:pt x="512" y="7521"/>
                    </a:cubicBezTo>
                    <a:cubicBezTo>
                      <a:pt x="605" y="7521"/>
                      <a:pt x="697" y="7493"/>
                      <a:pt x="775" y="7442"/>
                    </a:cubicBezTo>
                    <a:cubicBezTo>
                      <a:pt x="879" y="7368"/>
                      <a:pt x="943" y="7265"/>
                      <a:pt x="973" y="7141"/>
                    </a:cubicBezTo>
                    <a:cubicBezTo>
                      <a:pt x="1007" y="6990"/>
                      <a:pt x="1036" y="6837"/>
                      <a:pt x="1076" y="6689"/>
                    </a:cubicBezTo>
                    <a:cubicBezTo>
                      <a:pt x="1107" y="6576"/>
                      <a:pt x="1144" y="6469"/>
                      <a:pt x="1177" y="6359"/>
                    </a:cubicBezTo>
                    <a:cubicBezTo>
                      <a:pt x="1271" y="6091"/>
                      <a:pt x="1365" y="5827"/>
                      <a:pt x="1445" y="5556"/>
                    </a:cubicBezTo>
                    <a:lnTo>
                      <a:pt x="1535" y="5255"/>
                    </a:lnTo>
                    <a:cubicBezTo>
                      <a:pt x="1554" y="5257"/>
                      <a:pt x="1573" y="5259"/>
                      <a:pt x="1593" y="5259"/>
                    </a:cubicBezTo>
                    <a:cubicBezTo>
                      <a:pt x="1607" y="5259"/>
                      <a:pt x="1621" y="5258"/>
                      <a:pt x="1635" y="5255"/>
                    </a:cubicBezTo>
                    <a:cubicBezTo>
                      <a:pt x="1896" y="5221"/>
                      <a:pt x="2157" y="5188"/>
                      <a:pt x="2418" y="5151"/>
                    </a:cubicBezTo>
                    <a:cubicBezTo>
                      <a:pt x="2532" y="5138"/>
                      <a:pt x="2649" y="5118"/>
                      <a:pt x="2762" y="5098"/>
                    </a:cubicBezTo>
                    <a:cubicBezTo>
                      <a:pt x="2873" y="5078"/>
                      <a:pt x="2986" y="5078"/>
                      <a:pt x="3100" y="5061"/>
                    </a:cubicBezTo>
                    <a:cubicBezTo>
                      <a:pt x="3110" y="5058"/>
                      <a:pt x="3120" y="5054"/>
                      <a:pt x="3130" y="5054"/>
                    </a:cubicBezTo>
                    <a:cubicBezTo>
                      <a:pt x="3137" y="5081"/>
                      <a:pt x="3140" y="5111"/>
                      <a:pt x="3146" y="5138"/>
                    </a:cubicBezTo>
                    <a:cubicBezTo>
                      <a:pt x="3171" y="5285"/>
                      <a:pt x="3197" y="5436"/>
                      <a:pt x="3237" y="5579"/>
                    </a:cubicBezTo>
                    <a:cubicBezTo>
                      <a:pt x="3264" y="5673"/>
                      <a:pt x="3291" y="5766"/>
                      <a:pt x="3321" y="5860"/>
                    </a:cubicBezTo>
                    <a:cubicBezTo>
                      <a:pt x="3371" y="6031"/>
                      <a:pt x="3418" y="6201"/>
                      <a:pt x="3461" y="6372"/>
                    </a:cubicBezTo>
                    <a:cubicBezTo>
                      <a:pt x="3475" y="6439"/>
                      <a:pt x="3488" y="6509"/>
                      <a:pt x="3498" y="6576"/>
                    </a:cubicBezTo>
                    <a:cubicBezTo>
                      <a:pt x="3508" y="6626"/>
                      <a:pt x="3518" y="6677"/>
                      <a:pt x="3525" y="6730"/>
                    </a:cubicBezTo>
                    <a:cubicBezTo>
                      <a:pt x="3538" y="6817"/>
                      <a:pt x="3558" y="6904"/>
                      <a:pt x="3578" y="6987"/>
                    </a:cubicBezTo>
                    <a:cubicBezTo>
                      <a:pt x="3592" y="7041"/>
                      <a:pt x="3618" y="7091"/>
                      <a:pt x="3645" y="7138"/>
                    </a:cubicBezTo>
                    <a:cubicBezTo>
                      <a:pt x="3682" y="7228"/>
                      <a:pt x="3739" y="7305"/>
                      <a:pt x="3813" y="7372"/>
                    </a:cubicBezTo>
                    <a:cubicBezTo>
                      <a:pt x="3903" y="7449"/>
                      <a:pt x="4003" y="7499"/>
                      <a:pt x="4120" y="7523"/>
                    </a:cubicBezTo>
                    <a:cubicBezTo>
                      <a:pt x="4161" y="7530"/>
                      <a:pt x="4202" y="7534"/>
                      <a:pt x="4243" y="7534"/>
                    </a:cubicBezTo>
                    <a:cubicBezTo>
                      <a:pt x="4316" y="7534"/>
                      <a:pt x="4387" y="7522"/>
                      <a:pt x="4458" y="7496"/>
                    </a:cubicBezTo>
                    <a:cubicBezTo>
                      <a:pt x="4565" y="7459"/>
                      <a:pt x="4655" y="7396"/>
                      <a:pt x="4732" y="7311"/>
                    </a:cubicBezTo>
                    <a:cubicBezTo>
                      <a:pt x="4816" y="7185"/>
                      <a:pt x="4889" y="7095"/>
                      <a:pt x="4916" y="6937"/>
                    </a:cubicBezTo>
                    <a:cubicBezTo>
                      <a:pt x="4929" y="6860"/>
                      <a:pt x="4936" y="6783"/>
                      <a:pt x="4932" y="6700"/>
                    </a:cubicBezTo>
                    <a:cubicBezTo>
                      <a:pt x="4932" y="6660"/>
                      <a:pt x="4929" y="6620"/>
                      <a:pt x="4920" y="6579"/>
                    </a:cubicBezTo>
                    <a:cubicBezTo>
                      <a:pt x="4896" y="6445"/>
                      <a:pt x="4866" y="6308"/>
                      <a:pt x="4836" y="6175"/>
                    </a:cubicBezTo>
                    <a:cubicBezTo>
                      <a:pt x="4802" y="6018"/>
                      <a:pt x="4765" y="5860"/>
                      <a:pt x="4719" y="5706"/>
                    </a:cubicBezTo>
                    <a:cubicBezTo>
                      <a:pt x="4665" y="5539"/>
                      <a:pt x="4611" y="5372"/>
                      <a:pt x="4558" y="5208"/>
                    </a:cubicBezTo>
                    <a:cubicBezTo>
                      <a:pt x="4511" y="5071"/>
                      <a:pt x="4481" y="4934"/>
                      <a:pt x="4448" y="4794"/>
                    </a:cubicBezTo>
                    <a:cubicBezTo>
                      <a:pt x="4364" y="4375"/>
                      <a:pt x="4290" y="3957"/>
                      <a:pt x="4184" y="3546"/>
                    </a:cubicBezTo>
                    <a:cubicBezTo>
                      <a:pt x="4080" y="3162"/>
                      <a:pt x="3949" y="2787"/>
                      <a:pt x="3836" y="2406"/>
                    </a:cubicBezTo>
                    <a:cubicBezTo>
                      <a:pt x="3773" y="2191"/>
                      <a:pt x="3702" y="1984"/>
                      <a:pt x="3625" y="1777"/>
                    </a:cubicBezTo>
                    <a:cubicBezTo>
                      <a:pt x="3538" y="1549"/>
                      <a:pt x="3464" y="1325"/>
                      <a:pt x="3401" y="1091"/>
                    </a:cubicBezTo>
                    <a:cubicBezTo>
                      <a:pt x="3364" y="904"/>
                      <a:pt x="3331" y="714"/>
                      <a:pt x="3287" y="526"/>
                    </a:cubicBezTo>
                    <a:cubicBezTo>
                      <a:pt x="3281" y="502"/>
                      <a:pt x="3277" y="479"/>
                      <a:pt x="3271" y="456"/>
                    </a:cubicBezTo>
                    <a:cubicBezTo>
                      <a:pt x="3251" y="388"/>
                      <a:pt x="3220" y="336"/>
                      <a:pt x="3187" y="272"/>
                    </a:cubicBezTo>
                    <a:cubicBezTo>
                      <a:pt x="3120" y="135"/>
                      <a:pt x="2950" y="31"/>
                      <a:pt x="2805" y="11"/>
                    </a:cubicBezTo>
                    <a:cubicBezTo>
                      <a:pt x="2772" y="4"/>
                      <a:pt x="2739" y="1"/>
                      <a:pt x="27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6" name="Google Shape;4336;p29"/>
              <p:cNvSpPr/>
              <p:nvPr/>
            </p:nvSpPr>
            <p:spPr>
              <a:xfrm>
                <a:off x="1459800" y="1512500"/>
                <a:ext cx="131625" cy="197100"/>
              </a:xfrm>
              <a:custGeom>
                <a:avLst/>
                <a:gdLst/>
                <a:ahLst/>
                <a:cxnLst/>
                <a:rect l="l" t="t" r="r" b="b"/>
                <a:pathLst>
                  <a:path w="5265" h="7884" extrusionOk="0">
                    <a:moveTo>
                      <a:pt x="2706" y="3151"/>
                    </a:moveTo>
                    <a:cubicBezTo>
                      <a:pt x="2723" y="3222"/>
                      <a:pt x="2736" y="3292"/>
                      <a:pt x="2752" y="3362"/>
                    </a:cubicBezTo>
                    <a:lnTo>
                      <a:pt x="2796" y="3563"/>
                    </a:lnTo>
                    <a:cubicBezTo>
                      <a:pt x="2823" y="3690"/>
                      <a:pt x="2853" y="3813"/>
                      <a:pt x="2880" y="3941"/>
                    </a:cubicBezTo>
                    <a:cubicBezTo>
                      <a:pt x="2853" y="3944"/>
                      <a:pt x="2826" y="3947"/>
                      <a:pt x="2800" y="3951"/>
                    </a:cubicBezTo>
                    <a:lnTo>
                      <a:pt x="2669" y="3971"/>
                    </a:lnTo>
                    <a:cubicBezTo>
                      <a:pt x="2599" y="3981"/>
                      <a:pt x="2529" y="3991"/>
                      <a:pt x="2455" y="4001"/>
                    </a:cubicBezTo>
                    <a:lnTo>
                      <a:pt x="2362" y="4011"/>
                    </a:lnTo>
                    <a:cubicBezTo>
                      <a:pt x="2365" y="4001"/>
                      <a:pt x="2368" y="3987"/>
                      <a:pt x="2374" y="3974"/>
                    </a:cubicBezTo>
                    <a:lnTo>
                      <a:pt x="2462" y="3760"/>
                    </a:lnTo>
                    <a:cubicBezTo>
                      <a:pt x="2545" y="3560"/>
                      <a:pt x="2629" y="3359"/>
                      <a:pt x="2706" y="3151"/>
                    </a:cubicBezTo>
                    <a:close/>
                    <a:moveTo>
                      <a:pt x="2749" y="1934"/>
                    </a:moveTo>
                    <a:lnTo>
                      <a:pt x="2525" y="2613"/>
                    </a:lnTo>
                    <a:cubicBezTo>
                      <a:pt x="2411" y="2954"/>
                      <a:pt x="2271" y="3296"/>
                      <a:pt x="2138" y="3626"/>
                    </a:cubicBezTo>
                    <a:lnTo>
                      <a:pt x="2050" y="3844"/>
                    </a:lnTo>
                    <a:cubicBezTo>
                      <a:pt x="2017" y="3924"/>
                      <a:pt x="1984" y="4008"/>
                      <a:pt x="1953" y="4091"/>
                    </a:cubicBezTo>
                    <a:lnTo>
                      <a:pt x="1820" y="4435"/>
                    </a:lnTo>
                    <a:lnTo>
                      <a:pt x="2502" y="4349"/>
                    </a:lnTo>
                    <a:cubicBezTo>
                      <a:pt x="2575" y="4339"/>
                      <a:pt x="2649" y="4329"/>
                      <a:pt x="2723" y="4319"/>
                    </a:cubicBezTo>
                    <a:lnTo>
                      <a:pt x="2850" y="4299"/>
                    </a:lnTo>
                    <a:cubicBezTo>
                      <a:pt x="2896" y="4292"/>
                      <a:pt x="2947" y="4288"/>
                      <a:pt x="2993" y="4282"/>
                    </a:cubicBezTo>
                    <a:cubicBezTo>
                      <a:pt x="3033" y="4279"/>
                      <a:pt x="3077" y="4275"/>
                      <a:pt x="3117" y="4272"/>
                    </a:cubicBezTo>
                    <a:lnTo>
                      <a:pt x="3311" y="4248"/>
                    </a:lnTo>
                    <a:lnTo>
                      <a:pt x="3228" y="3887"/>
                    </a:lnTo>
                    <a:cubicBezTo>
                      <a:pt x="3197" y="3753"/>
                      <a:pt x="3167" y="3623"/>
                      <a:pt x="3137" y="3476"/>
                    </a:cubicBezTo>
                    <a:lnTo>
                      <a:pt x="3134" y="3456"/>
                    </a:lnTo>
                    <a:lnTo>
                      <a:pt x="2960" y="3496"/>
                    </a:lnTo>
                    <a:lnTo>
                      <a:pt x="3127" y="3429"/>
                    </a:lnTo>
                    <a:lnTo>
                      <a:pt x="3117" y="3382"/>
                    </a:lnTo>
                    <a:lnTo>
                      <a:pt x="3097" y="3285"/>
                    </a:lnTo>
                    <a:cubicBezTo>
                      <a:pt x="3050" y="3081"/>
                      <a:pt x="3004" y="2877"/>
                      <a:pt x="2956" y="2673"/>
                    </a:cubicBezTo>
                    <a:cubicBezTo>
                      <a:pt x="2940" y="2609"/>
                      <a:pt x="2923" y="2546"/>
                      <a:pt x="2907" y="2486"/>
                    </a:cubicBezTo>
                    <a:lnTo>
                      <a:pt x="2749" y="1934"/>
                    </a:lnTo>
                    <a:close/>
                    <a:moveTo>
                      <a:pt x="2855" y="352"/>
                    </a:moveTo>
                    <a:cubicBezTo>
                      <a:pt x="2879" y="352"/>
                      <a:pt x="2904" y="355"/>
                      <a:pt x="2930" y="359"/>
                    </a:cubicBezTo>
                    <a:cubicBezTo>
                      <a:pt x="3030" y="372"/>
                      <a:pt x="3144" y="449"/>
                      <a:pt x="3181" y="526"/>
                    </a:cubicBezTo>
                    <a:lnTo>
                      <a:pt x="3201" y="566"/>
                    </a:lnTo>
                    <a:cubicBezTo>
                      <a:pt x="3224" y="607"/>
                      <a:pt x="3241" y="640"/>
                      <a:pt x="3251" y="673"/>
                    </a:cubicBezTo>
                    <a:cubicBezTo>
                      <a:pt x="3257" y="697"/>
                      <a:pt x="3261" y="717"/>
                      <a:pt x="3268" y="740"/>
                    </a:cubicBezTo>
                    <a:cubicBezTo>
                      <a:pt x="3294" y="871"/>
                      <a:pt x="3322" y="1001"/>
                      <a:pt x="3345" y="1132"/>
                    </a:cubicBezTo>
                    <a:lnTo>
                      <a:pt x="3382" y="1315"/>
                    </a:lnTo>
                    <a:cubicBezTo>
                      <a:pt x="3448" y="1553"/>
                      <a:pt x="3522" y="1780"/>
                      <a:pt x="3609" y="2011"/>
                    </a:cubicBezTo>
                    <a:cubicBezTo>
                      <a:pt x="3686" y="2212"/>
                      <a:pt x="3753" y="2416"/>
                      <a:pt x="3819" y="2629"/>
                    </a:cubicBezTo>
                    <a:cubicBezTo>
                      <a:pt x="3856" y="2760"/>
                      <a:pt x="3899" y="2890"/>
                      <a:pt x="3940" y="3021"/>
                    </a:cubicBezTo>
                    <a:cubicBezTo>
                      <a:pt x="4017" y="3265"/>
                      <a:pt x="4097" y="3516"/>
                      <a:pt x="4164" y="3767"/>
                    </a:cubicBezTo>
                    <a:cubicBezTo>
                      <a:pt x="4248" y="4081"/>
                      <a:pt x="4311" y="4409"/>
                      <a:pt x="4371" y="4723"/>
                    </a:cubicBezTo>
                    <a:lnTo>
                      <a:pt x="4428" y="5004"/>
                    </a:lnTo>
                    <a:cubicBezTo>
                      <a:pt x="4461" y="5151"/>
                      <a:pt x="4495" y="5295"/>
                      <a:pt x="4542" y="5439"/>
                    </a:cubicBezTo>
                    <a:cubicBezTo>
                      <a:pt x="4595" y="5603"/>
                      <a:pt x="4649" y="5767"/>
                      <a:pt x="4699" y="5931"/>
                    </a:cubicBezTo>
                    <a:cubicBezTo>
                      <a:pt x="4739" y="6061"/>
                      <a:pt x="4776" y="6201"/>
                      <a:pt x="4816" y="6386"/>
                    </a:cubicBezTo>
                    <a:lnTo>
                      <a:pt x="4836" y="6476"/>
                    </a:lnTo>
                    <a:cubicBezTo>
                      <a:pt x="4856" y="6579"/>
                      <a:pt x="4880" y="6683"/>
                      <a:pt x="4900" y="6787"/>
                    </a:cubicBezTo>
                    <a:cubicBezTo>
                      <a:pt x="4907" y="6817"/>
                      <a:pt x="4907" y="6847"/>
                      <a:pt x="4910" y="6880"/>
                    </a:cubicBezTo>
                    <a:cubicBezTo>
                      <a:pt x="4910" y="6948"/>
                      <a:pt x="4907" y="7011"/>
                      <a:pt x="4893" y="7081"/>
                    </a:cubicBezTo>
                    <a:cubicBezTo>
                      <a:pt x="4876" y="7181"/>
                      <a:pt x="4833" y="7245"/>
                      <a:pt x="4766" y="7345"/>
                    </a:cubicBezTo>
                    <a:lnTo>
                      <a:pt x="4742" y="7375"/>
                    </a:lnTo>
                    <a:cubicBezTo>
                      <a:pt x="4689" y="7436"/>
                      <a:pt x="4626" y="7479"/>
                      <a:pt x="4552" y="7506"/>
                    </a:cubicBezTo>
                    <a:cubicBezTo>
                      <a:pt x="4499" y="7523"/>
                      <a:pt x="4448" y="7532"/>
                      <a:pt x="4396" y="7532"/>
                    </a:cubicBezTo>
                    <a:cubicBezTo>
                      <a:pt x="4366" y="7532"/>
                      <a:pt x="4336" y="7529"/>
                      <a:pt x="4305" y="7522"/>
                    </a:cubicBezTo>
                    <a:cubicBezTo>
                      <a:pt x="4217" y="7506"/>
                      <a:pt x="4144" y="7469"/>
                      <a:pt x="4080" y="7416"/>
                    </a:cubicBezTo>
                    <a:cubicBezTo>
                      <a:pt x="4027" y="7365"/>
                      <a:pt x="3987" y="7309"/>
                      <a:pt x="3956" y="7245"/>
                    </a:cubicBezTo>
                    <a:lnTo>
                      <a:pt x="3947" y="7225"/>
                    </a:lnTo>
                    <a:cubicBezTo>
                      <a:pt x="3927" y="7188"/>
                      <a:pt x="3907" y="7152"/>
                      <a:pt x="3896" y="7104"/>
                    </a:cubicBezTo>
                    <a:cubicBezTo>
                      <a:pt x="3879" y="7031"/>
                      <a:pt x="3859" y="6954"/>
                      <a:pt x="3850" y="6877"/>
                    </a:cubicBezTo>
                    <a:cubicBezTo>
                      <a:pt x="3843" y="6823"/>
                      <a:pt x="3833" y="6770"/>
                      <a:pt x="3823" y="6717"/>
                    </a:cubicBezTo>
                    <a:cubicBezTo>
                      <a:pt x="3810" y="6650"/>
                      <a:pt x="3796" y="6579"/>
                      <a:pt x="3783" y="6506"/>
                    </a:cubicBezTo>
                    <a:cubicBezTo>
                      <a:pt x="3746" y="6352"/>
                      <a:pt x="3699" y="6192"/>
                      <a:pt x="3639" y="5984"/>
                    </a:cubicBezTo>
                    <a:lnTo>
                      <a:pt x="3632" y="5968"/>
                    </a:lnTo>
                    <a:cubicBezTo>
                      <a:pt x="3609" y="5880"/>
                      <a:pt x="3582" y="5793"/>
                      <a:pt x="3558" y="5707"/>
                    </a:cubicBezTo>
                    <a:cubicBezTo>
                      <a:pt x="3518" y="5563"/>
                      <a:pt x="3492" y="5412"/>
                      <a:pt x="3468" y="5285"/>
                    </a:cubicBezTo>
                    <a:lnTo>
                      <a:pt x="3425" y="5017"/>
                    </a:lnTo>
                    <a:lnTo>
                      <a:pt x="3221" y="5061"/>
                    </a:lnTo>
                    <a:cubicBezTo>
                      <a:pt x="3174" y="5068"/>
                      <a:pt x="3124" y="5071"/>
                      <a:pt x="3074" y="5077"/>
                    </a:cubicBezTo>
                    <a:cubicBezTo>
                      <a:pt x="3010" y="5081"/>
                      <a:pt x="2947" y="5088"/>
                      <a:pt x="2883" y="5102"/>
                    </a:cubicBezTo>
                    <a:cubicBezTo>
                      <a:pt x="2769" y="5122"/>
                      <a:pt x="2655" y="5138"/>
                      <a:pt x="2545" y="5151"/>
                    </a:cubicBezTo>
                    <a:cubicBezTo>
                      <a:pt x="2374" y="5178"/>
                      <a:pt x="2204" y="5198"/>
                      <a:pt x="2033" y="5222"/>
                    </a:cubicBezTo>
                    <a:lnTo>
                      <a:pt x="1763" y="5255"/>
                    </a:lnTo>
                    <a:cubicBezTo>
                      <a:pt x="1756" y="5256"/>
                      <a:pt x="1748" y="5257"/>
                      <a:pt x="1738" y="5257"/>
                    </a:cubicBezTo>
                    <a:cubicBezTo>
                      <a:pt x="1727" y="5257"/>
                      <a:pt x="1716" y="5256"/>
                      <a:pt x="1703" y="5255"/>
                    </a:cubicBezTo>
                    <a:lnTo>
                      <a:pt x="1559" y="5242"/>
                    </a:lnTo>
                    <a:lnTo>
                      <a:pt x="1428" y="5679"/>
                    </a:lnTo>
                    <a:cubicBezTo>
                      <a:pt x="1358" y="5917"/>
                      <a:pt x="1275" y="6155"/>
                      <a:pt x="1195" y="6386"/>
                    </a:cubicBezTo>
                    <a:lnTo>
                      <a:pt x="1161" y="6479"/>
                    </a:lnTo>
                    <a:cubicBezTo>
                      <a:pt x="1124" y="6590"/>
                      <a:pt x="1090" y="6703"/>
                      <a:pt x="1060" y="6817"/>
                    </a:cubicBezTo>
                    <a:cubicBezTo>
                      <a:pt x="1030" y="6924"/>
                      <a:pt x="1007" y="7031"/>
                      <a:pt x="983" y="7141"/>
                    </a:cubicBezTo>
                    <a:lnTo>
                      <a:pt x="950" y="7275"/>
                    </a:lnTo>
                    <a:cubicBezTo>
                      <a:pt x="934" y="7362"/>
                      <a:pt x="890" y="7425"/>
                      <a:pt x="826" y="7469"/>
                    </a:cubicBezTo>
                    <a:cubicBezTo>
                      <a:pt x="779" y="7502"/>
                      <a:pt x="724" y="7519"/>
                      <a:pt x="668" y="7519"/>
                    </a:cubicBezTo>
                    <a:cubicBezTo>
                      <a:pt x="648" y="7519"/>
                      <a:pt x="628" y="7517"/>
                      <a:pt x="609" y="7513"/>
                    </a:cubicBezTo>
                    <a:cubicBezTo>
                      <a:pt x="536" y="7499"/>
                      <a:pt x="465" y="7449"/>
                      <a:pt x="418" y="7382"/>
                    </a:cubicBezTo>
                    <a:cubicBezTo>
                      <a:pt x="378" y="7315"/>
                      <a:pt x="365" y="7245"/>
                      <a:pt x="378" y="7178"/>
                    </a:cubicBezTo>
                    <a:cubicBezTo>
                      <a:pt x="392" y="7115"/>
                      <a:pt x="408" y="7054"/>
                      <a:pt x="422" y="6991"/>
                    </a:cubicBezTo>
                    <a:cubicBezTo>
                      <a:pt x="452" y="6840"/>
                      <a:pt x="485" y="6687"/>
                      <a:pt x="528" y="6542"/>
                    </a:cubicBezTo>
                    <a:cubicBezTo>
                      <a:pt x="589" y="6342"/>
                      <a:pt x="656" y="6141"/>
                      <a:pt x="719" y="5951"/>
                    </a:cubicBezTo>
                    <a:cubicBezTo>
                      <a:pt x="806" y="5663"/>
                      <a:pt x="894" y="5369"/>
                      <a:pt x="977" y="5077"/>
                    </a:cubicBezTo>
                    <a:lnTo>
                      <a:pt x="1067" y="4764"/>
                    </a:lnTo>
                    <a:cubicBezTo>
                      <a:pt x="1084" y="4707"/>
                      <a:pt x="1104" y="4653"/>
                      <a:pt x="1121" y="4596"/>
                    </a:cubicBezTo>
                    <a:lnTo>
                      <a:pt x="1187" y="4395"/>
                    </a:lnTo>
                    <a:cubicBezTo>
                      <a:pt x="1215" y="4312"/>
                      <a:pt x="1241" y="4228"/>
                      <a:pt x="1271" y="4148"/>
                    </a:cubicBezTo>
                    <a:lnTo>
                      <a:pt x="1325" y="4001"/>
                    </a:lnTo>
                    <a:cubicBezTo>
                      <a:pt x="1375" y="3867"/>
                      <a:pt x="1425" y="3730"/>
                      <a:pt x="1475" y="3597"/>
                    </a:cubicBezTo>
                    <a:lnTo>
                      <a:pt x="1485" y="3569"/>
                    </a:lnTo>
                    <a:cubicBezTo>
                      <a:pt x="1562" y="3372"/>
                      <a:pt x="1636" y="3171"/>
                      <a:pt x="1712" y="2974"/>
                    </a:cubicBezTo>
                    <a:cubicBezTo>
                      <a:pt x="1769" y="2824"/>
                      <a:pt x="1823" y="2669"/>
                      <a:pt x="1880" y="2509"/>
                    </a:cubicBezTo>
                    <a:lnTo>
                      <a:pt x="1900" y="2433"/>
                    </a:lnTo>
                    <a:cubicBezTo>
                      <a:pt x="1937" y="2322"/>
                      <a:pt x="1970" y="2208"/>
                      <a:pt x="2004" y="2095"/>
                    </a:cubicBezTo>
                    <a:cubicBezTo>
                      <a:pt x="2033" y="1994"/>
                      <a:pt x="2061" y="1891"/>
                      <a:pt x="2090" y="1791"/>
                    </a:cubicBezTo>
                    <a:cubicBezTo>
                      <a:pt x="2178" y="1476"/>
                      <a:pt x="2271" y="1152"/>
                      <a:pt x="2382" y="843"/>
                    </a:cubicBezTo>
                    <a:lnTo>
                      <a:pt x="2391" y="817"/>
                    </a:lnTo>
                    <a:cubicBezTo>
                      <a:pt x="2419" y="737"/>
                      <a:pt x="2448" y="656"/>
                      <a:pt x="2485" y="593"/>
                    </a:cubicBezTo>
                    <a:cubicBezTo>
                      <a:pt x="2539" y="506"/>
                      <a:pt x="2575" y="456"/>
                      <a:pt x="2632" y="419"/>
                    </a:cubicBezTo>
                    <a:cubicBezTo>
                      <a:pt x="2711" y="373"/>
                      <a:pt x="2780" y="352"/>
                      <a:pt x="2855" y="352"/>
                    </a:cubicBezTo>
                    <a:close/>
                    <a:moveTo>
                      <a:pt x="2851" y="0"/>
                    </a:moveTo>
                    <a:cubicBezTo>
                      <a:pt x="2711" y="0"/>
                      <a:pt x="2582" y="39"/>
                      <a:pt x="2451" y="118"/>
                    </a:cubicBezTo>
                    <a:cubicBezTo>
                      <a:pt x="2321" y="198"/>
                      <a:pt x="2248" y="309"/>
                      <a:pt x="2184" y="412"/>
                    </a:cubicBezTo>
                    <a:cubicBezTo>
                      <a:pt x="2127" y="506"/>
                      <a:pt x="2090" y="610"/>
                      <a:pt x="2061" y="700"/>
                    </a:cubicBezTo>
                    <a:lnTo>
                      <a:pt x="2050" y="727"/>
                    </a:lnTo>
                    <a:cubicBezTo>
                      <a:pt x="1937" y="1044"/>
                      <a:pt x="1843" y="1376"/>
                      <a:pt x="1752" y="1693"/>
                    </a:cubicBezTo>
                    <a:cubicBezTo>
                      <a:pt x="1723" y="1794"/>
                      <a:pt x="1696" y="1894"/>
                      <a:pt x="1666" y="1998"/>
                    </a:cubicBezTo>
                    <a:cubicBezTo>
                      <a:pt x="1632" y="2108"/>
                      <a:pt x="1599" y="2222"/>
                      <a:pt x="1565" y="2332"/>
                    </a:cubicBezTo>
                    <a:lnTo>
                      <a:pt x="1545" y="2402"/>
                    </a:lnTo>
                    <a:cubicBezTo>
                      <a:pt x="1491" y="2553"/>
                      <a:pt x="1442" y="2700"/>
                      <a:pt x="1385" y="2850"/>
                    </a:cubicBezTo>
                    <a:cubicBezTo>
                      <a:pt x="1308" y="3048"/>
                      <a:pt x="1235" y="3245"/>
                      <a:pt x="1158" y="3442"/>
                    </a:cubicBezTo>
                    <a:lnTo>
                      <a:pt x="1147" y="3469"/>
                    </a:lnTo>
                    <a:cubicBezTo>
                      <a:pt x="1094" y="3606"/>
                      <a:pt x="1044" y="3743"/>
                      <a:pt x="994" y="3881"/>
                    </a:cubicBezTo>
                    <a:lnTo>
                      <a:pt x="940" y="4024"/>
                    </a:lnTo>
                    <a:cubicBezTo>
                      <a:pt x="910" y="4111"/>
                      <a:pt x="880" y="4202"/>
                      <a:pt x="853" y="4288"/>
                    </a:cubicBezTo>
                    <a:lnTo>
                      <a:pt x="789" y="4483"/>
                    </a:lnTo>
                    <a:cubicBezTo>
                      <a:pt x="769" y="4543"/>
                      <a:pt x="749" y="4603"/>
                      <a:pt x="729" y="4667"/>
                    </a:cubicBezTo>
                    <a:lnTo>
                      <a:pt x="639" y="4981"/>
                    </a:lnTo>
                    <a:cubicBezTo>
                      <a:pt x="556" y="5272"/>
                      <a:pt x="472" y="5559"/>
                      <a:pt x="385" y="5844"/>
                    </a:cubicBezTo>
                    <a:cubicBezTo>
                      <a:pt x="321" y="6034"/>
                      <a:pt x="251" y="6235"/>
                      <a:pt x="191" y="6442"/>
                    </a:cubicBezTo>
                    <a:cubicBezTo>
                      <a:pt x="147" y="6599"/>
                      <a:pt x="111" y="6760"/>
                      <a:pt x="77" y="6914"/>
                    </a:cubicBezTo>
                    <a:cubicBezTo>
                      <a:pt x="64" y="6977"/>
                      <a:pt x="51" y="7038"/>
                      <a:pt x="37" y="7098"/>
                    </a:cubicBezTo>
                    <a:cubicBezTo>
                      <a:pt x="0" y="7258"/>
                      <a:pt x="31" y="7429"/>
                      <a:pt x="124" y="7573"/>
                    </a:cubicBezTo>
                    <a:cubicBezTo>
                      <a:pt x="221" y="7723"/>
                      <a:pt x="375" y="7827"/>
                      <a:pt x="542" y="7860"/>
                    </a:cubicBezTo>
                    <a:cubicBezTo>
                      <a:pt x="580" y="7867"/>
                      <a:pt x="619" y="7871"/>
                      <a:pt x="658" y="7871"/>
                    </a:cubicBezTo>
                    <a:cubicBezTo>
                      <a:pt x="787" y="7871"/>
                      <a:pt x="915" y="7832"/>
                      <a:pt x="1024" y="7760"/>
                    </a:cubicBezTo>
                    <a:cubicBezTo>
                      <a:pt x="1161" y="7666"/>
                      <a:pt x="1255" y="7526"/>
                      <a:pt x="1295" y="7355"/>
                    </a:cubicBezTo>
                    <a:lnTo>
                      <a:pt x="1325" y="7215"/>
                    </a:lnTo>
                    <a:cubicBezTo>
                      <a:pt x="1348" y="7115"/>
                      <a:pt x="1371" y="7011"/>
                      <a:pt x="1398" y="6911"/>
                    </a:cubicBezTo>
                    <a:cubicBezTo>
                      <a:pt x="1428" y="6800"/>
                      <a:pt x="1462" y="6693"/>
                      <a:pt x="1496" y="6590"/>
                    </a:cubicBezTo>
                    <a:lnTo>
                      <a:pt x="1525" y="6502"/>
                    </a:lnTo>
                    <a:cubicBezTo>
                      <a:pt x="1609" y="6269"/>
                      <a:pt x="1692" y="6025"/>
                      <a:pt x="1766" y="5780"/>
                    </a:cubicBezTo>
                    <a:lnTo>
                      <a:pt x="1817" y="5603"/>
                    </a:lnTo>
                    <a:lnTo>
                      <a:pt x="2081" y="5570"/>
                    </a:lnTo>
                    <a:cubicBezTo>
                      <a:pt x="2251" y="5546"/>
                      <a:pt x="2422" y="5526"/>
                      <a:pt x="2592" y="5499"/>
                    </a:cubicBezTo>
                    <a:cubicBezTo>
                      <a:pt x="2709" y="5486"/>
                      <a:pt x="2830" y="5466"/>
                      <a:pt x="2944" y="5446"/>
                    </a:cubicBezTo>
                    <a:cubicBezTo>
                      <a:pt x="2996" y="5435"/>
                      <a:pt x="3050" y="5432"/>
                      <a:pt x="3107" y="5426"/>
                    </a:cubicBezTo>
                    <a:lnTo>
                      <a:pt x="3137" y="5426"/>
                    </a:lnTo>
                    <a:cubicBezTo>
                      <a:pt x="3157" y="5543"/>
                      <a:pt x="3184" y="5670"/>
                      <a:pt x="3217" y="5800"/>
                    </a:cubicBezTo>
                    <a:cubicBezTo>
                      <a:pt x="3245" y="5891"/>
                      <a:pt x="3271" y="5977"/>
                      <a:pt x="3297" y="6068"/>
                    </a:cubicBezTo>
                    <a:lnTo>
                      <a:pt x="3302" y="6085"/>
                    </a:lnTo>
                    <a:cubicBezTo>
                      <a:pt x="3362" y="6285"/>
                      <a:pt x="3405" y="6442"/>
                      <a:pt x="3438" y="6582"/>
                    </a:cubicBezTo>
                    <a:cubicBezTo>
                      <a:pt x="3452" y="6650"/>
                      <a:pt x="3465" y="6713"/>
                      <a:pt x="3478" y="6780"/>
                    </a:cubicBezTo>
                    <a:cubicBezTo>
                      <a:pt x="3485" y="6830"/>
                      <a:pt x="3495" y="6880"/>
                      <a:pt x="3502" y="6931"/>
                    </a:cubicBezTo>
                    <a:cubicBezTo>
                      <a:pt x="3515" y="7014"/>
                      <a:pt x="3535" y="7101"/>
                      <a:pt x="3558" y="7201"/>
                    </a:cubicBezTo>
                    <a:cubicBezTo>
                      <a:pt x="3575" y="7275"/>
                      <a:pt x="3609" y="7339"/>
                      <a:pt x="3639" y="7392"/>
                    </a:cubicBezTo>
                    <a:cubicBezTo>
                      <a:pt x="3686" y="7499"/>
                      <a:pt x="3756" y="7596"/>
                      <a:pt x="3850" y="7680"/>
                    </a:cubicBezTo>
                    <a:cubicBezTo>
                      <a:pt x="3960" y="7777"/>
                      <a:pt x="4091" y="7840"/>
                      <a:pt x="4237" y="7867"/>
                    </a:cubicBezTo>
                    <a:cubicBezTo>
                      <a:pt x="4288" y="7877"/>
                      <a:pt x="4341" y="7884"/>
                      <a:pt x="4395" y="7884"/>
                    </a:cubicBezTo>
                    <a:cubicBezTo>
                      <a:pt x="4485" y="7884"/>
                      <a:pt x="4579" y="7867"/>
                      <a:pt x="4669" y="7837"/>
                    </a:cubicBezTo>
                    <a:cubicBezTo>
                      <a:pt x="4802" y="7786"/>
                      <a:pt x="4920" y="7710"/>
                      <a:pt x="5014" y="7603"/>
                    </a:cubicBezTo>
                    <a:lnTo>
                      <a:pt x="5057" y="7542"/>
                    </a:lnTo>
                    <a:cubicBezTo>
                      <a:pt x="5134" y="7425"/>
                      <a:pt x="5208" y="7319"/>
                      <a:pt x="5241" y="7141"/>
                    </a:cubicBezTo>
                    <a:cubicBezTo>
                      <a:pt x="5258" y="7048"/>
                      <a:pt x="5264" y="6961"/>
                      <a:pt x="5261" y="6871"/>
                    </a:cubicBezTo>
                    <a:cubicBezTo>
                      <a:pt x="5258" y="6820"/>
                      <a:pt x="5254" y="6770"/>
                      <a:pt x="5244" y="6720"/>
                    </a:cubicBezTo>
                    <a:cubicBezTo>
                      <a:pt x="5224" y="6613"/>
                      <a:pt x="5201" y="6509"/>
                      <a:pt x="5177" y="6402"/>
                    </a:cubicBezTo>
                    <a:lnTo>
                      <a:pt x="5157" y="6312"/>
                    </a:lnTo>
                    <a:cubicBezTo>
                      <a:pt x="5117" y="6121"/>
                      <a:pt x="5077" y="5968"/>
                      <a:pt x="5037" y="5827"/>
                    </a:cubicBezTo>
                    <a:cubicBezTo>
                      <a:pt x="4987" y="5659"/>
                      <a:pt x="4930" y="5492"/>
                      <a:pt x="4876" y="5325"/>
                    </a:cubicBezTo>
                    <a:cubicBezTo>
                      <a:pt x="4833" y="5202"/>
                      <a:pt x="4802" y="5071"/>
                      <a:pt x="4773" y="4934"/>
                    </a:cubicBezTo>
                    <a:lnTo>
                      <a:pt x="4719" y="4656"/>
                    </a:lnTo>
                    <a:cubicBezTo>
                      <a:pt x="4656" y="4335"/>
                      <a:pt x="4589" y="4001"/>
                      <a:pt x="4501" y="3677"/>
                    </a:cubicBezTo>
                    <a:cubicBezTo>
                      <a:pt x="4435" y="3419"/>
                      <a:pt x="4355" y="3165"/>
                      <a:pt x="4274" y="2917"/>
                    </a:cubicBezTo>
                    <a:lnTo>
                      <a:pt x="4154" y="2526"/>
                    </a:lnTo>
                    <a:cubicBezTo>
                      <a:pt x="4087" y="2308"/>
                      <a:pt x="4017" y="2095"/>
                      <a:pt x="3940" y="1887"/>
                    </a:cubicBezTo>
                    <a:cubicBezTo>
                      <a:pt x="3856" y="1666"/>
                      <a:pt x="3786" y="1445"/>
                      <a:pt x="3723" y="1232"/>
                    </a:cubicBezTo>
                    <a:lnTo>
                      <a:pt x="3692" y="1068"/>
                    </a:lnTo>
                    <a:cubicBezTo>
                      <a:pt x="3666" y="931"/>
                      <a:pt x="3639" y="797"/>
                      <a:pt x="3609" y="663"/>
                    </a:cubicBezTo>
                    <a:cubicBezTo>
                      <a:pt x="3606" y="636"/>
                      <a:pt x="3598" y="610"/>
                      <a:pt x="3592" y="583"/>
                    </a:cubicBezTo>
                    <a:cubicBezTo>
                      <a:pt x="3572" y="513"/>
                      <a:pt x="3542" y="456"/>
                      <a:pt x="3515" y="402"/>
                    </a:cubicBezTo>
                    <a:lnTo>
                      <a:pt x="3495" y="366"/>
                    </a:lnTo>
                    <a:cubicBezTo>
                      <a:pt x="3405" y="188"/>
                      <a:pt x="3194" y="41"/>
                      <a:pt x="2984" y="11"/>
                    </a:cubicBezTo>
                    <a:cubicBezTo>
                      <a:pt x="2938" y="4"/>
                      <a:pt x="2894" y="0"/>
                      <a:pt x="28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37" name="Google Shape;4337;p29"/>
            <p:cNvGrpSpPr/>
            <p:nvPr/>
          </p:nvGrpSpPr>
          <p:grpSpPr>
            <a:xfrm>
              <a:off x="155449" y="233126"/>
              <a:ext cx="530524" cy="504705"/>
              <a:chOff x="435062" y="187598"/>
              <a:chExt cx="730347" cy="694803"/>
            </a:xfrm>
          </p:grpSpPr>
          <p:sp>
            <p:nvSpPr>
              <p:cNvPr id="4338" name="Google Shape;4338;p29"/>
              <p:cNvSpPr/>
              <p:nvPr/>
            </p:nvSpPr>
            <p:spPr>
              <a:xfrm rot="9076706">
                <a:off x="676192" y="272498"/>
                <a:ext cx="354711" cy="548269"/>
              </a:xfrm>
              <a:custGeom>
                <a:avLst/>
                <a:gdLst/>
                <a:ahLst/>
                <a:cxnLst/>
                <a:rect l="l" t="t" r="r" b="b"/>
                <a:pathLst>
                  <a:path w="17153" h="26513" extrusionOk="0">
                    <a:moveTo>
                      <a:pt x="1136" y="1"/>
                    </a:moveTo>
                    <a:lnTo>
                      <a:pt x="0" y="611"/>
                    </a:lnTo>
                    <a:cubicBezTo>
                      <a:pt x="77" y="2177"/>
                      <a:pt x="706" y="9129"/>
                      <a:pt x="706" y="9129"/>
                    </a:cubicBezTo>
                    <a:cubicBezTo>
                      <a:pt x="905" y="9668"/>
                      <a:pt x="1162" y="10342"/>
                      <a:pt x="1470" y="11113"/>
                    </a:cubicBezTo>
                    <a:cubicBezTo>
                      <a:pt x="2837" y="14534"/>
                      <a:pt x="5078" y="19843"/>
                      <a:pt x="6528" y="23245"/>
                    </a:cubicBezTo>
                    <a:lnTo>
                      <a:pt x="7928" y="26512"/>
                    </a:lnTo>
                    <a:cubicBezTo>
                      <a:pt x="8839" y="26435"/>
                      <a:pt x="9745" y="26281"/>
                      <a:pt x="10624" y="26050"/>
                    </a:cubicBezTo>
                    <a:cubicBezTo>
                      <a:pt x="11959" y="25691"/>
                      <a:pt x="13230" y="25132"/>
                      <a:pt x="14398" y="24394"/>
                    </a:cubicBezTo>
                    <a:cubicBezTo>
                      <a:pt x="15150" y="23919"/>
                      <a:pt x="15849" y="23367"/>
                      <a:pt x="16478" y="22744"/>
                    </a:cubicBezTo>
                    <a:cubicBezTo>
                      <a:pt x="16722" y="22513"/>
                      <a:pt x="16947" y="22256"/>
                      <a:pt x="17152" y="21993"/>
                    </a:cubicBezTo>
                    <a:cubicBezTo>
                      <a:pt x="16754" y="20915"/>
                      <a:pt x="16196" y="19657"/>
                      <a:pt x="15535" y="18321"/>
                    </a:cubicBezTo>
                    <a:cubicBezTo>
                      <a:pt x="12575" y="12281"/>
                      <a:pt x="7716" y="4539"/>
                      <a:pt x="7222" y="4308"/>
                    </a:cubicBezTo>
                    <a:cubicBezTo>
                      <a:pt x="6618" y="4019"/>
                      <a:pt x="1136" y="1"/>
                      <a:pt x="1136" y="1"/>
                    </a:cubicBezTo>
                    <a:close/>
                  </a:path>
                </a:pathLst>
              </a:custGeom>
              <a:solidFill>
                <a:srgbClr val="FFB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9" name="Google Shape;4339;p29"/>
              <p:cNvSpPr/>
              <p:nvPr/>
            </p:nvSpPr>
            <p:spPr>
              <a:xfrm rot="9076706">
                <a:off x="668378" y="265331"/>
                <a:ext cx="369849" cy="562828"/>
              </a:xfrm>
              <a:custGeom>
                <a:avLst/>
                <a:gdLst/>
                <a:ahLst/>
                <a:cxnLst/>
                <a:rect l="l" t="t" r="r" b="b"/>
                <a:pathLst>
                  <a:path w="17885" h="27217" extrusionOk="0">
                    <a:moveTo>
                      <a:pt x="1464" y="756"/>
                    </a:moveTo>
                    <a:cubicBezTo>
                      <a:pt x="2504" y="1520"/>
                      <a:pt x="6740" y="4614"/>
                      <a:pt x="7401" y="4954"/>
                    </a:cubicBezTo>
                    <a:cubicBezTo>
                      <a:pt x="8024" y="5487"/>
                      <a:pt x="12684" y="12921"/>
                      <a:pt x="15573" y="18820"/>
                    </a:cubicBezTo>
                    <a:cubicBezTo>
                      <a:pt x="16196" y="20072"/>
                      <a:pt x="16722" y="21259"/>
                      <a:pt x="17114" y="22274"/>
                    </a:cubicBezTo>
                    <a:cubicBezTo>
                      <a:pt x="16947" y="22473"/>
                      <a:pt x="16774" y="22665"/>
                      <a:pt x="16587" y="22838"/>
                    </a:cubicBezTo>
                    <a:cubicBezTo>
                      <a:pt x="15971" y="23448"/>
                      <a:pt x="15297" y="23987"/>
                      <a:pt x="14565" y="24443"/>
                    </a:cubicBezTo>
                    <a:cubicBezTo>
                      <a:pt x="13429" y="25169"/>
                      <a:pt x="12190" y="25714"/>
                      <a:pt x="10893" y="26061"/>
                    </a:cubicBezTo>
                    <a:cubicBezTo>
                      <a:pt x="10110" y="26266"/>
                      <a:pt x="9314" y="26408"/>
                      <a:pt x="8512" y="26491"/>
                    </a:cubicBezTo>
                    <a:lnTo>
                      <a:pt x="7209" y="23455"/>
                    </a:lnTo>
                    <a:cubicBezTo>
                      <a:pt x="6182" y="21067"/>
                      <a:pt x="3653" y="15110"/>
                      <a:pt x="2150" y="11335"/>
                    </a:cubicBezTo>
                    <a:cubicBezTo>
                      <a:pt x="1881" y="10674"/>
                      <a:pt x="1624" y="10006"/>
                      <a:pt x="1399" y="9403"/>
                    </a:cubicBezTo>
                    <a:cubicBezTo>
                      <a:pt x="1348" y="8819"/>
                      <a:pt x="822" y="2964"/>
                      <a:pt x="719" y="1161"/>
                    </a:cubicBezTo>
                    <a:lnTo>
                      <a:pt x="1464" y="756"/>
                    </a:lnTo>
                    <a:close/>
                    <a:moveTo>
                      <a:pt x="1495" y="0"/>
                    </a:moveTo>
                    <a:cubicBezTo>
                      <a:pt x="1436" y="0"/>
                      <a:pt x="1377" y="15"/>
                      <a:pt x="1322" y="44"/>
                    </a:cubicBezTo>
                    <a:lnTo>
                      <a:pt x="193" y="660"/>
                    </a:lnTo>
                    <a:cubicBezTo>
                      <a:pt x="71" y="724"/>
                      <a:pt x="0" y="852"/>
                      <a:pt x="6" y="981"/>
                    </a:cubicBezTo>
                    <a:cubicBezTo>
                      <a:pt x="83" y="2534"/>
                      <a:pt x="687" y="9230"/>
                      <a:pt x="713" y="9512"/>
                    </a:cubicBezTo>
                    <a:cubicBezTo>
                      <a:pt x="713" y="9544"/>
                      <a:pt x="719" y="9576"/>
                      <a:pt x="732" y="9602"/>
                    </a:cubicBezTo>
                    <a:cubicBezTo>
                      <a:pt x="963" y="10225"/>
                      <a:pt x="1233" y="10918"/>
                      <a:pt x="1502" y="11598"/>
                    </a:cubicBezTo>
                    <a:cubicBezTo>
                      <a:pt x="3004" y="15379"/>
                      <a:pt x="5540" y="21343"/>
                      <a:pt x="6561" y="23737"/>
                    </a:cubicBezTo>
                    <a:lnTo>
                      <a:pt x="7960" y="27005"/>
                    </a:lnTo>
                    <a:cubicBezTo>
                      <a:pt x="8018" y="27133"/>
                      <a:pt x="8146" y="27216"/>
                      <a:pt x="8281" y="27216"/>
                    </a:cubicBezTo>
                    <a:lnTo>
                      <a:pt x="8313" y="27216"/>
                    </a:lnTo>
                    <a:cubicBezTo>
                      <a:pt x="9250" y="27139"/>
                      <a:pt x="10168" y="26985"/>
                      <a:pt x="11073" y="26741"/>
                    </a:cubicBezTo>
                    <a:cubicBezTo>
                      <a:pt x="12441" y="26382"/>
                      <a:pt x="13744" y="25804"/>
                      <a:pt x="14938" y="25047"/>
                    </a:cubicBezTo>
                    <a:cubicBezTo>
                      <a:pt x="15714" y="24559"/>
                      <a:pt x="16427" y="23994"/>
                      <a:pt x="17075" y="23352"/>
                    </a:cubicBezTo>
                    <a:cubicBezTo>
                      <a:pt x="17332" y="23108"/>
                      <a:pt x="17570" y="22838"/>
                      <a:pt x="17788" y="22562"/>
                    </a:cubicBezTo>
                    <a:cubicBezTo>
                      <a:pt x="17865" y="22460"/>
                      <a:pt x="17884" y="22338"/>
                      <a:pt x="17839" y="22222"/>
                    </a:cubicBezTo>
                    <a:cubicBezTo>
                      <a:pt x="17435" y="21150"/>
                      <a:pt x="16870" y="19866"/>
                      <a:pt x="16209" y="18525"/>
                    </a:cubicBezTo>
                    <a:cubicBezTo>
                      <a:pt x="13532" y="13075"/>
                      <a:pt x="8429" y="4678"/>
                      <a:pt x="7729" y="4345"/>
                    </a:cubicBezTo>
                    <a:cubicBezTo>
                      <a:pt x="7305" y="4146"/>
                      <a:pt x="3890" y="1674"/>
                      <a:pt x="1701" y="69"/>
                    </a:cubicBezTo>
                    <a:cubicBezTo>
                      <a:pt x="1641" y="23"/>
                      <a:pt x="1568" y="0"/>
                      <a:pt x="14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0" name="Google Shape;4340;p29"/>
              <p:cNvSpPr/>
              <p:nvPr/>
            </p:nvSpPr>
            <p:spPr>
              <a:xfrm rot="9076706">
                <a:off x="1122277" y="690921"/>
                <a:ext cx="34803" cy="43571"/>
              </a:xfrm>
              <a:custGeom>
                <a:avLst/>
                <a:gdLst/>
                <a:ahLst/>
                <a:cxnLst/>
                <a:rect l="l" t="t" r="r" b="b"/>
                <a:pathLst>
                  <a:path w="1683" h="2107" extrusionOk="0">
                    <a:moveTo>
                      <a:pt x="399" y="1"/>
                    </a:moveTo>
                    <a:lnTo>
                      <a:pt x="1" y="257"/>
                    </a:lnTo>
                    <a:lnTo>
                      <a:pt x="547" y="2106"/>
                    </a:lnTo>
                    <a:lnTo>
                      <a:pt x="1683" y="1490"/>
                    </a:lnTo>
                    <a:lnTo>
                      <a:pt x="39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1" name="Google Shape;4341;p29"/>
              <p:cNvSpPr/>
              <p:nvPr/>
            </p:nvSpPr>
            <p:spPr>
              <a:xfrm rot="9076706">
                <a:off x="711767" y="280197"/>
                <a:ext cx="269410" cy="447520"/>
              </a:xfrm>
              <a:custGeom>
                <a:avLst/>
                <a:gdLst/>
                <a:ahLst/>
                <a:cxnLst/>
                <a:rect l="l" t="t" r="r" b="b"/>
                <a:pathLst>
                  <a:path w="13028" h="21641" extrusionOk="0">
                    <a:moveTo>
                      <a:pt x="1643" y="1"/>
                    </a:moveTo>
                    <a:cubicBezTo>
                      <a:pt x="390" y="1"/>
                      <a:pt x="0" y="1905"/>
                      <a:pt x="1332" y="4315"/>
                    </a:cubicBezTo>
                    <a:cubicBezTo>
                      <a:pt x="3559" y="8365"/>
                      <a:pt x="9253" y="21640"/>
                      <a:pt x="9253" y="21640"/>
                    </a:cubicBezTo>
                    <a:cubicBezTo>
                      <a:pt x="10588" y="21281"/>
                      <a:pt x="11859" y="20722"/>
                      <a:pt x="13027" y="19984"/>
                    </a:cubicBezTo>
                    <a:cubicBezTo>
                      <a:pt x="11121" y="14168"/>
                      <a:pt x="5113" y="3063"/>
                      <a:pt x="5113" y="3063"/>
                    </a:cubicBezTo>
                    <a:cubicBezTo>
                      <a:pt x="3738" y="876"/>
                      <a:pt x="2492" y="1"/>
                      <a:pt x="16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2" name="Google Shape;4342;p29"/>
              <p:cNvSpPr/>
              <p:nvPr/>
            </p:nvSpPr>
            <p:spPr>
              <a:xfrm rot="9076706">
                <a:off x="703999" y="273650"/>
                <a:ext cx="282768" cy="461975"/>
              </a:xfrm>
              <a:custGeom>
                <a:avLst/>
                <a:gdLst/>
                <a:ahLst/>
                <a:cxnLst/>
                <a:rect l="l" t="t" r="r" b="b"/>
                <a:pathLst>
                  <a:path w="13674" h="22340" extrusionOk="0">
                    <a:moveTo>
                      <a:pt x="1876" y="706"/>
                    </a:moveTo>
                    <a:cubicBezTo>
                      <a:pt x="1887" y="706"/>
                      <a:pt x="1897" y="706"/>
                      <a:pt x="1907" y="707"/>
                    </a:cubicBezTo>
                    <a:cubicBezTo>
                      <a:pt x="2613" y="707"/>
                      <a:pt x="3782" y="1541"/>
                      <a:pt x="5065" y="3583"/>
                    </a:cubicBezTo>
                    <a:cubicBezTo>
                      <a:pt x="5123" y="3692"/>
                      <a:pt x="10900" y="14399"/>
                      <a:pt x="12865" y="20183"/>
                    </a:cubicBezTo>
                    <a:cubicBezTo>
                      <a:pt x="11883" y="20786"/>
                      <a:pt x="10823" y="21248"/>
                      <a:pt x="9719" y="21569"/>
                    </a:cubicBezTo>
                    <a:cubicBezTo>
                      <a:pt x="8878" y="19624"/>
                      <a:pt x="3929" y="8185"/>
                      <a:pt x="1894" y="4501"/>
                    </a:cubicBezTo>
                    <a:cubicBezTo>
                      <a:pt x="893" y="2684"/>
                      <a:pt x="938" y="1156"/>
                      <a:pt x="1560" y="790"/>
                    </a:cubicBezTo>
                    <a:cubicBezTo>
                      <a:pt x="1655" y="737"/>
                      <a:pt x="1765" y="706"/>
                      <a:pt x="1876" y="706"/>
                    </a:cubicBezTo>
                    <a:close/>
                    <a:moveTo>
                      <a:pt x="1893" y="1"/>
                    </a:moveTo>
                    <a:cubicBezTo>
                      <a:pt x="1631" y="1"/>
                      <a:pt x="1398" y="66"/>
                      <a:pt x="1201" y="180"/>
                    </a:cubicBezTo>
                    <a:cubicBezTo>
                      <a:pt x="270" y="733"/>
                      <a:pt x="1" y="2511"/>
                      <a:pt x="1284" y="4834"/>
                    </a:cubicBezTo>
                    <a:cubicBezTo>
                      <a:pt x="3480" y="8821"/>
                      <a:pt x="9135" y="21993"/>
                      <a:pt x="9193" y="22128"/>
                    </a:cubicBezTo>
                    <a:cubicBezTo>
                      <a:pt x="9251" y="22256"/>
                      <a:pt x="9373" y="22340"/>
                      <a:pt x="9514" y="22340"/>
                    </a:cubicBezTo>
                    <a:cubicBezTo>
                      <a:pt x="9546" y="22340"/>
                      <a:pt x="9578" y="22333"/>
                      <a:pt x="9610" y="22327"/>
                    </a:cubicBezTo>
                    <a:cubicBezTo>
                      <a:pt x="10978" y="21961"/>
                      <a:pt x="12281" y="21390"/>
                      <a:pt x="13475" y="20626"/>
                    </a:cubicBezTo>
                    <a:cubicBezTo>
                      <a:pt x="13609" y="20542"/>
                      <a:pt x="13674" y="20375"/>
                      <a:pt x="13622" y="20221"/>
                    </a:cubicBezTo>
                    <a:cubicBezTo>
                      <a:pt x="11722" y="14444"/>
                      <a:pt x="5739" y="3352"/>
                      <a:pt x="5669" y="3223"/>
                    </a:cubicBezTo>
                    <a:cubicBezTo>
                      <a:pt x="4168" y="838"/>
                      <a:pt x="2835" y="1"/>
                      <a:pt x="18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3" name="Google Shape;4343;p29"/>
              <p:cNvSpPr/>
              <p:nvPr/>
            </p:nvSpPr>
            <p:spPr>
              <a:xfrm rot="9076706">
                <a:off x="694999" y="345565"/>
                <a:ext cx="354856" cy="470743"/>
              </a:xfrm>
              <a:custGeom>
                <a:avLst/>
                <a:gdLst/>
                <a:ahLst/>
                <a:cxnLst/>
                <a:rect l="l" t="t" r="r" b="b"/>
                <a:pathLst>
                  <a:path w="17160" h="22764" extrusionOk="0">
                    <a:moveTo>
                      <a:pt x="1130" y="1"/>
                    </a:moveTo>
                    <a:lnTo>
                      <a:pt x="1" y="623"/>
                    </a:lnTo>
                    <a:cubicBezTo>
                      <a:pt x="71" y="2183"/>
                      <a:pt x="700" y="9135"/>
                      <a:pt x="700" y="9135"/>
                    </a:cubicBezTo>
                    <a:cubicBezTo>
                      <a:pt x="899" y="9674"/>
                      <a:pt x="1163" y="10348"/>
                      <a:pt x="1471" y="11119"/>
                    </a:cubicBezTo>
                    <a:cubicBezTo>
                      <a:pt x="3114" y="11003"/>
                      <a:pt x="4494" y="10329"/>
                      <a:pt x="4443" y="8577"/>
                    </a:cubicBezTo>
                    <a:lnTo>
                      <a:pt x="4443" y="8577"/>
                    </a:lnTo>
                    <a:cubicBezTo>
                      <a:pt x="5354" y="8737"/>
                      <a:pt x="6266" y="9032"/>
                      <a:pt x="7158" y="9276"/>
                    </a:cubicBezTo>
                    <a:cubicBezTo>
                      <a:pt x="7401" y="8954"/>
                      <a:pt x="7663" y="8816"/>
                      <a:pt x="7934" y="8816"/>
                    </a:cubicBezTo>
                    <a:cubicBezTo>
                      <a:pt x="9253" y="8816"/>
                      <a:pt x="10774" y="12077"/>
                      <a:pt x="11222" y="13089"/>
                    </a:cubicBezTo>
                    <a:cubicBezTo>
                      <a:pt x="12704" y="16453"/>
                      <a:pt x="14470" y="19688"/>
                      <a:pt x="16485" y="22763"/>
                    </a:cubicBezTo>
                    <a:cubicBezTo>
                      <a:pt x="16729" y="22532"/>
                      <a:pt x="16954" y="22275"/>
                      <a:pt x="17159" y="22012"/>
                    </a:cubicBezTo>
                    <a:cubicBezTo>
                      <a:pt x="16761" y="20934"/>
                      <a:pt x="16203" y="19676"/>
                      <a:pt x="15535" y="18327"/>
                    </a:cubicBezTo>
                    <a:cubicBezTo>
                      <a:pt x="12570" y="12287"/>
                      <a:pt x="7710" y="4545"/>
                      <a:pt x="7216" y="4314"/>
                    </a:cubicBezTo>
                    <a:cubicBezTo>
                      <a:pt x="6612" y="4025"/>
                      <a:pt x="1130" y="1"/>
                      <a:pt x="1130" y="1"/>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4" name="Google Shape;4344;p29"/>
              <p:cNvSpPr/>
              <p:nvPr/>
            </p:nvSpPr>
            <p:spPr>
              <a:xfrm rot="9076706">
                <a:off x="955267" y="560692"/>
                <a:ext cx="149366" cy="188926"/>
              </a:xfrm>
              <a:custGeom>
                <a:avLst/>
                <a:gdLst/>
                <a:ahLst/>
                <a:cxnLst/>
                <a:rect l="l" t="t" r="r" b="b"/>
                <a:pathLst>
                  <a:path w="7223" h="9136" extrusionOk="0">
                    <a:moveTo>
                      <a:pt x="1137" y="1"/>
                    </a:moveTo>
                    <a:lnTo>
                      <a:pt x="219" y="502"/>
                    </a:lnTo>
                    <a:lnTo>
                      <a:pt x="1" y="624"/>
                    </a:lnTo>
                    <a:cubicBezTo>
                      <a:pt x="71" y="2183"/>
                      <a:pt x="700" y="9136"/>
                      <a:pt x="700" y="9136"/>
                    </a:cubicBezTo>
                    <a:cubicBezTo>
                      <a:pt x="700" y="9136"/>
                      <a:pt x="1875" y="9039"/>
                      <a:pt x="2690" y="8911"/>
                    </a:cubicBezTo>
                    <a:cubicBezTo>
                      <a:pt x="2953" y="8892"/>
                      <a:pt x="3210" y="8827"/>
                      <a:pt x="3448" y="8718"/>
                    </a:cubicBezTo>
                    <a:cubicBezTo>
                      <a:pt x="3692" y="8500"/>
                      <a:pt x="3653" y="6375"/>
                      <a:pt x="3955" y="6369"/>
                    </a:cubicBezTo>
                    <a:cubicBezTo>
                      <a:pt x="3956" y="6369"/>
                      <a:pt x="3956" y="6369"/>
                      <a:pt x="3957" y="6369"/>
                    </a:cubicBezTo>
                    <a:cubicBezTo>
                      <a:pt x="4261" y="6369"/>
                      <a:pt x="6154" y="7481"/>
                      <a:pt x="6461" y="7481"/>
                    </a:cubicBezTo>
                    <a:cubicBezTo>
                      <a:pt x="6467" y="7481"/>
                      <a:pt x="6473" y="7480"/>
                      <a:pt x="6478" y="7479"/>
                    </a:cubicBezTo>
                    <a:cubicBezTo>
                      <a:pt x="6728" y="7434"/>
                      <a:pt x="7222" y="4321"/>
                      <a:pt x="7222" y="4321"/>
                    </a:cubicBezTo>
                    <a:cubicBezTo>
                      <a:pt x="6619" y="4032"/>
                      <a:pt x="1137" y="1"/>
                      <a:pt x="11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5" name="Google Shape;4345;p29"/>
              <p:cNvSpPr/>
              <p:nvPr/>
            </p:nvSpPr>
            <p:spPr>
              <a:xfrm rot="9076706">
                <a:off x="947493" y="552945"/>
                <a:ext cx="164752" cy="205242"/>
              </a:xfrm>
              <a:custGeom>
                <a:avLst/>
                <a:gdLst/>
                <a:ahLst/>
                <a:cxnLst/>
                <a:rect l="l" t="t" r="r" b="b"/>
                <a:pathLst>
                  <a:path w="7967" h="9925" extrusionOk="0">
                    <a:moveTo>
                      <a:pt x="1464" y="828"/>
                    </a:moveTo>
                    <a:cubicBezTo>
                      <a:pt x="2433" y="1534"/>
                      <a:pt x="6118" y="4230"/>
                      <a:pt x="7196" y="4904"/>
                    </a:cubicBezTo>
                    <a:cubicBezTo>
                      <a:pt x="7029" y="5925"/>
                      <a:pt x="6804" y="7029"/>
                      <a:pt x="6663" y="7472"/>
                    </a:cubicBezTo>
                    <a:cubicBezTo>
                      <a:pt x="6419" y="7369"/>
                      <a:pt x="6008" y="7164"/>
                      <a:pt x="5713" y="7016"/>
                    </a:cubicBezTo>
                    <a:cubicBezTo>
                      <a:pt x="4895" y="6607"/>
                      <a:pt x="4550" y="6432"/>
                      <a:pt x="4324" y="6432"/>
                    </a:cubicBezTo>
                    <a:cubicBezTo>
                      <a:pt x="4316" y="6432"/>
                      <a:pt x="4309" y="6432"/>
                      <a:pt x="4301" y="6432"/>
                    </a:cubicBezTo>
                    <a:cubicBezTo>
                      <a:pt x="3832" y="6439"/>
                      <a:pt x="3775" y="7016"/>
                      <a:pt x="3678" y="7966"/>
                    </a:cubicBezTo>
                    <a:cubicBezTo>
                      <a:pt x="3653" y="8262"/>
                      <a:pt x="3614" y="8557"/>
                      <a:pt x="3556" y="8852"/>
                    </a:cubicBezTo>
                    <a:cubicBezTo>
                      <a:pt x="3377" y="8923"/>
                      <a:pt x="3184" y="8961"/>
                      <a:pt x="2991" y="8974"/>
                    </a:cubicBezTo>
                    <a:cubicBezTo>
                      <a:pt x="2471" y="9058"/>
                      <a:pt x="1785" y="9128"/>
                      <a:pt x="1380" y="9167"/>
                    </a:cubicBezTo>
                    <a:cubicBezTo>
                      <a:pt x="1258" y="7806"/>
                      <a:pt x="815" y="2857"/>
                      <a:pt x="719" y="1233"/>
                    </a:cubicBezTo>
                    <a:lnTo>
                      <a:pt x="1464" y="828"/>
                    </a:lnTo>
                    <a:close/>
                    <a:moveTo>
                      <a:pt x="1521" y="0"/>
                    </a:moveTo>
                    <a:lnTo>
                      <a:pt x="0" y="835"/>
                    </a:lnTo>
                    <a:lnTo>
                      <a:pt x="6" y="1053"/>
                    </a:lnTo>
                    <a:cubicBezTo>
                      <a:pt x="77" y="2600"/>
                      <a:pt x="680" y="9295"/>
                      <a:pt x="713" y="9578"/>
                    </a:cubicBezTo>
                    <a:lnTo>
                      <a:pt x="738" y="9924"/>
                    </a:lnTo>
                    <a:lnTo>
                      <a:pt x="1085" y="9899"/>
                    </a:lnTo>
                    <a:cubicBezTo>
                      <a:pt x="1136" y="9892"/>
                      <a:pt x="2285" y="9802"/>
                      <a:pt x="3075" y="9674"/>
                    </a:cubicBezTo>
                    <a:cubicBezTo>
                      <a:pt x="3377" y="9648"/>
                      <a:pt x="3672" y="9578"/>
                      <a:pt x="3948" y="9449"/>
                    </a:cubicBezTo>
                    <a:lnTo>
                      <a:pt x="4038" y="9391"/>
                    </a:lnTo>
                    <a:cubicBezTo>
                      <a:pt x="4237" y="9212"/>
                      <a:pt x="4288" y="8878"/>
                      <a:pt x="4372" y="8037"/>
                    </a:cubicBezTo>
                    <a:cubicBezTo>
                      <a:pt x="4404" y="7793"/>
                      <a:pt x="4436" y="7427"/>
                      <a:pt x="4481" y="7203"/>
                    </a:cubicBezTo>
                    <a:cubicBezTo>
                      <a:pt x="4725" y="7305"/>
                      <a:pt x="5116" y="7504"/>
                      <a:pt x="5399" y="7645"/>
                    </a:cubicBezTo>
                    <a:cubicBezTo>
                      <a:pt x="6289" y="8096"/>
                      <a:pt x="6606" y="8243"/>
                      <a:pt x="6818" y="8243"/>
                    </a:cubicBezTo>
                    <a:cubicBezTo>
                      <a:pt x="6845" y="8243"/>
                      <a:pt x="6870" y="8240"/>
                      <a:pt x="6894" y="8236"/>
                    </a:cubicBezTo>
                    <a:cubicBezTo>
                      <a:pt x="7138" y="8191"/>
                      <a:pt x="7395" y="8140"/>
                      <a:pt x="7921" y="4782"/>
                    </a:cubicBezTo>
                    <a:lnTo>
                      <a:pt x="7966" y="4526"/>
                    </a:lnTo>
                    <a:lnTo>
                      <a:pt x="7729" y="4410"/>
                    </a:lnTo>
                    <a:cubicBezTo>
                      <a:pt x="7305" y="4211"/>
                      <a:pt x="3897" y="1740"/>
                      <a:pt x="1701" y="129"/>
                    </a:cubicBezTo>
                    <a:lnTo>
                      <a:pt x="152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6" name="Google Shape;4346;p29"/>
              <p:cNvSpPr/>
              <p:nvPr/>
            </p:nvSpPr>
            <p:spPr>
              <a:xfrm rot="9076706">
                <a:off x="956662" y="566141"/>
                <a:ext cx="144858" cy="184273"/>
              </a:xfrm>
              <a:custGeom>
                <a:avLst/>
                <a:gdLst/>
                <a:ahLst/>
                <a:cxnLst/>
                <a:rect l="l" t="t" r="r" b="b"/>
                <a:pathLst>
                  <a:path w="7005" h="8911" extrusionOk="0">
                    <a:moveTo>
                      <a:pt x="919" y="1"/>
                    </a:moveTo>
                    <a:lnTo>
                      <a:pt x="1" y="502"/>
                    </a:lnTo>
                    <a:cubicBezTo>
                      <a:pt x="1400" y="2331"/>
                      <a:pt x="2934" y="4045"/>
                      <a:pt x="4597" y="5637"/>
                    </a:cubicBezTo>
                    <a:cubicBezTo>
                      <a:pt x="4340" y="5717"/>
                      <a:pt x="4077" y="5757"/>
                      <a:pt x="3814" y="5757"/>
                    </a:cubicBezTo>
                    <a:cubicBezTo>
                      <a:pt x="3426" y="5757"/>
                      <a:pt x="3040" y="5671"/>
                      <a:pt x="2684" y="5502"/>
                    </a:cubicBezTo>
                    <a:cubicBezTo>
                      <a:pt x="2549" y="6638"/>
                      <a:pt x="2479" y="7775"/>
                      <a:pt x="2472" y="8911"/>
                    </a:cubicBezTo>
                    <a:cubicBezTo>
                      <a:pt x="2735" y="8892"/>
                      <a:pt x="2992" y="8827"/>
                      <a:pt x="3230" y="8718"/>
                    </a:cubicBezTo>
                    <a:cubicBezTo>
                      <a:pt x="3474" y="8500"/>
                      <a:pt x="3435" y="6375"/>
                      <a:pt x="3737" y="6369"/>
                    </a:cubicBezTo>
                    <a:cubicBezTo>
                      <a:pt x="3738" y="6369"/>
                      <a:pt x="3738" y="6369"/>
                      <a:pt x="3739" y="6369"/>
                    </a:cubicBezTo>
                    <a:cubicBezTo>
                      <a:pt x="4043" y="6369"/>
                      <a:pt x="5936" y="7481"/>
                      <a:pt x="6243" y="7481"/>
                    </a:cubicBezTo>
                    <a:cubicBezTo>
                      <a:pt x="6249" y="7481"/>
                      <a:pt x="6255" y="7480"/>
                      <a:pt x="6260" y="7479"/>
                    </a:cubicBezTo>
                    <a:cubicBezTo>
                      <a:pt x="6510" y="7434"/>
                      <a:pt x="7004" y="4321"/>
                      <a:pt x="7004" y="4321"/>
                    </a:cubicBezTo>
                    <a:cubicBezTo>
                      <a:pt x="6401" y="4032"/>
                      <a:pt x="919" y="1"/>
                      <a:pt x="919" y="1"/>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7" name="Google Shape;4347;p29"/>
              <p:cNvSpPr/>
              <p:nvPr/>
            </p:nvSpPr>
            <p:spPr>
              <a:xfrm rot="9076706">
                <a:off x="468389" y="251653"/>
                <a:ext cx="276378" cy="209440"/>
              </a:xfrm>
              <a:custGeom>
                <a:avLst/>
                <a:gdLst/>
                <a:ahLst/>
                <a:cxnLst/>
                <a:rect l="l" t="t" r="r" b="b"/>
                <a:pathLst>
                  <a:path w="13365" h="10128" extrusionOk="0">
                    <a:moveTo>
                      <a:pt x="9218" y="1"/>
                    </a:moveTo>
                    <a:cubicBezTo>
                      <a:pt x="9218" y="1"/>
                      <a:pt x="8377" y="623"/>
                      <a:pt x="7235" y="1361"/>
                    </a:cubicBezTo>
                    <a:cubicBezTo>
                      <a:pt x="6439" y="1875"/>
                      <a:pt x="5617" y="2344"/>
                      <a:pt x="4776" y="2767"/>
                    </a:cubicBezTo>
                    <a:cubicBezTo>
                      <a:pt x="1554" y="4334"/>
                      <a:pt x="39" y="4520"/>
                      <a:pt x="0" y="4520"/>
                    </a:cubicBezTo>
                    <a:cubicBezTo>
                      <a:pt x="1239" y="7601"/>
                      <a:pt x="2638" y="9905"/>
                      <a:pt x="5065" y="10111"/>
                    </a:cubicBezTo>
                    <a:cubicBezTo>
                      <a:pt x="5186" y="10122"/>
                      <a:pt x="5311" y="10128"/>
                      <a:pt x="5439" y="10128"/>
                    </a:cubicBezTo>
                    <a:cubicBezTo>
                      <a:pt x="6329" y="10128"/>
                      <a:pt x="7369" y="9850"/>
                      <a:pt x="8576" y="9238"/>
                    </a:cubicBezTo>
                    <a:cubicBezTo>
                      <a:pt x="13365" y="6818"/>
                      <a:pt x="9218" y="1"/>
                      <a:pt x="92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8" name="Google Shape;4348;p29"/>
              <p:cNvSpPr/>
              <p:nvPr/>
            </p:nvSpPr>
            <p:spPr>
              <a:xfrm rot="9076706">
                <a:off x="496152" y="235089"/>
                <a:ext cx="254996" cy="223977"/>
              </a:xfrm>
              <a:custGeom>
                <a:avLst/>
                <a:gdLst/>
                <a:ahLst/>
                <a:cxnLst/>
                <a:rect l="l" t="t" r="r" b="b"/>
                <a:pathLst>
                  <a:path w="12331" h="10831" extrusionOk="0">
                    <a:moveTo>
                      <a:pt x="9526" y="868"/>
                    </a:moveTo>
                    <a:cubicBezTo>
                      <a:pt x="10046" y="1837"/>
                      <a:pt x="11432" y="4745"/>
                      <a:pt x="10784" y="7011"/>
                    </a:cubicBezTo>
                    <a:cubicBezTo>
                      <a:pt x="10501" y="8006"/>
                      <a:pt x="9847" y="8770"/>
                      <a:pt x="8839" y="9277"/>
                    </a:cubicBezTo>
                    <a:cubicBezTo>
                      <a:pt x="7727" y="9842"/>
                      <a:pt x="6734" y="10128"/>
                      <a:pt x="5865" y="10128"/>
                    </a:cubicBezTo>
                    <a:cubicBezTo>
                      <a:pt x="5746" y="10128"/>
                      <a:pt x="5628" y="10123"/>
                      <a:pt x="5514" y="10112"/>
                    </a:cubicBezTo>
                    <a:cubicBezTo>
                      <a:pt x="3254" y="9926"/>
                      <a:pt x="1951" y="7660"/>
                      <a:pt x="905" y="5137"/>
                    </a:cubicBezTo>
                    <a:cubicBezTo>
                      <a:pt x="1598" y="4983"/>
                      <a:pt x="3036" y="4559"/>
                      <a:pt x="5353" y="3436"/>
                    </a:cubicBezTo>
                    <a:cubicBezTo>
                      <a:pt x="6207" y="3006"/>
                      <a:pt x="7035" y="2531"/>
                      <a:pt x="7837" y="2011"/>
                    </a:cubicBezTo>
                    <a:cubicBezTo>
                      <a:pt x="8563" y="1549"/>
                      <a:pt x="9173" y="1118"/>
                      <a:pt x="9526" y="868"/>
                    </a:cubicBezTo>
                    <a:close/>
                    <a:moveTo>
                      <a:pt x="9637" y="0"/>
                    </a:moveTo>
                    <a:cubicBezTo>
                      <a:pt x="9566" y="0"/>
                      <a:pt x="9493" y="23"/>
                      <a:pt x="9429" y="72"/>
                    </a:cubicBezTo>
                    <a:cubicBezTo>
                      <a:pt x="9423" y="79"/>
                      <a:pt x="8588" y="701"/>
                      <a:pt x="7465" y="1420"/>
                    </a:cubicBezTo>
                    <a:cubicBezTo>
                      <a:pt x="6682" y="1927"/>
                      <a:pt x="5873" y="2389"/>
                      <a:pt x="5045" y="2807"/>
                    </a:cubicBezTo>
                    <a:cubicBezTo>
                      <a:pt x="1891" y="4332"/>
                      <a:pt x="414" y="4527"/>
                      <a:pt x="423" y="4527"/>
                    </a:cubicBezTo>
                    <a:lnTo>
                      <a:pt x="423" y="4527"/>
                    </a:lnTo>
                    <a:cubicBezTo>
                      <a:pt x="420" y="4527"/>
                      <a:pt x="417" y="4527"/>
                      <a:pt x="414" y="4527"/>
                    </a:cubicBezTo>
                    <a:cubicBezTo>
                      <a:pt x="169" y="4527"/>
                      <a:pt x="1" y="4780"/>
                      <a:pt x="96" y="5009"/>
                    </a:cubicBezTo>
                    <a:cubicBezTo>
                      <a:pt x="1251" y="7884"/>
                      <a:pt x="2702" y="10580"/>
                      <a:pt x="5456" y="10812"/>
                    </a:cubicBezTo>
                    <a:cubicBezTo>
                      <a:pt x="5584" y="10824"/>
                      <a:pt x="5719" y="10831"/>
                      <a:pt x="5854" y="10831"/>
                    </a:cubicBezTo>
                    <a:cubicBezTo>
                      <a:pt x="6836" y="10831"/>
                      <a:pt x="7940" y="10523"/>
                      <a:pt x="9153" y="9906"/>
                    </a:cubicBezTo>
                    <a:cubicBezTo>
                      <a:pt x="10347" y="9303"/>
                      <a:pt x="11124" y="8391"/>
                      <a:pt x="11464" y="7204"/>
                    </a:cubicBezTo>
                    <a:cubicBezTo>
                      <a:pt x="12331" y="4155"/>
                      <a:pt x="10039" y="329"/>
                      <a:pt x="9936" y="168"/>
                    </a:cubicBezTo>
                    <a:cubicBezTo>
                      <a:pt x="9869" y="61"/>
                      <a:pt x="9754" y="0"/>
                      <a:pt x="96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9" name="Google Shape;4349;p29"/>
              <p:cNvSpPr/>
              <p:nvPr/>
            </p:nvSpPr>
            <p:spPr>
              <a:xfrm rot="9076706">
                <a:off x="474920" y="276788"/>
                <a:ext cx="171659" cy="209833"/>
              </a:xfrm>
              <a:custGeom>
                <a:avLst/>
                <a:gdLst/>
                <a:ahLst/>
                <a:cxnLst/>
                <a:rect l="l" t="t" r="r" b="b"/>
                <a:pathLst>
                  <a:path w="8301" h="10147" extrusionOk="0">
                    <a:moveTo>
                      <a:pt x="4161" y="0"/>
                    </a:moveTo>
                    <a:cubicBezTo>
                      <a:pt x="4160" y="0"/>
                      <a:pt x="3326" y="623"/>
                      <a:pt x="2177" y="1361"/>
                    </a:cubicBezTo>
                    <a:cubicBezTo>
                      <a:pt x="2813" y="2594"/>
                      <a:pt x="3230" y="3922"/>
                      <a:pt x="3422" y="5296"/>
                    </a:cubicBezTo>
                    <a:cubicBezTo>
                      <a:pt x="3570" y="6490"/>
                      <a:pt x="3525" y="7819"/>
                      <a:pt x="2742" y="8724"/>
                    </a:cubicBezTo>
                    <a:cubicBezTo>
                      <a:pt x="2061" y="9520"/>
                      <a:pt x="1009" y="9802"/>
                      <a:pt x="1" y="10130"/>
                    </a:cubicBezTo>
                    <a:cubicBezTo>
                      <a:pt x="122" y="10141"/>
                      <a:pt x="247" y="10147"/>
                      <a:pt x="375" y="10147"/>
                    </a:cubicBezTo>
                    <a:cubicBezTo>
                      <a:pt x="1265" y="10147"/>
                      <a:pt x="2305" y="9869"/>
                      <a:pt x="3512" y="9257"/>
                    </a:cubicBezTo>
                    <a:cubicBezTo>
                      <a:pt x="8301" y="6837"/>
                      <a:pt x="4161" y="1"/>
                      <a:pt x="4161"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0" name="Google Shape;4350;p29"/>
              <p:cNvSpPr/>
              <p:nvPr/>
            </p:nvSpPr>
            <p:spPr>
              <a:xfrm rot="9076706">
                <a:off x="593475" y="328245"/>
                <a:ext cx="219593" cy="169405"/>
              </a:xfrm>
              <a:custGeom>
                <a:avLst/>
                <a:gdLst/>
                <a:ahLst/>
                <a:cxnLst/>
                <a:rect l="l" t="t" r="r" b="b"/>
                <a:pathLst>
                  <a:path w="10619" h="8192" extrusionOk="0">
                    <a:moveTo>
                      <a:pt x="9007" y="0"/>
                    </a:moveTo>
                    <a:cubicBezTo>
                      <a:pt x="8378" y="610"/>
                      <a:pt x="7685" y="1156"/>
                      <a:pt x="6940" y="1612"/>
                    </a:cubicBezTo>
                    <a:cubicBezTo>
                      <a:pt x="3962" y="3518"/>
                      <a:pt x="1" y="4924"/>
                      <a:pt x="1" y="4924"/>
                    </a:cubicBezTo>
                    <a:cubicBezTo>
                      <a:pt x="219" y="5412"/>
                      <a:pt x="418" y="5906"/>
                      <a:pt x="566" y="6259"/>
                    </a:cubicBezTo>
                    <a:cubicBezTo>
                      <a:pt x="720" y="6606"/>
                      <a:pt x="848" y="6914"/>
                      <a:pt x="957" y="7177"/>
                    </a:cubicBezTo>
                    <a:lnTo>
                      <a:pt x="1400" y="8191"/>
                    </a:lnTo>
                    <a:cubicBezTo>
                      <a:pt x="3846" y="7601"/>
                      <a:pt x="6189" y="6625"/>
                      <a:pt x="8339" y="5303"/>
                    </a:cubicBezTo>
                    <a:cubicBezTo>
                      <a:pt x="9142" y="4815"/>
                      <a:pt x="9899" y="4269"/>
                      <a:pt x="10618" y="3672"/>
                    </a:cubicBezTo>
                    <a:cubicBezTo>
                      <a:pt x="10458" y="3229"/>
                      <a:pt x="10265" y="2754"/>
                      <a:pt x="10047" y="2260"/>
                    </a:cubicBezTo>
                    <a:cubicBezTo>
                      <a:pt x="9919" y="1945"/>
                      <a:pt x="9771" y="1631"/>
                      <a:pt x="9623" y="1297"/>
                    </a:cubicBezTo>
                    <a:cubicBezTo>
                      <a:pt x="9424" y="880"/>
                      <a:pt x="9219" y="443"/>
                      <a:pt x="90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1" name="Google Shape;4351;p29"/>
              <p:cNvSpPr/>
              <p:nvPr/>
            </p:nvSpPr>
            <p:spPr>
              <a:xfrm rot="9076706">
                <a:off x="585484" y="320853"/>
                <a:ext cx="235909" cy="183983"/>
              </a:xfrm>
              <a:custGeom>
                <a:avLst/>
                <a:gdLst/>
                <a:ahLst/>
                <a:cxnLst/>
                <a:rect l="l" t="t" r="r" b="b"/>
                <a:pathLst>
                  <a:path w="11408" h="8897" extrusionOk="0">
                    <a:moveTo>
                      <a:pt x="9302" y="936"/>
                    </a:moveTo>
                    <a:cubicBezTo>
                      <a:pt x="9437" y="1232"/>
                      <a:pt x="9572" y="1514"/>
                      <a:pt x="9700" y="1797"/>
                    </a:cubicBezTo>
                    <a:lnTo>
                      <a:pt x="9726" y="1848"/>
                    </a:lnTo>
                    <a:cubicBezTo>
                      <a:pt x="9867" y="2156"/>
                      <a:pt x="10008" y="2451"/>
                      <a:pt x="10130" y="2753"/>
                    </a:cubicBezTo>
                    <a:cubicBezTo>
                      <a:pt x="10303" y="3145"/>
                      <a:pt x="10464" y="3536"/>
                      <a:pt x="10611" y="3909"/>
                    </a:cubicBezTo>
                    <a:cubicBezTo>
                      <a:pt x="9963" y="4435"/>
                      <a:pt x="9276" y="4923"/>
                      <a:pt x="8557" y="5353"/>
                    </a:cubicBezTo>
                    <a:cubicBezTo>
                      <a:pt x="6529" y="6611"/>
                      <a:pt x="4321" y="7548"/>
                      <a:pt x="2010" y="8132"/>
                    </a:cubicBezTo>
                    <a:lnTo>
                      <a:pt x="1689" y="7394"/>
                    </a:lnTo>
                    <a:cubicBezTo>
                      <a:pt x="1580" y="7131"/>
                      <a:pt x="1445" y="6817"/>
                      <a:pt x="1297" y="6470"/>
                    </a:cubicBezTo>
                    <a:cubicBezTo>
                      <a:pt x="1233" y="6335"/>
                      <a:pt x="1162" y="6162"/>
                      <a:pt x="1098" y="6001"/>
                    </a:cubicBezTo>
                    <a:cubicBezTo>
                      <a:pt x="1028" y="5834"/>
                      <a:pt x="957" y="5655"/>
                      <a:pt x="873" y="5475"/>
                    </a:cubicBezTo>
                    <a:cubicBezTo>
                      <a:pt x="1920" y="5083"/>
                      <a:pt x="5072" y="3838"/>
                      <a:pt x="7530" y="2265"/>
                    </a:cubicBezTo>
                    <a:cubicBezTo>
                      <a:pt x="8159" y="1880"/>
                      <a:pt x="8750" y="1437"/>
                      <a:pt x="9302" y="936"/>
                    </a:cubicBezTo>
                    <a:close/>
                    <a:moveTo>
                      <a:pt x="9416" y="1"/>
                    </a:moveTo>
                    <a:cubicBezTo>
                      <a:pt x="9323" y="1"/>
                      <a:pt x="9236" y="38"/>
                      <a:pt x="9167" y="102"/>
                    </a:cubicBezTo>
                    <a:cubicBezTo>
                      <a:pt x="8557" y="699"/>
                      <a:pt x="7883" y="1225"/>
                      <a:pt x="7158" y="1668"/>
                    </a:cubicBezTo>
                    <a:cubicBezTo>
                      <a:pt x="4250" y="3530"/>
                      <a:pt x="328" y="4929"/>
                      <a:pt x="289" y="4942"/>
                    </a:cubicBezTo>
                    <a:cubicBezTo>
                      <a:pt x="97" y="5013"/>
                      <a:pt x="0" y="5231"/>
                      <a:pt x="84" y="5417"/>
                    </a:cubicBezTo>
                    <a:cubicBezTo>
                      <a:pt x="212" y="5706"/>
                      <a:pt x="341" y="6008"/>
                      <a:pt x="450" y="6271"/>
                    </a:cubicBezTo>
                    <a:cubicBezTo>
                      <a:pt x="520" y="6451"/>
                      <a:pt x="591" y="6611"/>
                      <a:pt x="655" y="6752"/>
                    </a:cubicBezTo>
                    <a:cubicBezTo>
                      <a:pt x="803" y="7093"/>
                      <a:pt x="931" y="7401"/>
                      <a:pt x="1040" y="7670"/>
                    </a:cubicBezTo>
                    <a:lnTo>
                      <a:pt x="1483" y="8685"/>
                    </a:lnTo>
                    <a:cubicBezTo>
                      <a:pt x="1535" y="8813"/>
                      <a:pt x="1663" y="8896"/>
                      <a:pt x="1804" y="8896"/>
                    </a:cubicBezTo>
                    <a:cubicBezTo>
                      <a:pt x="1830" y="8896"/>
                      <a:pt x="1856" y="8890"/>
                      <a:pt x="1888" y="8884"/>
                    </a:cubicBezTo>
                    <a:cubicBezTo>
                      <a:pt x="4372" y="8287"/>
                      <a:pt x="6747" y="7298"/>
                      <a:pt x="8923" y="5950"/>
                    </a:cubicBezTo>
                    <a:cubicBezTo>
                      <a:pt x="9745" y="5456"/>
                      <a:pt x="10522" y="4904"/>
                      <a:pt x="11253" y="4287"/>
                    </a:cubicBezTo>
                    <a:cubicBezTo>
                      <a:pt x="11369" y="4191"/>
                      <a:pt x="11407" y="4037"/>
                      <a:pt x="11356" y="3896"/>
                    </a:cubicBezTo>
                    <a:cubicBezTo>
                      <a:pt x="11176" y="3440"/>
                      <a:pt x="10984" y="2959"/>
                      <a:pt x="10778" y="2484"/>
                    </a:cubicBezTo>
                    <a:cubicBezTo>
                      <a:pt x="10656" y="2182"/>
                      <a:pt x="10515" y="1874"/>
                      <a:pt x="10368" y="1559"/>
                    </a:cubicBezTo>
                    <a:lnTo>
                      <a:pt x="10342" y="1501"/>
                    </a:lnTo>
                    <a:cubicBezTo>
                      <a:pt x="10149" y="1084"/>
                      <a:pt x="9944" y="648"/>
                      <a:pt x="9726" y="198"/>
                    </a:cubicBezTo>
                    <a:cubicBezTo>
                      <a:pt x="9681" y="96"/>
                      <a:pt x="9584" y="25"/>
                      <a:pt x="9475" y="6"/>
                    </a:cubicBezTo>
                    <a:cubicBezTo>
                      <a:pt x="9455" y="2"/>
                      <a:pt x="9436" y="1"/>
                      <a:pt x="9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2" name="Google Shape;4352;p29"/>
              <p:cNvSpPr/>
              <p:nvPr/>
            </p:nvSpPr>
            <p:spPr>
              <a:xfrm rot="9076706">
                <a:off x="603967" y="349699"/>
                <a:ext cx="195936" cy="121615"/>
              </a:xfrm>
              <a:custGeom>
                <a:avLst/>
                <a:gdLst/>
                <a:ahLst/>
                <a:cxnLst/>
                <a:rect l="l" t="t" r="r" b="b"/>
                <a:pathLst>
                  <a:path w="9475" h="5881" extrusionOk="0">
                    <a:moveTo>
                      <a:pt x="9051" y="1"/>
                    </a:moveTo>
                    <a:cubicBezTo>
                      <a:pt x="6419" y="2632"/>
                      <a:pt x="2497" y="4186"/>
                      <a:pt x="0" y="4963"/>
                    </a:cubicBezTo>
                    <a:cubicBezTo>
                      <a:pt x="148" y="5309"/>
                      <a:pt x="276" y="5617"/>
                      <a:pt x="385" y="5881"/>
                    </a:cubicBezTo>
                    <a:cubicBezTo>
                      <a:pt x="2908" y="5104"/>
                      <a:pt x="6728" y="3583"/>
                      <a:pt x="9475" y="970"/>
                    </a:cubicBezTo>
                    <a:cubicBezTo>
                      <a:pt x="9347" y="662"/>
                      <a:pt x="9199" y="341"/>
                      <a:pt x="90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3" name="Google Shape;4353;p29"/>
              <p:cNvSpPr/>
              <p:nvPr/>
            </p:nvSpPr>
            <p:spPr>
              <a:xfrm rot="9076706">
                <a:off x="600114" y="345042"/>
                <a:ext cx="205118" cy="132244"/>
              </a:xfrm>
              <a:custGeom>
                <a:avLst/>
                <a:gdLst/>
                <a:ahLst/>
                <a:cxnLst/>
                <a:rect l="l" t="t" r="r" b="b"/>
                <a:pathLst>
                  <a:path w="9919" h="6395" extrusionOk="0">
                    <a:moveTo>
                      <a:pt x="9232" y="611"/>
                    </a:moveTo>
                    <a:cubicBezTo>
                      <a:pt x="9328" y="823"/>
                      <a:pt x="9418" y="1028"/>
                      <a:pt x="9508" y="1233"/>
                    </a:cubicBezTo>
                    <a:cubicBezTo>
                      <a:pt x="6876" y="3686"/>
                      <a:pt x="3319" y="5156"/>
                      <a:pt x="726" y="5971"/>
                    </a:cubicBezTo>
                    <a:cubicBezTo>
                      <a:pt x="668" y="5836"/>
                      <a:pt x="604" y="5688"/>
                      <a:pt x="540" y="5534"/>
                    </a:cubicBezTo>
                    <a:lnTo>
                      <a:pt x="469" y="5374"/>
                    </a:lnTo>
                    <a:cubicBezTo>
                      <a:pt x="3127" y="4533"/>
                      <a:pt x="6702" y="3044"/>
                      <a:pt x="9232" y="611"/>
                    </a:cubicBezTo>
                    <a:close/>
                    <a:moveTo>
                      <a:pt x="9341" y="1"/>
                    </a:moveTo>
                    <a:lnTo>
                      <a:pt x="9161" y="181"/>
                    </a:lnTo>
                    <a:cubicBezTo>
                      <a:pt x="6619" y="2729"/>
                      <a:pt x="2877" y="4263"/>
                      <a:pt x="180" y="5098"/>
                    </a:cubicBezTo>
                    <a:lnTo>
                      <a:pt x="1" y="5156"/>
                    </a:lnTo>
                    <a:lnTo>
                      <a:pt x="219" y="5669"/>
                    </a:lnTo>
                    <a:cubicBezTo>
                      <a:pt x="309" y="5881"/>
                      <a:pt x="392" y="6074"/>
                      <a:pt x="463" y="6247"/>
                    </a:cubicBezTo>
                    <a:lnTo>
                      <a:pt x="521" y="6394"/>
                    </a:lnTo>
                    <a:lnTo>
                      <a:pt x="675" y="6350"/>
                    </a:lnTo>
                    <a:cubicBezTo>
                      <a:pt x="3339" y="5528"/>
                      <a:pt x="7094" y="4000"/>
                      <a:pt x="9835" y="1394"/>
                    </a:cubicBezTo>
                    <a:lnTo>
                      <a:pt x="9918" y="1310"/>
                    </a:lnTo>
                    <a:lnTo>
                      <a:pt x="9873" y="1201"/>
                    </a:lnTo>
                    <a:cubicBezTo>
                      <a:pt x="9752" y="906"/>
                      <a:pt x="9617" y="604"/>
                      <a:pt x="9469" y="283"/>
                    </a:cubicBezTo>
                    <a:lnTo>
                      <a:pt x="93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4" name="Google Shape;4354;p29"/>
              <p:cNvSpPr/>
              <p:nvPr/>
            </p:nvSpPr>
            <p:spPr>
              <a:xfrm rot="9076706">
                <a:off x="616641" y="418757"/>
                <a:ext cx="76224" cy="109662"/>
              </a:xfrm>
              <a:custGeom>
                <a:avLst/>
                <a:gdLst/>
                <a:ahLst/>
                <a:cxnLst/>
                <a:rect l="l" t="t" r="r" b="b"/>
                <a:pathLst>
                  <a:path w="3686" h="5303" extrusionOk="0">
                    <a:moveTo>
                      <a:pt x="2068" y="0"/>
                    </a:moveTo>
                    <a:cubicBezTo>
                      <a:pt x="1439" y="617"/>
                      <a:pt x="745" y="1156"/>
                      <a:pt x="1" y="1618"/>
                    </a:cubicBezTo>
                    <a:cubicBezTo>
                      <a:pt x="604" y="2793"/>
                      <a:pt x="1073" y="4025"/>
                      <a:pt x="1406" y="5303"/>
                    </a:cubicBezTo>
                    <a:cubicBezTo>
                      <a:pt x="2209" y="4815"/>
                      <a:pt x="2966" y="4269"/>
                      <a:pt x="3685" y="3672"/>
                    </a:cubicBezTo>
                    <a:cubicBezTo>
                      <a:pt x="3525" y="3229"/>
                      <a:pt x="3332" y="2754"/>
                      <a:pt x="3108" y="2266"/>
                    </a:cubicBezTo>
                    <a:cubicBezTo>
                      <a:pt x="2979" y="1952"/>
                      <a:pt x="2832" y="1631"/>
                      <a:pt x="2684" y="1303"/>
                    </a:cubicBezTo>
                    <a:cubicBezTo>
                      <a:pt x="2485" y="880"/>
                      <a:pt x="2279" y="450"/>
                      <a:pt x="2068"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5" name="Google Shape;4355;p29"/>
              <p:cNvSpPr/>
              <p:nvPr/>
            </p:nvSpPr>
            <p:spPr>
              <a:xfrm rot="9076706">
                <a:off x="980133" y="633967"/>
                <a:ext cx="93077" cy="80153"/>
              </a:xfrm>
              <a:custGeom>
                <a:avLst/>
                <a:gdLst/>
                <a:ahLst/>
                <a:cxnLst/>
                <a:rect l="l" t="t" r="r" b="b"/>
                <a:pathLst>
                  <a:path w="4501" h="3876" extrusionOk="0">
                    <a:moveTo>
                      <a:pt x="57" y="0"/>
                    </a:moveTo>
                    <a:cubicBezTo>
                      <a:pt x="41" y="0"/>
                      <a:pt x="27" y="4"/>
                      <a:pt x="19" y="9"/>
                    </a:cubicBezTo>
                    <a:cubicBezTo>
                      <a:pt x="0" y="28"/>
                      <a:pt x="19" y="80"/>
                      <a:pt x="58" y="112"/>
                    </a:cubicBezTo>
                    <a:cubicBezTo>
                      <a:pt x="449" y="407"/>
                      <a:pt x="783" y="721"/>
                      <a:pt x="1149" y="1023"/>
                    </a:cubicBezTo>
                    <a:cubicBezTo>
                      <a:pt x="1521" y="1325"/>
                      <a:pt x="1868" y="1639"/>
                      <a:pt x="2221" y="1948"/>
                    </a:cubicBezTo>
                    <a:cubicBezTo>
                      <a:pt x="2574" y="2249"/>
                      <a:pt x="2921" y="2564"/>
                      <a:pt x="3274" y="2885"/>
                    </a:cubicBezTo>
                    <a:lnTo>
                      <a:pt x="4327" y="3841"/>
                    </a:lnTo>
                    <a:cubicBezTo>
                      <a:pt x="4349" y="3863"/>
                      <a:pt x="4379" y="3876"/>
                      <a:pt x="4411" y="3876"/>
                    </a:cubicBezTo>
                    <a:cubicBezTo>
                      <a:pt x="4426" y="3876"/>
                      <a:pt x="4441" y="3873"/>
                      <a:pt x="4455" y="3867"/>
                    </a:cubicBezTo>
                    <a:cubicBezTo>
                      <a:pt x="4500" y="3848"/>
                      <a:pt x="4494" y="3783"/>
                      <a:pt x="4455" y="3738"/>
                    </a:cubicBezTo>
                    <a:cubicBezTo>
                      <a:pt x="4160" y="3360"/>
                      <a:pt x="3845" y="3000"/>
                      <a:pt x="3511" y="2666"/>
                    </a:cubicBezTo>
                    <a:cubicBezTo>
                      <a:pt x="3158" y="2320"/>
                      <a:pt x="2825" y="1986"/>
                      <a:pt x="2459" y="1678"/>
                    </a:cubicBezTo>
                    <a:cubicBezTo>
                      <a:pt x="2093" y="1376"/>
                      <a:pt x="1714" y="1087"/>
                      <a:pt x="1329" y="805"/>
                    </a:cubicBezTo>
                    <a:cubicBezTo>
                      <a:pt x="944" y="522"/>
                      <a:pt x="539" y="266"/>
                      <a:pt x="129" y="22"/>
                    </a:cubicBezTo>
                    <a:cubicBezTo>
                      <a:pt x="106" y="7"/>
                      <a:pt x="79" y="0"/>
                      <a:pt x="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6" name="Google Shape;4356;p29"/>
              <p:cNvSpPr/>
              <p:nvPr/>
            </p:nvSpPr>
            <p:spPr>
              <a:xfrm rot="9076706">
                <a:off x="993512" y="633291"/>
                <a:ext cx="40635" cy="38153"/>
              </a:xfrm>
              <a:custGeom>
                <a:avLst/>
                <a:gdLst/>
                <a:ahLst/>
                <a:cxnLst/>
                <a:rect l="l" t="t" r="r" b="b"/>
                <a:pathLst>
                  <a:path w="1965" h="1845" extrusionOk="0">
                    <a:moveTo>
                      <a:pt x="53" y="0"/>
                    </a:moveTo>
                    <a:cubicBezTo>
                      <a:pt x="41" y="0"/>
                      <a:pt x="30" y="3"/>
                      <a:pt x="20" y="10"/>
                    </a:cubicBezTo>
                    <a:cubicBezTo>
                      <a:pt x="1" y="29"/>
                      <a:pt x="1" y="61"/>
                      <a:pt x="20" y="74"/>
                    </a:cubicBezTo>
                    <a:cubicBezTo>
                      <a:pt x="135" y="260"/>
                      <a:pt x="257" y="433"/>
                      <a:pt x="392" y="600"/>
                    </a:cubicBezTo>
                    <a:cubicBezTo>
                      <a:pt x="527" y="767"/>
                      <a:pt x="662" y="934"/>
                      <a:pt x="822" y="1075"/>
                    </a:cubicBezTo>
                    <a:cubicBezTo>
                      <a:pt x="983" y="1217"/>
                      <a:pt x="1150" y="1358"/>
                      <a:pt x="1317" y="1486"/>
                    </a:cubicBezTo>
                    <a:cubicBezTo>
                      <a:pt x="1490" y="1615"/>
                      <a:pt x="1676" y="1730"/>
                      <a:pt x="1862" y="1839"/>
                    </a:cubicBezTo>
                    <a:cubicBezTo>
                      <a:pt x="1871" y="1843"/>
                      <a:pt x="1879" y="1844"/>
                      <a:pt x="1888" y="1844"/>
                    </a:cubicBezTo>
                    <a:cubicBezTo>
                      <a:pt x="1911" y="1844"/>
                      <a:pt x="1932" y="1832"/>
                      <a:pt x="1946" y="1814"/>
                    </a:cubicBezTo>
                    <a:cubicBezTo>
                      <a:pt x="1946" y="1782"/>
                      <a:pt x="1965" y="1743"/>
                      <a:pt x="1946" y="1717"/>
                    </a:cubicBezTo>
                    <a:cubicBezTo>
                      <a:pt x="1798" y="1563"/>
                      <a:pt x="1657" y="1409"/>
                      <a:pt x="1509" y="1262"/>
                    </a:cubicBezTo>
                    <a:lnTo>
                      <a:pt x="1053" y="825"/>
                    </a:lnTo>
                    <a:lnTo>
                      <a:pt x="578" y="414"/>
                    </a:lnTo>
                    <a:lnTo>
                      <a:pt x="91" y="10"/>
                    </a:lnTo>
                    <a:cubicBezTo>
                      <a:pt x="78" y="3"/>
                      <a:pt x="65" y="0"/>
                      <a:pt x="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7" name="Google Shape;4357;p29"/>
              <p:cNvSpPr/>
              <p:nvPr/>
            </p:nvSpPr>
            <p:spPr>
              <a:xfrm rot="9076706">
                <a:off x="782456" y="505934"/>
                <a:ext cx="99984" cy="170397"/>
              </a:xfrm>
              <a:custGeom>
                <a:avLst/>
                <a:gdLst/>
                <a:ahLst/>
                <a:cxnLst/>
                <a:rect l="l" t="t" r="r" b="b"/>
                <a:pathLst>
                  <a:path w="4835" h="8240" extrusionOk="0">
                    <a:moveTo>
                      <a:pt x="37" y="1"/>
                    </a:moveTo>
                    <a:cubicBezTo>
                      <a:pt x="33" y="1"/>
                      <a:pt x="29" y="2"/>
                      <a:pt x="26" y="3"/>
                    </a:cubicBezTo>
                    <a:cubicBezTo>
                      <a:pt x="0" y="16"/>
                      <a:pt x="20" y="80"/>
                      <a:pt x="65" y="157"/>
                    </a:cubicBezTo>
                    <a:cubicBezTo>
                      <a:pt x="488" y="799"/>
                      <a:pt x="886" y="1448"/>
                      <a:pt x="1291" y="2103"/>
                    </a:cubicBezTo>
                    <a:cubicBezTo>
                      <a:pt x="1689" y="2757"/>
                      <a:pt x="2074" y="3418"/>
                      <a:pt x="2452" y="4080"/>
                    </a:cubicBezTo>
                    <a:cubicBezTo>
                      <a:pt x="2838" y="4741"/>
                      <a:pt x="3197" y="5408"/>
                      <a:pt x="3576" y="6082"/>
                    </a:cubicBezTo>
                    <a:cubicBezTo>
                      <a:pt x="3961" y="6750"/>
                      <a:pt x="4308" y="7424"/>
                      <a:pt x="4661" y="8105"/>
                    </a:cubicBezTo>
                    <a:cubicBezTo>
                      <a:pt x="4703" y="8189"/>
                      <a:pt x="4751" y="8240"/>
                      <a:pt x="4789" y="8240"/>
                    </a:cubicBezTo>
                    <a:cubicBezTo>
                      <a:pt x="4791" y="8240"/>
                      <a:pt x="4793" y="8240"/>
                      <a:pt x="4796" y="8239"/>
                    </a:cubicBezTo>
                    <a:cubicBezTo>
                      <a:pt x="4834" y="8226"/>
                      <a:pt x="4834" y="8143"/>
                      <a:pt x="4796" y="8047"/>
                    </a:cubicBezTo>
                    <a:cubicBezTo>
                      <a:pt x="4507" y="7347"/>
                      <a:pt x="4192" y="6628"/>
                      <a:pt x="3845" y="5941"/>
                    </a:cubicBezTo>
                    <a:cubicBezTo>
                      <a:pt x="3505" y="5254"/>
                      <a:pt x="3152" y="4567"/>
                      <a:pt x="2754" y="3906"/>
                    </a:cubicBezTo>
                    <a:cubicBezTo>
                      <a:pt x="2356" y="3239"/>
                      <a:pt x="1945" y="2584"/>
                      <a:pt x="1515" y="1955"/>
                    </a:cubicBezTo>
                    <a:cubicBezTo>
                      <a:pt x="1079" y="1319"/>
                      <a:pt x="623" y="703"/>
                      <a:pt x="148" y="93"/>
                    </a:cubicBezTo>
                    <a:cubicBezTo>
                      <a:pt x="109" y="37"/>
                      <a:pt x="65" y="1"/>
                      <a:pt x="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8" name="Google Shape;4358;p29"/>
              <p:cNvSpPr/>
              <p:nvPr/>
            </p:nvSpPr>
            <p:spPr>
              <a:xfrm rot="9076706">
                <a:off x="754451" y="439031"/>
                <a:ext cx="30150" cy="58460"/>
              </a:xfrm>
              <a:custGeom>
                <a:avLst/>
                <a:gdLst/>
                <a:ahLst/>
                <a:cxnLst/>
                <a:rect l="l" t="t" r="r" b="b"/>
                <a:pathLst>
                  <a:path w="1458" h="2827" extrusionOk="0">
                    <a:moveTo>
                      <a:pt x="73" y="1"/>
                    </a:moveTo>
                    <a:cubicBezTo>
                      <a:pt x="61" y="1"/>
                      <a:pt x="50" y="4"/>
                      <a:pt x="39" y="9"/>
                    </a:cubicBezTo>
                    <a:cubicBezTo>
                      <a:pt x="13" y="22"/>
                      <a:pt x="0" y="54"/>
                      <a:pt x="13" y="80"/>
                    </a:cubicBezTo>
                    <a:cubicBezTo>
                      <a:pt x="97" y="305"/>
                      <a:pt x="167" y="542"/>
                      <a:pt x="270" y="786"/>
                    </a:cubicBezTo>
                    <a:cubicBezTo>
                      <a:pt x="366" y="1024"/>
                      <a:pt x="456" y="1261"/>
                      <a:pt x="565" y="1486"/>
                    </a:cubicBezTo>
                    <a:cubicBezTo>
                      <a:pt x="681" y="1710"/>
                      <a:pt x="796" y="1942"/>
                      <a:pt x="918" y="2153"/>
                    </a:cubicBezTo>
                    <a:cubicBezTo>
                      <a:pt x="1040" y="2372"/>
                      <a:pt x="1175" y="2583"/>
                      <a:pt x="1323" y="2795"/>
                    </a:cubicBezTo>
                    <a:cubicBezTo>
                      <a:pt x="1337" y="2814"/>
                      <a:pt x="1358" y="2826"/>
                      <a:pt x="1381" y="2826"/>
                    </a:cubicBezTo>
                    <a:cubicBezTo>
                      <a:pt x="1389" y="2826"/>
                      <a:pt x="1398" y="2824"/>
                      <a:pt x="1406" y="2821"/>
                    </a:cubicBezTo>
                    <a:cubicBezTo>
                      <a:pt x="1438" y="2802"/>
                      <a:pt x="1458" y="2770"/>
                      <a:pt x="1451" y="2731"/>
                    </a:cubicBezTo>
                    <a:cubicBezTo>
                      <a:pt x="1374" y="2500"/>
                      <a:pt x="1291" y="2275"/>
                      <a:pt x="1188" y="2031"/>
                    </a:cubicBezTo>
                    <a:cubicBezTo>
                      <a:pt x="1092" y="1781"/>
                      <a:pt x="983" y="1550"/>
                      <a:pt x="880" y="1325"/>
                    </a:cubicBezTo>
                    <a:cubicBezTo>
                      <a:pt x="771" y="1101"/>
                      <a:pt x="655" y="876"/>
                      <a:pt x="527" y="664"/>
                    </a:cubicBezTo>
                    <a:cubicBezTo>
                      <a:pt x="398" y="446"/>
                      <a:pt x="257" y="234"/>
                      <a:pt x="122" y="22"/>
                    </a:cubicBezTo>
                    <a:cubicBezTo>
                      <a:pt x="107" y="7"/>
                      <a:pt x="90" y="1"/>
                      <a:pt x="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9" name="Google Shape;4359;p29"/>
              <p:cNvSpPr/>
              <p:nvPr/>
            </p:nvSpPr>
            <p:spPr>
              <a:xfrm rot="9076706">
                <a:off x="853841" y="497161"/>
                <a:ext cx="65471" cy="125275"/>
              </a:xfrm>
              <a:custGeom>
                <a:avLst/>
                <a:gdLst/>
                <a:ahLst/>
                <a:cxnLst/>
                <a:rect l="l" t="t" r="r" b="b"/>
                <a:pathLst>
                  <a:path w="3166" h="6058" extrusionOk="0">
                    <a:moveTo>
                      <a:pt x="51" y="0"/>
                    </a:moveTo>
                    <a:cubicBezTo>
                      <a:pt x="45" y="0"/>
                      <a:pt x="39" y="1"/>
                      <a:pt x="32" y="3"/>
                    </a:cubicBezTo>
                    <a:cubicBezTo>
                      <a:pt x="0" y="16"/>
                      <a:pt x="0" y="67"/>
                      <a:pt x="32" y="125"/>
                    </a:cubicBezTo>
                    <a:cubicBezTo>
                      <a:pt x="309" y="594"/>
                      <a:pt x="565" y="1082"/>
                      <a:pt x="828" y="1557"/>
                    </a:cubicBezTo>
                    <a:cubicBezTo>
                      <a:pt x="1092" y="2038"/>
                      <a:pt x="1342" y="2526"/>
                      <a:pt x="1580" y="3014"/>
                    </a:cubicBezTo>
                    <a:cubicBezTo>
                      <a:pt x="1830" y="3495"/>
                      <a:pt x="2067" y="3990"/>
                      <a:pt x="2305" y="4478"/>
                    </a:cubicBezTo>
                    <a:cubicBezTo>
                      <a:pt x="2536" y="4972"/>
                      <a:pt x="2767" y="5466"/>
                      <a:pt x="3005" y="5960"/>
                    </a:cubicBezTo>
                    <a:cubicBezTo>
                      <a:pt x="3028" y="6020"/>
                      <a:pt x="3074" y="6057"/>
                      <a:pt x="3106" y="6057"/>
                    </a:cubicBezTo>
                    <a:cubicBezTo>
                      <a:pt x="3109" y="6057"/>
                      <a:pt x="3111" y="6057"/>
                      <a:pt x="3114" y="6057"/>
                    </a:cubicBezTo>
                    <a:cubicBezTo>
                      <a:pt x="3146" y="6044"/>
                      <a:pt x="3165" y="5980"/>
                      <a:pt x="3146" y="5909"/>
                    </a:cubicBezTo>
                    <a:cubicBezTo>
                      <a:pt x="2985" y="5383"/>
                      <a:pt x="2799" y="4863"/>
                      <a:pt x="2587" y="4356"/>
                    </a:cubicBezTo>
                    <a:cubicBezTo>
                      <a:pt x="2369" y="3842"/>
                      <a:pt x="2144" y="3335"/>
                      <a:pt x="1888" y="2853"/>
                    </a:cubicBezTo>
                    <a:cubicBezTo>
                      <a:pt x="1631" y="2366"/>
                      <a:pt x="1361" y="1884"/>
                      <a:pt x="1066" y="1422"/>
                    </a:cubicBezTo>
                    <a:cubicBezTo>
                      <a:pt x="764" y="953"/>
                      <a:pt x="456" y="504"/>
                      <a:pt x="122" y="67"/>
                    </a:cubicBezTo>
                    <a:cubicBezTo>
                      <a:pt x="96" y="25"/>
                      <a:pt x="78" y="0"/>
                      <a:pt x="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0" name="Google Shape;4360;p29"/>
              <p:cNvSpPr/>
              <p:nvPr/>
            </p:nvSpPr>
            <p:spPr>
              <a:xfrm rot="9076706">
                <a:off x="836317" y="372918"/>
                <a:ext cx="76886" cy="158734"/>
              </a:xfrm>
              <a:custGeom>
                <a:avLst/>
                <a:gdLst/>
                <a:ahLst/>
                <a:cxnLst/>
                <a:rect l="l" t="t" r="r" b="b"/>
                <a:pathLst>
                  <a:path w="3718" h="7676" extrusionOk="0">
                    <a:moveTo>
                      <a:pt x="40" y="1"/>
                    </a:moveTo>
                    <a:cubicBezTo>
                      <a:pt x="35" y="1"/>
                      <a:pt x="31" y="1"/>
                      <a:pt x="27" y="3"/>
                    </a:cubicBezTo>
                    <a:cubicBezTo>
                      <a:pt x="1" y="10"/>
                      <a:pt x="14" y="80"/>
                      <a:pt x="52" y="144"/>
                    </a:cubicBezTo>
                    <a:cubicBezTo>
                      <a:pt x="393" y="741"/>
                      <a:pt x="701" y="1345"/>
                      <a:pt x="1022" y="1955"/>
                    </a:cubicBezTo>
                    <a:cubicBezTo>
                      <a:pt x="1343" y="2558"/>
                      <a:pt x="1631" y="3174"/>
                      <a:pt x="1927" y="3784"/>
                    </a:cubicBezTo>
                    <a:cubicBezTo>
                      <a:pt x="2222" y="4400"/>
                      <a:pt x="2498" y="5029"/>
                      <a:pt x="2768" y="5652"/>
                    </a:cubicBezTo>
                    <a:cubicBezTo>
                      <a:pt x="3037" y="6275"/>
                      <a:pt x="3300" y="6904"/>
                      <a:pt x="3551" y="7546"/>
                    </a:cubicBezTo>
                    <a:cubicBezTo>
                      <a:pt x="3580" y="7616"/>
                      <a:pt x="3636" y="7676"/>
                      <a:pt x="3665" y="7676"/>
                    </a:cubicBezTo>
                    <a:cubicBezTo>
                      <a:pt x="3668" y="7676"/>
                      <a:pt x="3671" y="7675"/>
                      <a:pt x="3673" y="7674"/>
                    </a:cubicBezTo>
                    <a:cubicBezTo>
                      <a:pt x="3692" y="7661"/>
                      <a:pt x="3718" y="7584"/>
                      <a:pt x="3692" y="7501"/>
                    </a:cubicBezTo>
                    <a:cubicBezTo>
                      <a:pt x="3506" y="6833"/>
                      <a:pt x="3300" y="6178"/>
                      <a:pt x="3050" y="5537"/>
                    </a:cubicBezTo>
                    <a:cubicBezTo>
                      <a:pt x="2806" y="4895"/>
                      <a:pt x="2543" y="4253"/>
                      <a:pt x="2241" y="3636"/>
                    </a:cubicBezTo>
                    <a:cubicBezTo>
                      <a:pt x="1940" y="3020"/>
                      <a:pt x="1619" y="2410"/>
                      <a:pt x="1266" y="1820"/>
                    </a:cubicBezTo>
                    <a:cubicBezTo>
                      <a:pt x="912" y="1223"/>
                      <a:pt x="534" y="645"/>
                      <a:pt x="142" y="87"/>
                    </a:cubicBezTo>
                    <a:cubicBezTo>
                      <a:pt x="109" y="36"/>
                      <a:pt x="70" y="1"/>
                      <a:pt x="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1" name="Google Shape;4361;p29"/>
              <p:cNvSpPr/>
              <p:nvPr/>
            </p:nvSpPr>
            <p:spPr>
              <a:xfrm rot="9076706">
                <a:off x="549384" y="305681"/>
                <a:ext cx="39849" cy="117872"/>
              </a:xfrm>
              <a:custGeom>
                <a:avLst/>
                <a:gdLst/>
                <a:ahLst/>
                <a:cxnLst/>
                <a:rect l="l" t="t" r="r" b="b"/>
                <a:pathLst>
                  <a:path w="1927" h="5700" extrusionOk="0">
                    <a:moveTo>
                      <a:pt x="874" y="0"/>
                    </a:moveTo>
                    <a:cubicBezTo>
                      <a:pt x="869" y="0"/>
                      <a:pt x="867" y="2"/>
                      <a:pt x="867" y="5"/>
                    </a:cubicBezTo>
                    <a:cubicBezTo>
                      <a:pt x="848" y="50"/>
                      <a:pt x="848" y="101"/>
                      <a:pt x="867" y="146"/>
                    </a:cubicBezTo>
                    <a:cubicBezTo>
                      <a:pt x="1060" y="634"/>
                      <a:pt x="1220" y="1141"/>
                      <a:pt x="1342" y="1655"/>
                    </a:cubicBezTo>
                    <a:cubicBezTo>
                      <a:pt x="1477" y="2156"/>
                      <a:pt x="1554" y="2676"/>
                      <a:pt x="1573" y="3196"/>
                    </a:cubicBezTo>
                    <a:cubicBezTo>
                      <a:pt x="1605" y="3696"/>
                      <a:pt x="1496" y="4203"/>
                      <a:pt x="1259" y="4653"/>
                    </a:cubicBezTo>
                    <a:cubicBezTo>
                      <a:pt x="1027" y="5108"/>
                      <a:pt x="610" y="5449"/>
                      <a:pt x="116" y="5590"/>
                    </a:cubicBezTo>
                    <a:cubicBezTo>
                      <a:pt x="65" y="5603"/>
                      <a:pt x="7" y="5622"/>
                      <a:pt x="7" y="5661"/>
                    </a:cubicBezTo>
                    <a:cubicBezTo>
                      <a:pt x="0" y="5699"/>
                      <a:pt x="52" y="5699"/>
                      <a:pt x="116" y="5699"/>
                    </a:cubicBezTo>
                    <a:cubicBezTo>
                      <a:pt x="681" y="5609"/>
                      <a:pt x="1175" y="5282"/>
                      <a:pt x="1477" y="4800"/>
                    </a:cubicBezTo>
                    <a:cubicBezTo>
                      <a:pt x="1772" y="4312"/>
                      <a:pt x="1926" y="3754"/>
                      <a:pt x="1907" y="3183"/>
                    </a:cubicBezTo>
                    <a:cubicBezTo>
                      <a:pt x="1888" y="2637"/>
                      <a:pt x="1791" y="2091"/>
                      <a:pt x="1624" y="1571"/>
                    </a:cubicBezTo>
                    <a:cubicBezTo>
                      <a:pt x="1464" y="1052"/>
                      <a:pt x="1246" y="557"/>
                      <a:pt x="983" y="82"/>
                    </a:cubicBezTo>
                    <a:cubicBezTo>
                      <a:pt x="951" y="35"/>
                      <a:pt x="893" y="0"/>
                      <a:pt x="8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2" name="Google Shape;4362;p29"/>
              <p:cNvSpPr/>
              <p:nvPr/>
            </p:nvSpPr>
            <p:spPr>
              <a:xfrm rot="9076706">
                <a:off x="577488" y="328479"/>
                <a:ext cx="12366" cy="77403"/>
              </a:xfrm>
              <a:custGeom>
                <a:avLst/>
                <a:gdLst/>
                <a:ahLst/>
                <a:cxnLst/>
                <a:rect l="l" t="t" r="r" b="b"/>
                <a:pathLst>
                  <a:path w="598" h="3743" extrusionOk="0">
                    <a:moveTo>
                      <a:pt x="97" y="0"/>
                    </a:moveTo>
                    <a:cubicBezTo>
                      <a:pt x="91" y="0"/>
                      <a:pt x="84" y="1"/>
                      <a:pt x="78" y="2"/>
                    </a:cubicBezTo>
                    <a:cubicBezTo>
                      <a:pt x="39" y="15"/>
                      <a:pt x="20" y="60"/>
                      <a:pt x="27" y="98"/>
                    </a:cubicBezTo>
                    <a:cubicBezTo>
                      <a:pt x="104" y="387"/>
                      <a:pt x="161" y="689"/>
                      <a:pt x="200" y="991"/>
                    </a:cubicBezTo>
                    <a:cubicBezTo>
                      <a:pt x="232" y="1286"/>
                      <a:pt x="251" y="1581"/>
                      <a:pt x="251" y="1876"/>
                    </a:cubicBezTo>
                    <a:cubicBezTo>
                      <a:pt x="251" y="2178"/>
                      <a:pt x="232" y="2480"/>
                      <a:pt x="193" y="2775"/>
                    </a:cubicBezTo>
                    <a:cubicBezTo>
                      <a:pt x="155" y="3077"/>
                      <a:pt x="91" y="3372"/>
                      <a:pt x="7" y="3667"/>
                    </a:cubicBezTo>
                    <a:cubicBezTo>
                      <a:pt x="1" y="3693"/>
                      <a:pt x="7" y="3719"/>
                      <a:pt x="33" y="3738"/>
                    </a:cubicBezTo>
                    <a:cubicBezTo>
                      <a:pt x="41" y="3741"/>
                      <a:pt x="50" y="3743"/>
                      <a:pt x="59" y="3743"/>
                    </a:cubicBezTo>
                    <a:cubicBezTo>
                      <a:pt x="83" y="3743"/>
                      <a:pt x="105" y="3730"/>
                      <a:pt x="110" y="3706"/>
                    </a:cubicBezTo>
                    <a:cubicBezTo>
                      <a:pt x="264" y="3423"/>
                      <a:pt x="380" y="3128"/>
                      <a:pt x="463" y="2826"/>
                    </a:cubicBezTo>
                    <a:cubicBezTo>
                      <a:pt x="540" y="2518"/>
                      <a:pt x="585" y="2204"/>
                      <a:pt x="598" y="1883"/>
                    </a:cubicBezTo>
                    <a:cubicBezTo>
                      <a:pt x="598" y="1562"/>
                      <a:pt x="566" y="1247"/>
                      <a:pt x="502" y="933"/>
                    </a:cubicBezTo>
                    <a:cubicBezTo>
                      <a:pt x="425" y="625"/>
                      <a:pt x="315" y="323"/>
                      <a:pt x="168" y="40"/>
                    </a:cubicBezTo>
                    <a:cubicBezTo>
                      <a:pt x="152" y="14"/>
                      <a:pt x="127" y="0"/>
                      <a:pt x="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3" name="Google Shape;4363;p29"/>
              <p:cNvSpPr/>
              <p:nvPr/>
            </p:nvSpPr>
            <p:spPr>
              <a:xfrm rot="9076706">
                <a:off x="639746" y="454236"/>
                <a:ext cx="22768" cy="48327"/>
              </a:xfrm>
              <a:custGeom>
                <a:avLst/>
                <a:gdLst/>
                <a:ahLst/>
                <a:cxnLst/>
                <a:rect l="l" t="t" r="r" b="b"/>
                <a:pathLst>
                  <a:path w="1101" h="2337" extrusionOk="0">
                    <a:moveTo>
                      <a:pt x="72" y="0"/>
                    </a:moveTo>
                    <a:cubicBezTo>
                      <a:pt x="35" y="0"/>
                      <a:pt x="1" y="36"/>
                      <a:pt x="15" y="75"/>
                    </a:cubicBezTo>
                    <a:cubicBezTo>
                      <a:pt x="105" y="255"/>
                      <a:pt x="189" y="448"/>
                      <a:pt x="266" y="627"/>
                    </a:cubicBezTo>
                    <a:cubicBezTo>
                      <a:pt x="349" y="813"/>
                      <a:pt x="413" y="1000"/>
                      <a:pt x="497" y="1186"/>
                    </a:cubicBezTo>
                    <a:cubicBezTo>
                      <a:pt x="574" y="1366"/>
                      <a:pt x="651" y="1552"/>
                      <a:pt x="721" y="1738"/>
                    </a:cubicBezTo>
                    <a:lnTo>
                      <a:pt x="946" y="2309"/>
                    </a:lnTo>
                    <a:cubicBezTo>
                      <a:pt x="962" y="2325"/>
                      <a:pt x="987" y="2336"/>
                      <a:pt x="1013" y="2336"/>
                    </a:cubicBezTo>
                    <a:cubicBezTo>
                      <a:pt x="1018" y="2336"/>
                      <a:pt x="1024" y="2336"/>
                      <a:pt x="1030" y="2335"/>
                    </a:cubicBezTo>
                    <a:cubicBezTo>
                      <a:pt x="1068" y="2328"/>
                      <a:pt x="1100" y="2303"/>
                      <a:pt x="1100" y="2277"/>
                    </a:cubicBezTo>
                    <a:cubicBezTo>
                      <a:pt x="1087" y="2065"/>
                      <a:pt x="1062" y="1853"/>
                      <a:pt x="1017" y="1648"/>
                    </a:cubicBezTo>
                    <a:cubicBezTo>
                      <a:pt x="965" y="1443"/>
                      <a:pt x="901" y="1237"/>
                      <a:pt x="818" y="1045"/>
                    </a:cubicBezTo>
                    <a:cubicBezTo>
                      <a:pt x="721" y="852"/>
                      <a:pt x="619" y="672"/>
                      <a:pt x="503" y="492"/>
                    </a:cubicBezTo>
                    <a:cubicBezTo>
                      <a:pt x="381" y="319"/>
                      <a:pt x="246" y="159"/>
                      <a:pt x="105" y="11"/>
                    </a:cubicBezTo>
                    <a:cubicBezTo>
                      <a:pt x="95" y="4"/>
                      <a:pt x="83" y="0"/>
                      <a:pt x="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4" name="Google Shape;4364;p29"/>
              <p:cNvSpPr/>
              <p:nvPr/>
            </p:nvSpPr>
            <p:spPr>
              <a:xfrm rot="9076706">
                <a:off x="641892" y="440981"/>
                <a:ext cx="20865" cy="41152"/>
              </a:xfrm>
              <a:custGeom>
                <a:avLst/>
                <a:gdLst/>
                <a:ahLst/>
                <a:cxnLst/>
                <a:rect l="l" t="t" r="r" b="b"/>
                <a:pathLst>
                  <a:path w="1009" h="1990" extrusionOk="0">
                    <a:moveTo>
                      <a:pt x="74" y="1"/>
                    </a:moveTo>
                    <a:cubicBezTo>
                      <a:pt x="61" y="1"/>
                      <a:pt x="47" y="5"/>
                      <a:pt x="39" y="18"/>
                    </a:cubicBezTo>
                    <a:cubicBezTo>
                      <a:pt x="20" y="30"/>
                      <a:pt x="1" y="50"/>
                      <a:pt x="7" y="75"/>
                    </a:cubicBezTo>
                    <a:cubicBezTo>
                      <a:pt x="65" y="242"/>
                      <a:pt x="116" y="416"/>
                      <a:pt x="180" y="576"/>
                    </a:cubicBezTo>
                    <a:lnTo>
                      <a:pt x="379" y="1058"/>
                    </a:lnTo>
                    <a:lnTo>
                      <a:pt x="604" y="1526"/>
                    </a:lnTo>
                    <a:cubicBezTo>
                      <a:pt x="687" y="1674"/>
                      <a:pt x="777" y="1828"/>
                      <a:pt x="874" y="1976"/>
                    </a:cubicBezTo>
                    <a:cubicBezTo>
                      <a:pt x="883" y="1985"/>
                      <a:pt x="896" y="1990"/>
                      <a:pt x="910" y="1990"/>
                    </a:cubicBezTo>
                    <a:cubicBezTo>
                      <a:pt x="923" y="1990"/>
                      <a:pt x="938" y="1985"/>
                      <a:pt x="951" y="1976"/>
                    </a:cubicBezTo>
                    <a:cubicBezTo>
                      <a:pt x="983" y="1969"/>
                      <a:pt x="1008" y="1943"/>
                      <a:pt x="1008" y="1911"/>
                    </a:cubicBezTo>
                    <a:cubicBezTo>
                      <a:pt x="983" y="1738"/>
                      <a:pt x="944" y="1558"/>
                      <a:pt x="886" y="1391"/>
                    </a:cubicBezTo>
                    <a:cubicBezTo>
                      <a:pt x="829" y="1218"/>
                      <a:pt x="764" y="1058"/>
                      <a:pt x="694" y="897"/>
                    </a:cubicBezTo>
                    <a:cubicBezTo>
                      <a:pt x="610" y="737"/>
                      <a:pt x="521" y="583"/>
                      <a:pt x="424" y="435"/>
                    </a:cubicBezTo>
                    <a:cubicBezTo>
                      <a:pt x="322" y="281"/>
                      <a:pt x="212" y="140"/>
                      <a:pt x="97" y="5"/>
                    </a:cubicBezTo>
                    <a:cubicBezTo>
                      <a:pt x="90" y="2"/>
                      <a:pt x="82" y="1"/>
                      <a:pt x="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65" name="Google Shape;4365;p29"/>
            <p:cNvGrpSpPr/>
            <p:nvPr/>
          </p:nvGrpSpPr>
          <p:grpSpPr>
            <a:xfrm rot="4301295">
              <a:off x="8342174" y="4443784"/>
              <a:ext cx="511665" cy="425178"/>
              <a:chOff x="3478568" y="540468"/>
              <a:chExt cx="511644" cy="425160"/>
            </a:xfrm>
          </p:grpSpPr>
          <p:sp>
            <p:nvSpPr>
              <p:cNvPr id="4366" name="Google Shape;4366;p29"/>
              <p:cNvSpPr/>
              <p:nvPr/>
            </p:nvSpPr>
            <p:spPr>
              <a:xfrm>
                <a:off x="3501543" y="547189"/>
                <a:ext cx="481637" cy="395340"/>
              </a:xfrm>
              <a:custGeom>
                <a:avLst/>
                <a:gdLst/>
                <a:ahLst/>
                <a:cxnLst/>
                <a:rect l="l" t="t" r="r" b="b"/>
                <a:pathLst>
                  <a:path w="23290" h="19117" extrusionOk="0">
                    <a:moveTo>
                      <a:pt x="17814" y="0"/>
                    </a:moveTo>
                    <a:cubicBezTo>
                      <a:pt x="12614" y="2857"/>
                      <a:pt x="2908" y="11048"/>
                      <a:pt x="2722" y="11645"/>
                    </a:cubicBezTo>
                    <a:cubicBezTo>
                      <a:pt x="2542" y="12248"/>
                      <a:pt x="0" y="18154"/>
                      <a:pt x="0" y="18154"/>
                    </a:cubicBezTo>
                    <a:lnTo>
                      <a:pt x="732" y="19117"/>
                    </a:lnTo>
                    <a:cubicBezTo>
                      <a:pt x="2176" y="18834"/>
                      <a:pt x="8101" y="17043"/>
                      <a:pt x="8101" y="17043"/>
                    </a:cubicBezTo>
                    <a:cubicBezTo>
                      <a:pt x="8519" y="16819"/>
                      <a:pt x="9039" y="16523"/>
                      <a:pt x="9629" y="16177"/>
                    </a:cubicBezTo>
                    <a:cubicBezTo>
                      <a:pt x="14283" y="13500"/>
                      <a:pt x="23289" y="7954"/>
                      <a:pt x="23289" y="7954"/>
                    </a:cubicBezTo>
                    <a:cubicBezTo>
                      <a:pt x="23090" y="7119"/>
                      <a:pt x="22821" y="6304"/>
                      <a:pt x="22487" y="5521"/>
                    </a:cubicBezTo>
                    <a:cubicBezTo>
                      <a:pt x="22269" y="5020"/>
                      <a:pt x="22018" y="4532"/>
                      <a:pt x="21742" y="4064"/>
                    </a:cubicBezTo>
                    <a:cubicBezTo>
                      <a:pt x="21357" y="3415"/>
                      <a:pt x="20921" y="2805"/>
                      <a:pt x="20426" y="2234"/>
                    </a:cubicBezTo>
                    <a:cubicBezTo>
                      <a:pt x="19695" y="1348"/>
                      <a:pt x="18809" y="591"/>
                      <a:pt x="178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7" name="Google Shape;4367;p29"/>
              <p:cNvSpPr/>
              <p:nvPr/>
            </p:nvSpPr>
            <p:spPr>
              <a:xfrm>
                <a:off x="3494367" y="540468"/>
                <a:ext cx="495844" cy="408844"/>
              </a:xfrm>
              <a:custGeom>
                <a:avLst/>
                <a:gdLst/>
                <a:ahLst/>
                <a:cxnLst/>
                <a:rect l="l" t="t" r="r" b="b"/>
                <a:pathLst>
                  <a:path w="23977" h="19770" extrusionOk="0">
                    <a:moveTo>
                      <a:pt x="18154" y="697"/>
                    </a:moveTo>
                    <a:cubicBezTo>
                      <a:pt x="19053" y="1256"/>
                      <a:pt x="19855" y="1956"/>
                      <a:pt x="20529" y="2771"/>
                    </a:cubicBezTo>
                    <a:cubicBezTo>
                      <a:pt x="21011" y="3329"/>
                      <a:pt x="21435" y="3920"/>
                      <a:pt x="21807" y="4549"/>
                    </a:cubicBezTo>
                    <a:cubicBezTo>
                      <a:pt x="22077" y="5011"/>
                      <a:pt x="22320" y="5480"/>
                      <a:pt x="22532" y="5968"/>
                    </a:cubicBezTo>
                    <a:cubicBezTo>
                      <a:pt x="22834" y="6667"/>
                      <a:pt x="23078" y="7393"/>
                      <a:pt x="23264" y="8131"/>
                    </a:cubicBezTo>
                    <a:cubicBezTo>
                      <a:pt x="21910" y="8959"/>
                      <a:pt x="14027" y="13799"/>
                      <a:pt x="9816" y="16226"/>
                    </a:cubicBezTo>
                    <a:lnTo>
                      <a:pt x="9675" y="16303"/>
                    </a:lnTo>
                    <a:cubicBezTo>
                      <a:pt x="9148" y="16611"/>
                      <a:pt x="8699" y="16868"/>
                      <a:pt x="8320" y="17067"/>
                    </a:cubicBezTo>
                    <a:cubicBezTo>
                      <a:pt x="7890" y="17195"/>
                      <a:pt x="2838" y="18723"/>
                      <a:pt x="1208" y="19089"/>
                    </a:cubicBezTo>
                    <a:lnTo>
                      <a:pt x="713" y="18434"/>
                    </a:lnTo>
                    <a:cubicBezTo>
                      <a:pt x="1137" y="17445"/>
                      <a:pt x="3153" y="12746"/>
                      <a:pt x="3364" y="12092"/>
                    </a:cubicBezTo>
                    <a:cubicBezTo>
                      <a:pt x="3852" y="11321"/>
                      <a:pt x="13032" y="3573"/>
                      <a:pt x="18154" y="697"/>
                    </a:cubicBezTo>
                    <a:close/>
                    <a:moveTo>
                      <a:pt x="18165" y="0"/>
                    </a:moveTo>
                    <a:cubicBezTo>
                      <a:pt x="18111" y="0"/>
                      <a:pt x="18057" y="15"/>
                      <a:pt x="18007" y="43"/>
                    </a:cubicBezTo>
                    <a:cubicBezTo>
                      <a:pt x="13128" y="2726"/>
                      <a:pt x="3018" y="11039"/>
                      <a:pt x="2755" y="11880"/>
                    </a:cubicBezTo>
                    <a:cubicBezTo>
                      <a:pt x="2613" y="12355"/>
                      <a:pt x="752" y="16714"/>
                      <a:pt x="46" y="18350"/>
                    </a:cubicBezTo>
                    <a:cubicBezTo>
                      <a:pt x="1" y="18460"/>
                      <a:pt x="20" y="18582"/>
                      <a:pt x="91" y="18671"/>
                    </a:cubicBezTo>
                    <a:lnTo>
                      <a:pt x="822" y="19641"/>
                    </a:lnTo>
                    <a:cubicBezTo>
                      <a:pt x="880" y="19718"/>
                      <a:pt x="976" y="19769"/>
                      <a:pt x="1079" y="19769"/>
                    </a:cubicBezTo>
                    <a:cubicBezTo>
                      <a:pt x="1098" y="19769"/>
                      <a:pt x="1118" y="19769"/>
                      <a:pt x="1137" y="19763"/>
                    </a:cubicBezTo>
                    <a:cubicBezTo>
                      <a:pt x="2581" y="19480"/>
                      <a:pt x="8294" y="17747"/>
                      <a:pt x="8538" y="17676"/>
                    </a:cubicBezTo>
                    <a:cubicBezTo>
                      <a:pt x="8558" y="17670"/>
                      <a:pt x="8577" y="17664"/>
                      <a:pt x="8590" y="17657"/>
                    </a:cubicBezTo>
                    <a:cubicBezTo>
                      <a:pt x="8988" y="17452"/>
                      <a:pt x="9456" y="17176"/>
                      <a:pt x="9996" y="16861"/>
                    </a:cubicBezTo>
                    <a:lnTo>
                      <a:pt x="10137" y="16784"/>
                    </a:lnTo>
                    <a:cubicBezTo>
                      <a:pt x="14739" y="14133"/>
                      <a:pt x="23713" y="8612"/>
                      <a:pt x="23803" y="8555"/>
                    </a:cubicBezTo>
                    <a:cubicBezTo>
                      <a:pt x="23919" y="8484"/>
                      <a:pt x="23977" y="8343"/>
                      <a:pt x="23945" y="8208"/>
                    </a:cubicBezTo>
                    <a:cubicBezTo>
                      <a:pt x="23746" y="7354"/>
                      <a:pt x="23469" y="6520"/>
                      <a:pt x="23123" y="5717"/>
                    </a:cubicBezTo>
                    <a:cubicBezTo>
                      <a:pt x="22905" y="5204"/>
                      <a:pt x="22648" y="4703"/>
                      <a:pt x="22365" y="4222"/>
                    </a:cubicBezTo>
                    <a:cubicBezTo>
                      <a:pt x="21974" y="3560"/>
                      <a:pt x="21524" y="2938"/>
                      <a:pt x="21024" y="2354"/>
                    </a:cubicBezTo>
                    <a:cubicBezTo>
                      <a:pt x="20266" y="1436"/>
                      <a:pt x="19355" y="653"/>
                      <a:pt x="18328" y="49"/>
                    </a:cubicBezTo>
                    <a:cubicBezTo>
                      <a:pt x="18278" y="16"/>
                      <a:pt x="18222" y="0"/>
                      <a:pt x="18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8" name="Google Shape;4368;p29"/>
              <p:cNvSpPr/>
              <p:nvPr/>
            </p:nvSpPr>
            <p:spPr>
              <a:xfrm>
                <a:off x="3478568" y="922469"/>
                <a:ext cx="37989" cy="43159"/>
              </a:xfrm>
              <a:custGeom>
                <a:avLst/>
                <a:gdLst/>
                <a:ahLst/>
                <a:cxnLst/>
                <a:rect l="l" t="t" r="r" b="b"/>
                <a:pathLst>
                  <a:path w="1837" h="2087" extrusionOk="0">
                    <a:moveTo>
                      <a:pt x="1111" y="0"/>
                    </a:moveTo>
                    <a:lnTo>
                      <a:pt x="1" y="1753"/>
                    </a:lnTo>
                    <a:lnTo>
                      <a:pt x="296" y="2087"/>
                    </a:lnTo>
                    <a:lnTo>
                      <a:pt x="1837" y="970"/>
                    </a:lnTo>
                    <a:lnTo>
                      <a:pt x="111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9" name="Google Shape;4369;p29"/>
              <p:cNvSpPr/>
              <p:nvPr/>
            </p:nvSpPr>
            <p:spPr>
              <a:xfrm>
                <a:off x="3555994" y="593119"/>
                <a:ext cx="410725" cy="293801"/>
              </a:xfrm>
              <a:custGeom>
                <a:avLst/>
                <a:gdLst/>
                <a:ahLst/>
                <a:cxnLst/>
                <a:rect l="l" t="t" r="r" b="b"/>
                <a:pathLst>
                  <a:path w="19861" h="14207" extrusionOk="0">
                    <a:moveTo>
                      <a:pt x="17813" y="0"/>
                    </a:moveTo>
                    <a:cubicBezTo>
                      <a:pt x="12658" y="2581"/>
                      <a:pt x="3151" y="9680"/>
                      <a:pt x="3151" y="9680"/>
                    </a:cubicBezTo>
                    <a:cubicBezTo>
                      <a:pt x="0" y="12374"/>
                      <a:pt x="359" y="14206"/>
                      <a:pt x="2022" y="14206"/>
                    </a:cubicBezTo>
                    <a:cubicBezTo>
                      <a:pt x="2765" y="14206"/>
                      <a:pt x="3767" y="13841"/>
                      <a:pt x="4833" y="13025"/>
                    </a:cubicBezTo>
                    <a:cubicBezTo>
                      <a:pt x="8293" y="10387"/>
                      <a:pt x="19860" y="3287"/>
                      <a:pt x="19860" y="3287"/>
                    </a:cubicBezTo>
                    <a:cubicBezTo>
                      <a:pt x="19353" y="2093"/>
                      <a:pt x="18660" y="989"/>
                      <a:pt x="178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0" name="Google Shape;4370;p29"/>
              <p:cNvSpPr/>
              <p:nvPr/>
            </p:nvSpPr>
            <p:spPr>
              <a:xfrm>
                <a:off x="3558351" y="586460"/>
                <a:ext cx="415792" cy="307077"/>
              </a:xfrm>
              <a:custGeom>
                <a:avLst/>
                <a:gdLst/>
                <a:ahLst/>
                <a:cxnLst/>
                <a:rect l="l" t="t" r="r" b="b"/>
                <a:pathLst>
                  <a:path w="20106" h="14849" extrusionOk="0">
                    <a:moveTo>
                      <a:pt x="17615" y="727"/>
                    </a:moveTo>
                    <a:lnTo>
                      <a:pt x="17615" y="733"/>
                    </a:lnTo>
                    <a:cubicBezTo>
                      <a:pt x="18309" y="1568"/>
                      <a:pt x="18886" y="2492"/>
                      <a:pt x="19342" y="3481"/>
                    </a:cubicBezTo>
                    <a:cubicBezTo>
                      <a:pt x="17660" y="4514"/>
                      <a:pt x="7678" y="10683"/>
                      <a:pt x="4526" y="13090"/>
                    </a:cubicBezTo>
                    <a:cubicBezTo>
                      <a:pt x="3513" y="13861"/>
                      <a:pt x="2560" y="14202"/>
                      <a:pt x="1898" y="14202"/>
                    </a:cubicBezTo>
                    <a:cubicBezTo>
                      <a:pt x="1541" y="14202"/>
                      <a:pt x="1269" y="14103"/>
                      <a:pt x="1118" y="13918"/>
                    </a:cubicBezTo>
                    <a:cubicBezTo>
                      <a:pt x="694" y="13385"/>
                      <a:pt x="1176" y="12012"/>
                      <a:pt x="3223" y="10253"/>
                    </a:cubicBezTo>
                    <a:cubicBezTo>
                      <a:pt x="3320" y="10189"/>
                      <a:pt x="12499" y="3352"/>
                      <a:pt x="17615" y="727"/>
                    </a:cubicBezTo>
                    <a:close/>
                    <a:moveTo>
                      <a:pt x="17694" y="1"/>
                    </a:moveTo>
                    <a:cubicBezTo>
                      <a:pt x="17646" y="1"/>
                      <a:pt x="17597" y="11"/>
                      <a:pt x="17551" y="33"/>
                    </a:cubicBezTo>
                    <a:cubicBezTo>
                      <a:pt x="12435" y="2601"/>
                      <a:pt x="2934" y="9669"/>
                      <a:pt x="2825" y="9752"/>
                    </a:cubicBezTo>
                    <a:cubicBezTo>
                      <a:pt x="251" y="11954"/>
                      <a:pt x="1" y="13559"/>
                      <a:pt x="617" y="14323"/>
                    </a:cubicBezTo>
                    <a:cubicBezTo>
                      <a:pt x="887" y="14656"/>
                      <a:pt x="1336" y="14849"/>
                      <a:pt x="1920" y="14849"/>
                    </a:cubicBezTo>
                    <a:cubicBezTo>
                      <a:pt x="2723" y="14849"/>
                      <a:pt x="3769" y="14483"/>
                      <a:pt x="4912" y="13604"/>
                    </a:cubicBezTo>
                    <a:cubicBezTo>
                      <a:pt x="8320" y="11004"/>
                      <a:pt x="19804" y="3962"/>
                      <a:pt x="19920" y="3885"/>
                    </a:cubicBezTo>
                    <a:cubicBezTo>
                      <a:pt x="20055" y="3801"/>
                      <a:pt x="20106" y="3635"/>
                      <a:pt x="20048" y="3487"/>
                    </a:cubicBezTo>
                    <a:cubicBezTo>
                      <a:pt x="19522" y="2261"/>
                      <a:pt x="18809" y="1125"/>
                      <a:pt x="17936" y="117"/>
                    </a:cubicBezTo>
                    <a:cubicBezTo>
                      <a:pt x="17877" y="41"/>
                      <a:pt x="17787" y="1"/>
                      <a:pt x="176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1" name="Google Shape;4371;p29"/>
              <p:cNvSpPr/>
              <p:nvPr/>
            </p:nvSpPr>
            <p:spPr>
              <a:xfrm>
                <a:off x="3501398" y="547189"/>
                <a:ext cx="449790" cy="395340"/>
              </a:xfrm>
              <a:custGeom>
                <a:avLst/>
                <a:gdLst/>
                <a:ahLst/>
                <a:cxnLst/>
                <a:rect l="l" t="t" r="r" b="b"/>
                <a:pathLst>
                  <a:path w="21750" h="19117" extrusionOk="0">
                    <a:moveTo>
                      <a:pt x="17821" y="0"/>
                    </a:moveTo>
                    <a:cubicBezTo>
                      <a:pt x="12621" y="2857"/>
                      <a:pt x="2909" y="11048"/>
                      <a:pt x="2723" y="11645"/>
                    </a:cubicBezTo>
                    <a:cubicBezTo>
                      <a:pt x="2543" y="12248"/>
                      <a:pt x="1" y="18154"/>
                      <a:pt x="1" y="18154"/>
                    </a:cubicBezTo>
                    <a:lnTo>
                      <a:pt x="733" y="19117"/>
                    </a:lnTo>
                    <a:cubicBezTo>
                      <a:pt x="2177" y="18834"/>
                      <a:pt x="8102" y="17043"/>
                      <a:pt x="8102" y="17043"/>
                    </a:cubicBezTo>
                    <a:cubicBezTo>
                      <a:pt x="8526" y="16819"/>
                      <a:pt x="9039" y="16523"/>
                      <a:pt x="9630" y="16177"/>
                    </a:cubicBezTo>
                    <a:cubicBezTo>
                      <a:pt x="9232" y="15060"/>
                      <a:pt x="8949" y="13911"/>
                      <a:pt x="8789" y="12736"/>
                    </a:cubicBezTo>
                    <a:lnTo>
                      <a:pt x="6940" y="12678"/>
                    </a:lnTo>
                    <a:cubicBezTo>
                      <a:pt x="6600" y="12004"/>
                      <a:pt x="6645" y="11195"/>
                      <a:pt x="7062" y="10560"/>
                    </a:cubicBezTo>
                    <a:cubicBezTo>
                      <a:pt x="7479" y="9944"/>
                      <a:pt x="8006" y="9411"/>
                      <a:pt x="8616" y="8987"/>
                    </a:cubicBezTo>
                    <a:cubicBezTo>
                      <a:pt x="11504" y="6715"/>
                      <a:pt x="14451" y="4519"/>
                      <a:pt x="17461" y="2401"/>
                    </a:cubicBezTo>
                    <a:cubicBezTo>
                      <a:pt x="17718" y="2189"/>
                      <a:pt x="18026" y="2041"/>
                      <a:pt x="18354" y="1971"/>
                    </a:cubicBezTo>
                    <a:cubicBezTo>
                      <a:pt x="18382" y="1970"/>
                      <a:pt x="18411" y="1969"/>
                      <a:pt x="18439" y="1969"/>
                    </a:cubicBezTo>
                    <a:cubicBezTo>
                      <a:pt x="18828" y="1969"/>
                      <a:pt x="19211" y="2090"/>
                      <a:pt x="19528" y="2318"/>
                    </a:cubicBezTo>
                    <a:cubicBezTo>
                      <a:pt x="20324" y="2818"/>
                      <a:pt x="21069" y="3402"/>
                      <a:pt x="21749" y="4057"/>
                    </a:cubicBezTo>
                    <a:cubicBezTo>
                      <a:pt x="21364" y="3409"/>
                      <a:pt x="20928" y="2805"/>
                      <a:pt x="20433" y="2234"/>
                    </a:cubicBezTo>
                    <a:cubicBezTo>
                      <a:pt x="19702" y="1348"/>
                      <a:pt x="18816" y="591"/>
                      <a:pt x="17821" y="0"/>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2" name="Google Shape;4372;p29"/>
              <p:cNvSpPr/>
              <p:nvPr/>
            </p:nvSpPr>
            <p:spPr>
              <a:xfrm>
                <a:off x="3501543" y="787987"/>
                <a:ext cx="167425" cy="154542"/>
              </a:xfrm>
              <a:custGeom>
                <a:avLst/>
                <a:gdLst/>
                <a:ahLst/>
                <a:cxnLst/>
                <a:rect l="l" t="t" r="r" b="b"/>
                <a:pathLst>
                  <a:path w="8096" h="7473" extrusionOk="0">
                    <a:moveTo>
                      <a:pt x="2722" y="1"/>
                    </a:moveTo>
                    <a:cubicBezTo>
                      <a:pt x="2536" y="604"/>
                      <a:pt x="0" y="6510"/>
                      <a:pt x="0" y="6510"/>
                    </a:cubicBezTo>
                    <a:lnTo>
                      <a:pt x="732" y="7473"/>
                    </a:lnTo>
                    <a:cubicBezTo>
                      <a:pt x="944" y="7434"/>
                      <a:pt x="1259" y="7357"/>
                      <a:pt x="1631" y="7261"/>
                    </a:cubicBezTo>
                    <a:cubicBezTo>
                      <a:pt x="3794" y="6690"/>
                      <a:pt x="8095" y="5399"/>
                      <a:pt x="8095" y="5399"/>
                    </a:cubicBezTo>
                    <a:cubicBezTo>
                      <a:pt x="8095" y="5399"/>
                      <a:pt x="7582" y="3114"/>
                      <a:pt x="7338" y="2915"/>
                    </a:cubicBezTo>
                    <a:cubicBezTo>
                      <a:pt x="7271" y="2859"/>
                      <a:pt x="7077" y="2843"/>
                      <a:pt x="6829" y="2843"/>
                    </a:cubicBezTo>
                    <a:cubicBezTo>
                      <a:pt x="6476" y="2843"/>
                      <a:pt x="6012" y="2876"/>
                      <a:pt x="5652" y="2876"/>
                    </a:cubicBezTo>
                    <a:cubicBezTo>
                      <a:pt x="5336" y="2876"/>
                      <a:pt x="5100" y="2850"/>
                      <a:pt x="5084" y="2755"/>
                    </a:cubicBezTo>
                    <a:cubicBezTo>
                      <a:pt x="5046" y="2549"/>
                      <a:pt x="5495" y="1381"/>
                      <a:pt x="5688" y="713"/>
                    </a:cubicBezTo>
                    <a:cubicBezTo>
                      <a:pt x="5746" y="566"/>
                      <a:pt x="5771" y="418"/>
                      <a:pt x="5771" y="257"/>
                    </a:cubicBezTo>
                    <a:cubicBezTo>
                      <a:pt x="5681" y="33"/>
                      <a:pt x="2722" y="1"/>
                      <a:pt x="27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3" name="Google Shape;4373;p29"/>
              <p:cNvSpPr/>
              <p:nvPr/>
            </p:nvSpPr>
            <p:spPr>
              <a:xfrm>
                <a:off x="3493850" y="781225"/>
                <a:ext cx="182935" cy="168749"/>
              </a:xfrm>
              <a:custGeom>
                <a:avLst/>
                <a:gdLst/>
                <a:ahLst/>
                <a:cxnLst/>
                <a:rect l="l" t="t" r="r" b="b"/>
                <a:pathLst>
                  <a:path w="8846" h="8160" extrusionOk="0">
                    <a:moveTo>
                      <a:pt x="3312" y="655"/>
                    </a:moveTo>
                    <a:cubicBezTo>
                      <a:pt x="4295" y="674"/>
                      <a:pt x="5367" y="726"/>
                      <a:pt x="5790" y="803"/>
                    </a:cubicBezTo>
                    <a:cubicBezTo>
                      <a:pt x="5784" y="854"/>
                      <a:pt x="5765" y="899"/>
                      <a:pt x="5745" y="950"/>
                    </a:cubicBezTo>
                    <a:cubicBezTo>
                      <a:pt x="5681" y="1181"/>
                      <a:pt x="5585" y="1477"/>
                      <a:pt x="5482" y="1766"/>
                    </a:cubicBezTo>
                    <a:cubicBezTo>
                      <a:pt x="5193" y="2626"/>
                      <a:pt x="5097" y="2947"/>
                      <a:pt x="5135" y="3139"/>
                    </a:cubicBezTo>
                    <a:cubicBezTo>
                      <a:pt x="5187" y="3454"/>
                      <a:pt x="5490" y="3525"/>
                      <a:pt x="5995" y="3525"/>
                    </a:cubicBezTo>
                    <a:cubicBezTo>
                      <a:pt x="6179" y="3525"/>
                      <a:pt x="6390" y="3516"/>
                      <a:pt x="6625" y="3505"/>
                    </a:cubicBezTo>
                    <a:cubicBezTo>
                      <a:pt x="6809" y="3501"/>
                      <a:pt x="7042" y="3492"/>
                      <a:pt x="7233" y="3492"/>
                    </a:cubicBezTo>
                    <a:cubicBezTo>
                      <a:pt x="7348" y="3492"/>
                      <a:pt x="7448" y="3496"/>
                      <a:pt x="7511" y="3505"/>
                    </a:cubicBezTo>
                    <a:cubicBezTo>
                      <a:pt x="7639" y="3756"/>
                      <a:pt x="7889" y="4654"/>
                      <a:pt x="8088" y="5508"/>
                    </a:cubicBezTo>
                    <a:cubicBezTo>
                      <a:pt x="7087" y="5803"/>
                      <a:pt x="3730" y="6798"/>
                      <a:pt x="1919" y="7280"/>
                    </a:cubicBezTo>
                    <a:cubicBezTo>
                      <a:pt x="1663" y="7344"/>
                      <a:pt x="1425" y="7402"/>
                      <a:pt x="1233" y="7447"/>
                    </a:cubicBezTo>
                    <a:lnTo>
                      <a:pt x="738" y="6792"/>
                    </a:lnTo>
                    <a:cubicBezTo>
                      <a:pt x="1130" y="5880"/>
                      <a:pt x="2889" y="1778"/>
                      <a:pt x="3312" y="655"/>
                    </a:cubicBezTo>
                    <a:close/>
                    <a:moveTo>
                      <a:pt x="2857" y="0"/>
                    </a:moveTo>
                    <a:lnTo>
                      <a:pt x="2786" y="231"/>
                    </a:lnTo>
                    <a:cubicBezTo>
                      <a:pt x="2638" y="713"/>
                      <a:pt x="777" y="5072"/>
                      <a:pt x="71" y="6708"/>
                    </a:cubicBezTo>
                    <a:lnTo>
                      <a:pt x="0" y="6882"/>
                    </a:lnTo>
                    <a:lnTo>
                      <a:pt x="969" y="8159"/>
                    </a:lnTo>
                    <a:lnTo>
                      <a:pt x="1162" y="8114"/>
                    </a:lnTo>
                    <a:cubicBezTo>
                      <a:pt x="1393" y="8069"/>
                      <a:pt x="1720" y="7992"/>
                      <a:pt x="2080" y="7896"/>
                    </a:cubicBezTo>
                    <a:cubicBezTo>
                      <a:pt x="4224" y="7331"/>
                      <a:pt x="8518" y="6041"/>
                      <a:pt x="8557" y="6028"/>
                    </a:cubicBezTo>
                    <a:lnTo>
                      <a:pt x="8846" y="5945"/>
                    </a:lnTo>
                    <a:lnTo>
                      <a:pt x="8782" y="5649"/>
                    </a:lnTo>
                    <a:cubicBezTo>
                      <a:pt x="8249" y="3261"/>
                      <a:pt x="7998" y="3056"/>
                      <a:pt x="7915" y="2985"/>
                    </a:cubicBezTo>
                    <a:cubicBezTo>
                      <a:pt x="7782" y="2874"/>
                      <a:pt x="7588" y="2840"/>
                      <a:pt x="7215" y="2840"/>
                    </a:cubicBezTo>
                    <a:cubicBezTo>
                      <a:pt x="7049" y="2840"/>
                      <a:pt x="6847" y="2847"/>
                      <a:pt x="6599" y="2857"/>
                    </a:cubicBezTo>
                    <a:cubicBezTo>
                      <a:pt x="6440" y="2866"/>
                      <a:pt x="6217" y="2875"/>
                      <a:pt x="6025" y="2875"/>
                    </a:cubicBezTo>
                    <a:cubicBezTo>
                      <a:pt x="5946" y="2875"/>
                      <a:pt x="5872" y="2873"/>
                      <a:pt x="5809" y="2870"/>
                    </a:cubicBezTo>
                    <a:cubicBezTo>
                      <a:pt x="5874" y="2639"/>
                      <a:pt x="6002" y="2247"/>
                      <a:pt x="6098" y="1971"/>
                    </a:cubicBezTo>
                    <a:cubicBezTo>
                      <a:pt x="6201" y="1669"/>
                      <a:pt x="6304" y="1368"/>
                      <a:pt x="6362" y="1149"/>
                    </a:cubicBezTo>
                    <a:cubicBezTo>
                      <a:pt x="6432" y="963"/>
                      <a:pt x="6464" y="771"/>
                      <a:pt x="6458" y="578"/>
                    </a:cubicBezTo>
                    <a:lnTo>
                      <a:pt x="6458" y="520"/>
                    </a:lnTo>
                    <a:lnTo>
                      <a:pt x="6445" y="469"/>
                    </a:lnTo>
                    <a:cubicBezTo>
                      <a:pt x="6362" y="257"/>
                      <a:pt x="6278" y="39"/>
                      <a:pt x="30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4" name="Google Shape;4374;p29"/>
              <p:cNvSpPr/>
              <p:nvPr/>
            </p:nvSpPr>
            <p:spPr>
              <a:xfrm>
                <a:off x="3501543" y="787987"/>
                <a:ext cx="119365" cy="154542"/>
              </a:xfrm>
              <a:custGeom>
                <a:avLst/>
                <a:gdLst/>
                <a:ahLst/>
                <a:cxnLst/>
                <a:rect l="l" t="t" r="r" b="b"/>
                <a:pathLst>
                  <a:path w="5772" h="7473" extrusionOk="0">
                    <a:moveTo>
                      <a:pt x="2722" y="1"/>
                    </a:moveTo>
                    <a:cubicBezTo>
                      <a:pt x="2536" y="604"/>
                      <a:pt x="0" y="6510"/>
                      <a:pt x="0" y="6510"/>
                    </a:cubicBezTo>
                    <a:lnTo>
                      <a:pt x="732" y="7473"/>
                    </a:lnTo>
                    <a:cubicBezTo>
                      <a:pt x="944" y="7434"/>
                      <a:pt x="1259" y="7357"/>
                      <a:pt x="1631" y="7261"/>
                    </a:cubicBezTo>
                    <a:cubicBezTo>
                      <a:pt x="2209" y="5849"/>
                      <a:pt x="2703" y="4379"/>
                      <a:pt x="3300" y="2998"/>
                    </a:cubicBezTo>
                    <a:cubicBezTo>
                      <a:pt x="3942" y="1535"/>
                      <a:pt x="4763" y="964"/>
                      <a:pt x="5688" y="707"/>
                    </a:cubicBezTo>
                    <a:cubicBezTo>
                      <a:pt x="5746" y="566"/>
                      <a:pt x="5771" y="412"/>
                      <a:pt x="5771" y="257"/>
                    </a:cubicBezTo>
                    <a:cubicBezTo>
                      <a:pt x="5681" y="33"/>
                      <a:pt x="2722" y="1"/>
                      <a:pt x="2722" y="1"/>
                    </a:cubicBezTo>
                    <a:close/>
                  </a:path>
                </a:pathLst>
              </a:custGeom>
              <a:solidFill>
                <a:srgbClr val="000000">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5" name="Google Shape;4375;p29"/>
              <p:cNvSpPr/>
              <p:nvPr/>
            </p:nvSpPr>
            <p:spPr>
              <a:xfrm>
                <a:off x="3694963" y="606768"/>
                <a:ext cx="140996" cy="86877"/>
              </a:xfrm>
              <a:custGeom>
                <a:avLst/>
                <a:gdLst/>
                <a:ahLst/>
                <a:cxnLst/>
                <a:rect l="l" t="t" r="r" b="b"/>
                <a:pathLst>
                  <a:path w="6818" h="4201" extrusionOk="0">
                    <a:moveTo>
                      <a:pt x="6764" y="1"/>
                    </a:moveTo>
                    <a:cubicBezTo>
                      <a:pt x="6734" y="1"/>
                      <a:pt x="6694" y="10"/>
                      <a:pt x="6651" y="27"/>
                    </a:cubicBezTo>
                    <a:cubicBezTo>
                      <a:pt x="6073" y="316"/>
                      <a:pt x="5502" y="598"/>
                      <a:pt x="4937" y="919"/>
                    </a:cubicBezTo>
                    <a:cubicBezTo>
                      <a:pt x="4378" y="1247"/>
                      <a:pt x="3807" y="1542"/>
                      <a:pt x="3274" y="1889"/>
                    </a:cubicBezTo>
                    <a:cubicBezTo>
                      <a:pt x="2735" y="2235"/>
                      <a:pt x="2189" y="2588"/>
                      <a:pt x="1656" y="2948"/>
                    </a:cubicBezTo>
                    <a:cubicBezTo>
                      <a:pt x="1124" y="3307"/>
                      <a:pt x="610" y="3686"/>
                      <a:pt x="90" y="4071"/>
                    </a:cubicBezTo>
                    <a:cubicBezTo>
                      <a:pt x="39" y="4110"/>
                      <a:pt x="0" y="4161"/>
                      <a:pt x="7" y="4187"/>
                    </a:cubicBezTo>
                    <a:cubicBezTo>
                      <a:pt x="11" y="4196"/>
                      <a:pt x="21" y="4200"/>
                      <a:pt x="35" y="4200"/>
                    </a:cubicBezTo>
                    <a:cubicBezTo>
                      <a:pt x="61" y="4200"/>
                      <a:pt x="100" y="4186"/>
                      <a:pt x="141" y="4161"/>
                    </a:cubicBezTo>
                    <a:lnTo>
                      <a:pt x="1785" y="3173"/>
                    </a:lnTo>
                    <a:lnTo>
                      <a:pt x="3435" y="2178"/>
                    </a:lnTo>
                    <a:lnTo>
                      <a:pt x="5078" y="1170"/>
                    </a:lnTo>
                    <a:lnTo>
                      <a:pt x="6715" y="155"/>
                    </a:lnTo>
                    <a:cubicBezTo>
                      <a:pt x="6779" y="117"/>
                      <a:pt x="6817" y="66"/>
                      <a:pt x="6811" y="27"/>
                    </a:cubicBezTo>
                    <a:cubicBezTo>
                      <a:pt x="6808" y="9"/>
                      <a:pt x="6790" y="1"/>
                      <a:pt x="67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6" name="Google Shape;4376;p29"/>
              <p:cNvSpPr/>
              <p:nvPr/>
            </p:nvSpPr>
            <p:spPr>
              <a:xfrm>
                <a:off x="3640802" y="756802"/>
                <a:ext cx="63860" cy="47316"/>
              </a:xfrm>
              <a:custGeom>
                <a:avLst/>
                <a:gdLst/>
                <a:ahLst/>
                <a:cxnLst/>
                <a:rect l="l" t="t" r="r" b="b"/>
                <a:pathLst>
                  <a:path w="3088" h="2288" extrusionOk="0">
                    <a:moveTo>
                      <a:pt x="3020" y="0"/>
                    </a:moveTo>
                    <a:cubicBezTo>
                      <a:pt x="3003" y="0"/>
                      <a:pt x="2985" y="7"/>
                      <a:pt x="2972" y="19"/>
                    </a:cubicBezTo>
                    <a:cubicBezTo>
                      <a:pt x="2709" y="180"/>
                      <a:pt x="2446" y="328"/>
                      <a:pt x="2189" y="501"/>
                    </a:cubicBezTo>
                    <a:cubicBezTo>
                      <a:pt x="1939" y="674"/>
                      <a:pt x="1688" y="848"/>
                      <a:pt x="1438" y="1027"/>
                    </a:cubicBezTo>
                    <a:lnTo>
                      <a:pt x="726" y="1599"/>
                    </a:lnTo>
                    <a:cubicBezTo>
                      <a:pt x="488" y="1798"/>
                      <a:pt x="257" y="1997"/>
                      <a:pt x="32" y="2202"/>
                    </a:cubicBezTo>
                    <a:cubicBezTo>
                      <a:pt x="7" y="2221"/>
                      <a:pt x="0" y="2247"/>
                      <a:pt x="7" y="2273"/>
                    </a:cubicBezTo>
                    <a:cubicBezTo>
                      <a:pt x="19" y="2282"/>
                      <a:pt x="34" y="2287"/>
                      <a:pt x="48" y="2287"/>
                    </a:cubicBezTo>
                    <a:cubicBezTo>
                      <a:pt x="63" y="2287"/>
                      <a:pt x="77" y="2282"/>
                      <a:pt x="90" y="2273"/>
                    </a:cubicBezTo>
                    <a:cubicBezTo>
                      <a:pt x="353" y="2112"/>
                      <a:pt x="616" y="1958"/>
                      <a:pt x="873" y="1791"/>
                    </a:cubicBezTo>
                    <a:lnTo>
                      <a:pt x="1631" y="1278"/>
                    </a:lnTo>
                    <a:cubicBezTo>
                      <a:pt x="1875" y="1091"/>
                      <a:pt x="2125" y="905"/>
                      <a:pt x="2356" y="713"/>
                    </a:cubicBezTo>
                    <a:cubicBezTo>
                      <a:pt x="2594" y="520"/>
                      <a:pt x="2825" y="315"/>
                      <a:pt x="3056" y="116"/>
                    </a:cubicBezTo>
                    <a:cubicBezTo>
                      <a:pt x="3081" y="90"/>
                      <a:pt x="3088" y="52"/>
                      <a:pt x="3069" y="19"/>
                    </a:cubicBezTo>
                    <a:cubicBezTo>
                      <a:pt x="3056" y="7"/>
                      <a:pt x="3038" y="0"/>
                      <a:pt x="30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7" name="Google Shape;4377;p29"/>
              <p:cNvSpPr/>
              <p:nvPr/>
            </p:nvSpPr>
            <p:spPr>
              <a:xfrm>
                <a:off x="3732125" y="639670"/>
                <a:ext cx="181757" cy="101187"/>
              </a:xfrm>
              <a:custGeom>
                <a:avLst/>
                <a:gdLst/>
                <a:ahLst/>
                <a:cxnLst/>
                <a:rect l="l" t="t" r="r" b="b"/>
                <a:pathLst>
                  <a:path w="8789" h="4893" extrusionOk="0">
                    <a:moveTo>
                      <a:pt x="8714" y="1"/>
                    </a:moveTo>
                    <a:cubicBezTo>
                      <a:pt x="8678" y="1"/>
                      <a:pt x="8631" y="12"/>
                      <a:pt x="8583" y="34"/>
                    </a:cubicBezTo>
                    <a:cubicBezTo>
                      <a:pt x="7839" y="349"/>
                      <a:pt x="7100" y="676"/>
                      <a:pt x="6375" y="1036"/>
                    </a:cubicBezTo>
                    <a:cubicBezTo>
                      <a:pt x="5643" y="1395"/>
                      <a:pt x="4924" y="1761"/>
                      <a:pt x="4218" y="2159"/>
                    </a:cubicBezTo>
                    <a:cubicBezTo>
                      <a:pt x="3518" y="2557"/>
                      <a:pt x="2819" y="2968"/>
                      <a:pt x="2132" y="3398"/>
                    </a:cubicBezTo>
                    <a:cubicBezTo>
                      <a:pt x="1451" y="3828"/>
                      <a:pt x="777" y="4278"/>
                      <a:pt x="116" y="4746"/>
                    </a:cubicBezTo>
                    <a:cubicBezTo>
                      <a:pt x="58" y="4791"/>
                      <a:pt x="1" y="4855"/>
                      <a:pt x="7" y="4881"/>
                    </a:cubicBezTo>
                    <a:cubicBezTo>
                      <a:pt x="11" y="4889"/>
                      <a:pt x="20" y="4893"/>
                      <a:pt x="34" y="4893"/>
                    </a:cubicBezTo>
                    <a:cubicBezTo>
                      <a:pt x="64" y="4893"/>
                      <a:pt x="114" y="4874"/>
                      <a:pt x="168" y="4843"/>
                    </a:cubicBezTo>
                    <a:cubicBezTo>
                      <a:pt x="861" y="4425"/>
                      <a:pt x="1567" y="4027"/>
                      <a:pt x="2267" y="3629"/>
                    </a:cubicBezTo>
                    <a:lnTo>
                      <a:pt x="4379" y="2455"/>
                    </a:lnTo>
                    <a:cubicBezTo>
                      <a:pt x="5078" y="2057"/>
                      <a:pt x="5791" y="1678"/>
                      <a:pt x="6503" y="1299"/>
                    </a:cubicBezTo>
                    <a:lnTo>
                      <a:pt x="8641" y="176"/>
                    </a:lnTo>
                    <a:cubicBezTo>
                      <a:pt x="8731" y="124"/>
                      <a:pt x="8789" y="79"/>
                      <a:pt x="8782" y="34"/>
                    </a:cubicBezTo>
                    <a:cubicBezTo>
                      <a:pt x="8776" y="12"/>
                      <a:pt x="8750" y="1"/>
                      <a:pt x="87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8" name="Google Shape;4378;p29"/>
              <p:cNvSpPr/>
              <p:nvPr/>
            </p:nvSpPr>
            <p:spPr>
              <a:xfrm>
                <a:off x="3684065" y="791151"/>
                <a:ext cx="123625" cy="75854"/>
              </a:xfrm>
              <a:custGeom>
                <a:avLst/>
                <a:gdLst/>
                <a:ahLst/>
                <a:cxnLst/>
                <a:rect l="l" t="t" r="r" b="b"/>
                <a:pathLst>
                  <a:path w="5978" h="3668" extrusionOk="0">
                    <a:moveTo>
                      <a:pt x="5900" y="0"/>
                    </a:moveTo>
                    <a:cubicBezTo>
                      <a:pt x="5873" y="0"/>
                      <a:pt x="5839" y="11"/>
                      <a:pt x="5804" y="34"/>
                    </a:cubicBezTo>
                    <a:lnTo>
                      <a:pt x="4385" y="926"/>
                    </a:lnTo>
                    <a:cubicBezTo>
                      <a:pt x="3929" y="1228"/>
                      <a:pt x="3429" y="1510"/>
                      <a:pt x="2960" y="1812"/>
                    </a:cubicBezTo>
                    <a:cubicBezTo>
                      <a:pt x="2492" y="2114"/>
                      <a:pt x="2004" y="2403"/>
                      <a:pt x="1529" y="2691"/>
                    </a:cubicBezTo>
                    <a:cubicBezTo>
                      <a:pt x="1054" y="2974"/>
                      <a:pt x="572" y="3263"/>
                      <a:pt x="84" y="3545"/>
                    </a:cubicBezTo>
                    <a:cubicBezTo>
                      <a:pt x="33" y="3577"/>
                      <a:pt x="1" y="3622"/>
                      <a:pt x="7" y="3648"/>
                    </a:cubicBezTo>
                    <a:cubicBezTo>
                      <a:pt x="10" y="3661"/>
                      <a:pt x="27" y="3667"/>
                      <a:pt x="49" y="3667"/>
                    </a:cubicBezTo>
                    <a:cubicBezTo>
                      <a:pt x="71" y="3667"/>
                      <a:pt x="100" y="3661"/>
                      <a:pt x="129" y="3648"/>
                    </a:cubicBezTo>
                    <a:cubicBezTo>
                      <a:pt x="643" y="3423"/>
                      <a:pt x="1143" y="3186"/>
                      <a:pt x="1651" y="2923"/>
                    </a:cubicBezTo>
                    <a:cubicBezTo>
                      <a:pt x="2158" y="2659"/>
                      <a:pt x="2646" y="2396"/>
                      <a:pt x="3127" y="2101"/>
                    </a:cubicBezTo>
                    <a:cubicBezTo>
                      <a:pt x="3608" y="1806"/>
                      <a:pt x="4083" y="1497"/>
                      <a:pt x="4546" y="1176"/>
                    </a:cubicBezTo>
                    <a:cubicBezTo>
                      <a:pt x="5008" y="856"/>
                      <a:pt x="5451" y="515"/>
                      <a:pt x="5887" y="156"/>
                    </a:cubicBezTo>
                    <a:cubicBezTo>
                      <a:pt x="5958" y="111"/>
                      <a:pt x="5977" y="79"/>
                      <a:pt x="5958" y="34"/>
                    </a:cubicBezTo>
                    <a:cubicBezTo>
                      <a:pt x="5948" y="11"/>
                      <a:pt x="5927" y="0"/>
                      <a:pt x="59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9" name="Google Shape;4379;p29"/>
              <p:cNvSpPr/>
              <p:nvPr/>
            </p:nvSpPr>
            <p:spPr>
              <a:xfrm>
                <a:off x="3906830" y="680947"/>
                <a:ext cx="66155" cy="40264"/>
              </a:xfrm>
              <a:custGeom>
                <a:avLst/>
                <a:gdLst/>
                <a:ahLst/>
                <a:cxnLst/>
                <a:rect l="l" t="t" r="r" b="b"/>
                <a:pathLst>
                  <a:path w="3199" h="1947" extrusionOk="0">
                    <a:moveTo>
                      <a:pt x="3093" y="1"/>
                    </a:moveTo>
                    <a:cubicBezTo>
                      <a:pt x="3077" y="1"/>
                      <a:pt x="3060" y="7"/>
                      <a:pt x="3043" y="22"/>
                    </a:cubicBezTo>
                    <a:cubicBezTo>
                      <a:pt x="2799" y="183"/>
                      <a:pt x="2549" y="343"/>
                      <a:pt x="2305" y="503"/>
                    </a:cubicBezTo>
                    <a:cubicBezTo>
                      <a:pt x="2061" y="670"/>
                      <a:pt x="1804" y="818"/>
                      <a:pt x="1560" y="972"/>
                    </a:cubicBezTo>
                    <a:cubicBezTo>
                      <a:pt x="1316" y="1126"/>
                      <a:pt x="1066" y="1274"/>
                      <a:pt x="809" y="1421"/>
                    </a:cubicBezTo>
                    <a:cubicBezTo>
                      <a:pt x="552" y="1569"/>
                      <a:pt x="302" y="1717"/>
                      <a:pt x="39" y="1852"/>
                    </a:cubicBezTo>
                    <a:cubicBezTo>
                      <a:pt x="0" y="1864"/>
                      <a:pt x="0" y="1890"/>
                      <a:pt x="7" y="1909"/>
                    </a:cubicBezTo>
                    <a:cubicBezTo>
                      <a:pt x="16" y="1933"/>
                      <a:pt x="36" y="1946"/>
                      <a:pt x="57" y="1946"/>
                    </a:cubicBezTo>
                    <a:cubicBezTo>
                      <a:pt x="64" y="1946"/>
                      <a:pt x="71" y="1945"/>
                      <a:pt x="77" y="1941"/>
                    </a:cubicBezTo>
                    <a:cubicBezTo>
                      <a:pt x="366" y="1858"/>
                      <a:pt x="649" y="1762"/>
                      <a:pt x="925" y="1646"/>
                    </a:cubicBezTo>
                    <a:cubicBezTo>
                      <a:pt x="1201" y="1524"/>
                      <a:pt x="1464" y="1389"/>
                      <a:pt x="1727" y="1242"/>
                    </a:cubicBezTo>
                    <a:cubicBezTo>
                      <a:pt x="1984" y="1088"/>
                      <a:pt x="2228" y="921"/>
                      <a:pt x="2472" y="735"/>
                    </a:cubicBezTo>
                    <a:cubicBezTo>
                      <a:pt x="2703" y="548"/>
                      <a:pt x="2928" y="349"/>
                      <a:pt x="3133" y="131"/>
                    </a:cubicBezTo>
                    <a:cubicBezTo>
                      <a:pt x="3199" y="86"/>
                      <a:pt x="3153" y="1"/>
                      <a:pt x="30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0" name="Google Shape;4380;p29"/>
              <p:cNvSpPr/>
              <p:nvPr/>
            </p:nvSpPr>
            <p:spPr>
              <a:xfrm>
                <a:off x="3844831" y="577982"/>
                <a:ext cx="23513" cy="11932"/>
              </a:xfrm>
              <a:custGeom>
                <a:avLst/>
                <a:gdLst/>
                <a:ahLst/>
                <a:cxnLst/>
                <a:rect l="l" t="t" r="r" b="b"/>
                <a:pathLst>
                  <a:path w="1137" h="577" extrusionOk="0">
                    <a:moveTo>
                      <a:pt x="1047" y="0"/>
                    </a:moveTo>
                    <a:cubicBezTo>
                      <a:pt x="951" y="33"/>
                      <a:pt x="854" y="58"/>
                      <a:pt x="777" y="97"/>
                    </a:cubicBezTo>
                    <a:lnTo>
                      <a:pt x="521" y="199"/>
                    </a:lnTo>
                    <a:lnTo>
                      <a:pt x="277" y="328"/>
                    </a:lnTo>
                    <a:lnTo>
                      <a:pt x="26" y="463"/>
                    </a:lnTo>
                    <a:cubicBezTo>
                      <a:pt x="7" y="475"/>
                      <a:pt x="1" y="495"/>
                      <a:pt x="1" y="520"/>
                    </a:cubicBezTo>
                    <a:cubicBezTo>
                      <a:pt x="7" y="540"/>
                      <a:pt x="20" y="552"/>
                      <a:pt x="33" y="572"/>
                    </a:cubicBezTo>
                    <a:cubicBezTo>
                      <a:pt x="84" y="575"/>
                      <a:pt x="137" y="577"/>
                      <a:pt x="191" y="577"/>
                    </a:cubicBezTo>
                    <a:cubicBezTo>
                      <a:pt x="244" y="577"/>
                      <a:pt x="299" y="575"/>
                      <a:pt x="354" y="572"/>
                    </a:cubicBezTo>
                    <a:cubicBezTo>
                      <a:pt x="456" y="552"/>
                      <a:pt x="553" y="533"/>
                      <a:pt x="655" y="501"/>
                    </a:cubicBezTo>
                    <a:cubicBezTo>
                      <a:pt x="745" y="450"/>
                      <a:pt x="835" y="398"/>
                      <a:pt x="918" y="341"/>
                    </a:cubicBezTo>
                    <a:cubicBezTo>
                      <a:pt x="996" y="270"/>
                      <a:pt x="1066" y="193"/>
                      <a:pt x="1130" y="110"/>
                    </a:cubicBezTo>
                    <a:cubicBezTo>
                      <a:pt x="1137" y="97"/>
                      <a:pt x="1130" y="71"/>
                      <a:pt x="1105" y="45"/>
                    </a:cubicBezTo>
                    <a:cubicBezTo>
                      <a:pt x="1092" y="26"/>
                      <a:pt x="1066" y="7"/>
                      <a:pt x="10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99859885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封面">
    <p:spTree>
      <p:nvGrpSpPr>
        <p:cNvPr id="1" name=""/>
        <p:cNvGrpSpPr/>
        <p:nvPr/>
      </p:nvGrpSpPr>
      <p:grpSpPr>
        <a:xfrm>
          <a:off x="0" y="0"/>
          <a:ext cx="0" cy="0"/>
          <a:chOff x="0" y="0"/>
          <a:chExt cx="0" cy="0"/>
        </a:xfrm>
      </p:grpSpPr>
    </p:spTree>
    <p:extLst>
      <p:ext uri="{BB962C8B-B14F-4D97-AF65-F5344CB8AC3E}">
        <p14:creationId xmlns:p14="http://schemas.microsoft.com/office/powerpoint/2010/main" val="6345378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目录">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D0B6A2C-721C-4C23-BC94-05471F7EC63F}"/>
              </a:ext>
            </a:extLst>
          </p:cNvPr>
          <p:cNvSpPr>
            <a:spLocks noGrp="1"/>
          </p:cNvSpPr>
          <p:nvPr>
            <p:ph type="dt" sz="half" idx="10"/>
          </p:nvPr>
        </p:nvSpPr>
        <p:spPr/>
        <p:txBody>
          <a:bodyPr>
            <a:normAutofit/>
          </a:bodyPr>
          <a:lstStyle/>
          <a:p>
            <a:fld id="{BB8137CA-D131-4EF6-9B14-D9F7E276C745}" type="datetimeFigureOut">
              <a:rPr lang="en-US" altLang="en-US" smtClean="0"/>
              <a:t>4/4/2025</a:t>
            </a:fld>
            <a:endParaRPr lang="zh-CN" altLang="en-US"/>
          </a:p>
        </p:txBody>
      </p:sp>
      <p:sp>
        <p:nvSpPr>
          <p:cNvPr id="3" name="页脚占位符 2">
            <a:extLst>
              <a:ext uri="{FF2B5EF4-FFF2-40B4-BE49-F238E27FC236}">
                <a16:creationId xmlns:a16="http://schemas.microsoft.com/office/drawing/2014/main" id="{90A11248-A531-4E1D-A28C-B5BA44A82D99}"/>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DFCC5B9-7F39-46EA-8508-BB2EE87DACFF}"/>
              </a:ext>
            </a:extLst>
          </p:cNvPr>
          <p:cNvSpPr>
            <a:spLocks noGrp="1"/>
          </p:cNvSpPr>
          <p:nvPr>
            <p:ph type="sldNum" sz="quarter" idx="12"/>
          </p:nvPr>
        </p:nvSpPr>
        <p:spPr/>
        <p:txBody>
          <a:bodyPr>
            <a:normAutofit/>
          </a:bodyPr>
          <a:lstStyle/>
          <a:p>
            <a:fld id="{F7755A1B-FC52-483B-B683-58CCB7978464}" type="slidenum">
              <a:rPr lang="en-US" altLang="en-US" smtClean="0"/>
              <a:t>‹#›</a:t>
            </a:fld>
            <a:endParaRPr lang="zh-CN" altLang="en-US"/>
          </a:p>
        </p:txBody>
      </p:sp>
      <p:pic>
        <p:nvPicPr>
          <p:cNvPr id="5" name="图片 4">
            <a:extLst>
              <a:ext uri="{FF2B5EF4-FFF2-40B4-BE49-F238E27FC236}">
                <a16:creationId xmlns:a16="http://schemas.microsoft.com/office/drawing/2014/main" id="{536601F6-09C5-4CB5-8D66-60FCDDE3F2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99411"/>
            <a:ext cx="12192000" cy="8157411"/>
          </a:xfrm>
          <a:prstGeom prst="rect">
            <a:avLst/>
          </a:prstGeom>
        </p:spPr>
      </p:pic>
      <p:pic>
        <p:nvPicPr>
          <p:cNvPr id="6" name="图片 5">
            <a:extLst>
              <a:ext uri="{FF2B5EF4-FFF2-40B4-BE49-F238E27FC236}">
                <a16:creationId xmlns:a16="http://schemas.microsoft.com/office/drawing/2014/main" id="{1ADFCC62-B352-40BA-B033-413287EBFC7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l="66963"/>
          <a:stretch>
            <a:fillRect/>
          </a:stretch>
        </p:blipFill>
        <p:spPr>
          <a:xfrm flipH="1">
            <a:off x="0" y="2"/>
            <a:ext cx="2489200" cy="3619500"/>
          </a:xfrm>
          <a:prstGeom prst="rect">
            <a:avLst/>
          </a:prstGeom>
        </p:spPr>
      </p:pic>
    </p:spTree>
    <p:extLst>
      <p:ext uri="{BB962C8B-B14F-4D97-AF65-F5344CB8AC3E}">
        <p14:creationId xmlns:p14="http://schemas.microsoft.com/office/powerpoint/2010/main" val="38570519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过渡">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AAEDB7C-5638-499F-A166-EAE2720F89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pic>
        <p:nvPicPr>
          <p:cNvPr id="9" name="图片 8">
            <a:extLst>
              <a:ext uri="{FF2B5EF4-FFF2-40B4-BE49-F238E27FC236}">
                <a16:creationId xmlns:a16="http://schemas.microsoft.com/office/drawing/2014/main" id="{50CD98AD-DD22-4E9A-AA4E-A7F28A1520B3}"/>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r="45894"/>
          <a:stretch>
            <a:fillRect/>
          </a:stretch>
        </p:blipFill>
        <p:spPr>
          <a:xfrm>
            <a:off x="-1" y="1"/>
            <a:ext cx="4657725" cy="4135363"/>
          </a:xfrm>
          <a:prstGeom prst="rect">
            <a:avLst/>
          </a:prstGeom>
        </p:spPr>
      </p:pic>
      <p:pic>
        <p:nvPicPr>
          <p:cNvPr id="11" name="图片 10">
            <a:extLst>
              <a:ext uri="{FF2B5EF4-FFF2-40B4-BE49-F238E27FC236}">
                <a16:creationId xmlns:a16="http://schemas.microsoft.com/office/drawing/2014/main" id="{3D857D19-B7D7-496E-8E55-42BCA0BDCB44}"/>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l="66963"/>
          <a:stretch>
            <a:fillRect/>
          </a:stretch>
        </p:blipFill>
        <p:spPr>
          <a:xfrm>
            <a:off x="9458325" y="1"/>
            <a:ext cx="2733675" cy="3974987"/>
          </a:xfrm>
          <a:prstGeom prst="rect">
            <a:avLst/>
          </a:prstGeom>
        </p:spPr>
      </p:pic>
      <p:pic>
        <p:nvPicPr>
          <p:cNvPr id="3" name="图片 2">
            <a:extLst>
              <a:ext uri="{FF2B5EF4-FFF2-40B4-BE49-F238E27FC236}">
                <a16:creationId xmlns:a16="http://schemas.microsoft.com/office/drawing/2014/main" id="{EE5DAED8-DFDF-4015-AB99-3F252461D98A}"/>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2009775" y="3297131"/>
            <a:ext cx="2647951" cy="979248"/>
          </a:xfrm>
          <a:prstGeom prst="rect">
            <a:avLst/>
          </a:prstGeom>
        </p:spPr>
      </p:pic>
      <p:pic>
        <p:nvPicPr>
          <p:cNvPr id="16" name="图片 15">
            <a:extLst>
              <a:ext uri="{FF2B5EF4-FFF2-40B4-BE49-F238E27FC236}">
                <a16:creationId xmlns:a16="http://schemas.microsoft.com/office/drawing/2014/main" id="{02F59377-8A6E-468C-BA9A-E64AF761C1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9947409" y="5165416"/>
            <a:ext cx="1751627" cy="1307331"/>
          </a:xfrm>
          <a:prstGeom prst="rect">
            <a:avLst/>
          </a:prstGeom>
        </p:spPr>
      </p:pic>
      <p:sp>
        <p:nvSpPr>
          <p:cNvPr id="14" name="标题 9">
            <a:extLst>
              <a:ext uri="{FF2B5EF4-FFF2-40B4-BE49-F238E27FC236}">
                <a16:creationId xmlns:a16="http://schemas.microsoft.com/office/drawing/2014/main" id="{18B2922A-4CAE-42B2-AEB9-B51BDF0E3D8B}"/>
              </a:ext>
            </a:extLst>
          </p:cNvPr>
          <p:cNvSpPr>
            <a:spLocks noGrp="1"/>
          </p:cNvSpPr>
          <p:nvPr>
            <p:ph type="title" hasCustomPrompt="1"/>
          </p:nvPr>
        </p:nvSpPr>
        <p:spPr>
          <a:xfrm>
            <a:off x="4821308" y="2721204"/>
            <a:ext cx="3602784" cy="1108253"/>
          </a:xfrm>
          <a:noFill/>
        </p:spPr>
        <p:txBody>
          <a:bodyPr vert="horz" wrap="none" lIns="0" tIns="0" rIns="0" bIns="0" rtlCol="0">
            <a:normAutofit/>
          </a:bodyPr>
          <a:lstStyle>
            <a:lvl1pPr algn="l">
              <a:lnSpc>
                <a:spcPct val="100000"/>
              </a:lnSpc>
              <a:defRPr lang="zh-CN" altLang="en-US" sz="7200" spc="300">
                <a:solidFill>
                  <a:srgbClr val="C67952"/>
                </a:solidFill>
                <a:latin typeface="+mn-lt"/>
                <a:ea typeface="+mn-ea"/>
                <a:cs typeface="+mn-cs"/>
              </a:defRPr>
            </a:lvl1pPr>
          </a:lstStyle>
          <a:p>
            <a:pPr marL="0" lvl="0" algn="ctr"/>
            <a:r>
              <a:rPr lang="en-US" altLang="en-US"/>
              <a:t>Edit title</a:t>
            </a:r>
          </a:p>
        </p:txBody>
      </p:sp>
      <p:sp>
        <p:nvSpPr>
          <p:cNvPr id="21" name="文本占位符 20">
            <a:extLst>
              <a:ext uri="{FF2B5EF4-FFF2-40B4-BE49-F238E27FC236}">
                <a16:creationId xmlns:a16="http://schemas.microsoft.com/office/drawing/2014/main" id="{381B52A8-16E7-40E6-837E-98A6E856BAF3}"/>
              </a:ext>
            </a:extLst>
          </p:cNvPr>
          <p:cNvSpPr>
            <a:spLocks noGrp="1"/>
          </p:cNvSpPr>
          <p:nvPr>
            <p:ph type="body" sz="quarter" idx="10" hasCustomPrompt="1"/>
          </p:nvPr>
        </p:nvSpPr>
        <p:spPr>
          <a:xfrm>
            <a:off x="4048656" y="2111807"/>
            <a:ext cx="1936877" cy="622839"/>
          </a:xfrm>
          <a:noFill/>
        </p:spPr>
        <p:txBody>
          <a:bodyPr vert="horz" wrap="none" lIns="0" tIns="0" rIns="0" bIns="0" rtlCol="0" anchor="t" anchorCtr="0">
            <a:normAutofit/>
          </a:bodyPr>
          <a:lstStyle>
            <a:lvl1pPr marL="0" indent="0">
              <a:buNone/>
              <a:defRPr lang="zh-CN" altLang="en-US" sz="4400" smtClean="0">
                <a:solidFill>
                  <a:srgbClr val="C67952"/>
                </a:solidFill>
              </a:defRPr>
            </a:lvl1pPr>
            <a:lvl2pPr marL="228589" indent="0">
              <a:buNone/>
              <a:defRPr lang="zh-CN" altLang="en-US" sz="1800" smtClean="0"/>
            </a:lvl2pPr>
            <a:lvl3pPr marL="685766" indent="0">
              <a:buNone/>
              <a:defRPr lang="zh-CN" altLang="en-US" sz="1800" smtClean="0"/>
            </a:lvl3pPr>
            <a:lvl4pPr marL="1142942" indent="0">
              <a:buNone/>
              <a:defRPr lang="zh-CN" altLang="en-US" smtClean="0"/>
            </a:lvl4pPr>
            <a:lvl5pPr marL="1600120" indent="0">
              <a:buNone/>
              <a:defRPr lang="zh-CN" altLang="en-US"/>
            </a:lvl5pPr>
          </a:lstStyle>
          <a:p>
            <a:pPr marL="0" lvl="0" algn="ctr"/>
            <a:r>
              <a:rPr lang="en-US" altLang="en-US"/>
              <a:t>Edit text</a:t>
            </a:r>
          </a:p>
        </p:txBody>
      </p:sp>
      <p:pic>
        <p:nvPicPr>
          <p:cNvPr id="13" name="图片 12">
            <a:extLst>
              <a:ext uri="{FF2B5EF4-FFF2-40B4-BE49-F238E27FC236}">
                <a16:creationId xmlns:a16="http://schemas.microsoft.com/office/drawing/2014/main" id="{E4917B28-46ED-49F6-809C-7594DBB984A3}"/>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869156" y="4859263"/>
            <a:ext cx="1538288" cy="1538288"/>
          </a:xfrm>
          <a:prstGeom prst="rect">
            <a:avLst/>
          </a:prstGeom>
        </p:spPr>
      </p:pic>
      <p:pic>
        <p:nvPicPr>
          <p:cNvPr id="18" name="图片 17">
            <a:extLst>
              <a:ext uri="{FF2B5EF4-FFF2-40B4-BE49-F238E27FC236}">
                <a16:creationId xmlns:a16="http://schemas.microsoft.com/office/drawing/2014/main" id="{EF4B0E0F-BC51-4B1E-84E4-037609867DC0}"/>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9772652" y="3366219"/>
            <a:ext cx="1289813" cy="1538288"/>
          </a:xfrm>
          <a:prstGeom prst="rect">
            <a:avLst/>
          </a:prstGeom>
        </p:spPr>
      </p:pic>
      <p:pic>
        <p:nvPicPr>
          <p:cNvPr id="20" name="图片 19">
            <a:extLst>
              <a:ext uri="{FF2B5EF4-FFF2-40B4-BE49-F238E27FC236}">
                <a16:creationId xmlns:a16="http://schemas.microsoft.com/office/drawing/2014/main" id="{DA196CAC-AABB-455B-995C-DFF9DF71FE12}"/>
              </a:ext>
            </a:extLst>
          </p:cNvPr>
          <p:cNvPicPr>
            <a:picLocks noChangeAspect="1"/>
          </p:cNvPicPr>
          <p:nvPr userDrawn="1"/>
        </p:nvPicPr>
        <p:blipFill>
          <a:blip r:embed="rId8">
            <a:extLst>
              <a:ext uri="{28A0092B-C50C-407E-A947-70E740481C1C}">
                <a14:useLocalDpi xmlns:a14="http://schemas.microsoft.com/office/drawing/2010/main" val="0"/>
              </a:ext>
            </a:extLst>
          </a:blip>
          <a:srcRect l="58381" t="89444"/>
          <a:stretch>
            <a:fillRect/>
          </a:stretch>
        </p:blipFill>
        <p:spPr>
          <a:xfrm>
            <a:off x="9176861" y="4135363"/>
            <a:ext cx="709463" cy="723900"/>
          </a:xfrm>
          <a:prstGeom prst="rect">
            <a:avLst/>
          </a:prstGeom>
        </p:spPr>
      </p:pic>
      <p:pic>
        <p:nvPicPr>
          <p:cNvPr id="23" name="图片 22">
            <a:extLst>
              <a:ext uri="{FF2B5EF4-FFF2-40B4-BE49-F238E27FC236}">
                <a16:creationId xmlns:a16="http://schemas.microsoft.com/office/drawing/2014/main" id="{5DF5CF20-D62C-4B14-BA79-280CD705EED4}"/>
              </a:ext>
            </a:extLst>
          </p:cNvPr>
          <p:cNvPicPr>
            <a:picLocks noChangeAspect="1"/>
          </p:cNvPicPr>
          <p:nvPr userDrawn="1"/>
        </p:nvPicPr>
        <p:blipFill>
          <a:blip r:embed="rId9">
            <a:extLst>
              <a:ext uri="{28A0092B-C50C-407E-A947-70E740481C1C}">
                <a14:useLocalDpi xmlns:a14="http://schemas.microsoft.com/office/drawing/2010/main" val="0"/>
              </a:ext>
            </a:extLst>
          </a:blip>
          <a:srcRect t="64644" r="73394"/>
          <a:stretch>
            <a:fillRect/>
          </a:stretch>
        </p:blipFill>
        <p:spPr>
          <a:xfrm flipH="1">
            <a:off x="7516462" y="1433494"/>
            <a:ext cx="1660399" cy="1107996"/>
          </a:xfrm>
          <a:prstGeom prst="rect">
            <a:avLst/>
          </a:prstGeom>
        </p:spPr>
      </p:pic>
    </p:spTree>
    <p:extLst>
      <p:ext uri="{BB962C8B-B14F-4D97-AF65-F5344CB8AC3E}">
        <p14:creationId xmlns:p14="http://schemas.microsoft.com/office/powerpoint/2010/main" val="41771404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withEffect">
                                  <p:stCondLst>
                                    <p:cond delay="53"/>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705"/>
                                        <p:tgtEl>
                                          <p:spTgt spid="3"/>
                                        </p:tgtEl>
                                      </p:cBhvr>
                                    </p:animEffect>
                                  </p:childTnLst>
                                </p:cTn>
                              </p:par>
                              <p:par>
                                <p:cTn id="8" presetID="10" presetClass="entr" presetSubtype="0" fill="hold" nodeType="withEffect">
                                  <p:stCondLst>
                                    <p:cond delay="254"/>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1867"/>
                                        <p:tgtEl>
                                          <p:spTgt spid="23"/>
                                        </p:tgtEl>
                                      </p:cBhvr>
                                    </p:animEffect>
                                  </p:childTnLst>
                                </p:cTn>
                              </p:par>
                              <p:par>
                                <p:cTn id="11" presetID="10" presetClass="entr" presetSubtype="0" fill="hold" nodeType="withEffect">
                                  <p:stCondLst>
                                    <p:cond delay="208"/>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529"/>
                                        <p:tgtEl>
                                          <p:spTgt spid="9"/>
                                        </p:tgtEl>
                                      </p:cBhvr>
                                    </p:animEffect>
                                  </p:childTnLst>
                                </p:cTn>
                              </p:par>
                              <p:par>
                                <p:cTn id="14" presetID="10" presetClass="entr" presetSubtype="0" fill="hold" nodeType="withEffect">
                                  <p:stCondLst>
                                    <p:cond delay="21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389"/>
                                        <p:tgtEl>
                                          <p:spTgt spid="11"/>
                                        </p:tgtEl>
                                      </p:cBhvr>
                                    </p:animEffect>
                                  </p:childTnLst>
                                </p:cTn>
                              </p:par>
                              <p:par>
                                <p:cTn id="17" presetID="10" presetClass="entr" presetSubtype="0" fill="hold" nodeType="withEffect">
                                  <p:stCondLst>
                                    <p:cond delay="487"/>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600"/>
                                        <p:tgtEl>
                                          <p:spTgt spid="16"/>
                                        </p:tgtEl>
                                      </p:cBhvr>
                                    </p:animEffect>
                                  </p:childTnLst>
                                </p:cTn>
                              </p:par>
                              <p:par>
                                <p:cTn id="20" presetID="10" presetClass="entr" presetSubtype="0" fill="hold" nodeType="withEffect">
                                  <p:stCondLst>
                                    <p:cond delay="451"/>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570"/>
                                        <p:tgtEl>
                                          <p:spTgt spid="18"/>
                                        </p:tgtEl>
                                      </p:cBhvr>
                                    </p:animEffect>
                                  </p:childTnLst>
                                </p:cTn>
                              </p:par>
                              <p:par>
                                <p:cTn id="23" presetID="10" presetClass="entr" presetSubtype="0" fill="hold" nodeType="withEffect">
                                  <p:stCondLst>
                                    <p:cond delay="136"/>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949"/>
                                        <p:tgtEl>
                                          <p:spTgt spid="20"/>
                                        </p:tgtEl>
                                      </p:cBhvr>
                                    </p:animEffect>
                                  </p:childTnLst>
                                </p:cTn>
                              </p:par>
                              <p:par>
                                <p:cTn id="26" presetID="10" presetClass="entr" presetSubtype="0" fill="hold" nodeType="withEffect">
                                  <p:stCondLst>
                                    <p:cond delay="477"/>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45"/>
                                        <p:tgtEl>
                                          <p:spTgt spid="13"/>
                                        </p:tgtEl>
                                      </p:cBhvr>
                                    </p:animEffect>
                                  </p:childTnLst>
                                </p:cTn>
                              </p:par>
                              <p:par>
                                <p:cTn id="29" presetID="18" presetClass="entr" presetSubtype="6" fill="hold" grpId="0" nodeType="withEffect">
                                  <p:stCondLst>
                                    <p:cond delay="250"/>
                                  </p:stCondLst>
                                  <p:childTnLst>
                                    <p:set>
                                      <p:cBhvr>
                                        <p:cTn id="30" dur="1" fill="hold">
                                          <p:stCondLst>
                                            <p:cond delay="0"/>
                                          </p:stCondLst>
                                        </p:cTn>
                                        <p:tgtEl>
                                          <p:spTgt spid="21"/>
                                        </p:tgtEl>
                                        <p:attrNameLst>
                                          <p:attrName>style.visibility</p:attrName>
                                        </p:attrNameLst>
                                      </p:cBhvr>
                                      <p:to>
                                        <p:strVal val="visible"/>
                                      </p:to>
                                    </p:set>
                                    <p:animEffect transition="in" filter="strips(downRight)">
                                      <p:cBhvr>
                                        <p:cTn id="31" dur="750"/>
                                        <p:tgtEl>
                                          <p:spTgt spid="21"/>
                                        </p:tgtEl>
                                      </p:cBhvr>
                                    </p:animEffect>
                                  </p:childTnLst>
                                </p:cTn>
                              </p:par>
                              <p:par>
                                <p:cTn id="32" presetID="18" presetClass="entr" presetSubtype="6" fill="hold" grpId="0" nodeType="withEffect">
                                  <p:stCondLst>
                                    <p:cond delay="500"/>
                                  </p:stCondLst>
                                  <p:childTnLst>
                                    <p:set>
                                      <p:cBhvr>
                                        <p:cTn id="33" dur="1" fill="hold">
                                          <p:stCondLst>
                                            <p:cond delay="0"/>
                                          </p:stCondLst>
                                        </p:cTn>
                                        <p:tgtEl>
                                          <p:spTgt spid="14"/>
                                        </p:tgtEl>
                                        <p:attrNameLst>
                                          <p:attrName>style.visibility</p:attrName>
                                        </p:attrNameLst>
                                      </p:cBhvr>
                                      <p:to>
                                        <p:strVal val="visible"/>
                                      </p:to>
                                    </p:set>
                                    <p:animEffect transition="in" filter="strips(downRight)">
                                      <p:cBhvr>
                                        <p:cTn id="34"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tmplLst>
          <p:tmpl>
            <p:tnLst>
              <p:par>
                <p:cTn presetID="18" presetClass="entr" presetSubtype="6"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strips(downRight)">
                      <p:cBhvr>
                        <p:cTn dur="750"/>
                        <p:tgtEl>
                          <p:spTgt spid="21"/>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40ED0B7-2F12-4175-AD68-15549A81C83B}" type="datetimeFigureOut">
              <a:rPr lang="zh-CN" altLang="en-US" smtClean="0"/>
              <a:t>2025/4/4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0C735626-81AA-4B86-80E7-F06F3493C5A0}" type="slidenum">
              <a:rPr lang="zh-CN" altLang="en-US" smtClean="0"/>
              <a:t>‹#›</a:t>
            </a:fld>
            <a:endParaRPr lang="zh-CN" altLang="en-US"/>
          </a:p>
        </p:txBody>
      </p:sp>
    </p:spTree>
    <p:extLst>
      <p:ext uri="{BB962C8B-B14F-4D97-AF65-F5344CB8AC3E}">
        <p14:creationId xmlns:p14="http://schemas.microsoft.com/office/powerpoint/2010/main" val="141282688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sp>
        <p:nvSpPr>
          <p:cNvPr id="9" name="标题 1">
            <a:extLst>
              <a:ext uri="{FF2B5EF4-FFF2-40B4-BE49-F238E27FC236}">
                <a16:creationId xmlns:a16="http://schemas.microsoft.com/office/drawing/2014/main" id="{0DA95BDD-08C1-408B-BAA3-5ED193375AF9}"/>
              </a:ext>
            </a:extLst>
          </p:cNvPr>
          <p:cNvSpPr>
            <a:spLocks noGrp="1"/>
          </p:cNvSpPr>
          <p:nvPr>
            <p:ph type="title" hasCustomPrompt="1"/>
          </p:nvPr>
        </p:nvSpPr>
        <p:spPr>
          <a:xfrm>
            <a:off x="498155" y="182865"/>
            <a:ext cx="1972472" cy="658571"/>
          </a:xfrm>
        </p:spPr>
        <p:txBody>
          <a:bodyPr vert="horz" wrap="none">
            <a:normAutofit/>
          </a:bodyPr>
          <a:lstStyle>
            <a:lvl1pPr algn="l">
              <a:defRPr sz="4000">
                <a:solidFill>
                  <a:srgbClr val="C67952"/>
                </a:solidFill>
              </a:defRPr>
            </a:lvl1pPr>
          </a:lstStyle>
          <a:p>
            <a:r>
              <a:rPr lang="en-US" altLang="en-US"/>
              <a:t>Edit title</a:t>
            </a:r>
          </a:p>
        </p:txBody>
      </p:sp>
    </p:spTree>
    <p:extLst>
      <p:ext uri="{BB962C8B-B14F-4D97-AF65-F5344CB8AC3E}">
        <p14:creationId xmlns:p14="http://schemas.microsoft.com/office/powerpoint/2010/main" val="11922192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内容页-小标题">
    <p:spTree>
      <p:nvGrpSpPr>
        <p:cNvPr id="1" name=""/>
        <p:cNvGrpSpPr/>
        <p:nvPr/>
      </p:nvGrpSpPr>
      <p:grpSpPr>
        <a:xfrm>
          <a:off x="0" y="0"/>
          <a:ext cx="0" cy="0"/>
          <a:chOff x="0" y="0"/>
          <a:chExt cx="0" cy="0"/>
        </a:xfrm>
      </p:grpSpPr>
      <p:sp>
        <p:nvSpPr>
          <p:cNvPr id="6" name="文本占位符 5">
            <a:extLst>
              <a:ext uri="{FF2B5EF4-FFF2-40B4-BE49-F238E27FC236}">
                <a16:creationId xmlns:a16="http://schemas.microsoft.com/office/drawing/2014/main" id="{EA65532B-693B-45BC-8173-103C0BFF8947}"/>
              </a:ext>
            </a:extLst>
          </p:cNvPr>
          <p:cNvSpPr>
            <a:spLocks noGrp="1"/>
          </p:cNvSpPr>
          <p:nvPr>
            <p:ph type="body" sz="quarter" idx="10" hasCustomPrompt="1"/>
          </p:nvPr>
        </p:nvSpPr>
        <p:spPr>
          <a:xfrm>
            <a:off x="5300564" y="947219"/>
            <a:ext cx="1590869" cy="545328"/>
          </a:xfrm>
        </p:spPr>
        <p:txBody>
          <a:bodyPr wrap="none" anchor="t" anchorCtr="0">
            <a:normAutofit/>
          </a:bodyPr>
          <a:lstStyle>
            <a:lvl1pPr marL="0" indent="0" algn="ctr">
              <a:buNone/>
              <a:defRPr sz="3200">
                <a:solidFill>
                  <a:srgbClr val="C67952"/>
                </a:solidFill>
              </a:defRPr>
            </a:lvl1pPr>
            <a:lvl2pPr marL="457178" indent="0" algn="ctr">
              <a:buNone/>
              <a:defRPr/>
            </a:lvl2pPr>
            <a:lvl3pPr marL="914354" indent="0" algn="ctr">
              <a:buNone/>
              <a:defRPr/>
            </a:lvl3pPr>
            <a:lvl4pPr marL="1371532" indent="0" algn="ctr">
              <a:buNone/>
              <a:defRPr/>
            </a:lvl4pPr>
            <a:lvl5pPr marL="1828709" indent="0" algn="ctr">
              <a:buNone/>
              <a:defRPr/>
            </a:lvl5pPr>
          </a:lstStyle>
          <a:p>
            <a:pPr lvl="0"/>
            <a:r>
              <a:rPr lang="en-US" altLang="en-US"/>
              <a:t>Edit text</a:t>
            </a:r>
          </a:p>
        </p:txBody>
      </p:sp>
      <p:sp>
        <p:nvSpPr>
          <p:cNvPr id="11" name="标题 1">
            <a:extLst>
              <a:ext uri="{FF2B5EF4-FFF2-40B4-BE49-F238E27FC236}">
                <a16:creationId xmlns:a16="http://schemas.microsoft.com/office/drawing/2014/main" id="{64733239-8C26-4101-B2F0-133696C57554}"/>
              </a:ext>
            </a:extLst>
          </p:cNvPr>
          <p:cNvSpPr>
            <a:spLocks noGrp="1"/>
          </p:cNvSpPr>
          <p:nvPr>
            <p:ph type="title" hasCustomPrompt="1"/>
          </p:nvPr>
        </p:nvSpPr>
        <p:spPr>
          <a:xfrm>
            <a:off x="498155" y="182865"/>
            <a:ext cx="1972472" cy="658571"/>
          </a:xfrm>
        </p:spPr>
        <p:txBody>
          <a:bodyPr vert="horz" wrap="none">
            <a:normAutofit/>
          </a:bodyPr>
          <a:lstStyle>
            <a:lvl1pPr algn="l">
              <a:defRPr sz="4000">
                <a:solidFill>
                  <a:srgbClr val="C67952"/>
                </a:solidFill>
              </a:defRPr>
            </a:lvl1pPr>
          </a:lstStyle>
          <a:p>
            <a:r>
              <a:rPr lang="en-US" altLang="en-US"/>
              <a:t>Edit title</a:t>
            </a:r>
          </a:p>
        </p:txBody>
      </p:sp>
      <p:pic>
        <p:nvPicPr>
          <p:cNvPr id="12" name="图片 11">
            <a:extLst>
              <a:ext uri="{FF2B5EF4-FFF2-40B4-BE49-F238E27FC236}">
                <a16:creationId xmlns:a16="http://schemas.microsoft.com/office/drawing/2014/main" id="{6BED5348-CF88-448B-B3C0-0D477E01C7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638427"/>
            <a:ext cx="12192000" cy="4219575"/>
          </a:xfrm>
          <a:prstGeom prst="rect">
            <a:avLst/>
          </a:prstGeom>
        </p:spPr>
      </p:pic>
      <p:pic>
        <p:nvPicPr>
          <p:cNvPr id="13" name="图片 12">
            <a:extLst>
              <a:ext uri="{FF2B5EF4-FFF2-40B4-BE49-F238E27FC236}">
                <a16:creationId xmlns:a16="http://schemas.microsoft.com/office/drawing/2014/main" id="{3A85C827-B881-463C-A3A9-764906076B55}"/>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l="66963"/>
          <a:stretch>
            <a:fillRect/>
          </a:stretch>
        </p:blipFill>
        <p:spPr>
          <a:xfrm flipH="1">
            <a:off x="1" y="3"/>
            <a:ext cx="910523" cy="1323975"/>
          </a:xfrm>
          <a:prstGeom prst="rect">
            <a:avLst/>
          </a:prstGeom>
        </p:spPr>
      </p:pic>
      <p:pic>
        <p:nvPicPr>
          <p:cNvPr id="15" name="图片 14">
            <a:extLst>
              <a:ext uri="{FF2B5EF4-FFF2-40B4-BE49-F238E27FC236}">
                <a16:creationId xmlns:a16="http://schemas.microsoft.com/office/drawing/2014/main" id="{37EE1E76-7010-41E4-8659-850F123DAD3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t="64644" r="73394"/>
          <a:stretch>
            <a:fillRect/>
          </a:stretch>
        </p:blipFill>
        <p:spPr>
          <a:xfrm flipH="1">
            <a:off x="6689084" y="1214983"/>
            <a:ext cx="683267" cy="455948"/>
          </a:xfrm>
          <a:prstGeom prst="rect">
            <a:avLst/>
          </a:prstGeom>
        </p:spPr>
      </p:pic>
    </p:spTree>
    <p:extLst>
      <p:ext uri="{BB962C8B-B14F-4D97-AF65-F5344CB8AC3E}">
        <p14:creationId xmlns:p14="http://schemas.microsoft.com/office/powerpoint/2010/main" val="19370386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outVertical)">
                                      <p:cBhvr>
                                        <p:cTn id="7" dur="500"/>
                                        <p:tgtEl>
                                          <p:spTgt spid="6">
                                            <p:txEl>
                                              <p:pRg st="0" end="0"/>
                                            </p:txEl>
                                          </p:spTgt>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16" presetClass="entr" presetSubtype="37"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barn(outVertical)">
                      <p:cBhvr>
                        <p:cTn dur="500"/>
                        <p:tgtEl>
                          <p:spTgt spid="6"/>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3"/>
        <p:cNvGrpSpPr/>
        <p:nvPr/>
      </p:nvGrpSpPr>
      <p:grpSpPr>
        <a:xfrm>
          <a:off x="0" y="0"/>
          <a:ext cx="0" cy="0"/>
          <a:chOff x="0" y="0"/>
          <a:chExt cx="0" cy="0"/>
        </a:xfrm>
      </p:grpSpPr>
      <p:sp>
        <p:nvSpPr>
          <p:cNvPr id="154" name="Google Shape;154;p4"/>
          <p:cNvSpPr/>
          <p:nvPr/>
        </p:nvSpPr>
        <p:spPr>
          <a:xfrm rot="-5400000" flipH="1">
            <a:off x="10204568" y="-438976"/>
            <a:ext cx="1806885" cy="2595029"/>
          </a:xfrm>
          <a:custGeom>
            <a:avLst/>
            <a:gdLst/>
            <a:ahLst/>
            <a:cxnLst/>
            <a:rect l="l" t="t" r="r" b="b"/>
            <a:pathLst>
              <a:path w="4915" h="7059" extrusionOk="0">
                <a:moveTo>
                  <a:pt x="2073" y="4394"/>
                </a:moveTo>
                <a:cubicBezTo>
                  <a:pt x="2210" y="4589"/>
                  <a:pt x="2298" y="4825"/>
                  <a:pt x="2363" y="5054"/>
                </a:cubicBezTo>
                <a:cubicBezTo>
                  <a:pt x="2417" y="5241"/>
                  <a:pt x="2396" y="5441"/>
                  <a:pt x="2337" y="5441"/>
                </a:cubicBezTo>
                <a:cubicBezTo>
                  <a:pt x="2304" y="5441"/>
                  <a:pt x="2259" y="5378"/>
                  <a:pt x="2209" y="5214"/>
                </a:cubicBezTo>
                <a:cubicBezTo>
                  <a:pt x="2143" y="5004"/>
                  <a:pt x="2118" y="4777"/>
                  <a:pt x="2091" y="4560"/>
                </a:cubicBezTo>
                <a:cubicBezTo>
                  <a:pt x="2084" y="4506"/>
                  <a:pt x="2078" y="4451"/>
                  <a:pt x="2073" y="4394"/>
                </a:cubicBezTo>
                <a:close/>
                <a:moveTo>
                  <a:pt x="4127" y="1"/>
                </a:moveTo>
                <a:cubicBezTo>
                  <a:pt x="2884" y="1"/>
                  <a:pt x="2154" y="1184"/>
                  <a:pt x="1848" y="2466"/>
                </a:cubicBezTo>
                <a:cubicBezTo>
                  <a:pt x="1815" y="2606"/>
                  <a:pt x="1753" y="3136"/>
                  <a:pt x="1734" y="3739"/>
                </a:cubicBezTo>
                <a:lnTo>
                  <a:pt x="1734" y="3739"/>
                </a:lnTo>
                <a:cubicBezTo>
                  <a:pt x="1561" y="3650"/>
                  <a:pt x="1378" y="3598"/>
                  <a:pt x="1191" y="3598"/>
                </a:cubicBezTo>
                <a:cubicBezTo>
                  <a:pt x="1005" y="3598"/>
                  <a:pt x="816" y="3650"/>
                  <a:pt x="632" y="3770"/>
                </a:cubicBezTo>
                <a:cubicBezTo>
                  <a:pt x="1" y="4184"/>
                  <a:pt x="260" y="5387"/>
                  <a:pt x="470" y="5954"/>
                </a:cubicBezTo>
                <a:cubicBezTo>
                  <a:pt x="710" y="6604"/>
                  <a:pt x="1177" y="7059"/>
                  <a:pt x="1804" y="7059"/>
                </a:cubicBezTo>
                <a:cubicBezTo>
                  <a:pt x="1899" y="7059"/>
                  <a:pt x="1997" y="7048"/>
                  <a:pt x="2099" y="7027"/>
                </a:cubicBezTo>
                <a:cubicBezTo>
                  <a:pt x="2295" y="6985"/>
                  <a:pt x="2255" y="6774"/>
                  <a:pt x="2085" y="6774"/>
                </a:cubicBezTo>
                <a:cubicBezTo>
                  <a:pt x="2069" y="6774"/>
                  <a:pt x="2052" y="6775"/>
                  <a:pt x="2035" y="6779"/>
                </a:cubicBezTo>
                <a:cubicBezTo>
                  <a:pt x="1971" y="6793"/>
                  <a:pt x="1910" y="6799"/>
                  <a:pt x="1850" y="6799"/>
                </a:cubicBezTo>
                <a:cubicBezTo>
                  <a:pt x="786" y="6799"/>
                  <a:pt x="257" y="4788"/>
                  <a:pt x="801" y="3996"/>
                </a:cubicBezTo>
                <a:cubicBezTo>
                  <a:pt x="893" y="3863"/>
                  <a:pt x="1014" y="3811"/>
                  <a:pt x="1146" y="3811"/>
                </a:cubicBezTo>
                <a:cubicBezTo>
                  <a:pt x="1339" y="3811"/>
                  <a:pt x="1554" y="3923"/>
                  <a:pt x="1729" y="4052"/>
                </a:cubicBezTo>
                <a:lnTo>
                  <a:pt x="1729" y="4052"/>
                </a:lnTo>
                <a:cubicBezTo>
                  <a:pt x="1726" y="4951"/>
                  <a:pt x="1840" y="5889"/>
                  <a:pt x="2292" y="5889"/>
                </a:cubicBezTo>
                <a:cubicBezTo>
                  <a:pt x="2338" y="5889"/>
                  <a:pt x="2388" y="5879"/>
                  <a:pt x="2442" y="5858"/>
                </a:cubicBezTo>
                <a:cubicBezTo>
                  <a:pt x="3097" y="5605"/>
                  <a:pt x="2732" y="4522"/>
                  <a:pt x="2051" y="3952"/>
                </a:cubicBezTo>
                <a:lnTo>
                  <a:pt x="2051" y="3952"/>
                </a:lnTo>
                <a:cubicBezTo>
                  <a:pt x="2031" y="2442"/>
                  <a:pt x="2522" y="258"/>
                  <a:pt x="4037" y="258"/>
                </a:cubicBezTo>
                <a:cubicBezTo>
                  <a:pt x="4190" y="258"/>
                  <a:pt x="4354" y="281"/>
                  <a:pt x="4528" y="328"/>
                </a:cubicBezTo>
                <a:cubicBezTo>
                  <a:pt x="4540" y="331"/>
                  <a:pt x="4553" y="333"/>
                  <a:pt x="4566" y="333"/>
                </a:cubicBezTo>
                <a:cubicBezTo>
                  <a:pt x="4715" y="333"/>
                  <a:pt x="4915" y="137"/>
                  <a:pt x="4724" y="85"/>
                </a:cubicBezTo>
                <a:cubicBezTo>
                  <a:pt x="4513" y="28"/>
                  <a:pt x="4314" y="1"/>
                  <a:pt x="4127" y="1"/>
                </a:cubicBezTo>
                <a:close/>
              </a:path>
            </a:pathLst>
          </a:custGeom>
          <a:solidFill>
            <a:srgbClr val="FF7C35">
              <a:alpha val="56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7" name="Google Shape;207;p4"/>
          <p:cNvGrpSpPr/>
          <p:nvPr/>
        </p:nvGrpSpPr>
        <p:grpSpPr>
          <a:xfrm>
            <a:off x="205001" y="118683"/>
            <a:ext cx="11816835" cy="6624680"/>
            <a:chOff x="385750" y="206447"/>
            <a:chExt cx="8336049" cy="4757278"/>
          </a:xfrm>
        </p:grpSpPr>
        <p:sp>
          <p:nvSpPr>
            <p:cNvPr id="208" name="Google Shape;208;p4"/>
            <p:cNvSpPr/>
            <p:nvPr/>
          </p:nvSpPr>
          <p:spPr>
            <a:xfrm rot="-5400000">
              <a:off x="2208886" y="-1549189"/>
              <a:ext cx="4730603" cy="8295224"/>
            </a:xfrm>
            <a:custGeom>
              <a:avLst/>
              <a:gdLst/>
              <a:ahLst/>
              <a:cxnLst/>
              <a:rect l="l" t="t" r="r" b="b"/>
              <a:pathLst>
                <a:path w="57473" h="77086" extrusionOk="0">
                  <a:moveTo>
                    <a:pt x="0" y="0"/>
                  </a:moveTo>
                  <a:lnTo>
                    <a:pt x="0" y="73905"/>
                  </a:lnTo>
                  <a:cubicBezTo>
                    <a:pt x="0" y="75663"/>
                    <a:pt x="1423" y="77085"/>
                    <a:pt x="3181" y="77085"/>
                  </a:cubicBezTo>
                  <a:lnTo>
                    <a:pt x="54376" y="77085"/>
                  </a:lnTo>
                  <a:cubicBezTo>
                    <a:pt x="56105" y="77085"/>
                    <a:pt x="57472" y="75691"/>
                    <a:pt x="57472" y="73989"/>
                  </a:cubicBezTo>
                  <a:lnTo>
                    <a:pt x="57472" y="0"/>
                  </a:lnTo>
                  <a:lnTo>
                    <a:pt x="54850" y="0"/>
                  </a:lnTo>
                  <a:lnTo>
                    <a:pt x="54683" y="279"/>
                  </a:lnTo>
                  <a:lnTo>
                    <a:pt x="54487" y="1284"/>
                  </a:lnTo>
                  <a:cubicBezTo>
                    <a:pt x="54571" y="1339"/>
                    <a:pt x="54738" y="1702"/>
                    <a:pt x="54738" y="1953"/>
                  </a:cubicBezTo>
                  <a:cubicBezTo>
                    <a:pt x="54738" y="2428"/>
                    <a:pt x="54336" y="2835"/>
                    <a:pt x="53851" y="2835"/>
                  </a:cubicBezTo>
                  <a:cubicBezTo>
                    <a:pt x="53794" y="2835"/>
                    <a:pt x="53737" y="2830"/>
                    <a:pt x="53678" y="2818"/>
                  </a:cubicBezTo>
                  <a:cubicBezTo>
                    <a:pt x="53343" y="2734"/>
                    <a:pt x="53064" y="2455"/>
                    <a:pt x="53009" y="2121"/>
                  </a:cubicBezTo>
                  <a:cubicBezTo>
                    <a:pt x="52897" y="1563"/>
                    <a:pt x="53315" y="1088"/>
                    <a:pt x="53846" y="1088"/>
                  </a:cubicBezTo>
                  <a:cubicBezTo>
                    <a:pt x="53873" y="1088"/>
                    <a:pt x="53957" y="251"/>
                    <a:pt x="53957" y="251"/>
                  </a:cubicBezTo>
                  <a:lnTo>
                    <a:pt x="53873" y="0"/>
                  </a:lnTo>
                  <a:lnTo>
                    <a:pt x="48824" y="0"/>
                  </a:lnTo>
                  <a:lnTo>
                    <a:pt x="48768" y="1228"/>
                  </a:lnTo>
                  <a:cubicBezTo>
                    <a:pt x="49047" y="1423"/>
                    <a:pt x="49214" y="1758"/>
                    <a:pt x="49131" y="2121"/>
                  </a:cubicBezTo>
                  <a:cubicBezTo>
                    <a:pt x="49075" y="2455"/>
                    <a:pt x="48796" y="2734"/>
                    <a:pt x="48461" y="2818"/>
                  </a:cubicBezTo>
                  <a:cubicBezTo>
                    <a:pt x="48403" y="2830"/>
                    <a:pt x="48345" y="2835"/>
                    <a:pt x="48288" y="2835"/>
                  </a:cubicBezTo>
                  <a:cubicBezTo>
                    <a:pt x="47803" y="2835"/>
                    <a:pt x="47401" y="2428"/>
                    <a:pt x="47401" y="1953"/>
                  </a:cubicBezTo>
                  <a:cubicBezTo>
                    <a:pt x="47401" y="1618"/>
                    <a:pt x="47596" y="1339"/>
                    <a:pt x="47847" y="1200"/>
                  </a:cubicBezTo>
                  <a:lnTo>
                    <a:pt x="47819" y="0"/>
                  </a:lnTo>
                  <a:lnTo>
                    <a:pt x="42323" y="0"/>
                  </a:lnTo>
                  <a:lnTo>
                    <a:pt x="42519" y="1088"/>
                  </a:lnTo>
                  <a:cubicBezTo>
                    <a:pt x="42593" y="1088"/>
                    <a:pt x="42655" y="1076"/>
                    <a:pt x="42721" y="1076"/>
                  </a:cubicBezTo>
                  <a:cubicBezTo>
                    <a:pt x="42754" y="1076"/>
                    <a:pt x="42788" y="1079"/>
                    <a:pt x="42825" y="1088"/>
                  </a:cubicBezTo>
                  <a:cubicBezTo>
                    <a:pt x="43216" y="1144"/>
                    <a:pt x="43523" y="1479"/>
                    <a:pt x="43579" y="1842"/>
                  </a:cubicBezTo>
                  <a:cubicBezTo>
                    <a:pt x="43629" y="2372"/>
                    <a:pt x="43200" y="2834"/>
                    <a:pt x="42683" y="2834"/>
                  </a:cubicBezTo>
                  <a:cubicBezTo>
                    <a:pt x="42629" y="2834"/>
                    <a:pt x="42574" y="2829"/>
                    <a:pt x="42519" y="2818"/>
                  </a:cubicBezTo>
                  <a:cubicBezTo>
                    <a:pt x="42184" y="2734"/>
                    <a:pt x="41905" y="2455"/>
                    <a:pt x="41849" y="2121"/>
                  </a:cubicBezTo>
                  <a:cubicBezTo>
                    <a:pt x="41821" y="1953"/>
                    <a:pt x="41821" y="1814"/>
                    <a:pt x="41877" y="1674"/>
                  </a:cubicBezTo>
                  <a:lnTo>
                    <a:pt x="41737" y="586"/>
                  </a:lnTo>
                  <a:lnTo>
                    <a:pt x="41319" y="0"/>
                  </a:lnTo>
                  <a:lnTo>
                    <a:pt x="37831" y="0"/>
                  </a:lnTo>
                  <a:lnTo>
                    <a:pt x="37720" y="1312"/>
                  </a:lnTo>
                  <a:cubicBezTo>
                    <a:pt x="37915" y="1507"/>
                    <a:pt x="38027" y="1814"/>
                    <a:pt x="37971" y="2121"/>
                  </a:cubicBezTo>
                  <a:cubicBezTo>
                    <a:pt x="37915" y="2455"/>
                    <a:pt x="37636" y="2734"/>
                    <a:pt x="37301" y="2818"/>
                  </a:cubicBezTo>
                  <a:cubicBezTo>
                    <a:pt x="37243" y="2830"/>
                    <a:pt x="37185" y="2835"/>
                    <a:pt x="37129" y="2835"/>
                  </a:cubicBezTo>
                  <a:cubicBezTo>
                    <a:pt x="36644" y="2835"/>
                    <a:pt x="36241" y="2428"/>
                    <a:pt x="36241" y="1953"/>
                  </a:cubicBezTo>
                  <a:cubicBezTo>
                    <a:pt x="36241" y="1674"/>
                    <a:pt x="36353" y="1451"/>
                    <a:pt x="36548" y="1284"/>
                  </a:cubicBezTo>
                  <a:lnTo>
                    <a:pt x="36576" y="0"/>
                  </a:lnTo>
                  <a:lnTo>
                    <a:pt x="31805" y="0"/>
                  </a:lnTo>
                  <a:lnTo>
                    <a:pt x="31833" y="419"/>
                  </a:lnTo>
                  <a:cubicBezTo>
                    <a:pt x="31945" y="475"/>
                    <a:pt x="32168" y="1339"/>
                    <a:pt x="32252" y="1451"/>
                  </a:cubicBezTo>
                  <a:cubicBezTo>
                    <a:pt x="32363" y="1618"/>
                    <a:pt x="32419" y="1842"/>
                    <a:pt x="32391" y="2065"/>
                  </a:cubicBezTo>
                  <a:cubicBezTo>
                    <a:pt x="32363" y="2455"/>
                    <a:pt x="32028" y="2790"/>
                    <a:pt x="31638" y="2818"/>
                  </a:cubicBezTo>
                  <a:cubicBezTo>
                    <a:pt x="31606" y="2821"/>
                    <a:pt x="31574" y="2823"/>
                    <a:pt x="31543" y="2823"/>
                  </a:cubicBezTo>
                  <a:cubicBezTo>
                    <a:pt x="31056" y="2823"/>
                    <a:pt x="30661" y="2425"/>
                    <a:pt x="30661" y="1953"/>
                  </a:cubicBezTo>
                  <a:cubicBezTo>
                    <a:pt x="30661" y="1674"/>
                    <a:pt x="30801" y="1395"/>
                    <a:pt x="31024" y="1256"/>
                  </a:cubicBezTo>
                  <a:cubicBezTo>
                    <a:pt x="31080" y="1200"/>
                    <a:pt x="30829" y="475"/>
                    <a:pt x="30885" y="363"/>
                  </a:cubicBezTo>
                  <a:lnTo>
                    <a:pt x="30801" y="0"/>
                  </a:lnTo>
                  <a:lnTo>
                    <a:pt x="26783" y="0"/>
                  </a:lnTo>
                  <a:lnTo>
                    <a:pt x="26532" y="1312"/>
                  </a:lnTo>
                  <a:cubicBezTo>
                    <a:pt x="26756" y="1507"/>
                    <a:pt x="26867" y="1786"/>
                    <a:pt x="26811" y="2121"/>
                  </a:cubicBezTo>
                  <a:cubicBezTo>
                    <a:pt x="26756" y="2455"/>
                    <a:pt x="26477" y="2734"/>
                    <a:pt x="26142" y="2818"/>
                  </a:cubicBezTo>
                  <a:cubicBezTo>
                    <a:pt x="26080" y="2830"/>
                    <a:pt x="26020" y="2835"/>
                    <a:pt x="25962" y="2835"/>
                  </a:cubicBezTo>
                  <a:cubicBezTo>
                    <a:pt x="25462" y="2835"/>
                    <a:pt x="25082" y="2428"/>
                    <a:pt x="25082" y="1953"/>
                  </a:cubicBezTo>
                  <a:cubicBezTo>
                    <a:pt x="25082" y="1618"/>
                    <a:pt x="25277" y="1312"/>
                    <a:pt x="25556" y="1172"/>
                  </a:cubicBezTo>
                  <a:lnTo>
                    <a:pt x="25500" y="0"/>
                  </a:lnTo>
                  <a:lnTo>
                    <a:pt x="21315" y="0"/>
                  </a:lnTo>
                  <a:lnTo>
                    <a:pt x="20980" y="1339"/>
                  </a:lnTo>
                  <a:cubicBezTo>
                    <a:pt x="21176" y="1535"/>
                    <a:pt x="21287" y="1814"/>
                    <a:pt x="21232" y="2121"/>
                  </a:cubicBezTo>
                  <a:cubicBezTo>
                    <a:pt x="21176" y="2455"/>
                    <a:pt x="20897" y="2734"/>
                    <a:pt x="20562" y="2818"/>
                  </a:cubicBezTo>
                  <a:cubicBezTo>
                    <a:pt x="20501" y="2830"/>
                    <a:pt x="20441" y="2835"/>
                    <a:pt x="20382" y="2835"/>
                  </a:cubicBezTo>
                  <a:cubicBezTo>
                    <a:pt x="19882" y="2835"/>
                    <a:pt x="19502" y="2428"/>
                    <a:pt x="19502" y="1953"/>
                  </a:cubicBezTo>
                  <a:cubicBezTo>
                    <a:pt x="19502" y="1646"/>
                    <a:pt x="19669" y="1339"/>
                    <a:pt x="19920" y="1200"/>
                  </a:cubicBezTo>
                  <a:lnTo>
                    <a:pt x="20395" y="0"/>
                  </a:lnTo>
                  <a:lnTo>
                    <a:pt x="15512" y="0"/>
                  </a:lnTo>
                  <a:lnTo>
                    <a:pt x="15373" y="1312"/>
                  </a:lnTo>
                  <a:cubicBezTo>
                    <a:pt x="15596" y="1507"/>
                    <a:pt x="15708" y="1786"/>
                    <a:pt x="15652" y="2121"/>
                  </a:cubicBezTo>
                  <a:cubicBezTo>
                    <a:pt x="15596" y="2455"/>
                    <a:pt x="15317" y="2734"/>
                    <a:pt x="14954" y="2818"/>
                  </a:cubicBezTo>
                  <a:cubicBezTo>
                    <a:pt x="14896" y="2830"/>
                    <a:pt x="14838" y="2835"/>
                    <a:pt x="14782" y="2835"/>
                  </a:cubicBezTo>
                  <a:cubicBezTo>
                    <a:pt x="14302" y="2835"/>
                    <a:pt x="13922" y="2428"/>
                    <a:pt x="13922" y="1953"/>
                  </a:cubicBezTo>
                  <a:cubicBezTo>
                    <a:pt x="13922" y="1674"/>
                    <a:pt x="14034" y="1451"/>
                    <a:pt x="14229" y="1284"/>
                  </a:cubicBezTo>
                  <a:lnTo>
                    <a:pt x="14034" y="0"/>
                  </a:lnTo>
                  <a:lnTo>
                    <a:pt x="10239" y="0"/>
                  </a:lnTo>
                  <a:lnTo>
                    <a:pt x="9765" y="1256"/>
                  </a:lnTo>
                  <a:cubicBezTo>
                    <a:pt x="9988" y="1451"/>
                    <a:pt x="10128" y="1730"/>
                    <a:pt x="10072" y="2065"/>
                  </a:cubicBezTo>
                  <a:cubicBezTo>
                    <a:pt x="10044" y="2455"/>
                    <a:pt x="9709" y="2790"/>
                    <a:pt x="9319" y="2818"/>
                  </a:cubicBezTo>
                  <a:cubicBezTo>
                    <a:pt x="9287" y="2821"/>
                    <a:pt x="9255" y="2823"/>
                    <a:pt x="9224" y="2823"/>
                  </a:cubicBezTo>
                  <a:cubicBezTo>
                    <a:pt x="8736" y="2823"/>
                    <a:pt x="8342" y="2425"/>
                    <a:pt x="8342" y="1953"/>
                  </a:cubicBezTo>
                  <a:cubicBezTo>
                    <a:pt x="8342" y="1702"/>
                    <a:pt x="8426" y="1507"/>
                    <a:pt x="8593" y="1339"/>
                  </a:cubicBezTo>
                  <a:lnTo>
                    <a:pt x="8342" y="0"/>
                  </a:lnTo>
                  <a:lnTo>
                    <a:pt x="3990" y="0"/>
                  </a:lnTo>
                  <a:lnTo>
                    <a:pt x="4157" y="1256"/>
                  </a:lnTo>
                  <a:cubicBezTo>
                    <a:pt x="4408" y="1451"/>
                    <a:pt x="4548" y="1758"/>
                    <a:pt x="4492" y="2121"/>
                  </a:cubicBezTo>
                  <a:cubicBezTo>
                    <a:pt x="4408" y="2455"/>
                    <a:pt x="4157" y="2734"/>
                    <a:pt x="3795" y="2818"/>
                  </a:cubicBezTo>
                  <a:cubicBezTo>
                    <a:pt x="3736" y="2830"/>
                    <a:pt x="3679" y="2835"/>
                    <a:pt x="3623" y="2835"/>
                  </a:cubicBezTo>
                  <a:cubicBezTo>
                    <a:pt x="3143" y="2835"/>
                    <a:pt x="2762" y="2428"/>
                    <a:pt x="2762" y="1953"/>
                  </a:cubicBezTo>
                  <a:cubicBezTo>
                    <a:pt x="2762" y="1758"/>
                    <a:pt x="2818" y="1563"/>
                    <a:pt x="2958" y="1395"/>
                  </a:cubicBezTo>
                  <a:lnTo>
                    <a:pt x="23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4"/>
            <p:cNvSpPr/>
            <p:nvPr/>
          </p:nvSpPr>
          <p:spPr>
            <a:xfrm rot="-5400000">
              <a:off x="2168061" y="-1575864"/>
              <a:ext cx="4730603" cy="8295224"/>
            </a:xfrm>
            <a:custGeom>
              <a:avLst/>
              <a:gdLst/>
              <a:ahLst/>
              <a:cxnLst/>
              <a:rect l="l" t="t" r="r" b="b"/>
              <a:pathLst>
                <a:path w="57473" h="77086" extrusionOk="0">
                  <a:moveTo>
                    <a:pt x="0" y="0"/>
                  </a:moveTo>
                  <a:lnTo>
                    <a:pt x="0" y="73905"/>
                  </a:lnTo>
                  <a:cubicBezTo>
                    <a:pt x="0" y="75663"/>
                    <a:pt x="1423" y="77085"/>
                    <a:pt x="3181" y="77085"/>
                  </a:cubicBezTo>
                  <a:lnTo>
                    <a:pt x="54376" y="77085"/>
                  </a:lnTo>
                  <a:cubicBezTo>
                    <a:pt x="56105" y="77085"/>
                    <a:pt x="57472" y="75691"/>
                    <a:pt x="57472" y="73989"/>
                  </a:cubicBezTo>
                  <a:lnTo>
                    <a:pt x="57472" y="0"/>
                  </a:lnTo>
                  <a:lnTo>
                    <a:pt x="54850" y="0"/>
                  </a:lnTo>
                  <a:lnTo>
                    <a:pt x="54683" y="279"/>
                  </a:lnTo>
                  <a:lnTo>
                    <a:pt x="54487" y="1284"/>
                  </a:lnTo>
                  <a:cubicBezTo>
                    <a:pt x="54571" y="1339"/>
                    <a:pt x="54738" y="1702"/>
                    <a:pt x="54738" y="1953"/>
                  </a:cubicBezTo>
                  <a:cubicBezTo>
                    <a:pt x="54738" y="2428"/>
                    <a:pt x="54336" y="2835"/>
                    <a:pt x="53851" y="2835"/>
                  </a:cubicBezTo>
                  <a:cubicBezTo>
                    <a:pt x="53794" y="2835"/>
                    <a:pt x="53737" y="2830"/>
                    <a:pt x="53678" y="2818"/>
                  </a:cubicBezTo>
                  <a:cubicBezTo>
                    <a:pt x="53343" y="2734"/>
                    <a:pt x="53064" y="2455"/>
                    <a:pt x="53009" y="2121"/>
                  </a:cubicBezTo>
                  <a:cubicBezTo>
                    <a:pt x="52897" y="1563"/>
                    <a:pt x="53315" y="1088"/>
                    <a:pt x="53846" y="1088"/>
                  </a:cubicBezTo>
                  <a:cubicBezTo>
                    <a:pt x="53873" y="1088"/>
                    <a:pt x="53957" y="251"/>
                    <a:pt x="53957" y="251"/>
                  </a:cubicBezTo>
                  <a:lnTo>
                    <a:pt x="53873" y="0"/>
                  </a:lnTo>
                  <a:lnTo>
                    <a:pt x="48824" y="0"/>
                  </a:lnTo>
                  <a:lnTo>
                    <a:pt x="48768" y="1228"/>
                  </a:lnTo>
                  <a:cubicBezTo>
                    <a:pt x="49047" y="1423"/>
                    <a:pt x="49214" y="1758"/>
                    <a:pt x="49131" y="2121"/>
                  </a:cubicBezTo>
                  <a:cubicBezTo>
                    <a:pt x="49075" y="2455"/>
                    <a:pt x="48796" y="2734"/>
                    <a:pt x="48461" y="2818"/>
                  </a:cubicBezTo>
                  <a:cubicBezTo>
                    <a:pt x="48403" y="2830"/>
                    <a:pt x="48345" y="2835"/>
                    <a:pt x="48288" y="2835"/>
                  </a:cubicBezTo>
                  <a:cubicBezTo>
                    <a:pt x="47803" y="2835"/>
                    <a:pt x="47401" y="2428"/>
                    <a:pt x="47401" y="1953"/>
                  </a:cubicBezTo>
                  <a:cubicBezTo>
                    <a:pt x="47401" y="1618"/>
                    <a:pt x="47596" y="1339"/>
                    <a:pt x="47847" y="1200"/>
                  </a:cubicBezTo>
                  <a:lnTo>
                    <a:pt x="47819" y="0"/>
                  </a:lnTo>
                  <a:lnTo>
                    <a:pt x="42323" y="0"/>
                  </a:lnTo>
                  <a:lnTo>
                    <a:pt x="42519" y="1088"/>
                  </a:lnTo>
                  <a:cubicBezTo>
                    <a:pt x="42593" y="1088"/>
                    <a:pt x="42655" y="1076"/>
                    <a:pt x="42721" y="1076"/>
                  </a:cubicBezTo>
                  <a:cubicBezTo>
                    <a:pt x="42754" y="1076"/>
                    <a:pt x="42788" y="1079"/>
                    <a:pt x="42825" y="1088"/>
                  </a:cubicBezTo>
                  <a:cubicBezTo>
                    <a:pt x="43216" y="1144"/>
                    <a:pt x="43523" y="1479"/>
                    <a:pt x="43579" y="1842"/>
                  </a:cubicBezTo>
                  <a:cubicBezTo>
                    <a:pt x="43629" y="2372"/>
                    <a:pt x="43200" y="2834"/>
                    <a:pt x="42683" y="2834"/>
                  </a:cubicBezTo>
                  <a:cubicBezTo>
                    <a:pt x="42629" y="2834"/>
                    <a:pt x="42574" y="2829"/>
                    <a:pt x="42519" y="2818"/>
                  </a:cubicBezTo>
                  <a:cubicBezTo>
                    <a:pt x="42184" y="2734"/>
                    <a:pt x="41905" y="2455"/>
                    <a:pt x="41849" y="2121"/>
                  </a:cubicBezTo>
                  <a:cubicBezTo>
                    <a:pt x="41821" y="1953"/>
                    <a:pt x="41821" y="1814"/>
                    <a:pt x="41877" y="1674"/>
                  </a:cubicBezTo>
                  <a:lnTo>
                    <a:pt x="41737" y="586"/>
                  </a:lnTo>
                  <a:lnTo>
                    <a:pt x="41319" y="0"/>
                  </a:lnTo>
                  <a:lnTo>
                    <a:pt x="37831" y="0"/>
                  </a:lnTo>
                  <a:lnTo>
                    <a:pt x="37720" y="1312"/>
                  </a:lnTo>
                  <a:cubicBezTo>
                    <a:pt x="37915" y="1507"/>
                    <a:pt x="38027" y="1814"/>
                    <a:pt x="37971" y="2121"/>
                  </a:cubicBezTo>
                  <a:cubicBezTo>
                    <a:pt x="37915" y="2455"/>
                    <a:pt x="37636" y="2734"/>
                    <a:pt x="37301" y="2818"/>
                  </a:cubicBezTo>
                  <a:cubicBezTo>
                    <a:pt x="37243" y="2830"/>
                    <a:pt x="37185" y="2835"/>
                    <a:pt x="37129" y="2835"/>
                  </a:cubicBezTo>
                  <a:cubicBezTo>
                    <a:pt x="36644" y="2835"/>
                    <a:pt x="36241" y="2428"/>
                    <a:pt x="36241" y="1953"/>
                  </a:cubicBezTo>
                  <a:cubicBezTo>
                    <a:pt x="36241" y="1674"/>
                    <a:pt x="36353" y="1451"/>
                    <a:pt x="36548" y="1284"/>
                  </a:cubicBezTo>
                  <a:lnTo>
                    <a:pt x="36576" y="0"/>
                  </a:lnTo>
                  <a:lnTo>
                    <a:pt x="31805" y="0"/>
                  </a:lnTo>
                  <a:lnTo>
                    <a:pt x="31833" y="419"/>
                  </a:lnTo>
                  <a:cubicBezTo>
                    <a:pt x="31945" y="475"/>
                    <a:pt x="32168" y="1339"/>
                    <a:pt x="32252" y="1451"/>
                  </a:cubicBezTo>
                  <a:cubicBezTo>
                    <a:pt x="32363" y="1618"/>
                    <a:pt x="32419" y="1842"/>
                    <a:pt x="32391" y="2065"/>
                  </a:cubicBezTo>
                  <a:cubicBezTo>
                    <a:pt x="32363" y="2455"/>
                    <a:pt x="32028" y="2790"/>
                    <a:pt x="31638" y="2818"/>
                  </a:cubicBezTo>
                  <a:cubicBezTo>
                    <a:pt x="31606" y="2821"/>
                    <a:pt x="31574" y="2823"/>
                    <a:pt x="31543" y="2823"/>
                  </a:cubicBezTo>
                  <a:cubicBezTo>
                    <a:pt x="31056" y="2823"/>
                    <a:pt x="30661" y="2425"/>
                    <a:pt x="30661" y="1953"/>
                  </a:cubicBezTo>
                  <a:cubicBezTo>
                    <a:pt x="30661" y="1674"/>
                    <a:pt x="30801" y="1395"/>
                    <a:pt x="31024" y="1256"/>
                  </a:cubicBezTo>
                  <a:cubicBezTo>
                    <a:pt x="31080" y="1200"/>
                    <a:pt x="30829" y="475"/>
                    <a:pt x="30885" y="363"/>
                  </a:cubicBezTo>
                  <a:lnTo>
                    <a:pt x="30801" y="0"/>
                  </a:lnTo>
                  <a:lnTo>
                    <a:pt x="26783" y="0"/>
                  </a:lnTo>
                  <a:lnTo>
                    <a:pt x="26532" y="1312"/>
                  </a:lnTo>
                  <a:cubicBezTo>
                    <a:pt x="26756" y="1507"/>
                    <a:pt x="26867" y="1786"/>
                    <a:pt x="26811" y="2121"/>
                  </a:cubicBezTo>
                  <a:cubicBezTo>
                    <a:pt x="26756" y="2455"/>
                    <a:pt x="26477" y="2734"/>
                    <a:pt x="26142" y="2818"/>
                  </a:cubicBezTo>
                  <a:cubicBezTo>
                    <a:pt x="26080" y="2830"/>
                    <a:pt x="26020" y="2835"/>
                    <a:pt x="25962" y="2835"/>
                  </a:cubicBezTo>
                  <a:cubicBezTo>
                    <a:pt x="25462" y="2835"/>
                    <a:pt x="25082" y="2428"/>
                    <a:pt x="25082" y="1953"/>
                  </a:cubicBezTo>
                  <a:cubicBezTo>
                    <a:pt x="25082" y="1618"/>
                    <a:pt x="25277" y="1312"/>
                    <a:pt x="25556" y="1172"/>
                  </a:cubicBezTo>
                  <a:lnTo>
                    <a:pt x="25500" y="0"/>
                  </a:lnTo>
                  <a:lnTo>
                    <a:pt x="21315" y="0"/>
                  </a:lnTo>
                  <a:lnTo>
                    <a:pt x="20980" y="1339"/>
                  </a:lnTo>
                  <a:cubicBezTo>
                    <a:pt x="21176" y="1535"/>
                    <a:pt x="21287" y="1814"/>
                    <a:pt x="21232" y="2121"/>
                  </a:cubicBezTo>
                  <a:cubicBezTo>
                    <a:pt x="21176" y="2455"/>
                    <a:pt x="20897" y="2734"/>
                    <a:pt x="20562" y="2818"/>
                  </a:cubicBezTo>
                  <a:cubicBezTo>
                    <a:pt x="20501" y="2830"/>
                    <a:pt x="20441" y="2835"/>
                    <a:pt x="20382" y="2835"/>
                  </a:cubicBezTo>
                  <a:cubicBezTo>
                    <a:pt x="19882" y="2835"/>
                    <a:pt x="19502" y="2428"/>
                    <a:pt x="19502" y="1953"/>
                  </a:cubicBezTo>
                  <a:cubicBezTo>
                    <a:pt x="19502" y="1646"/>
                    <a:pt x="19669" y="1339"/>
                    <a:pt x="19920" y="1200"/>
                  </a:cubicBezTo>
                  <a:lnTo>
                    <a:pt x="20395" y="0"/>
                  </a:lnTo>
                  <a:lnTo>
                    <a:pt x="15512" y="0"/>
                  </a:lnTo>
                  <a:lnTo>
                    <a:pt x="15373" y="1312"/>
                  </a:lnTo>
                  <a:cubicBezTo>
                    <a:pt x="15596" y="1507"/>
                    <a:pt x="15708" y="1786"/>
                    <a:pt x="15652" y="2121"/>
                  </a:cubicBezTo>
                  <a:cubicBezTo>
                    <a:pt x="15596" y="2455"/>
                    <a:pt x="15317" y="2734"/>
                    <a:pt x="14954" y="2818"/>
                  </a:cubicBezTo>
                  <a:cubicBezTo>
                    <a:pt x="14896" y="2830"/>
                    <a:pt x="14838" y="2835"/>
                    <a:pt x="14782" y="2835"/>
                  </a:cubicBezTo>
                  <a:cubicBezTo>
                    <a:pt x="14302" y="2835"/>
                    <a:pt x="13922" y="2428"/>
                    <a:pt x="13922" y="1953"/>
                  </a:cubicBezTo>
                  <a:cubicBezTo>
                    <a:pt x="13922" y="1674"/>
                    <a:pt x="14034" y="1451"/>
                    <a:pt x="14229" y="1284"/>
                  </a:cubicBezTo>
                  <a:lnTo>
                    <a:pt x="14034" y="0"/>
                  </a:lnTo>
                  <a:lnTo>
                    <a:pt x="10239" y="0"/>
                  </a:lnTo>
                  <a:lnTo>
                    <a:pt x="9765" y="1256"/>
                  </a:lnTo>
                  <a:cubicBezTo>
                    <a:pt x="9988" y="1451"/>
                    <a:pt x="10128" y="1730"/>
                    <a:pt x="10072" y="2065"/>
                  </a:cubicBezTo>
                  <a:cubicBezTo>
                    <a:pt x="10044" y="2455"/>
                    <a:pt x="9709" y="2790"/>
                    <a:pt x="9319" y="2818"/>
                  </a:cubicBezTo>
                  <a:cubicBezTo>
                    <a:pt x="9287" y="2821"/>
                    <a:pt x="9255" y="2823"/>
                    <a:pt x="9224" y="2823"/>
                  </a:cubicBezTo>
                  <a:cubicBezTo>
                    <a:pt x="8736" y="2823"/>
                    <a:pt x="8342" y="2425"/>
                    <a:pt x="8342" y="1953"/>
                  </a:cubicBezTo>
                  <a:cubicBezTo>
                    <a:pt x="8342" y="1702"/>
                    <a:pt x="8426" y="1507"/>
                    <a:pt x="8593" y="1339"/>
                  </a:cubicBezTo>
                  <a:lnTo>
                    <a:pt x="8342" y="0"/>
                  </a:lnTo>
                  <a:lnTo>
                    <a:pt x="3990" y="0"/>
                  </a:lnTo>
                  <a:lnTo>
                    <a:pt x="4157" y="1256"/>
                  </a:lnTo>
                  <a:cubicBezTo>
                    <a:pt x="4408" y="1451"/>
                    <a:pt x="4548" y="1758"/>
                    <a:pt x="4492" y="2121"/>
                  </a:cubicBezTo>
                  <a:cubicBezTo>
                    <a:pt x="4408" y="2455"/>
                    <a:pt x="4157" y="2734"/>
                    <a:pt x="3795" y="2818"/>
                  </a:cubicBezTo>
                  <a:cubicBezTo>
                    <a:pt x="3736" y="2830"/>
                    <a:pt x="3679" y="2835"/>
                    <a:pt x="3623" y="2835"/>
                  </a:cubicBezTo>
                  <a:cubicBezTo>
                    <a:pt x="3143" y="2835"/>
                    <a:pt x="2762" y="2428"/>
                    <a:pt x="2762" y="1953"/>
                  </a:cubicBezTo>
                  <a:cubicBezTo>
                    <a:pt x="2762" y="1758"/>
                    <a:pt x="2818" y="1563"/>
                    <a:pt x="2958" y="1395"/>
                  </a:cubicBezTo>
                  <a:lnTo>
                    <a:pt x="23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0" name="Google Shape;210;p4"/>
          <p:cNvSpPr txBox="1">
            <a:spLocks noGrp="1"/>
          </p:cNvSpPr>
          <p:nvPr>
            <p:ph type="title"/>
          </p:nvPr>
        </p:nvSpPr>
        <p:spPr>
          <a:xfrm>
            <a:off x="960000" y="593367"/>
            <a:ext cx="10272000" cy="15020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11" name="Google Shape;211;p4"/>
          <p:cNvSpPr txBox="1">
            <a:spLocks noGrp="1"/>
          </p:cNvSpPr>
          <p:nvPr>
            <p:ph type="body" idx="1"/>
          </p:nvPr>
        </p:nvSpPr>
        <p:spPr>
          <a:xfrm>
            <a:off x="960000" y="2433793"/>
            <a:ext cx="10272000" cy="3336800"/>
          </a:xfrm>
          <a:prstGeom prst="rect">
            <a:avLst/>
          </a:prstGeom>
        </p:spPr>
        <p:txBody>
          <a:bodyPr spcFirstLastPara="1" wrap="square" lIns="91425" tIns="91425" rIns="91425" bIns="91425" anchor="t" anchorCtr="0">
            <a:noAutofit/>
          </a:bodyPr>
          <a:lstStyle>
            <a:lvl1pPr marL="609555" lvl="0" indent="-372505" rtl="0">
              <a:lnSpc>
                <a:spcPct val="100000"/>
              </a:lnSpc>
              <a:spcBef>
                <a:spcPts val="0"/>
              </a:spcBef>
              <a:spcAft>
                <a:spcPts val="0"/>
              </a:spcAft>
              <a:buClr>
                <a:srgbClr val="191919"/>
              </a:buClr>
              <a:buSzPts val="800"/>
              <a:buFont typeface="Anaheim"/>
              <a:buChar char="●"/>
              <a:defRPr sz="1600">
                <a:solidFill>
                  <a:srgbClr val="434343"/>
                </a:solidFill>
              </a:defRPr>
            </a:lvl1pPr>
            <a:lvl2pPr marL="1219110" lvl="1" indent="-406371" rtl="0">
              <a:lnSpc>
                <a:spcPct val="100000"/>
              </a:lnSpc>
              <a:spcBef>
                <a:spcPts val="0"/>
              </a:spcBef>
              <a:spcAft>
                <a:spcPts val="0"/>
              </a:spcAft>
              <a:buClr>
                <a:srgbClr val="191919"/>
              </a:buClr>
              <a:buSzPts val="1200"/>
              <a:buFont typeface="Roboto Condensed Light"/>
              <a:buChar char="●"/>
              <a:defRPr sz="1600">
                <a:solidFill>
                  <a:srgbClr val="434343"/>
                </a:solidFill>
              </a:defRPr>
            </a:lvl2pPr>
            <a:lvl3pPr marL="1828664" lvl="2" indent="-406371" rtl="0">
              <a:lnSpc>
                <a:spcPct val="115000"/>
              </a:lnSpc>
              <a:spcBef>
                <a:spcPts val="0"/>
              </a:spcBef>
              <a:spcAft>
                <a:spcPts val="0"/>
              </a:spcAft>
              <a:buClr>
                <a:srgbClr val="191919"/>
              </a:buClr>
              <a:buSzPts val="1200"/>
              <a:buFont typeface="Roboto Condensed Light"/>
              <a:buChar char="■"/>
              <a:defRPr>
                <a:solidFill>
                  <a:srgbClr val="434343"/>
                </a:solidFill>
              </a:defRPr>
            </a:lvl3pPr>
            <a:lvl4pPr marL="2438218" lvl="3" indent="-406371" rtl="0">
              <a:lnSpc>
                <a:spcPct val="115000"/>
              </a:lnSpc>
              <a:spcBef>
                <a:spcPts val="2133"/>
              </a:spcBef>
              <a:spcAft>
                <a:spcPts val="0"/>
              </a:spcAft>
              <a:buClr>
                <a:srgbClr val="191919"/>
              </a:buClr>
              <a:buSzPts val="1200"/>
              <a:buFont typeface="Roboto Condensed Light"/>
              <a:buChar char="●"/>
              <a:defRPr>
                <a:solidFill>
                  <a:srgbClr val="434343"/>
                </a:solidFill>
              </a:defRPr>
            </a:lvl4pPr>
            <a:lvl5pPr marL="3047772" lvl="4" indent="-406371" rtl="0">
              <a:lnSpc>
                <a:spcPct val="115000"/>
              </a:lnSpc>
              <a:spcBef>
                <a:spcPts val="2133"/>
              </a:spcBef>
              <a:spcAft>
                <a:spcPts val="0"/>
              </a:spcAft>
              <a:buClr>
                <a:srgbClr val="191919"/>
              </a:buClr>
              <a:buSzPts val="1200"/>
              <a:buFont typeface="Roboto Condensed Light"/>
              <a:buChar char="○"/>
              <a:defRPr>
                <a:solidFill>
                  <a:srgbClr val="434343"/>
                </a:solidFill>
              </a:defRPr>
            </a:lvl5pPr>
            <a:lvl6pPr marL="3657327" lvl="5" indent="-406371" rtl="0">
              <a:lnSpc>
                <a:spcPct val="115000"/>
              </a:lnSpc>
              <a:spcBef>
                <a:spcPts val="2133"/>
              </a:spcBef>
              <a:spcAft>
                <a:spcPts val="0"/>
              </a:spcAft>
              <a:buClr>
                <a:srgbClr val="191919"/>
              </a:buClr>
              <a:buSzPts val="1200"/>
              <a:buFont typeface="Roboto Condensed Light"/>
              <a:buChar char="■"/>
              <a:defRPr>
                <a:solidFill>
                  <a:srgbClr val="434343"/>
                </a:solidFill>
              </a:defRPr>
            </a:lvl6pPr>
            <a:lvl7pPr marL="4266880" lvl="6" indent="-406371" rtl="0">
              <a:lnSpc>
                <a:spcPct val="115000"/>
              </a:lnSpc>
              <a:spcBef>
                <a:spcPts val="2133"/>
              </a:spcBef>
              <a:spcAft>
                <a:spcPts val="0"/>
              </a:spcAft>
              <a:buClr>
                <a:srgbClr val="191919"/>
              </a:buClr>
              <a:buSzPts val="1200"/>
              <a:buFont typeface="Roboto Condensed Light"/>
              <a:buChar char="●"/>
              <a:defRPr>
                <a:solidFill>
                  <a:srgbClr val="434343"/>
                </a:solidFill>
              </a:defRPr>
            </a:lvl7pPr>
            <a:lvl8pPr marL="4876435" lvl="7" indent="-406371" rtl="0">
              <a:lnSpc>
                <a:spcPct val="115000"/>
              </a:lnSpc>
              <a:spcBef>
                <a:spcPts val="2133"/>
              </a:spcBef>
              <a:spcAft>
                <a:spcPts val="0"/>
              </a:spcAft>
              <a:buClr>
                <a:srgbClr val="191919"/>
              </a:buClr>
              <a:buSzPts val="1200"/>
              <a:buFont typeface="Roboto Condensed Light"/>
              <a:buChar char="○"/>
              <a:defRPr>
                <a:solidFill>
                  <a:srgbClr val="434343"/>
                </a:solidFill>
              </a:defRPr>
            </a:lvl8pPr>
            <a:lvl9pPr marL="5485990" lvl="8" indent="-406371" rtl="0">
              <a:lnSpc>
                <a:spcPct val="115000"/>
              </a:lnSpc>
              <a:spcBef>
                <a:spcPts val="2133"/>
              </a:spcBef>
              <a:spcAft>
                <a:spcPts val="2133"/>
              </a:spcAft>
              <a:buClr>
                <a:srgbClr val="191919"/>
              </a:buClr>
              <a:buSzPts val="1200"/>
              <a:buFont typeface="Roboto Condensed Light"/>
              <a:buChar char="■"/>
              <a:defRPr>
                <a:solidFill>
                  <a:srgbClr val="434343"/>
                </a:solidFill>
              </a:defRPr>
            </a:lvl9pPr>
          </a:lstStyle>
          <a:p>
            <a:endParaRPr/>
          </a:p>
        </p:txBody>
      </p:sp>
    </p:spTree>
    <p:extLst>
      <p:ext uri="{BB962C8B-B14F-4D97-AF65-F5344CB8AC3E}">
        <p14:creationId xmlns:p14="http://schemas.microsoft.com/office/powerpoint/2010/main" val="30556148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12"/>
        <p:cNvGrpSpPr/>
        <p:nvPr/>
      </p:nvGrpSpPr>
      <p:grpSpPr>
        <a:xfrm>
          <a:off x="0" y="0"/>
          <a:ext cx="0" cy="0"/>
          <a:chOff x="0" y="0"/>
          <a:chExt cx="0" cy="0"/>
        </a:xfrm>
      </p:grpSpPr>
      <p:grpSp>
        <p:nvGrpSpPr>
          <p:cNvPr id="213" name="Google Shape;213;p5"/>
          <p:cNvGrpSpPr/>
          <p:nvPr/>
        </p:nvGrpSpPr>
        <p:grpSpPr>
          <a:xfrm rot="-1157903">
            <a:off x="-820852" y="-299591"/>
            <a:ext cx="3713624" cy="1073037"/>
            <a:chOff x="4314275" y="3002400"/>
            <a:chExt cx="1825625" cy="527475"/>
          </a:xfrm>
        </p:grpSpPr>
        <p:sp>
          <p:nvSpPr>
            <p:cNvPr id="214" name="Google Shape;214;p5"/>
            <p:cNvSpPr/>
            <p:nvPr/>
          </p:nvSpPr>
          <p:spPr>
            <a:xfrm>
              <a:off x="5996650" y="3489625"/>
              <a:ext cx="35350" cy="26475"/>
            </a:xfrm>
            <a:custGeom>
              <a:avLst/>
              <a:gdLst/>
              <a:ahLst/>
              <a:cxnLst/>
              <a:rect l="l" t="t" r="r" b="b"/>
              <a:pathLst>
                <a:path w="1414" h="1059" extrusionOk="0">
                  <a:moveTo>
                    <a:pt x="1413" y="753"/>
                  </a:moveTo>
                  <a:lnTo>
                    <a:pt x="1210" y="0"/>
                  </a:lnTo>
                  <a:cubicBezTo>
                    <a:pt x="1110" y="28"/>
                    <a:pt x="1010" y="52"/>
                    <a:pt x="908" y="78"/>
                  </a:cubicBezTo>
                  <a:lnTo>
                    <a:pt x="606" y="154"/>
                  </a:lnTo>
                  <a:cubicBezTo>
                    <a:pt x="581" y="162"/>
                    <a:pt x="555" y="168"/>
                    <a:pt x="531" y="173"/>
                  </a:cubicBezTo>
                  <a:lnTo>
                    <a:pt x="455" y="190"/>
                  </a:lnTo>
                  <a:lnTo>
                    <a:pt x="303" y="225"/>
                  </a:lnTo>
                  <a:cubicBezTo>
                    <a:pt x="201" y="248"/>
                    <a:pt x="101" y="272"/>
                    <a:pt x="0" y="294"/>
                  </a:cubicBezTo>
                  <a:lnTo>
                    <a:pt x="165" y="1058"/>
                  </a:lnTo>
                  <a:cubicBezTo>
                    <a:pt x="269" y="1035"/>
                    <a:pt x="373" y="1011"/>
                    <a:pt x="479" y="986"/>
                  </a:cubicBezTo>
                  <a:lnTo>
                    <a:pt x="636" y="950"/>
                  </a:lnTo>
                  <a:lnTo>
                    <a:pt x="714" y="932"/>
                  </a:lnTo>
                  <a:cubicBezTo>
                    <a:pt x="740" y="925"/>
                    <a:pt x="766" y="920"/>
                    <a:pt x="792" y="913"/>
                  </a:cubicBezTo>
                  <a:lnTo>
                    <a:pt x="1102" y="834"/>
                  </a:lnTo>
                  <a:cubicBezTo>
                    <a:pt x="1206" y="808"/>
                    <a:pt x="1310" y="783"/>
                    <a:pt x="1413" y="75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5"/>
            <p:cNvSpPr/>
            <p:nvPr/>
          </p:nvSpPr>
          <p:spPr>
            <a:xfrm>
              <a:off x="6050700" y="3472725"/>
              <a:ext cx="36225" cy="28650"/>
            </a:xfrm>
            <a:custGeom>
              <a:avLst/>
              <a:gdLst/>
              <a:ahLst/>
              <a:cxnLst/>
              <a:rect l="l" t="t" r="r" b="b"/>
              <a:pathLst>
                <a:path w="1449" h="1146" extrusionOk="0">
                  <a:moveTo>
                    <a:pt x="1448" y="733"/>
                  </a:moveTo>
                  <a:lnTo>
                    <a:pt x="1181" y="0"/>
                  </a:lnTo>
                  <a:lnTo>
                    <a:pt x="1108" y="28"/>
                  </a:lnTo>
                  <a:lnTo>
                    <a:pt x="1035" y="54"/>
                  </a:lnTo>
                  <a:lnTo>
                    <a:pt x="887" y="106"/>
                  </a:lnTo>
                  <a:lnTo>
                    <a:pt x="594" y="209"/>
                  </a:lnTo>
                  <a:cubicBezTo>
                    <a:pt x="495" y="241"/>
                    <a:pt x="396" y="273"/>
                    <a:pt x="297" y="304"/>
                  </a:cubicBezTo>
                  <a:lnTo>
                    <a:pt x="148" y="353"/>
                  </a:lnTo>
                  <a:cubicBezTo>
                    <a:pt x="99" y="369"/>
                    <a:pt x="49" y="386"/>
                    <a:pt x="0" y="400"/>
                  </a:cubicBezTo>
                  <a:lnTo>
                    <a:pt x="233" y="1146"/>
                  </a:lnTo>
                  <a:cubicBezTo>
                    <a:pt x="285" y="1131"/>
                    <a:pt x="334" y="1113"/>
                    <a:pt x="386" y="1096"/>
                  </a:cubicBezTo>
                  <a:lnTo>
                    <a:pt x="538" y="1047"/>
                  </a:lnTo>
                  <a:cubicBezTo>
                    <a:pt x="640" y="1012"/>
                    <a:pt x="743" y="980"/>
                    <a:pt x="844" y="947"/>
                  </a:cubicBezTo>
                  <a:lnTo>
                    <a:pt x="1147" y="840"/>
                  </a:lnTo>
                  <a:lnTo>
                    <a:pt x="1298" y="787"/>
                  </a:lnTo>
                  <a:lnTo>
                    <a:pt x="1374" y="76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5"/>
            <p:cNvSpPr/>
            <p:nvPr/>
          </p:nvSpPr>
          <p:spPr>
            <a:xfrm>
              <a:off x="6103125" y="3451300"/>
              <a:ext cx="36775" cy="30575"/>
            </a:xfrm>
            <a:custGeom>
              <a:avLst/>
              <a:gdLst/>
              <a:ahLst/>
              <a:cxnLst/>
              <a:rect l="l" t="t" r="r" b="b"/>
              <a:pathLst>
                <a:path w="1471" h="1223" extrusionOk="0">
                  <a:moveTo>
                    <a:pt x="1470" y="707"/>
                  </a:moveTo>
                  <a:lnTo>
                    <a:pt x="1140" y="1"/>
                  </a:lnTo>
                  <a:cubicBezTo>
                    <a:pt x="1093" y="24"/>
                    <a:pt x="1046" y="45"/>
                    <a:pt x="997" y="66"/>
                  </a:cubicBezTo>
                  <a:lnTo>
                    <a:pt x="856" y="130"/>
                  </a:lnTo>
                  <a:lnTo>
                    <a:pt x="573" y="259"/>
                  </a:lnTo>
                  <a:lnTo>
                    <a:pt x="286" y="381"/>
                  </a:lnTo>
                  <a:lnTo>
                    <a:pt x="143" y="442"/>
                  </a:lnTo>
                  <a:lnTo>
                    <a:pt x="71" y="472"/>
                  </a:lnTo>
                  <a:cubicBezTo>
                    <a:pt x="48" y="483"/>
                    <a:pt x="23" y="492"/>
                    <a:pt x="0" y="500"/>
                  </a:cubicBezTo>
                  <a:lnTo>
                    <a:pt x="297" y="1223"/>
                  </a:lnTo>
                  <a:cubicBezTo>
                    <a:pt x="321" y="1212"/>
                    <a:pt x="346" y="1203"/>
                    <a:pt x="371" y="1193"/>
                  </a:cubicBezTo>
                  <a:lnTo>
                    <a:pt x="445" y="1161"/>
                  </a:lnTo>
                  <a:lnTo>
                    <a:pt x="591" y="1099"/>
                  </a:lnTo>
                  <a:lnTo>
                    <a:pt x="887" y="973"/>
                  </a:lnTo>
                  <a:lnTo>
                    <a:pt x="1180" y="841"/>
                  </a:lnTo>
                  <a:lnTo>
                    <a:pt x="1325" y="774"/>
                  </a:lnTo>
                  <a:cubicBezTo>
                    <a:pt x="1372" y="752"/>
                    <a:pt x="1422" y="731"/>
                    <a:pt x="1470" y="70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5"/>
            <p:cNvSpPr/>
            <p:nvPr/>
          </p:nvSpPr>
          <p:spPr>
            <a:xfrm>
              <a:off x="5828575" y="3508875"/>
              <a:ext cx="32525" cy="21000"/>
            </a:xfrm>
            <a:custGeom>
              <a:avLst/>
              <a:gdLst/>
              <a:ahLst/>
              <a:cxnLst/>
              <a:rect l="l" t="t" r="r" b="b"/>
              <a:pathLst>
                <a:path w="1301" h="840" extrusionOk="0">
                  <a:moveTo>
                    <a:pt x="1286" y="840"/>
                  </a:moveTo>
                  <a:lnTo>
                    <a:pt x="1301" y="59"/>
                  </a:lnTo>
                  <a:lnTo>
                    <a:pt x="990" y="51"/>
                  </a:lnTo>
                  <a:lnTo>
                    <a:pt x="679" y="38"/>
                  </a:lnTo>
                  <a:cubicBezTo>
                    <a:pt x="575" y="34"/>
                    <a:pt x="472" y="28"/>
                    <a:pt x="369" y="21"/>
                  </a:cubicBezTo>
                  <a:cubicBezTo>
                    <a:pt x="266" y="14"/>
                    <a:pt x="162" y="9"/>
                    <a:pt x="60" y="1"/>
                  </a:cubicBezTo>
                  <a:lnTo>
                    <a:pt x="0" y="778"/>
                  </a:lnTo>
                  <a:cubicBezTo>
                    <a:pt x="108" y="788"/>
                    <a:pt x="214" y="793"/>
                    <a:pt x="322" y="800"/>
                  </a:cubicBezTo>
                  <a:cubicBezTo>
                    <a:pt x="429" y="808"/>
                    <a:pt x="536" y="815"/>
                    <a:pt x="644" y="819"/>
                  </a:cubicBezTo>
                  <a:lnTo>
                    <a:pt x="966" y="83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5"/>
            <p:cNvSpPr/>
            <p:nvPr/>
          </p:nvSpPr>
          <p:spPr>
            <a:xfrm>
              <a:off x="5885750" y="3508675"/>
              <a:ext cx="32625" cy="21125"/>
            </a:xfrm>
            <a:custGeom>
              <a:avLst/>
              <a:gdLst/>
              <a:ahLst/>
              <a:cxnLst/>
              <a:rect l="l" t="t" r="r" b="b"/>
              <a:pathLst>
                <a:path w="1305" h="845" extrusionOk="0">
                  <a:moveTo>
                    <a:pt x="1305" y="779"/>
                  </a:moveTo>
                  <a:lnTo>
                    <a:pt x="1243" y="0"/>
                  </a:lnTo>
                  <a:cubicBezTo>
                    <a:pt x="830" y="32"/>
                    <a:pt x="415" y="52"/>
                    <a:pt x="1" y="64"/>
                  </a:cubicBezTo>
                  <a:lnTo>
                    <a:pt x="20" y="845"/>
                  </a:lnTo>
                  <a:cubicBezTo>
                    <a:pt x="450" y="833"/>
                    <a:pt x="878" y="811"/>
                    <a:pt x="1305" y="7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5"/>
            <p:cNvSpPr/>
            <p:nvPr/>
          </p:nvSpPr>
          <p:spPr>
            <a:xfrm>
              <a:off x="5941225" y="3501750"/>
              <a:ext cx="34125" cy="23975"/>
            </a:xfrm>
            <a:custGeom>
              <a:avLst/>
              <a:gdLst/>
              <a:ahLst/>
              <a:cxnLst/>
              <a:rect l="l" t="t" r="r" b="b"/>
              <a:pathLst>
                <a:path w="1365" h="959" extrusionOk="0">
                  <a:moveTo>
                    <a:pt x="1365" y="770"/>
                  </a:moveTo>
                  <a:lnTo>
                    <a:pt x="1231" y="0"/>
                  </a:lnTo>
                  <a:cubicBezTo>
                    <a:pt x="1130" y="19"/>
                    <a:pt x="1027" y="34"/>
                    <a:pt x="924" y="50"/>
                  </a:cubicBezTo>
                  <a:lnTo>
                    <a:pt x="617" y="99"/>
                  </a:lnTo>
                  <a:cubicBezTo>
                    <a:pt x="591" y="102"/>
                    <a:pt x="567" y="107"/>
                    <a:pt x="541" y="111"/>
                  </a:cubicBezTo>
                  <a:lnTo>
                    <a:pt x="464" y="121"/>
                  </a:lnTo>
                  <a:lnTo>
                    <a:pt x="309" y="142"/>
                  </a:lnTo>
                  <a:cubicBezTo>
                    <a:pt x="206" y="154"/>
                    <a:pt x="104" y="171"/>
                    <a:pt x="1" y="183"/>
                  </a:cubicBezTo>
                  <a:lnTo>
                    <a:pt x="94" y="958"/>
                  </a:lnTo>
                  <a:cubicBezTo>
                    <a:pt x="201" y="945"/>
                    <a:pt x="307" y="930"/>
                    <a:pt x="413" y="917"/>
                  </a:cubicBezTo>
                  <a:lnTo>
                    <a:pt x="572" y="896"/>
                  </a:lnTo>
                  <a:lnTo>
                    <a:pt x="651" y="885"/>
                  </a:lnTo>
                  <a:cubicBezTo>
                    <a:pt x="678" y="881"/>
                    <a:pt x="705" y="878"/>
                    <a:pt x="731" y="874"/>
                  </a:cubicBezTo>
                  <a:lnTo>
                    <a:pt x="1048" y="824"/>
                  </a:lnTo>
                  <a:cubicBezTo>
                    <a:pt x="1153" y="803"/>
                    <a:pt x="1261" y="789"/>
                    <a:pt x="1365" y="7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5"/>
            <p:cNvSpPr/>
            <p:nvPr/>
          </p:nvSpPr>
          <p:spPr>
            <a:xfrm>
              <a:off x="5661000" y="3468850"/>
              <a:ext cx="36650" cy="30075"/>
            </a:xfrm>
            <a:custGeom>
              <a:avLst/>
              <a:gdLst/>
              <a:ahLst/>
              <a:cxnLst/>
              <a:rect l="l" t="t" r="r" b="b"/>
              <a:pathLst>
                <a:path w="1466" h="1203" extrusionOk="0">
                  <a:moveTo>
                    <a:pt x="1193" y="1203"/>
                  </a:moveTo>
                  <a:lnTo>
                    <a:pt x="1465" y="472"/>
                  </a:lnTo>
                  <a:lnTo>
                    <a:pt x="1177" y="361"/>
                  </a:lnTo>
                  <a:cubicBezTo>
                    <a:pt x="1128" y="343"/>
                    <a:pt x="1080" y="323"/>
                    <a:pt x="1033" y="303"/>
                  </a:cubicBezTo>
                  <a:lnTo>
                    <a:pt x="890" y="245"/>
                  </a:lnTo>
                  <a:lnTo>
                    <a:pt x="747" y="187"/>
                  </a:lnTo>
                  <a:cubicBezTo>
                    <a:pt x="700" y="167"/>
                    <a:pt x="653" y="145"/>
                    <a:pt x="605" y="125"/>
                  </a:cubicBezTo>
                  <a:lnTo>
                    <a:pt x="465" y="63"/>
                  </a:lnTo>
                  <a:lnTo>
                    <a:pt x="394" y="32"/>
                  </a:lnTo>
                  <a:lnTo>
                    <a:pt x="324" y="0"/>
                  </a:lnTo>
                  <a:lnTo>
                    <a:pt x="0" y="711"/>
                  </a:lnTo>
                  <a:cubicBezTo>
                    <a:pt x="24" y="723"/>
                    <a:pt x="49" y="733"/>
                    <a:pt x="74" y="745"/>
                  </a:cubicBezTo>
                  <a:lnTo>
                    <a:pt x="148" y="777"/>
                  </a:lnTo>
                  <a:lnTo>
                    <a:pt x="297" y="843"/>
                  </a:lnTo>
                  <a:cubicBezTo>
                    <a:pt x="346" y="864"/>
                    <a:pt x="396" y="886"/>
                    <a:pt x="445" y="907"/>
                  </a:cubicBezTo>
                  <a:lnTo>
                    <a:pt x="595" y="969"/>
                  </a:lnTo>
                  <a:lnTo>
                    <a:pt x="745" y="1030"/>
                  </a:lnTo>
                  <a:cubicBezTo>
                    <a:pt x="794" y="1051"/>
                    <a:pt x="844" y="1072"/>
                    <a:pt x="893" y="10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5"/>
            <p:cNvSpPr/>
            <p:nvPr/>
          </p:nvSpPr>
          <p:spPr>
            <a:xfrm>
              <a:off x="5715050" y="3488500"/>
              <a:ext cx="35650" cy="27175"/>
            </a:xfrm>
            <a:custGeom>
              <a:avLst/>
              <a:gdLst/>
              <a:ahLst/>
              <a:cxnLst/>
              <a:rect l="l" t="t" r="r" b="b"/>
              <a:pathLst>
                <a:path w="1426" h="1087" extrusionOk="0">
                  <a:moveTo>
                    <a:pt x="1244" y="1086"/>
                  </a:moveTo>
                  <a:lnTo>
                    <a:pt x="1425" y="326"/>
                  </a:lnTo>
                  <a:lnTo>
                    <a:pt x="1349" y="309"/>
                  </a:lnTo>
                  <a:lnTo>
                    <a:pt x="1274" y="290"/>
                  </a:lnTo>
                  <a:lnTo>
                    <a:pt x="1124" y="251"/>
                  </a:lnTo>
                  <a:lnTo>
                    <a:pt x="974" y="214"/>
                  </a:lnTo>
                  <a:cubicBezTo>
                    <a:pt x="925" y="201"/>
                    <a:pt x="875" y="187"/>
                    <a:pt x="824" y="173"/>
                  </a:cubicBezTo>
                  <a:cubicBezTo>
                    <a:pt x="725" y="146"/>
                    <a:pt x="625" y="119"/>
                    <a:pt x="527" y="90"/>
                  </a:cubicBezTo>
                  <a:lnTo>
                    <a:pt x="231" y="0"/>
                  </a:lnTo>
                  <a:lnTo>
                    <a:pt x="1" y="746"/>
                  </a:lnTo>
                  <a:lnTo>
                    <a:pt x="309" y="840"/>
                  </a:lnTo>
                  <a:cubicBezTo>
                    <a:pt x="412" y="870"/>
                    <a:pt x="516" y="897"/>
                    <a:pt x="620" y="927"/>
                  </a:cubicBezTo>
                  <a:cubicBezTo>
                    <a:pt x="672" y="942"/>
                    <a:pt x="723" y="957"/>
                    <a:pt x="775" y="970"/>
                  </a:cubicBezTo>
                  <a:lnTo>
                    <a:pt x="932" y="1009"/>
                  </a:lnTo>
                  <a:lnTo>
                    <a:pt x="1088" y="1048"/>
                  </a:lnTo>
                  <a:lnTo>
                    <a:pt x="1166" y="106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5"/>
            <p:cNvSpPr/>
            <p:nvPr/>
          </p:nvSpPr>
          <p:spPr>
            <a:xfrm>
              <a:off x="5770975" y="3501725"/>
              <a:ext cx="34200" cy="24050"/>
            </a:xfrm>
            <a:custGeom>
              <a:avLst/>
              <a:gdLst/>
              <a:ahLst/>
              <a:cxnLst/>
              <a:rect l="l" t="t" r="r" b="b"/>
              <a:pathLst>
                <a:path w="1368" h="962" extrusionOk="0">
                  <a:moveTo>
                    <a:pt x="1273" y="961"/>
                  </a:moveTo>
                  <a:lnTo>
                    <a:pt x="1367" y="188"/>
                  </a:lnTo>
                  <a:lnTo>
                    <a:pt x="1214" y="169"/>
                  </a:lnTo>
                  <a:cubicBezTo>
                    <a:pt x="1163" y="163"/>
                    <a:pt x="1111" y="154"/>
                    <a:pt x="1060" y="148"/>
                  </a:cubicBezTo>
                  <a:cubicBezTo>
                    <a:pt x="958" y="134"/>
                    <a:pt x="856" y="120"/>
                    <a:pt x="753" y="104"/>
                  </a:cubicBezTo>
                  <a:cubicBezTo>
                    <a:pt x="549" y="70"/>
                    <a:pt x="345" y="39"/>
                    <a:pt x="142" y="0"/>
                  </a:cubicBezTo>
                  <a:lnTo>
                    <a:pt x="0" y="768"/>
                  </a:lnTo>
                  <a:cubicBezTo>
                    <a:pt x="211" y="809"/>
                    <a:pt x="423" y="842"/>
                    <a:pt x="635" y="876"/>
                  </a:cubicBezTo>
                  <a:cubicBezTo>
                    <a:pt x="742" y="892"/>
                    <a:pt x="847" y="905"/>
                    <a:pt x="954" y="922"/>
                  </a:cubicBezTo>
                  <a:cubicBezTo>
                    <a:pt x="1007" y="929"/>
                    <a:pt x="1060" y="937"/>
                    <a:pt x="1112" y="94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5"/>
            <p:cNvSpPr/>
            <p:nvPr/>
          </p:nvSpPr>
          <p:spPr>
            <a:xfrm>
              <a:off x="5523475" y="3369525"/>
              <a:ext cx="35550" cy="36550"/>
            </a:xfrm>
            <a:custGeom>
              <a:avLst/>
              <a:gdLst/>
              <a:ahLst/>
              <a:cxnLst/>
              <a:rect l="l" t="t" r="r" b="b"/>
              <a:pathLst>
                <a:path w="1422" h="1462" extrusionOk="0">
                  <a:moveTo>
                    <a:pt x="863" y="1462"/>
                  </a:moveTo>
                  <a:lnTo>
                    <a:pt x="1422" y="916"/>
                  </a:lnTo>
                  <a:lnTo>
                    <a:pt x="1211" y="692"/>
                  </a:lnTo>
                  <a:lnTo>
                    <a:pt x="1157" y="637"/>
                  </a:lnTo>
                  <a:lnTo>
                    <a:pt x="1131" y="609"/>
                  </a:lnTo>
                  <a:lnTo>
                    <a:pt x="1105" y="580"/>
                  </a:lnTo>
                  <a:lnTo>
                    <a:pt x="1004" y="465"/>
                  </a:lnTo>
                  <a:lnTo>
                    <a:pt x="902" y="351"/>
                  </a:lnTo>
                  <a:lnTo>
                    <a:pt x="852" y="294"/>
                  </a:lnTo>
                  <a:lnTo>
                    <a:pt x="802" y="235"/>
                  </a:lnTo>
                  <a:lnTo>
                    <a:pt x="604" y="0"/>
                  </a:lnTo>
                  <a:lnTo>
                    <a:pt x="0" y="495"/>
                  </a:lnTo>
                  <a:lnTo>
                    <a:pt x="209" y="743"/>
                  </a:lnTo>
                  <a:lnTo>
                    <a:pt x="261" y="805"/>
                  </a:lnTo>
                  <a:lnTo>
                    <a:pt x="314" y="865"/>
                  </a:lnTo>
                  <a:lnTo>
                    <a:pt x="422" y="986"/>
                  </a:lnTo>
                  <a:lnTo>
                    <a:pt x="529" y="1108"/>
                  </a:lnTo>
                  <a:lnTo>
                    <a:pt x="556" y="1137"/>
                  </a:lnTo>
                  <a:lnTo>
                    <a:pt x="584" y="1167"/>
                  </a:lnTo>
                  <a:lnTo>
                    <a:pt x="640" y="1226"/>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5"/>
            <p:cNvSpPr/>
            <p:nvPr/>
          </p:nvSpPr>
          <p:spPr>
            <a:xfrm>
              <a:off x="5563675" y="3409225"/>
              <a:ext cx="36725" cy="35025"/>
            </a:xfrm>
            <a:custGeom>
              <a:avLst/>
              <a:gdLst/>
              <a:ahLst/>
              <a:cxnLst/>
              <a:rect l="l" t="t" r="r" b="b"/>
              <a:pathLst>
                <a:path w="1469" h="1401" extrusionOk="0">
                  <a:moveTo>
                    <a:pt x="1004" y="1400"/>
                  </a:moveTo>
                  <a:lnTo>
                    <a:pt x="1468" y="772"/>
                  </a:lnTo>
                  <a:cubicBezTo>
                    <a:pt x="1385" y="714"/>
                    <a:pt x="1306" y="651"/>
                    <a:pt x="1225" y="588"/>
                  </a:cubicBezTo>
                  <a:lnTo>
                    <a:pt x="1104" y="494"/>
                  </a:lnTo>
                  <a:cubicBezTo>
                    <a:pt x="1084" y="479"/>
                    <a:pt x="1063" y="463"/>
                    <a:pt x="1043" y="448"/>
                  </a:cubicBezTo>
                  <a:lnTo>
                    <a:pt x="985" y="398"/>
                  </a:lnTo>
                  <a:lnTo>
                    <a:pt x="750" y="203"/>
                  </a:lnTo>
                  <a:cubicBezTo>
                    <a:pt x="730" y="187"/>
                    <a:pt x="710" y="169"/>
                    <a:pt x="691" y="153"/>
                  </a:cubicBezTo>
                  <a:lnTo>
                    <a:pt x="634" y="102"/>
                  </a:lnTo>
                  <a:lnTo>
                    <a:pt x="520" y="1"/>
                  </a:lnTo>
                  <a:lnTo>
                    <a:pt x="0" y="584"/>
                  </a:lnTo>
                  <a:lnTo>
                    <a:pt x="121" y="691"/>
                  </a:lnTo>
                  <a:lnTo>
                    <a:pt x="182" y="744"/>
                  </a:lnTo>
                  <a:cubicBezTo>
                    <a:pt x="203" y="762"/>
                    <a:pt x="223" y="781"/>
                    <a:pt x="244" y="797"/>
                  </a:cubicBezTo>
                  <a:lnTo>
                    <a:pt x="494" y="1005"/>
                  </a:lnTo>
                  <a:lnTo>
                    <a:pt x="556" y="1057"/>
                  </a:lnTo>
                  <a:cubicBezTo>
                    <a:pt x="577" y="1073"/>
                    <a:pt x="599" y="1090"/>
                    <a:pt x="620" y="1106"/>
                  </a:cubicBezTo>
                  <a:lnTo>
                    <a:pt x="747" y="1205"/>
                  </a:lnTo>
                  <a:cubicBezTo>
                    <a:pt x="832" y="1270"/>
                    <a:pt x="916" y="1337"/>
                    <a:pt x="1004" y="140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5"/>
            <p:cNvSpPr/>
            <p:nvPr/>
          </p:nvSpPr>
          <p:spPr>
            <a:xfrm>
              <a:off x="5609825" y="3442250"/>
              <a:ext cx="37050" cy="32775"/>
            </a:xfrm>
            <a:custGeom>
              <a:avLst/>
              <a:gdLst/>
              <a:ahLst/>
              <a:cxnLst/>
              <a:rect l="l" t="t" r="r" b="b"/>
              <a:pathLst>
                <a:path w="1482" h="1311" extrusionOk="0">
                  <a:moveTo>
                    <a:pt x="1113" y="1310"/>
                  </a:moveTo>
                  <a:lnTo>
                    <a:pt x="1482" y="622"/>
                  </a:lnTo>
                  <a:lnTo>
                    <a:pt x="1346" y="549"/>
                  </a:lnTo>
                  <a:cubicBezTo>
                    <a:pt x="1325" y="537"/>
                    <a:pt x="1301" y="526"/>
                    <a:pt x="1279" y="512"/>
                  </a:cubicBezTo>
                  <a:lnTo>
                    <a:pt x="1212" y="475"/>
                  </a:lnTo>
                  <a:lnTo>
                    <a:pt x="946" y="323"/>
                  </a:lnTo>
                  <a:cubicBezTo>
                    <a:pt x="857" y="271"/>
                    <a:pt x="770" y="216"/>
                    <a:pt x="682" y="164"/>
                  </a:cubicBezTo>
                  <a:cubicBezTo>
                    <a:pt x="638" y="137"/>
                    <a:pt x="594" y="112"/>
                    <a:pt x="551" y="82"/>
                  </a:cubicBezTo>
                  <a:lnTo>
                    <a:pt x="422" y="0"/>
                  </a:lnTo>
                  <a:lnTo>
                    <a:pt x="0" y="657"/>
                  </a:lnTo>
                  <a:lnTo>
                    <a:pt x="135" y="745"/>
                  </a:lnTo>
                  <a:cubicBezTo>
                    <a:pt x="181" y="773"/>
                    <a:pt x="228" y="800"/>
                    <a:pt x="274" y="829"/>
                  </a:cubicBezTo>
                  <a:cubicBezTo>
                    <a:pt x="367" y="885"/>
                    <a:pt x="457" y="940"/>
                    <a:pt x="551" y="996"/>
                  </a:cubicBezTo>
                  <a:lnTo>
                    <a:pt x="832" y="1155"/>
                  </a:lnTo>
                  <a:lnTo>
                    <a:pt x="903" y="1195"/>
                  </a:lnTo>
                  <a:cubicBezTo>
                    <a:pt x="926" y="1209"/>
                    <a:pt x="950" y="1222"/>
                    <a:pt x="974" y="123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5"/>
            <p:cNvSpPr/>
            <p:nvPr/>
          </p:nvSpPr>
          <p:spPr>
            <a:xfrm>
              <a:off x="5450300" y="3221950"/>
              <a:ext cx="26025" cy="35000"/>
            </a:xfrm>
            <a:custGeom>
              <a:avLst/>
              <a:gdLst/>
              <a:ahLst/>
              <a:cxnLst/>
              <a:rect l="l" t="t" r="r" b="b"/>
              <a:pathLst>
                <a:path w="1041" h="1400" extrusionOk="0">
                  <a:moveTo>
                    <a:pt x="289" y="1400"/>
                  </a:moveTo>
                  <a:lnTo>
                    <a:pt x="1041" y="1187"/>
                  </a:lnTo>
                  <a:lnTo>
                    <a:pt x="1018" y="1115"/>
                  </a:lnTo>
                  <a:lnTo>
                    <a:pt x="999" y="1041"/>
                  </a:lnTo>
                  <a:lnTo>
                    <a:pt x="961" y="894"/>
                  </a:lnTo>
                  <a:lnTo>
                    <a:pt x="923" y="746"/>
                  </a:lnTo>
                  <a:cubicBezTo>
                    <a:pt x="917" y="722"/>
                    <a:pt x="912" y="697"/>
                    <a:pt x="906" y="672"/>
                  </a:cubicBezTo>
                  <a:lnTo>
                    <a:pt x="890" y="598"/>
                  </a:lnTo>
                  <a:cubicBezTo>
                    <a:pt x="867" y="499"/>
                    <a:pt x="845" y="400"/>
                    <a:pt x="824" y="300"/>
                  </a:cubicBezTo>
                  <a:lnTo>
                    <a:pt x="770" y="0"/>
                  </a:lnTo>
                  <a:lnTo>
                    <a:pt x="1" y="134"/>
                  </a:lnTo>
                  <a:lnTo>
                    <a:pt x="59" y="453"/>
                  </a:lnTo>
                  <a:cubicBezTo>
                    <a:pt x="81" y="561"/>
                    <a:pt x="106" y="666"/>
                    <a:pt x="128" y="771"/>
                  </a:cubicBezTo>
                  <a:lnTo>
                    <a:pt x="145" y="850"/>
                  </a:lnTo>
                  <a:cubicBezTo>
                    <a:pt x="152" y="876"/>
                    <a:pt x="157" y="904"/>
                    <a:pt x="163" y="930"/>
                  </a:cubicBezTo>
                  <a:lnTo>
                    <a:pt x="204" y="1087"/>
                  </a:lnTo>
                  <a:lnTo>
                    <a:pt x="244" y="1245"/>
                  </a:lnTo>
                  <a:lnTo>
                    <a:pt x="265" y="132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5"/>
            <p:cNvSpPr/>
            <p:nvPr/>
          </p:nvSpPr>
          <p:spPr>
            <a:xfrm>
              <a:off x="5465525" y="3274625"/>
              <a:ext cx="30350" cy="36625"/>
            </a:xfrm>
            <a:custGeom>
              <a:avLst/>
              <a:gdLst/>
              <a:ahLst/>
              <a:cxnLst/>
              <a:rect l="l" t="t" r="r" b="b"/>
              <a:pathLst>
                <a:path w="1214" h="1465" extrusionOk="0">
                  <a:moveTo>
                    <a:pt x="511" y="1465"/>
                  </a:moveTo>
                  <a:lnTo>
                    <a:pt x="1214" y="1123"/>
                  </a:lnTo>
                  <a:cubicBezTo>
                    <a:pt x="1121" y="941"/>
                    <a:pt x="1043" y="754"/>
                    <a:pt x="959" y="568"/>
                  </a:cubicBezTo>
                  <a:lnTo>
                    <a:pt x="843" y="285"/>
                  </a:lnTo>
                  <a:lnTo>
                    <a:pt x="814" y="215"/>
                  </a:lnTo>
                  <a:cubicBezTo>
                    <a:pt x="809" y="204"/>
                    <a:pt x="803" y="191"/>
                    <a:pt x="799" y="180"/>
                  </a:cubicBezTo>
                  <a:lnTo>
                    <a:pt x="787" y="144"/>
                  </a:lnTo>
                  <a:lnTo>
                    <a:pt x="733" y="1"/>
                  </a:lnTo>
                  <a:lnTo>
                    <a:pt x="1" y="273"/>
                  </a:lnTo>
                  <a:lnTo>
                    <a:pt x="56" y="425"/>
                  </a:lnTo>
                  <a:lnTo>
                    <a:pt x="70" y="462"/>
                  </a:lnTo>
                  <a:cubicBezTo>
                    <a:pt x="76" y="476"/>
                    <a:pt x="81" y="487"/>
                    <a:pt x="86" y="501"/>
                  </a:cubicBezTo>
                  <a:lnTo>
                    <a:pt x="117" y="576"/>
                  </a:lnTo>
                  <a:lnTo>
                    <a:pt x="240" y="877"/>
                  </a:lnTo>
                  <a:cubicBezTo>
                    <a:pt x="330" y="1072"/>
                    <a:pt x="413" y="1272"/>
                    <a:pt x="511" y="146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5"/>
            <p:cNvSpPr/>
            <p:nvPr/>
          </p:nvSpPr>
          <p:spPr>
            <a:xfrm>
              <a:off x="5490250" y="3324050"/>
              <a:ext cx="33400" cy="37050"/>
            </a:xfrm>
            <a:custGeom>
              <a:avLst/>
              <a:gdLst/>
              <a:ahLst/>
              <a:cxnLst/>
              <a:rect l="l" t="t" r="r" b="b"/>
              <a:pathLst>
                <a:path w="1336" h="1482" extrusionOk="0">
                  <a:moveTo>
                    <a:pt x="698" y="1482"/>
                  </a:moveTo>
                  <a:lnTo>
                    <a:pt x="1336" y="1032"/>
                  </a:lnTo>
                  <a:lnTo>
                    <a:pt x="1162" y="780"/>
                  </a:lnTo>
                  <a:lnTo>
                    <a:pt x="995" y="524"/>
                  </a:lnTo>
                  <a:cubicBezTo>
                    <a:pt x="938" y="439"/>
                    <a:pt x="886" y="351"/>
                    <a:pt x="834" y="263"/>
                  </a:cubicBezTo>
                  <a:lnTo>
                    <a:pt x="755" y="132"/>
                  </a:lnTo>
                  <a:cubicBezTo>
                    <a:pt x="741" y="109"/>
                    <a:pt x="727" y="90"/>
                    <a:pt x="715" y="67"/>
                  </a:cubicBezTo>
                  <a:lnTo>
                    <a:pt x="678" y="0"/>
                  </a:lnTo>
                  <a:lnTo>
                    <a:pt x="1" y="391"/>
                  </a:lnTo>
                  <a:lnTo>
                    <a:pt x="41" y="461"/>
                  </a:lnTo>
                  <a:cubicBezTo>
                    <a:pt x="54" y="484"/>
                    <a:pt x="69" y="508"/>
                    <a:pt x="83" y="530"/>
                  </a:cubicBezTo>
                  <a:lnTo>
                    <a:pt x="167" y="669"/>
                  </a:lnTo>
                  <a:cubicBezTo>
                    <a:pt x="224" y="760"/>
                    <a:pt x="278" y="853"/>
                    <a:pt x="339" y="942"/>
                  </a:cubicBezTo>
                  <a:lnTo>
                    <a:pt x="516" y="121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5"/>
            <p:cNvSpPr/>
            <p:nvPr/>
          </p:nvSpPr>
          <p:spPr>
            <a:xfrm>
              <a:off x="5465000" y="3056050"/>
              <a:ext cx="32475" cy="36850"/>
            </a:xfrm>
            <a:custGeom>
              <a:avLst/>
              <a:gdLst/>
              <a:ahLst/>
              <a:cxnLst/>
              <a:rect l="l" t="t" r="r" b="b"/>
              <a:pathLst>
                <a:path w="1299" h="1474" extrusionOk="0">
                  <a:moveTo>
                    <a:pt x="1" y="1143"/>
                  </a:moveTo>
                  <a:lnTo>
                    <a:pt x="708" y="1473"/>
                  </a:lnTo>
                  <a:cubicBezTo>
                    <a:pt x="874" y="1115"/>
                    <a:pt x="1072" y="771"/>
                    <a:pt x="1298" y="452"/>
                  </a:cubicBezTo>
                  <a:lnTo>
                    <a:pt x="661" y="1"/>
                  </a:lnTo>
                  <a:cubicBezTo>
                    <a:pt x="407" y="362"/>
                    <a:pt x="187" y="744"/>
                    <a:pt x="1" y="114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5"/>
            <p:cNvSpPr/>
            <p:nvPr/>
          </p:nvSpPr>
          <p:spPr>
            <a:xfrm>
              <a:off x="5448250" y="3108950"/>
              <a:ext cx="25925" cy="34775"/>
            </a:xfrm>
            <a:custGeom>
              <a:avLst/>
              <a:gdLst/>
              <a:ahLst/>
              <a:cxnLst/>
              <a:rect l="l" t="t" r="r" b="b"/>
              <a:pathLst>
                <a:path w="1037" h="1391" extrusionOk="0">
                  <a:moveTo>
                    <a:pt x="0" y="1283"/>
                  </a:moveTo>
                  <a:lnTo>
                    <a:pt x="774" y="1391"/>
                  </a:lnTo>
                  <a:cubicBezTo>
                    <a:pt x="786" y="1293"/>
                    <a:pt x="803" y="1197"/>
                    <a:pt x="821" y="1099"/>
                  </a:cubicBezTo>
                  <a:cubicBezTo>
                    <a:pt x="839" y="1002"/>
                    <a:pt x="858" y="905"/>
                    <a:pt x="880" y="809"/>
                  </a:cubicBezTo>
                  <a:cubicBezTo>
                    <a:pt x="925" y="616"/>
                    <a:pt x="977" y="424"/>
                    <a:pt x="1036" y="236"/>
                  </a:cubicBezTo>
                  <a:lnTo>
                    <a:pt x="292" y="1"/>
                  </a:lnTo>
                  <a:cubicBezTo>
                    <a:pt x="225" y="210"/>
                    <a:pt x="168" y="422"/>
                    <a:pt x="119" y="636"/>
                  </a:cubicBezTo>
                  <a:cubicBezTo>
                    <a:pt x="94" y="742"/>
                    <a:pt x="72" y="850"/>
                    <a:pt x="52" y="958"/>
                  </a:cubicBezTo>
                  <a:cubicBezTo>
                    <a:pt x="33" y="1067"/>
                    <a:pt x="15" y="1174"/>
                    <a:pt x="0" y="128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5"/>
            <p:cNvSpPr/>
            <p:nvPr/>
          </p:nvSpPr>
          <p:spPr>
            <a:xfrm>
              <a:off x="5446025" y="3166775"/>
              <a:ext cx="20475" cy="32500"/>
            </a:xfrm>
            <a:custGeom>
              <a:avLst/>
              <a:gdLst/>
              <a:ahLst/>
              <a:cxnLst/>
              <a:rect l="l" t="t" r="r" b="b"/>
              <a:pathLst>
                <a:path w="819" h="1300" extrusionOk="0">
                  <a:moveTo>
                    <a:pt x="40" y="1300"/>
                  </a:moveTo>
                  <a:lnTo>
                    <a:pt x="818" y="1235"/>
                  </a:lnTo>
                  <a:lnTo>
                    <a:pt x="797" y="932"/>
                  </a:lnTo>
                  <a:cubicBezTo>
                    <a:pt x="794" y="907"/>
                    <a:pt x="794" y="881"/>
                    <a:pt x="793" y="857"/>
                  </a:cubicBezTo>
                  <a:lnTo>
                    <a:pt x="791" y="781"/>
                  </a:lnTo>
                  <a:lnTo>
                    <a:pt x="786" y="630"/>
                  </a:lnTo>
                  <a:cubicBezTo>
                    <a:pt x="784" y="579"/>
                    <a:pt x="782" y="529"/>
                    <a:pt x="782" y="479"/>
                  </a:cubicBezTo>
                  <a:lnTo>
                    <a:pt x="783" y="328"/>
                  </a:lnTo>
                  <a:lnTo>
                    <a:pt x="785" y="177"/>
                  </a:lnTo>
                  <a:lnTo>
                    <a:pt x="785" y="102"/>
                  </a:lnTo>
                  <a:cubicBezTo>
                    <a:pt x="785" y="77"/>
                    <a:pt x="787" y="51"/>
                    <a:pt x="787" y="26"/>
                  </a:cubicBezTo>
                  <a:lnTo>
                    <a:pt x="6" y="0"/>
                  </a:lnTo>
                  <a:cubicBezTo>
                    <a:pt x="5" y="27"/>
                    <a:pt x="4" y="55"/>
                    <a:pt x="4" y="82"/>
                  </a:cubicBezTo>
                  <a:lnTo>
                    <a:pt x="4" y="165"/>
                  </a:lnTo>
                  <a:lnTo>
                    <a:pt x="2" y="327"/>
                  </a:lnTo>
                  <a:lnTo>
                    <a:pt x="1" y="489"/>
                  </a:lnTo>
                  <a:cubicBezTo>
                    <a:pt x="1" y="545"/>
                    <a:pt x="4" y="598"/>
                    <a:pt x="5" y="652"/>
                  </a:cubicBezTo>
                  <a:lnTo>
                    <a:pt x="10" y="815"/>
                  </a:lnTo>
                  <a:lnTo>
                    <a:pt x="12" y="897"/>
                  </a:lnTo>
                  <a:cubicBezTo>
                    <a:pt x="14" y="925"/>
                    <a:pt x="14" y="952"/>
                    <a:pt x="16" y="97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5"/>
            <p:cNvSpPr/>
            <p:nvPr/>
          </p:nvSpPr>
          <p:spPr>
            <a:xfrm>
              <a:off x="5603025" y="3010225"/>
              <a:ext cx="35475" cy="33700"/>
            </a:xfrm>
            <a:custGeom>
              <a:avLst/>
              <a:gdLst/>
              <a:ahLst/>
              <a:cxnLst/>
              <a:rect l="l" t="t" r="r" b="b"/>
              <a:pathLst>
                <a:path w="1419" h="1348" extrusionOk="0">
                  <a:moveTo>
                    <a:pt x="285" y="0"/>
                  </a:moveTo>
                  <a:lnTo>
                    <a:pt x="0" y="743"/>
                  </a:lnTo>
                  <a:cubicBezTo>
                    <a:pt x="339" y="891"/>
                    <a:pt x="649" y="1099"/>
                    <a:pt x="922" y="1348"/>
                  </a:cubicBezTo>
                  <a:lnTo>
                    <a:pt x="1418" y="740"/>
                  </a:lnTo>
                  <a:cubicBezTo>
                    <a:pt x="1082" y="437"/>
                    <a:pt x="701" y="181"/>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5"/>
            <p:cNvSpPr/>
            <p:nvPr/>
          </p:nvSpPr>
          <p:spPr>
            <a:xfrm>
              <a:off x="5550525" y="3002400"/>
              <a:ext cx="33750" cy="22250"/>
            </a:xfrm>
            <a:custGeom>
              <a:avLst/>
              <a:gdLst/>
              <a:ahLst/>
              <a:cxnLst/>
              <a:rect l="l" t="t" r="r" b="b"/>
              <a:pathLst>
                <a:path w="1350" h="890" extrusionOk="0">
                  <a:moveTo>
                    <a:pt x="0" y="109"/>
                  </a:moveTo>
                  <a:lnTo>
                    <a:pt x="159" y="889"/>
                  </a:lnTo>
                  <a:cubicBezTo>
                    <a:pt x="339" y="844"/>
                    <a:pt x="521" y="816"/>
                    <a:pt x="705" y="806"/>
                  </a:cubicBezTo>
                  <a:lnTo>
                    <a:pt x="775" y="802"/>
                  </a:lnTo>
                  <a:lnTo>
                    <a:pt x="844" y="801"/>
                  </a:lnTo>
                  <a:lnTo>
                    <a:pt x="879" y="800"/>
                  </a:lnTo>
                  <a:lnTo>
                    <a:pt x="913" y="800"/>
                  </a:lnTo>
                  <a:lnTo>
                    <a:pt x="983" y="801"/>
                  </a:lnTo>
                  <a:cubicBezTo>
                    <a:pt x="1006" y="801"/>
                    <a:pt x="1028" y="803"/>
                    <a:pt x="1052" y="805"/>
                  </a:cubicBezTo>
                  <a:cubicBezTo>
                    <a:pt x="1075" y="806"/>
                    <a:pt x="1098" y="806"/>
                    <a:pt x="1121" y="808"/>
                  </a:cubicBezTo>
                  <a:cubicBezTo>
                    <a:pt x="1166" y="812"/>
                    <a:pt x="1213" y="816"/>
                    <a:pt x="1259" y="822"/>
                  </a:cubicBezTo>
                  <a:lnTo>
                    <a:pt x="1350" y="30"/>
                  </a:lnTo>
                  <a:cubicBezTo>
                    <a:pt x="1293" y="22"/>
                    <a:pt x="1237" y="19"/>
                    <a:pt x="1181" y="13"/>
                  </a:cubicBezTo>
                  <a:cubicBezTo>
                    <a:pt x="1152" y="10"/>
                    <a:pt x="1125" y="9"/>
                    <a:pt x="1096" y="8"/>
                  </a:cubicBezTo>
                  <a:cubicBezTo>
                    <a:pt x="1067" y="6"/>
                    <a:pt x="1040" y="4"/>
                    <a:pt x="1011" y="4"/>
                  </a:cubicBezTo>
                  <a:lnTo>
                    <a:pt x="927" y="3"/>
                  </a:lnTo>
                  <a:lnTo>
                    <a:pt x="884" y="1"/>
                  </a:lnTo>
                  <a:lnTo>
                    <a:pt x="841" y="3"/>
                  </a:lnTo>
                  <a:lnTo>
                    <a:pt x="756" y="4"/>
                  </a:lnTo>
                  <a:cubicBezTo>
                    <a:pt x="728" y="5"/>
                    <a:pt x="700" y="6"/>
                    <a:pt x="672" y="8"/>
                  </a:cubicBezTo>
                  <a:cubicBezTo>
                    <a:pt x="445" y="20"/>
                    <a:pt x="220" y="54"/>
                    <a:pt x="0" y="1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5"/>
            <p:cNvSpPr/>
            <p:nvPr/>
          </p:nvSpPr>
          <p:spPr>
            <a:xfrm>
              <a:off x="5498775" y="3014925"/>
              <a:ext cx="35600" cy="34575"/>
            </a:xfrm>
            <a:custGeom>
              <a:avLst/>
              <a:gdLst/>
              <a:ahLst/>
              <a:cxnLst/>
              <a:rect l="l" t="t" r="r" b="b"/>
              <a:pathLst>
                <a:path w="1424" h="1383" extrusionOk="0">
                  <a:moveTo>
                    <a:pt x="0" y="825"/>
                  </a:moveTo>
                  <a:lnTo>
                    <a:pt x="547" y="1382"/>
                  </a:lnTo>
                  <a:cubicBezTo>
                    <a:pt x="677" y="1252"/>
                    <a:pt x="817" y="1129"/>
                    <a:pt x="962" y="1016"/>
                  </a:cubicBezTo>
                  <a:cubicBezTo>
                    <a:pt x="1108" y="903"/>
                    <a:pt x="1262" y="801"/>
                    <a:pt x="1424" y="711"/>
                  </a:cubicBezTo>
                  <a:lnTo>
                    <a:pt x="1078" y="1"/>
                  </a:lnTo>
                  <a:cubicBezTo>
                    <a:pt x="880" y="112"/>
                    <a:pt x="692" y="238"/>
                    <a:pt x="511" y="376"/>
                  </a:cubicBezTo>
                  <a:cubicBezTo>
                    <a:pt x="332" y="515"/>
                    <a:pt x="161" y="665"/>
                    <a:pt x="0" y="82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5"/>
            <p:cNvSpPr/>
            <p:nvPr/>
          </p:nvSpPr>
          <p:spPr>
            <a:xfrm>
              <a:off x="5666475" y="3160225"/>
              <a:ext cx="22475" cy="33125"/>
            </a:xfrm>
            <a:custGeom>
              <a:avLst/>
              <a:gdLst/>
              <a:ahLst/>
              <a:cxnLst/>
              <a:rect l="l" t="t" r="r" b="b"/>
              <a:pathLst>
                <a:path w="899" h="1325" extrusionOk="0">
                  <a:moveTo>
                    <a:pt x="898" y="21"/>
                  </a:moveTo>
                  <a:lnTo>
                    <a:pt x="117" y="1"/>
                  </a:lnTo>
                  <a:cubicBezTo>
                    <a:pt x="109" y="401"/>
                    <a:pt x="68" y="798"/>
                    <a:pt x="1" y="1193"/>
                  </a:cubicBezTo>
                  <a:lnTo>
                    <a:pt x="770" y="1324"/>
                  </a:lnTo>
                  <a:cubicBezTo>
                    <a:pt x="845" y="893"/>
                    <a:pt x="890" y="457"/>
                    <a:pt x="898" y="2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5"/>
            <p:cNvSpPr/>
            <p:nvPr/>
          </p:nvSpPr>
          <p:spPr>
            <a:xfrm>
              <a:off x="5663350" y="3102225"/>
              <a:ext cx="24825" cy="34275"/>
            </a:xfrm>
            <a:custGeom>
              <a:avLst/>
              <a:gdLst/>
              <a:ahLst/>
              <a:cxnLst/>
              <a:rect l="l" t="t" r="r" b="b"/>
              <a:pathLst>
                <a:path w="993" h="1371" extrusionOk="0">
                  <a:moveTo>
                    <a:pt x="753" y="1"/>
                  </a:moveTo>
                  <a:lnTo>
                    <a:pt x="1" y="213"/>
                  </a:lnTo>
                  <a:cubicBezTo>
                    <a:pt x="54" y="402"/>
                    <a:pt x="99" y="593"/>
                    <a:pt x="135" y="787"/>
                  </a:cubicBezTo>
                  <a:cubicBezTo>
                    <a:pt x="153" y="884"/>
                    <a:pt x="169" y="980"/>
                    <a:pt x="182" y="1078"/>
                  </a:cubicBezTo>
                  <a:cubicBezTo>
                    <a:pt x="188" y="1125"/>
                    <a:pt x="193" y="1175"/>
                    <a:pt x="200" y="1223"/>
                  </a:cubicBezTo>
                  <a:cubicBezTo>
                    <a:pt x="205" y="1271"/>
                    <a:pt x="210" y="1319"/>
                    <a:pt x="214" y="1370"/>
                  </a:cubicBezTo>
                  <a:lnTo>
                    <a:pt x="992" y="1301"/>
                  </a:lnTo>
                  <a:cubicBezTo>
                    <a:pt x="989" y="1246"/>
                    <a:pt x="982" y="1192"/>
                    <a:pt x="976" y="1137"/>
                  </a:cubicBezTo>
                  <a:cubicBezTo>
                    <a:pt x="970" y="1083"/>
                    <a:pt x="964" y="1029"/>
                    <a:pt x="956" y="973"/>
                  </a:cubicBezTo>
                  <a:cubicBezTo>
                    <a:pt x="941" y="864"/>
                    <a:pt x="923" y="755"/>
                    <a:pt x="904" y="646"/>
                  </a:cubicBezTo>
                  <a:cubicBezTo>
                    <a:pt x="862" y="428"/>
                    <a:pt x="813" y="213"/>
                    <a:pt x="7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5"/>
            <p:cNvSpPr/>
            <p:nvPr/>
          </p:nvSpPr>
          <p:spPr>
            <a:xfrm>
              <a:off x="5640975" y="3049050"/>
              <a:ext cx="32350" cy="36700"/>
            </a:xfrm>
            <a:custGeom>
              <a:avLst/>
              <a:gdLst/>
              <a:ahLst/>
              <a:cxnLst/>
              <a:rect l="l" t="t" r="r" b="b"/>
              <a:pathLst>
                <a:path w="1294" h="1468" extrusionOk="0">
                  <a:moveTo>
                    <a:pt x="631" y="1"/>
                  </a:moveTo>
                  <a:lnTo>
                    <a:pt x="0" y="460"/>
                  </a:lnTo>
                  <a:cubicBezTo>
                    <a:pt x="226" y="770"/>
                    <a:pt x="421" y="1112"/>
                    <a:pt x="580" y="1468"/>
                  </a:cubicBezTo>
                  <a:lnTo>
                    <a:pt x="1294" y="1149"/>
                  </a:lnTo>
                  <a:cubicBezTo>
                    <a:pt x="1113" y="747"/>
                    <a:pt x="893" y="361"/>
                    <a:pt x="6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5"/>
            <p:cNvSpPr/>
            <p:nvPr/>
          </p:nvSpPr>
          <p:spPr>
            <a:xfrm>
              <a:off x="5588625" y="3308100"/>
              <a:ext cx="35750" cy="36375"/>
            </a:xfrm>
            <a:custGeom>
              <a:avLst/>
              <a:gdLst/>
              <a:ahLst/>
              <a:cxnLst/>
              <a:rect l="l" t="t" r="r" b="b"/>
              <a:pathLst>
                <a:path w="1430" h="1455" extrusionOk="0">
                  <a:moveTo>
                    <a:pt x="1429" y="503"/>
                  </a:moveTo>
                  <a:lnTo>
                    <a:pt x="831" y="1"/>
                  </a:lnTo>
                  <a:cubicBezTo>
                    <a:pt x="570" y="313"/>
                    <a:pt x="292" y="611"/>
                    <a:pt x="1" y="896"/>
                  </a:cubicBezTo>
                  <a:lnTo>
                    <a:pt x="547" y="1454"/>
                  </a:lnTo>
                  <a:cubicBezTo>
                    <a:pt x="856" y="1152"/>
                    <a:pt x="1152" y="835"/>
                    <a:pt x="1429" y="5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5"/>
            <p:cNvSpPr/>
            <p:nvPr/>
          </p:nvSpPr>
          <p:spPr>
            <a:xfrm>
              <a:off x="5624200" y="3263325"/>
              <a:ext cx="33300" cy="37025"/>
            </a:xfrm>
            <a:custGeom>
              <a:avLst/>
              <a:gdLst/>
              <a:ahLst/>
              <a:cxnLst/>
              <a:rect l="l" t="t" r="r" b="b"/>
              <a:pathLst>
                <a:path w="1332" h="1481" extrusionOk="0">
                  <a:moveTo>
                    <a:pt x="1332" y="379"/>
                  </a:moveTo>
                  <a:lnTo>
                    <a:pt x="647" y="1"/>
                  </a:lnTo>
                  <a:cubicBezTo>
                    <a:pt x="453" y="355"/>
                    <a:pt x="236" y="699"/>
                    <a:pt x="1" y="1030"/>
                  </a:cubicBezTo>
                  <a:lnTo>
                    <a:pt x="637" y="1481"/>
                  </a:lnTo>
                  <a:cubicBezTo>
                    <a:pt x="889" y="1127"/>
                    <a:pt x="1120" y="758"/>
                    <a:pt x="1332" y="3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5"/>
            <p:cNvSpPr/>
            <p:nvPr/>
          </p:nvSpPr>
          <p:spPr>
            <a:xfrm>
              <a:off x="5650900" y="3213625"/>
              <a:ext cx="29025" cy="36125"/>
            </a:xfrm>
            <a:custGeom>
              <a:avLst/>
              <a:gdLst/>
              <a:ahLst/>
              <a:cxnLst/>
              <a:rect l="l" t="t" r="r" b="b"/>
              <a:pathLst>
                <a:path w="1161" h="1445" extrusionOk="0">
                  <a:moveTo>
                    <a:pt x="1160" y="217"/>
                  </a:moveTo>
                  <a:lnTo>
                    <a:pt x="409" y="0"/>
                  </a:lnTo>
                  <a:cubicBezTo>
                    <a:pt x="297" y="386"/>
                    <a:pt x="160" y="765"/>
                    <a:pt x="0" y="1134"/>
                  </a:cubicBezTo>
                  <a:lnTo>
                    <a:pt x="716" y="1444"/>
                  </a:lnTo>
                  <a:cubicBezTo>
                    <a:pt x="890" y="1046"/>
                    <a:pt x="1039" y="635"/>
                    <a:pt x="1160" y="21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5"/>
            <p:cNvSpPr/>
            <p:nvPr/>
          </p:nvSpPr>
          <p:spPr>
            <a:xfrm>
              <a:off x="5448125" y="3404300"/>
              <a:ext cx="36350" cy="29300"/>
            </a:xfrm>
            <a:custGeom>
              <a:avLst/>
              <a:gdLst/>
              <a:ahLst/>
              <a:cxnLst/>
              <a:rect l="l" t="t" r="r" b="b"/>
              <a:pathLst>
                <a:path w="1454" h="1172" extrusionOk="0">
                  <a:moveTo>
                    <a:pt x="1454" y="720"/>
                  </a:moveTo>
                  <a:lnTo>
                    <a:pt x="1151" y="0"/>
                  </a:lnTo>
                  <a:cubicBezTo>
                    <a:pt x="774" y="159"/>
                    <a:pt x="390" y="302"/>
                    <a:pt x="0" y="428"/>
                  </a:cubicBezTo>
                  <a:lnTo>
                    <a:pt x="241" y="1171"/>
                  </a:lnTo>
                  <a:cubicBezTo>
                    <a:pt x="651" y="1039"/>
                    <a:pt x="1056" y="888"/>
                    <a:pt x="1454" y="7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5"/>
            <p:cNvSpPr/>
            <p:nvPr/>
          </p:nvSpPr>
          <p:spPr>
            <a:xfrm>
              <a:off x="5499000" y="3379175"/>
              <a:ext cx="37100" cy="32350"/>
            </a:xfrm>
            <a:custGeom>
              <a:avLst/>
              <a:gdLst/>
              <a:ahLst/>
              <a:cxnLst/>
              <a:rect l="l" t="t" r="r" b="b"/>
              <a:pathLst>
                <a:path w="1484" h="1294" extrusionOk="0">
                  <a:moveTo>
                    <a:pt x="1483" y="667"/>
                  </a:moveTo>
                  <a:lnTo>
                    <a:pt x="1076" y="0"/>
                  </a:lnTo>
                  <a:cubicBezTo>
                    <a:pt x="727" y="214"/>
                    <a:pt x="368" y="413"/>
                    <a:pt x="1" y="596"/>
                  </a:cubicBezTo>
                  <a:lnTo>
                    <a:pt x="351" y="1294"/>
                  </a:lnTo>
                  <a:cubicBezTo>
                    <a:pt x="738" y="1102"/>
                    <a:pt x="1115" y="894"/>
                    <a:pt x="1483" y="66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5"/>
            <p:cNvSpPr/>
            <p:nvPr/>
          </p:nvSpPr>
          <p:spPr>
            <a:xfrm>
              <a:off x="5546125" y="3347150"/>
              <a:ext cx="36875" cy="34725"/>
            </a:xfrm>
            <a:custGeom>
              <a:avLst/>
              <a:gdLst/>
              <a:ahLst/>
              <a:cxnLst/>
              <a:rect l="l" t="t" r="r" b="b"/>
              <a:pathLst>
                <a:path w="1475" h="1389" extrusionOk="0">
                  <a:moveTo>
                    <a:pt x="1475" y="597"/>
                  </a:moveTo>
                  <a:lnTo>
                    <a:pt x="971" y="1"/>
                  </a:lnTo>
                  <a:cubicBezTo>
                    <a:pt x="658" y="265"/>
                    <a:pt x="335" y="515"/>
                    <a:pt x="0" y="750"/>
                  </a:cubicBezTo>
                  <a:lnTo>
                    <a:pt x="450" y="1389"/>
                  </a:lnTo>
                  <a:cubicBezTo>
                    <a:pt x="802" y="1140"/>
                    <a:pt x="1145" y="875"/>
                    <a:pt x="1475" y="59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5"/>
            <p:cNvSpPr/>
            <p:nvPr/>
          </p:nvSpPr>
          <p:spPr>
            <a:xfrm>
              <a:off x="5282250" y="3432150"/>
              <a:ext cx="32325" cy="20675"/>
            </a:xfrm>
            <a:custGeom>
              <a:avLst/>
              <a:gdLst/>
              <a:ahLst/>
              <a:cxnLst/>
              <a:rect l="l" t="t" r="r" b="b"/>
              <a:pathLst>
                <a:path w="1293" h="827" extrusionOk="0">
                  <a:moveTo>
                    <a:pt x="1286" y="827"/>
                  </a:moveTo>
                  <a:lnTo>
                    <a:pt x="1293" y="46"/>
                  </a:lnTo>
                  <a:cubicBezTo>
                    <a:pt x="1189" y="44"/>
                    <a:pt x="1086" y="44"/>
                    <a:pt x="981" y="42"/>
                  </a:cubicBezTo>
                  <a:lnTo>
                    <a:pt x="670" y="31"/>
                  </a:lnTo>
                  <a:cubicBezTo>
                    <a:pt x="464" y="26"/>
                    <a:pt x="257" y="12"/>
                    <a:pt x="50" y="0"/>
                  </a:cubicBezTo>
                  <a:lnTo>
                    <a:pt x="1" y="780"/>
                  </a:lnTo>
                  <a:cubicBezTo>
                    <a:pt x="214" y="792"/>
                    <a:pt x="429" y="807"/>
                    <a:pt x="642" y="811"/>
                  </a:cubicBezTo>
                  <a:lnTo>
                    <a:pt x="964" y="822"/>
                  </a:lnTo>
                  <a:cubicBezTo>
                    <a:pt x="1071" y="825"/>
                    <a:pt x="1179" y="825"/>
                    <a:pt x="1286" y="8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5"/>
            <p:cNvSpPr/>
            <p:nvPr/>
          </p:nvSpPr>
          <p:spPr>
            <a:xfrm>
              <a:off x="5339175" y="3430775"/>
              <a:ext cx="32925" cy="21675"/>
            </a:xfrm>
            <a:custGeom>
              <a:avLst/>
              <a:gdLst/>
              <a:ahLst/>
              <a:cxnLst/>
              <a:rect l="l" t="t" r="r" b="b"/>
              <a:pathLst>
                <a:path w="1317" h="867" extrusionOk="0">
                  <a:moveTo>
                    <a:pt x="1317" y="778"/>
                  </a:moveTo>
                  <a:lnTo>
                    <a:pt x="1238" y="0"/>
                  </a:lnTo>
                  <a:lnTo>
                    <a:pt x="928" y="30"/>
                  </a:lnTo>
                  <a:cubicBezTo>
                    <a:pt x="826" y="40"/>
                    <a:pt x="723" y="45"/>
                    <a:pt x="620" y="52"/>
                  </a:cubicBezTo>
                  <a:lnTo>
                    <a:pt x="465" y="62"/>
                  </a:lnTo>
                  <a:cubicBezTo>
                    <a:pt x="413" y="67"/>
                    <a:pt x="363" y="71"/>
                    <a:pt x="311" y="72"/>
                  </a:cubicBezTo>
                  <a:lnTo>
                    <a:pt x="1" y="85"/>
                  </a:lnTo>
                  <a:lnTo>
                    <a:pt x="31" y="866"/>
                  </a:lnTo>
                  <a:lnTo>
                    <a:pt x="353" y="852"/>
                  </a:lnTo>
                  <a:cubicBezTo>
                    <a:pt x="406" y="851"/>
                    <a:pt x="459" y="845"/>
                    <a:pt x="514" y="841"/>
                  </a:cubicBezTo>
                  <a:lnTo>
                    <a:pt x="673" y="830"/>
                  </a:lnTo>
                  <a:cubicBezTo>
                    <a:pt x="781" y="822"/>
                    <a:pt x="889" y="815"/>
                    <a:pt x="995" y="80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5"/>
            <p:cNvSpPr/>
            <p:nvPr/>
          </p:nvSpPr>
          <p:spPr>
            <a:xfrm>
              <a:off x="5394225" y="3421725"/>
              <a:ext cx="34800" cy="25250"/>
            </a:xfrm>
            <a:custGeom>
              <a:avLst/>
              <a:gdLst/>
              <a:ahLst/>
              <a:cxnLst/>
              <a:rect l="l" t="t" r="r" b="b"/>
              <a:pathLst>
                <a:path w="1392" h="1010" extrusionOk="0">
                  <a:moveTo>
                    <a:pt x="1392" y="760"/>
                  </a:moveTo>
                  <a:lnTo>
                    <a:pt x="1207" y="1"/>
                  </a:lnTo>
                  <a:lnTo>
                    <a:pt x="1132" y="19"/>
                  </a:lnTo>
                  <a:lnTo>
                    <a:pt x="1058" y="36"/>
                  </a:lnTo>
                  <a:lnTo>
                    <a:pt x="908" y="69"/>
                  </a:lnTo>
                  <a:cubicBezTo>
                    <a:pt x="859" y="82"/>
                    <a:pt x="808" y="90"/>
                    <a:pt x="759" y="103"/>
                  </a:cubicBezTo>
                  <a:lnTo>
                    <a:pt x="609" y="134"/>
                  </a:lnTo>
                  <a:lnTo>
                    <a:pt x="458" y="162"/>
                  </a:lnTo>
                  <a:cubicBezTo>
                    <a:pt x="407" y="171"/>
                    <a:pt x="357" y="182"/>
                    <a:pt x="307" y="189"/>
                  </a:cubicBezTo>
                  <a:lnTo>
                    <a:pt x="1" y="238"/>
                  </a:lnTo>
                  <a:lnTo>
                    <a:pt x="121" y="1010"/>
                  </a:lnTo>
                  <a:lnTo>
                    <a:pt x="439" y="959"/>
                  </a:lnTo>
                  <a:cubicBezTo>
                    <a:pt x="493" y="949"/>
                    <a:pt x="546" y="939"/>
                    <a:pt x="599" y="931"/>
                  </a:cubicBezTo>
                  <a:lnTo>
                    <a:pt x="757" y="900"/>
                  </a:lnTo>
                  <a:lnTo>
                    <a:pt x="916" y="868"/>
                  </a:lnTo>
                  <a:cubicBezTo>
                    <a:pt x="969" y="856"/>
                    <a:pt x="1021" y="847"/>
                    <a:pt x="1074" y="834"/>
                  </a:cubicBezTo>
                  <a:lnTo>
                    <a:pt x="1233" y="797"/>
                  </a:lnTo>
                  <a:lnTo>
                    <a:pt x="1312" y="78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5"/>
            <p:cNvSpPr/>
            <p:nvPr/>
          </p:nvSpPr>
          <p:spPr>
            <a:xfrm>
              <a:off x="5112700" y="3402425"/>
              <a:ext cx="35575" cy="26850"/>
            </a:xfrm>
            <a:custGeom>
              <a:avLst/>
              <a:gdLst/>
              <a:ahLst/>
              <a:cxnLst/>
              <a:rect l="l" t="t" r="r" b="b"/>
              <a:pathLst>
                <a:path w="1423" h="1074" extrusionOk="0">
                  <a:moveTo>
                    <a:pt x="1236" y="1074"/>
                  </a:moveTo>
                  <a:lnTo>
                    <a:pt x="1422" y="315"/>
                  </a:lnTo>
                  <a:cubicBezTo>
                    <a:pt x="1015" y="216"/>
                    <a:pt x="610" y="109"/>
                    <a:pt x="205" y="0"/>
                  </a:cubicBezTo>
                  <a:lnTo>
                    <a:pt x="0" y="753"/>
                  </a:lnTo>
                  <a:cubicBezTo>
                    <a:pt x="410" y="865"/>
                    <a:pt x="822" y="973"/>
                    <a:pt x="1236" y="107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5"/>
            <p:cNvSpPr/>
            <p:nvPr/>
          </p:nvSpPr>
          <p:spPr>
            <a:xfrm>
              <a:off x="5168300" y="3415975"/>
              <a:ext cx="34925" cy="25325"/>
            </a:xfrm>
            <a:custGeom>
              <a:avLst/>
              <a:gdLst/>
              <a:ahLst/>
              <a:cxnLst/>
              <a:rect l="l" t="t" r="r" b="b"/>
              <a:pathLst>
                <a:path w="1397" h="1013" extrusionOk="0">
                  <a:moveTo>
                    <a:pt x="1258" y="1013"/>
                  </a:moveTo>
                  <a:lnTo>
                    <a:pt x="1396" y="245"/>
                  </a:lnTo>
                  <a:cubicBezTo>
                    <a:pt x="1191" y="210"/>
                    <a:pt x="987" y="167"/>
                    <a:pt x="781" y="128"/>
                  </a:cubicBezTo>
                  <a:lnTo>
                    <a:pt x="628" y="98"/>
                  </a:lnTo>
                  <a:lnTo>
                    <a:pt x="474" y="65"/>
                  </a:lnTo>
                  <a:lnTo>
                    <a:pt x="167" y="1"/>
                  </a:lnTo>
                  <a:lnTo>
                    <a:pt x="0" y="763"/>
                  </a:lnTo>
                  <a:lnTo>
                    <a:pt x="314" y="829"/>
                  </a:lnTo>
                  <a:lnTo>
                    <a:pt x="470" y="864"/>
                  </a:lnTo>
                  <a:lnTo>
                    <a:pt x="628" y="895"/>
                  </a:lnTo>
                  <a:cubicBezTo>
                    <a:pt x="837" y="935"/>
                    <a:pt x="1047" y="976"/>
                    <a:pt x="1258" y="101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5"/>
            <p:cNvSpPr/>
            <p:nvPr/>
          </p:nvSpPr>
          <p:spPr>
            <a:xfrm>
              <a:off x="5224625" y="3426125"/>
              <a:ext cx="33875" cy="23375"/>
            </a:xfrm>
            <a:custGeom>
              <a:avLst/>
              <a:gdLst/>
              <a:ahLst/>
              <a:cxnLst/>
              <a:rect l="l" t="t" r="r" b="b"/>
              <a:pathLst>
                <a:path w="1355" h="935" extrusionOk="0">
                  <a:moveTo>
                    <a:pt x="1275" y="935"/>
                  </a:moveTo>
                  <a:lnTo>
                    <a:pt x="1355" y="158"/>
                  </a:lnTo>
                  <a:lnTo>
                    <a:pt x="1199" y="142"/>
                  </a:lnTo>
                  <a:lnTo>
                    <a:pt x="1122" y="135"/>
                  </a:lnTo>
                  <a:lnTo>
                    <a:pt x="1044" y="125"/>
                  </a:lnTo>
                  <a:lnTo>
                    <a:pt x="734" y="86"/>
                  </a:lnTo>
                  <a:lnTo>
                    <a:pt x="579" y="67"/>
                  </a:lnTo>
                  <a:lnTo>
                    <a:pt x="426" y="44"/>
                  </a:lnTo>
                  <a:lnTo>
                    <a:pt x="116" y="1"/>
                  </a:lnTo>
                  <a:lnTo>
                    <a:pt x="0" y="773"/>
                  </a:lnTo>
                  <a:lnTo>
                    <a:pt x="318" y="819"/>
                  </a:lnTo>
                  <a:lnTo>
                    <a:pt x="476" y="841"/>
                  </a:lnTo>
                  <a:lnTo>
                    <a:pt x="637" y="861"/>
                  </a:lnTo>
                  <a:lnTo>
                    <a:pt x="954" y="900"/>
                  </a:lnTo>
                  <a:lnTo>
                    <a:pt x="1035" y="910"/>
                  </a:lnTo>
                  <a:lnTo>
                    <a:pt x="1114" y="91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5"/>
            <p:cNvSpPr/>
            <p:nvPr/>
          </p:nvSpPr>
          <p:spPr>
            <a:xfrm>
              <a:off x="4949225" y="3350300"/>
              <a:ext cx="36450" cy="28875"/>
            </a:xfrm>
            <a:custGeom>
              <a:avLst/>
              <a:gdLst/>
              <a:ahLst/>
              <a:cxnLst/>
              <a:rect l="l" t="t" r="r" b="b"/>
              <a:pathLst>
                <a:path w="1458" h="1155" extrusionOk="0">
                  <a:moveTo>
                    <a:pt x="1203" y="1154"/>
                  </a:moveTo>
                  <a:lnTo>
                    <a:pt x="1457" y="416"/>
                  </a:lnTo>
                  <a:lnTo>
                    <a:pt x="257" y="1"/>
                  </a:lnTo>
                  <a:lnTo>
                    <a:pt x="0" y="73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5"/>
            <p:cNvSpPr/>
            <p:nvPr/>
          </p:nvSpPr>
          <p:spPr>
            <a:xfrm>
              <a:off x="5003200" y="3368775"/>
              <a:ext cx="36300" cy="28600"/>
            </a:xfrm>
            <a:custGeom>
              <a:avLst/>
              <a:gdLst/>
              <a:ahLst/>
              <a:cxnLst/>
              <a:rect l="l" t="t" r="r" b="b"/>
              <a:pathLst>
                <a:path w="1452" h="1144" extrusionOk="0">
                  <a:moveTo>
                    <a:pt x="1210" y="1143"/>
                  </a:moveTo>
                  <a:lnTo>
                    <a:pt x="1451" y="400"/>
                  </a:lnTo>
                  <a:cubicBezTo>
                    <a:pt x="1050" y="270"/>
                    <a:pt x="650" y="135"/>
                    <a:pt x="251" y="1"/>
                  </a:cubicBezTo>
                  <a:lnTo>
                    <a:pt x="1" y="740"/>
                  </a:lnTo>
                  <a:cubicBezTo>
                    <a:pt x="403" y="878"/>
                    <a:pt x="805" y="1011"/>
                    <a:pt x="1210" y="114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5"/>
            <p:cNvSpPr/>
            <p:nvPr/>
          </p:nvSpPr>
          <p:spPr>
            <a:xfrm>
              <a:off x="5057350" y="3386325"/>
              <a:ext cx="36025" cy="27900"/>
            </a:xfrm>
            <a:custGeom>
              <a:avLst/>
              <a:gdLst/>
              <a:ahLst/>
              <a:cxnLst/>
              <a:rect l="l" t="t" r="r" b="b"/>
              <a:pathLst>
                <a:path w="1441" h="1116" extrusionOk="0">
                  <a:moveTo>
                    <a:pt x="1221" y="1116"/>
                  </a:moveTo>
                  <a:lnTo>
                    <a:pt x="1441" y="366"/>
                  </a:lnTo>
                  <a:cubicBezTo>
                    <a:pt x="1038" y="250"/>
                    <a:pt x="636" y="126"/>
                    <a:pt x="233" y="1"/>
                  </a:cubicBezTo>
                  <a:lnTo>
                    <a:pt x="1" y="746"/>
                  </a:lnTo>
                  <a:cubicBezTo>
                    <a:pt x="407" y="873"/>
                    <a:pt x="813" y="998"/>
                    <a:pt x="1221" y="11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5"/>
            <p:cNvSpPr/>
            <p:nvPr/>
          </p:nvSpPr>
          <p:spPr>
            <a:xfrm>
              <a:off x="4786525" y="3298475"/>
              <a:ext cx="35925" cy="27325"/>
            </a:xfrm>
            <a:custGeom>
              <a:avLst/>
              <a:gdLst/>
              <a:ahLst/>
              <a:cxnLst/>
              <a:rect l="l" t="t" r="r" b="b"/>
              <a:pathLst>
                <a:path w="1437" h="1093" extrusionOk="0">
                  <a:moveTo>
                    <a:pt x="1219" y="1093"/>
                  </a:moveTo>
                  <a:lnTo>
                    <a:pt x="1437" y="343"/>
                  </a:lnTo>
                  <a:cubicBezTo>
                    <a:pt x="1026" y="223"/>
                    <a:pt x="614" y="110"/>
                    <a:pt x="200" y="1"/>
                  </a:cubicBezTo>
                  <a:lnTo>
                    <a:pt x="1" y="755"/>
                  </a:lnTo>
                  <a:cubicBezTo>
                    <a:pt x="407" y="862"/>
                    <a:pt x="814" y="974"/>
                    <a:pt x="1219" y="109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5"/>
            <p:cNvSpPr/>
            <p:nvPr/>
          </p:nvSpPr>
          <p:spPr>
            <a:xfrm>
              <a:off x="4841075" y="3314225"/>
              <a:ext cx="36225" cy="28250"/>
            </a:xfrm>
            <a:custGeom>
              <a:avLst/>
              <a:gdLst/>
              <a:ahLst/>
              <a:cxnLst/>
              <a:rect l="l" t="t" r="r" b="b"/>
              <a:pathLst>
                <a:path w="1449" h="1130" extrusionOk="0">
                  <a:moveTo>
                    <a:pt x="1208" y="1129"/>
                  </a:moveTo>
                  <a:lnTo>
                    <a:pt x="1449" y="386"/>
                  </a:lnTo>
                  <a:cubicBezTo>
                    <a:pt x="1043" y="255"/>
                    <a:pt x="636" y="127"/>
                    <a:pt x="229" y="1"/>
                  </a:cubicBezTo>
                  <a:lnTo>
                    <a:pt x="0" y="748"/>
                  </a:lnTo>
                  <a:cubicBezTo>
                    <a:pt x="402" y="873"/>
                    <a:pt x="806" y="999"/>
                    <a:pt x="1208" y="11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5"/>
            <p:cNvSpPr/>
            <p:nvPr/>
          </p:nvSpPr>
          <p:spPr>
            <a:xfrm>
              <a:off x="4894950" y="3331750"/>
              <a:ext cx="36400" cy="28700"/>
            </a:xfrm>
            <a:custGeom>
              <a:avLst/>
              <a:gdLst/>
              <a:ahLst/>
              <a:cxnLst/>
              <a:rect l="l" t="t" r="r" b="b"/>
              <a:pathLst>
                <a:path w="1456" h="1148" extrusionOk="0">
                  <a:moveTo>
                    <a:pt x="1203" y="1148"/>
                  </a:moveTo>
                  <a:lnTo>
                    <a:pt x="1455" y="408"/>
                  </a:lnTo>
                  <a:cubicBezTo>
                    <a:pt x="1053" y="271"/>
                    <a:pt x="651" y="136"/>
                    <a:pt x="247" y="0"/>
                  </a:cubicBezTo>
                  <a:lnTo>
                    <a:pt x="0" y="741"/>
                  </a:lnTo>
                  <a:cubicBezTo>
                    <a:pt x="402" y="875"/>
                    <a:pt x="803" y="1010"/>
                    <a:pt x="1203" y="114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5"/>
            <p:cNvSpPr/>
            <p:nvPr/>
          </p:nvSpPr>
          <p:spPr>
            <a:xfrm>
              <a:off x="4619400" y="3270250"/>
              <a:ext cx="33150" cy="21750"/>
            </a:xfrm>
            <a:custGeom>
              <a:avLst/>
              <a:gdLst/>
              <a:ahLst/>
              <a:cxnLst/>
              <a:rect l="l" t="t" r="r" b="b"/>
              <a:pathLst>
                <a:path w="1326" h="870" extrusionOk="0">
                  <a:moveTo>
                    <a:pt x="1252" y="869"/>
                  </a:moveTo>
                  <a:lnTo>
                    <a:pt x="1326" y="93"/>
                  </a:lnTo>
                  <a:cubicBezTo>
                    <a:pt x="1273" y="87"/>
                    <a:pt x="1220" y="81"/>
                    <a:pt x="1164" y="77"/>
                  </a:cubicBezTo>
                  <a:lnTo>
                    <a:pt x="1003" y="63"/>
                  </a:lnTo>
                  <a:lnTo>
                    <a:pt x="680" y="38"/>
                  </a:lnTo>
                  <a:cubicBezTo>
                    <a:pt x="627" y="34"/>
                    <a:pt x="573" y="31"/>
                    <a:pt x="519" y="29"/>
                  </a:cubicBezTo>
                  <a:lnTo>
                    <a:pt x="357" y="20"/>
                  </a:lnTo>
                  <a:cubicBezTo>
                    <a:pt x="250" y="14"/>
                    <a:pt x="142" y="6"/>
                    <a:pt x="34" y="1"/>
                  </a:cubicBezTo>
                  <a:lnTo>
                    <a:pt x="0" y="781"/>
                  </a:lnTo>
                  <a:cubicBezTo>
                    <a:pt x="104" y="786"/>
                    <a:pt x="210" y="792"/>
                    <a:pt x="314" y="797"/>
                  </a:cubicBezTo>
                  <a:lnTo>
                    <a:pt x="470" y="807"/>
                  </a:lnTo>
                  <a:cubicBezTo>
                    <a:pt x="522" y="810"/>
                    <a:pt x="574" y="812"/>
                    <a:pt x="626" y="817"/>
                  </a:cubicBezTo>
                  <a:lnTo>
                    <a:pt x="939" y="842"/>
                  </a:lnTo>
                  <a:lnTo>
                    <a:pt x="1096" y="85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5"/>
            <p:cNvSpPr/>
            <p:nvPr/>
          </p:nvSpPr>
          <p:spPr>
            <a:xfrm>
              <a:off x="4675475" y="3275450"/>
              <a:ext cx="34525" cy="24200"/>
            </a:xfrm>
            <a:custGeom>
              <a:avLst/>
              <a:gdLst/>
              <a:ahLst/>
              <a:cxnLst/>
              <a:rect l="l" t="t" r="r" b="b"/>
              <a:pathLst>
                <a:path w="1381" h="968" extrusionOk="0">
                  <a:moveTo>
                    <a:pt x="1246" y="967"/>
                  </a:moveTo>
                  <a:lnTo>
                    <a:pt x="1381" y="198"/>
                  </a:lnTo>
                  <a:lnTo>
                    <a:pt x="1221" y="169"/>
                  </a:lnTo>
                  <a:lnTo>
                    <a:pt x="1062" y="143"/>
                  </a:lnTo>
                  <a:lnTo>
                    <a:pt x="743" y="93"/>
                  </a:lnTo>
                  <a:cubicBezTo>
                    <a:pt x="637" y="74"/>
                    <a:pt x="530" y="62"/>
                    <a:pt x="424" y="46"/>
                  </a:cubicBezTo>
                  <a:lnTo>
                    <a:pt x="103" y="0"/>
                  </a:lnTo>
                  <a:lnTo>
                    <a:pt x="0" y="775"/>
                  </a:lnTo>
                  <a:lnTo>
                    <a:pt x="311" y="819"/>
                  </a:lnTo>
                  <a:cubicBezTo>
                    <a:pt x="415" y="834"/>
                    <a:pt x="520" y="848"/>
                    <a:pt x="623" y="864"/>
                  </a:cubicBezTo>
                  <a:lnTo>
                    <a:pt x="934" y="913"/>
                  </a:lnTo>
                  <a:lnTo>
                    <a:pt x="1088" y="93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5"/>
            <p:cNvSpPr/>
            <p:nvPr/>
          </p:nvSpPr>
          <p:spPr>
            <a:xfrm>
              <a:off x="4731000" y="3285100"/>
              <a:ext cx="35375" cy="26025"/>
            </a:xfrm>
            <a:custGeom>
              <a:avLst/>
              <a:gdLst/>
              <a:ahLst/>
              <a:cxnLst/>
              <a:rect l="l" t="t" r="r" b="b"/>
              <a:pathLst>
                <a:path w="1415" h="1041" extrusionOk="0">
                  <a:moveTo>
                    <a:pt x="1233" y="1041"/>
                  </a:moveTo>
                  <a:lnTo>
                    <a:pt x="1415" y="282"/>
                  </a:lnTo>
                  <a:lnTo>
                    <a:pt x="1259" y="244"/>
                  </a:lnTo>
                  <a:cubicBezTo>
                    <a:pt x="1207" y="232"/>
                    <a:pt x="1155" y="221"/>
                    <a:pt x="1103" y="208"/>
                  </a:cubicBezTo>
                  <a:lnTo>
                    <a:pt x="789" y="136"/>
                  </a:lnTo>
                  <a:cubicBezTo>
                    <a:pt x="685" y="112"/>
                    <a:pt x="579" y="91"/>
                    <a:pt x="474" y="67"/>
                  </a:cubicBezTo>
                  <a:lnTo>
                    <a:pt x="158" y="0"/>
                  </a:lnTo>
                  <a:lnTo>
                    <a:pt x="1" y="766"/>
                  </a:lnTo>
                  <a:lnTo>
                    <a:pt x="309" y="831"/>
                  </a:lnTo>
                  <a:cubicBezTo>
                    <a:pt x="412" y="853"/>
                    <a:pt x="515" y="874"/>
                    <a:pt x="618" y="899"/>
                  </a:cubicBezTo>
                  <a:lnTo>
                    <a:pt x="926" y="969"/>
                  </a:lnTo>
                  <a:cubicBezTo>
                    <a:pt x="977" y="981"/>
                    <a:pt x="1029" y="993"/>
                    <a:pt x="1079" y="100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5"/>
            <p:cNvSpPr/>
            <p:nvPr/>
          </p:nvSpPr>
          <p:spPr>
            <a:xfrm>
              <a:off x="4446675" y="3283850"/>
              <a:ext cx="36525" cy="28425"/>
            </a:xfrm>
            <a:custGeom>
              <a:avLst/>
              <a:gdLst/>
              <a:ahLst/>
              <a:cxnLst/>
              <a:rect l="l" t="t" r="r" b="b"/>
              <a:pathLst>
                <a:path w="1461" h="1137" extrusionOk="0">
                  <a:moveTo>
                    <a:pt x="1461" y="753"/>
                  </a:moveTo>
                  <a:lnTo>
                    <a:pt x="1257" y="0"/>
                  </a:lnTo>
                  <a:cubicBezTo>
                    <a:pt x="832" y="116"/>
                    <a:pt x="413" y="250"/>
                    <a:pt x="1" y="407"/>
                  </a:cubicBezTo>
                  <a:lnTo>
                    <a:pt x="278" y="1136"/>
                  </a:lnTo>
                  <a:cubicBezTo>
                    <a:pt x="664" y="991"/>
                    <a:pt x="1060" y="863"/>
                    <a:pt x="1461" y="75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5"/>
            <p:cNvSpPr/>
            <p:nvPr/>
          </p:nvSpPr>
          <p:spPr>
            <a:xfrm>
              <a:off x="4503500" y="3273050"/>
              <a:ext cx="34650" cy="24025"/>
            </a:xfrm>
            <a:custGeom>
              <a:avLst/>
              <a:gdLst/>
              <a:ahLst/>
              <a:cxnLst/>
              <a:rect l="l" t="t" r="r" b="b"/>
              <a:pathLst>
                <a:path w="1386" h="961" extrusionOk="0">
                  <a:moveTo>
                    <a:pt x="1386" y="776"/>
                  </a:moveTo>
                  <a:lnTo>
                    <a:pt x="1297" y="0"/>
                  </a:lnTo>
                  <a:cubicBezTo>
                    <a:pt x="1243" y="5"/>
                    <a:pt x="1190" y="13"/>
                    <a:pt x="1136" y="19"/>
                  </a:cubicBezTo>
                  <a:lnTo>
                    <a:pt x="974" y="40"/>
                  </a:lnTo>
                  <a:cubicBezTo>
                    <a:pt x="867" y="54"/>
                    <a:pt x="759" y="68"/>
                    <a:pt x="651" y="83"/>
                  </a:cubicBezTo>
                  <a:cubicBezTo>
                    <a:pt x="433" y="116"/>
                    <a:pt x="217" y="152"/>
                    <a:pt x="1" y="194"/>
                  </a:cubicBezTo>
                  <a:lnTo>
                    <a:pt x="151" y="960"/>
                  </a:lnTo>
                  <a:cubicBezTo>
                    <a:pt x="355" y="920"/>
                    <a:pt x="560" y="886"/>
                    <a:pt x="765" y="855"/>
                  </a:cubicBezTo>
                  <a:cubicBezTo>
                    <a:pt x="868" y="841"/>
                    <a:pt x="972" y="827"/>
                    <a:pt x="1075" y="814"/>
                  </a:cubicBezTo>
                  <a:lnTo>
                    <a:pt x="1229" y="793"/>
                  </a:lnTo>
                  <a:cubicBezTo>
                    <a:pt x="1282" y="789"/>
                    <a:pt x="1334" y="781"/>
                    <a:pt x="1386" y="77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5"/>
            <p:cNvSpPr/>
            <p:nvPr/>
          </p:nvSpPr>
          <p:spPr>
            <a:xfrm>
              <a:off x="4561500" y="3269750"/>
              <a:ext cx="32575" cy="20550"/>
            </a:xfrm>
            <a:custGeom>
              <a:avLst/>
              <a:gdLst/>
              <a:ahLst/>
              <a:cxnLst/>
              <a:rect l="l" t="t" r="r" b="b"/>
              <a:pathLst>
                <a:path w="1303" h="822" extrusionOk="0">
                  <a:moveTo>
                    <a:pt x="1302" y="781"/>
                  </a:moveTo>
                  <a:lnTo>
                    <a:pt x="1300" y="0"/>
                  </a:lnTo>
                  <a:lnTo>
                    <a:pt x="1220" y="0"/>
                  </a:lnTo>
                  <a:lnTo>
                    <a:pt x="1138" y="2"/>
                  </a:lnTo>
                  <a:lnTo>
                    <a:pt x="975" y="4"/>
                  </a:lnTo>
                  <a:lnTo>
                    <a:pt x="649" y="11"/>
                  </a:lnTo>
                  <a:lnTo>
                    <a:pt x="324" y="25"/>
                  </a:lnTo>
                  <a:lnTo>
                    <a:pt x="162" y="32"/>
                  </a:lnTo>
                  <a:lnTo>
                    <a:pt x="81" y="37"/>
                  </a:lnTo>
                  <a:lnTo>
                    <a:pt x="1" y="42"/>
                  </a:lnTo>
                  <a:lnTo>
                    <a:pt x="49" y="822"/>
                  </a:lnTo>
                  <a:lnTo>
                    <a:pt x="127" y="816"/>
                  </a:lnTo>
                  <a:lnTo>
                    <a:pt x="205" y="812"/>
                  </a:lnTo>
                  <a:lnTo>
                    <a:pt x="362" y="805"/>
                  </a:lnTo>
                  <a:lnTo>
                    <a:pt x="674" y="791"/>
                  </a:lnTo>
                  <a:lnTo>
                    <a:pt x="988" y="785"/>
                  </a:lnTo>
                  <a:lnTo>
                    <a:pt x="1146" y="783"/>
                  </a:lnTo>
                  <a:lnTo>
                    <a:pt x="1224" y="78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5"/>
            <p:cNvSpPr/>
            <p:nvPr/>
          </p:nvSpPr>
          <p:spPr>
            <a:xfrm>
              <a:off x="4314275" y="3380450"/>
              <a:ext cx="32350" cy="37650"/>
            </a:xfrm>
            <a:custGeom>
              <a:avLst/>
              <a:gdLst/>
              <a:ahLst/>
              <a:cxnLst/>
              <a:rect l="l" t="t" r="r" b="b"/>
              <a:pathLst>
                <a:path w="1294" h="1506" extrusionOk="0">
                  <a:moveTo>
                    <a:pt x="1293" y="433"/>
                  </a:moveTo>
                  <a:lnTo>
                    <a:pt x="644" y="0"/>
                  </a:lnTo>
                  <a:cubicBezTo>
                    <a:pt x="391" y="380"/>
                    <a:pt x="174" y="784"/>
                    <a:pt x="0" y="1210"/>
                  </a:cubicBezTo>
                  <a:lnTo>
                    <a:pt x="724" y="1506"/>
                  </a:lnTo>
                  <a:cubicBezTo>
                    <a:pt x="877" y="1131"/>
                    <a:pt x="1068" y="772"/>
                    <a:pt x="1293" y="43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 name="Google Shape;263;p5"/>
            <p:cNvSpPr/>
            <p:nvPr/>
          </p:nvSpPr>
          <p:spPr>
            <a:xfrm>
              <a:off x="4346925" y="3335975"/>
              <a:ext cx="36875" cy="36275"/>
            </a:xfrm>
            <a:custGeom>
              <a:avLst/>
              <a:gdLst/>
              <a:ahLst/>
              <a:cxnLst/>
              <a:rect l="l" t="t" r="r" b="b"/>
              <a:pathLst>
                <a:path w="1475" h="1451" extrusionOk="0">
                  <a:moveTo>
                    <a:pt x="1474" y="610"/>
                  </a:moveTo>
                  <a:lnTo>
                    <a:pt x="985" y="1"/>
                  </a:lnTo>
                  <a:cubicBezTo>
                    <a:pt x="635" y="282"/>
                    <a:pt x="305" y="591"/>
                    <a:pt x="1" y="927"/>
                  </a:cubicBezTo>
                  <a:lnTo>
                    <a:pt x="582" y="1450"/>
                  </a:lnTo>
                  <a:cubicBezTo>
                    <a:pt x="855" y="1146"/>
                    <a:pt x="1156" y="867"/>
                    <a:pt x="1474" y="61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5"/>
            <p:cNvSpPr/>
            <p:nvPr/>
          </p:nvSpPr>
          <p:spPr>
            <a:xfrm>
              <a:off x="4393000" y="3304500"/>
              <a:ext cx="37600" cy="32625"/>
            </a:xfrm>
            <a:custGeom>
              <a:avLst/>
              <a:gdLst/>
              <a:ahLst/>
              <a:cxnLst/>
              <a:rect l="l" t="t" r="r" b="b"/>
              <a:pathLst>
                <a:path w="1504" h="1305" extrusionOk="0">
                  <a:moveTo>
                    <a:pt x="1503" y="705"/>
                  </a:moveTo>
                  <a:lnTo>
                    <a:pt x="1165" y="0"/>
                  </a:lnTo>
                  <a:cubicBezTo>
                    <a:pt x="766" y="192"/>
                    <a:pt x="376" y="406"/>
                    <a:pt x="1" y="646"/>
                  </a:cubicBezTo>
                  <a:lnTo>
                    <a:pt x="422" y="1305"/>
                  </a:lnTo>
                  <a:cubicBezTo>
                    <a:pt x="769" y="1083"/>
                    <a:pt x="1131" y="884"/>
                    <a:pt x="1503" y="70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5" name="Google Shape;265;p5"/>
          <p:cNvSpPr/>
          <p:nvPr/>
        </p:nvSpPr>
        <p:spPr>
          <a:xfrm rot="-1731778">
            <a:off x="10498533" y="5121853"/>
            <a:ext cx="3076288" cy="2033627"/>
          </a:xfrm>
          <a:custGeom>
            <a:avLst/>
            <a:gdLst/>
            <a:ahLst/>
            <a:cxnLst/>
            <a:rect l="l" t="t" r="r" b="b"/>
            <a:pathLst>
              <a:path w="8450" h="5586" extrusionOk="0">
                <a:moveTo>
                  <a:pt x="2849" y="2258"/>
                </a:moveTo>
                <a:cubicBezTo>
                  <a:pt x="2967" y="2354"/>
                  <a:pt x="3020" y="2491"/>
                  <a:pt x="3011" y="2668"/>
                </a:cubicBezTo>
                <a:cubicBezTo>
                  <a:pt x="3012" y="2787"/>
                  <a:pt x="2776" y="3149"/>
                  <a:pt x="2640" y="3149"/>
                </a:cubicBezTo>
                <a:cubicBezTo>
                  <a:pt x="2591" y="3149"/>
                  <a:pt x="2555" y="3102"/>
                  <a:pt x="2548" y="2979"/>
                </a:cubicBezTo>
                <a:cubicBezTo>
                  <a:pt x="2535" y="2735"/>
                  <a:pt x="2711" y="2461"/>
                  <a:pt x="2849" y="2258"/>
                </a:cubicBezTo>
                <a:close/>
                <a:moveTo>
                  <a:pt x="6439" y="0"/>
                </a:moveTo>
                <a:cubicBezTo>
                  <a:pt x="6013" y="0"/>
                  <a:pt x="5566" y="84"/>
                  <a:pt x="5148" y="221"/>
                </a:cubicBezTo>
                <a:cubicBezTo>
                  <a:pt x="4449" y="452"/>
                  <a:pt x="3781" y="836"/>
                  <a:pt x="3244" y="1358"/>
                </a:cubicBezTo>
                <a:cubicBezTo>
                  <a:pt x="3101" y="1497"/>
                  <a:pt x="2923" y="1674"/>
                  <a:pt x="2755" y="1872"/>
                </a:cubicBezTo>
                <a:lnTo>
                  <a:pt x="2755" y="1872"/>
                </a:lnTo>
                <a:cubicBezTo>
                  <a:pt x="2573" y="1806"/>
                  <a:pt x="2368" y="1775"/>
                  <a:pt x="2169" y="1775"/>
                </a:cubicBezTo>
                <a:cubicBezTo>
                  <a:pt x="2026" y="1775"/>
                  <a:pt x="1887" y="1791"/>
                  <a:pt x="1761" y="1821"/>
                </a:cubicBezTo>
                <a:cubicBezTo>
                  <a:pt x="759" y="2059"/>
                  <a:pt x="194" y="2861"/>
                  <a:pt x="75" y="3904"/>
                </a:cubicBezTo>
                <a:cubicBezTo>
                  <a:pt x="0" y="4559"/>
                  <a:pt x="275" y="5586"/>
                  <a:pt x="930" y="5586"/>
                </a:cubicBezTo>
                <a:cubicBezTo>
                  <a:pt x="1044" y="5586"/>
                  <a:pt x="1170" y="5555"/>
                  <a:pt x="1307" y="5485"/>
                </a:cubicBezTo>
                <a:cubicBezTo>
                  <a:pt x="1480" y="5399"/>
                  <a:pt x="1385" y="5261"/>
                  <a:pt x="1252" y="5261"/>
                </a:cubicBezTo>
                <a:cubicBezTo>
                  <a:pt x="1223" y="5261"/>
                  <a:pt x="1192" y="5268"/>
                  <a:pt x="1161" y="5283"/>
                </a:cubicBezTo>
                <a:cubicBezTo>
                  <a:pt x="1098" y="5315"/>
                  <a:pt x="1040" y="5330"/>
                  <a:pt x="986" y="5330"/>
                </a:cubicBezTo>
                <a:cubicBezTo>
                  <a:pt x="622" y="5330"/>
                  <a:pt x="482" y="4662"/>
                  <a:pt x="435" y="4416"/>
                </a:cubicBezTo>
                <a:cubicBezTo>
                  <a:pt x="359" y="4009"/>
                  <a:pt x="443" y="3563"/>
                  <a:pt x="568" y="3179"/>
                </a:cubicBezTo>
                <a:cubicBezTo>
                  <a:pt x="794" y="2482"/>
                  <a:pt x="1432" y="2041"/>
                  <a:pt x="2095" y="2041"/>
                </a:cubicBezTo>
                <a:cubicBezTo>
                  <a:pt x="2251" y="2041"/>
                  <a:pt x="2409" y="2066"/>
                  <a:pt x="2563" y="2117"/>
                </a:cubicBezTo>
                <a:lnTo>
                  <a:pt x="2563" y="2117"/>
                </a:lnTo>
                <a:cubicBezTo>
                  <a:pt x="2310" y="2472"/>
                  <a:pt x="2134" y="2872"/>
                  <a:pt x="2239" y="3250"/>
                </a:cubicBezTo>
                <a:cubicBezTo>
                  <a:pt x="2294" y="3451"/>
                  <a:pt x="2403" y="3529"/>
                  <a:pt x="2531" y="3529"/>
                </a:cubicBezTo>
                <a:cubicBezTo>
                  <a:pt x="2843" y="3529"/>
                  <a:pt x="3270" y="3070"/>
                  <a:pt x="3321" y="2808"/>
                </a:cubicBezTo>
                <a:cubicBezTo>
                  <a:pt x="3391" y="2438"/>
                  <a:pt x="3255" y="2178"/>
                  <a:pt x="3024" y="2012"/>
                </a:cubicBezTo>
                <a:lnTo>
                  <a:pt x="3024" y="2012"/>
                </a:lnTo>
                <a:cubicBezTo>
                  <a:pt x="3236" y="1736"/>
                  <a:pt x="3484" y="1482"/>
                  <a:pt x="3743" y="1262"/>
                </a:cubicBezTo>
                <a:cubicBezTo>
                  <a:pt x="4389" y="713"/>
                  <a:pt x="5458" y="245"/>
                  <a:pt x="6377" y="245"/>
                </a:cubicBezTo>
                <a:cubicBezTo>
                  <a:pt x="7254" y="245"/>
                  <a:pt x="7994" y="671"/>
                  <a:pt x="8100" y="1860"/>
                </a:cubicBezTo>
                <a:cubicBezTo>
                  <a:pt x="8105" y="1918"/>
                  <a:pt x="8155" y="1943"/>
                  <a:pt x="8215" y="1943"/>
                </a:cubicBezTo>
                <a:cubicBezTo>
                  <a:pt x="8317" y="1943"/>
                  <a:pt x="8449" y="1870"/>
                  <a:pt x="8439" y="1765"/>
                </a:cubicBezTo>
                <a:cubicBezTo>
                  <a:pt x="8323" y="462"/>
                  <a:pt x="7440" y="0"/>
                  <a:pt x="6439" y="0"/>
                </a:cubicBezTo>
                <a:close/>
              </a:path>
            </a:pathLst>
          </a:custGeom>
          <a:solidFill>
            <a:srgbClr val="FF7C35">
              <a:alpha val="56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66" name="Google Shape;266;p5"/>
          <p:cNvGrpSpPr/>
          <p:nvPr/>
        </p:nvGrpSpPr>
        <p:grpSpPr>
          <a:xfrm>
            <a:off x="514335" y="275264"/>
            <a:ext cx="11114732" cy="6343037"/>
            <a:chOff x="385750" y="206447"/>
            <a:chExt cx="8336049" cy="4757278"/>
          </a:xfrm>
        </p:grpSpPr>
        <p:sp>
          <p:nvSpPr>
            <p:cNvPr id="267" name="Google Shape;267;p5"/>
            <p:cNvSpPr/>
            <p:nvPr/>
          </p:nvSpPr>
          <p:spPr>
            <a:xfrm rot="-5400000">
              <a:off x="2208886" y="-1549189"/>
              <a:ext cx="4730603" cy="8295224"/>
            </a:xfrm>
            <a:custGeom>
              <a:avLst/>
              <a:gdLst/>
              <a:ahLst/>
              <a:cxnLst/>
              <a:rect l="l" t="t" r="r" b="b"/>
              <a:pathLst>
                <a:path w="57473" h="77086" extrusionOk="0">
                  <a:moveTo>
                    <a:pt x="0" y="0"/>
                  </a:moveTo>
                  <a:lnTo>
                    <a:pt x="0" y="73905"/>
                  </a:lnTo>
                  <a:cubicBezTo>
                    <a:pt x="0" y="75663"/>
                    <a:pt x="1423" y="77085"/>
                    <a:pt x="3181" y="77085"/>
                  </a:cubicBezTo>
                  <a:lnTo>
                    <a:pt x="54376" y="77085"/>
                  </a:lnTo>
                  <a:cubicBezTo>
                    <a:pt x="56105" y="77085"/>
                    <a:pt x="57472" y="75691"/>
                    <a:pt x="57472" y="73989"/>
                  </a:cubicBezTo>
                  <a:lnTo>
                    <a:pt x="57472" y="0"/>
                  </a:lnTo>
                  <a:lnTo>
                    <a:pt x="54850" y="0"/>
                  </a:lnTo>
                  <a:lnTo>
                    <a:pt x="54683" y="279"/>
                  </a:lnTo>
                  <a:lnTo>
                    <a:pt x="54487" y="1284"/>
                  </a:lnTo>
                  <a:cubicBezTo>
                    <a:pt x="54571" y="1339"/>
                    <a:pt x="54738" y="1702"/>
                    <a:pt x="54738" y="1953"/>
                  </a:cubicBezTo>
                  <a:cubicBezTo>
                    <a:pt x="54738" y="2428"/>
                    <a:pt x="54336" y="2835"/>
                    <a:pt x="53851" y="2835"/>
                  </a:cubicBezTo>
                  <a:cubicBezTo>
                    <a:pt x="53794" y="2835"/>
                    <a:pt x="53737" y="2830"/>
                    <a:pt x="53678" y="2818"/>
                  </a:cubicBezTo>
                  <a:cubicBezTo>
                    <a:pt x="53343" y="2734"/>
                    <a:pt x="53064" y="2455"/>
                    <a:pt x="53009" y="2121"/>
                  </a:cubicBezTo>
                  <a:cubicBezTo>
                    <a:pt x="52897" y="1563"/>
                    <a:pt x="53315" y="1088"/>
                    <a:pt x="53846" y="1088"/>
                  </a:cubicBezTo>
                  <a:cubicBezTo>
                    <a:pt x="53873" y="1088"/>
                    <a:pt x="53957" y="251"/>
                    <a:pt x="53957" y="251"/>
                  </a:cubicBezTo>
                  <a:lnTo>
                    <a:pt x="53873" y="0"/>
                  </a:lnTo>
                  <a:lnTo>
                    <a:pt x="48824" y="0"/>
                  </a:lnTo>
                  <a:lnTo>
                    <a:pt x="48768" y="1228"/>
                  </a:lnTo>
                  <a:cubicBezTo>
                    <a:pt x="49047" y="1423"/>
                    <a:pt x="49214" y="1758"/>
                    <a:pt x="49131" y="2121"/>
                  </a:cubicBezTo>
                  <a:cubicBezTo>
                    <a:pt x="49075" y="2455"/>
                    <a:pt x="48796" y="2734"/>
                    <a:pt x="48461" y="2818"/>
                  </a:cubicBezTo>
                  <a:cubicBezTo>
                    <a:pt x="48403" y="2830"/>
                    <a:pt x="48345" y="2835"/>
                    <a:pt x="48288" y="2835"/>
                  </a:cubicBezTo>
                  <a:cubicBezTo>
                    <a:pt x="47803" y="2835"/>
                    <a:pt x="47401" y="2428"/>
                    <a:pt x="47401" y="1953"/>
                  </a:cubicBezTo>
                  <a:cubicBezTo>
                    <a:pt x="47401" y="1618"/>
                    <a:pt x="47596" y="1339"/>
                    <a:pt x="47847" y="1200"/>
                  </a:cubicBezTo>
                  <a:lnTo>
                    <a:pt x="47819" y="0"/>
                  </a:lnTo>
                  <a:lnTo>
                    <a:pt x="42323" y="0"/>
                  </a:lnTo>
                  <a:lnTo>
                    <a:pt x="42519" y="1088"/>
                  </a:lnTo>
                  <a:cubicBezTo>
                    <a:pt x="42593" y="1088"/>
                    <a:pt x="42655" y="1076"/>
                    <a:pt x="42721" y="1076"/>
                  </a:cubicBezTo>
                  <a:cubicBezTo>
                    <a:pt x="42754" y="1076"/>
                    <a:pt x="42788" y="1079"/>
                    <a:pt x="42825" y="1088"/>
                  </a:cubicBezTo>
                  <a:cubicBezTo>
                    <a:pt x="43216" y="1144"/>
                    <a:pt x="43523" y="1479"/>
                    <a:pt x="43579" y="1842"/>
                  </a:cubicBezTo>
                  <a:cubicBezTo>
                    <a:pt x="43629" y="2372"/>
                    <a:pt x="43200" y="2834"/>
                    <a:pt x="42683" y="2834"/>
                  </a:cubicBezTo>
                  <a:cubicBezTo>
                    <a:pt x="42629" y="2834"/>
                    <a:pt x="42574" y="2829"/>
                    <a:pt x="42519" y="2818"/>
                  </a:cubicBezTo>
                  <a:cubicBezTo>
                    <a:pt x="42184" y="2734"/>
                    <a:pt x="41905" y="2455"/>
                    <a:pt x="41849" y="2121"/>
                  </a:cubicBezTo>
                  <a:cubicBezTo>
                    <a:pt x="41821" y="1953"/>
                    <a:pt x="41821" y="1814"/>
                    <a:pt x="41877" y="1674"/>
                  </a:cubicBezTo>
                  <a:lnTo>
                    <a:pt x="41737" y="586"/>
                  </a:lnTo>
                  <a:lnTo>
                    <a:pt x="41319" y="0"/>
                  </a:lnTo>
                  <a:lnTo>
                    <a:pt x="37831" y="0"/>
                  </a:lnTo>
                  <a:lnTo>
                    <a:pt x="37720" y="1312"/>
                  </a:lnTo>
                  <a:cubicBezTo>
                    <a:pt x="37915" y="1507"/>
                    <a:pt x="38027" y="1814"/>
                    <a:pt x="37971" y="2121"/>
                  </a:cubicBezTo>
                  <a:cubicBezTo>
                    <a:pt x="37915" y="2455"/>
                    <a:pt x="37636" y="2734"/>
                    <a:pt x="37301" y="2818"/>
                  </a:cubicBezTo>
                  <a:cubicBezTo>
                    <a:pt x="37243" y="2830"/>
                    <a:pt x="37185" y="2835"/>
                    <a:pt x="37129" y="2835"/>
                  </a:cubicBezTo>
                  <a:cubicBezTo>
                    <a:pt x="36644" y="2835"/>
                    <a:pt x="36241" y="2428"/>
                    <a:pt x="36241" y="1953"/>
                  </a:cubicBezTo>
                  <a:cubicBezTo>
                    <a:pt x="36241" y="1674"/>
                    <a:pt x="36353" y="1451"/>
                    <a:pt x="36548" y="1284"/>
                  </a:cubicBezTo>
                  <a:lnTo>
                    <a:pt x="36576" y="0"/>
                  </a:lnTo>
                  <a:lnTo>
                    <a:pt x="31805" y="0"/>
                  </a:lnTo>
                  <a:lnTo>
                    <a:pt x="31833" y="419"/>
                  </a:lnTo>
                  <a:cubicBezTo>
                    <a:pt x="31945" y="475"/>
                    <a:pt x="32168" y="1339"/>
                    <a:pt x="32252" y="1451"/>
                  </a:cubicBezTo>
                  <a:cubicBezTo>
                    <a:pt x="32363" y="1618"/>
                    <a:pt x="32419" y="1842"/>
                    <a:pt x="32391" y="2065"/>
                  </a:cubicBezTo>
                  <a:cubicBezTo>
                    <a:pt x="32363" y="2455"/>
                    <a:pt x="32028" y="2790"/>
                    <a:pt x="31638" y="2818"/>
                  </a:cubicBezTo>
                  <a:cubicBezTo>
                    <a:pt x="31606" y="2821"/>
                    <a:pt x="31574" y="2823"/>
                    <a:pt x="31543" y="2823"/>
                  </a:cubicBezTo>
                  <a:cubicBezTo>
                    <a:pt x="31056" y="2823"/>
                    <a:pt x="30661" y="2425"/>
                    <a:pt x="30661" y="1953"/>
                  </a:cubicBezTo>
                  <a:cubicBezTo>
                    <a:pt x="30661" y="1674"/>
                    <a:pt x="30801" y="1395"/>
                    <a:pt x="31024" y="1256"/>
                  </a:cubicBezTo>
                  <a:cubicBezTo>
                    <a:pt x="31080" y="1200"/>
                    <a:pt x="30829" y="475"/>
                    <a:pt x="30885" y="363"/>
                  </a:cubicBezTo>
                  <a:lnTo>
                    <a:pt x="30801" y="0"/>
                  </a:lnTo>
                  <a:lnTo>
                    <a:pt x="26783" y="0"/>
                  </a:lnTo>
                  <a:lnTo>
                    <a:pt x="26532" y="1312"/>
                  </a:lnTo>
                  <a:cubicBezTo>
                    <a:pt x="26756" y="1507"/>
                    <a:pt x="26867" y="1786"/>
                    <a:pt x="26811" y="2121"/>
                  </a:cubicBezTo>
                  <a:cubicBezTo>
                    <a:pt x="26756" y="2455"/>
                    <a:pt x="26477" y="2734"/>
                    <a:pt x="26142" y="2818"/>
                  </a:cubicBezTo>
                  <a:cubicBezTo>
                    <a:pt x="26080" y="2830"/>
                    <a:pt x="26020" y="2835"/>
                    <a:pt x="25962" y="2835"/>
                  </a:cubicBezTo>
                  <a:cubicBezTo>
                    <a:pt x="25462" y="2835"/>
                    <a:pt x="25082" y="2428"/>
                    <a:pt x="25082" y="1953"/>
                  </a:cubicBezTo>
                  <a:cubicBezTo>
                    <a:pt x="25082" y="1618"/>
                    <a:pt x="25277" y="1312"/>
                    <a:pt x="25556" y="1172"/>
                  </a:cubicBezTo>
                  <a:lnTo>
                    <a:pt x="25500" y="0"/>
                  </a:lnTo>
                  <a:lnTo>
                    <a:pt x="21315" y="0"/>
                  </a:lnTo>
                  <a:lnTo>
                    <a:pt x="20980" y="1339"/>
                  </a:lnTo>
                  <a:cubicBezTo>
                    <a:pt x="21176" y="1535"/>
                    <a:pt x="21287" y="1814"/>
                    <a:pt x="21232" y="2121"/>
                  </a:cubicBezTo>
                  <a:cubicBezTo>
                    <a:pt x="21176" y="2455"/>
                    <a:pt x="20897" y="2734"/>
                    <a:pt x="20562" y="2818"/>
                  </a:cubicBezTo>
                  <a:cubicBezTo>
                    <a:pt x="20501" y="2830"/>
                    <a:pt x="20441" y="2835"/>
                    <a:pt x="20382" y="2835"/>
                  </a:cubicBezTo>
                  <a:cubicBezTo>
                    <a:pt x="19882" y="2835"/>
                    <a:pt x="19502" y="2428"/>
                    <a:pt x="19502" y="1953"/>
                  </a:cubicBezTo>
                  <a:cubicBezTo>
                    <a:pt x="19502" y="1646"/>
                    <a:pt x="19669" y="1339"/>
                    <a:pt x="19920" y="1200"/>
                  </a:cubicBezTo>
                  <a:lnTo>
                    <a:pt x="20395" y="0"/>
                  </a:lnTo>
                  <a:lnTo>
                    <a:pt x="15512" y="0"/>
                  </a:lnTo>
                  <a:lnTo>
                    <a:pt x="15373" y="1312"/>
                  </a:lnTo>
                  <a:cubicBezTo>
                    <a:pt x="15596" y="1507"/>
                    <a:pt x="15708" y="1786"/>
                    <a:pt x="15652" y="2121"/>
                  </a:cubicBezTo>
                  <a:cubicBezTo>
                    <a:pt x="15596" y="2455"/>
                    <a:pt x="15317" y="2734"/>
                    <a:pt x="14954" y="2818"/>
                  </a:cubicBezTo>
                  <a:cubicBezTo>
                    <a:pt x="14896" y="2830"/>
                    <a:pt x="14838" y="2835"/>
                    <a:pt x="14782" y="2835"/>
                  </a:cubicBezTo>
                  <a:cubicBezTo>
                    <a:pt x="14302" y="2835"/>
                    <a:pt x="13922" y="2428"/>
                    <a:pt x="13922" y="1953"/>
                  </a:cubicBezTo>
                  <a:cubicBezTo>
                    <a:pt x="13922" y="1674"/>
                    <a:pt x="14034" y="1451"/>
                    <a:pt x="14229" y="1284"/>
                  </a:cubicBezTo>
                  <a:lnTo>
                    <a:pt x="14034" y="0"/>
                  </a:lnTo>
                  <a:lnTo>
                    <a:pt x="10239" y="0"/>
                  </a:lnTo>
                  <a:lnTo>
                    <a:pt x="9765" y="1256"/>
                  </a:lnTo>
                  <a:cubicBezTo>
                    <a:pt x="9988" y="1451"/>
                    <a:pt x="10128" y="1730"/>
                    <a:pt x="10072" y="2065"/>
                  </a:cubicBezTo>
                  <a:cubicBezTo>
                    <a:pt x="10044" y="2455"/>
                    <a:pt x="9709" y="2790"/>
                    <a:pt x="9319" y="2818"/>
                  </a:cubicBezTo>
                  <a:cubicBezTo>
                    <a:pt x="9287" y="2821"/>
                    <a:pt x="9255" y="2823"/>
                    <a:pt x="9224" y="2823"/>
                  </a:cubicBezTo>
                  <a:cubicBezTo>
                    <a:pt x="8736" y="2823"/>
                    <a:pt x="8342" y="2425"/>
                    <a:pt x="8342" y="1953"/>
                  </a:cubicBezTo>
                  <a:cubicBezTo>
                    <a:pt x="8342" y="1702"/>
                    <a:pt x="8426" y="1507"/>
                    <a:pt x="8593" y="1339"/>
                  </a:cubicBezTo>
                  <a:lnTo>
                    <a:pt x="8342" y="0"/>
                  </a:lnTo>
                  <a:lnTo>
                    <a:pt x="3990" y="0"/>
                  </a:lnTo>
                  <a:lnTo>
                    <a:pt x="4157" y="1256"/>
                  </a:lnTo>
                  <a:cubicBezTo>
                    <a:pt x="4408" y="1451"/>
                    <a:pt x="4548" y="1758"/>
                    <a:pt x="4492" y="2121"/>
                  </a:cubicBezTo>
                  <a:cubicBezTo>
                    <a:pt x="4408" y="2455"/>
                    <a:pt x="4157" y="2734"/>
                    <a:pt x="3795" y="2818"/>
                  </a:cubicBezTo>
                  <a:cubicBezTo>
                    <a:pt x="3736" y="2830"/>
                    <a:pt x="3679" y="2835"/>
                    <a:pt x="3623" y="2835"/>
                  </a:cubicBezTo>
                  <a:cubicBezTo>
                    <a:pt x="3143" y="2835"/>
                    <a:pt x="2762" y="2428"/>
                    <a:pt x="2762" y="1953"/>
                  </a:cubicBezTo>
                  <a:cubicBezTo>
                    <a:pt x="2762" y="1758"/>
                    <a:pt x="2818" y="1563"/>
                    <a:pt x="2958" y="1395"/>
                  </a:cubicBezTo>
                  <a:lnTo>
                    <a:pt x="23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5"/>
            <p:cNvSpPr/>
            <p:nvPr/>
          </p:nvSpPr>
          <p:spPr>
            <a:xfrm rot="-5400000">
              <a:off x="2168061" y="-1575864"/>
              <a:ext cx="4730603" cy="8295224"/>
            </a:xfrm>
            <a:custGeom>
              <a:avLst/>
              <a:gdLst/>
              <a:ahLst/>
              <a:cxnLst/>
              <a:rect l="l" t="t" r="r" b="b"/>
              <a:pathLst>
                <a:path w="57473" h="77086" extrusionOk="0">
                  <a:moveTo>
                    <a:pt x="0" y="0"/>
                  </a:moveTo>
                  <a:lnTo>
                    <a:pt x="0" y="73905"/>
                  </a:lnTo>
                  <a:cubicBezTo>
                    <a:pt x="0" y="75663"/>
                    <a:pt x="1423" y="77085"/>
                    <a:pt x="3181" y="77085"/>
                  </a:cubicBezTo>
                  <a:lnTo>
                    <a:pt x="54376" y="77085"/>
                  </a:lnTo>
                  <a:cubicBezTo>
                    <a:pt x="56105" y="77085"/>
                    <a:pt x="57472" y="75691"/>
                    <a:pt x="57472" y="73989"/>
                  </a:cubicBezTo>
                  <a:lnTo>
                    <a:pt x="57472" y="0"/>
                  </a:lnTo>
                  <a:lnTo>
                    <a:pt x="54850" y="0"/>
                  </a:lnTo>
                  <a:lnTo>
                    <a:pt x="54683" y="279"/>
                  </a:lnTo>
                  <a:lnTo>
                    <a:pt x="54487" y="1284"/>
                  </a:lnTo>
                  <a:cubicBezTo>
                    <a:pt x="54571" y="1339"/>
                    <a:pt x="54738" y="1702"/>
                    <a:pt x="54738" y="1953"/>
                  </a:cubicBezTo>
                  <a:cubicBezTo>
                    <a:pt x="54738" y="2428"/>
                    <a:pt x="54336" y="2835"/>
                    <a:pt x="53851" y="2835"/>
                  </a:cubicBezTo>
                  <a:cubicBezTo>
                    <a:pt x="53794" y="2835"/>
                    <a:pt x="53737" y="2830"/>
                    <a:pt x="53678" y="2818"/>
                  </a:cubicBezTo>
                  <a:cubicBezTo>
                    <a:pt x="53343" y="2734"/>
                    <a:pt x="53064" y="2455"/>
                    <a:pt x="53009" y="2121"/>
                  </a:cubicBezTo>
                  <a:cubicBezTo>
                    <a:pt x="52897" y="1563"/>
                    <a:pt x="53315" y="1088"/>
                    <a:pt x="53846" y="1088"/>
                  </a:cubicBezTo>
                  <a:cubicBezTo>
                    <a:pt x="53873" y="1088"/>
                    <a:pt x="53957" y="251"/>
                    <a:pt x="53957" y="251"/>
                  </a:cubicBezTo>
                  <a:lnTo>
                    <a:pt x="53873" y="0"/>
                  </a:lnTo>
                  <a:lnTo>
                    <a:pt x="48824" y="0"/>
                  </a:lnTo>
                  <a:lnTo>
                    <a:pt x="48768" y="1228"/>
                  </a:lnTo>
                  <a:cubicBezTo>
                    <a:pt x="49047" y="1423"/>
                    <a:pt x="49214" y="1758"/>
                    <a:pt x="49131" y="2121"/>
                  </a:cubicBezTo>
                  <a:cubicBezTo>
                    <a:pt x="49075" y="2455"/>
                    <a:pt x="48796" y="2734"/>
                    <a:pt x="48461" y="2818"/>
                  </a:cubicBezTo>
                  <a:cubicBezTo>
                    <a:pt x="48403" y="2830"/>
                    <a:pt x="48345" y="2835"/>
                    <a:pt x="48288" y="2835"/>
                  </a:cubicBezTo>
                  <a:cubicBezTo>
                    <a:pt x="47803" y="2835"/>
                    <a:pt x="47401" y="2428"/>
                    <a:pt x="47401" y="1953"/>
                  </a:cubicBezTo>
                  <a:cubicBezTo>
                    <a:pt x="47401" y="1618"/>
                    <a:pt x="47596" y="1339"/>
                    <a:pt x="47847" y="1200"/>
                  </a:cubicBezTo>
                  <a:lnTo>
                    <a:pt x="47819" y="0"/>
                  </a:lnTo>
                  <a:lnTo>
                    <a:pt x="42323" y="0"/>
                  </a:lnTo>
                  <a:lnTo>
                    <a:pt x="42519" y="1088"/>
                  </a:lnTo>
                  <a:cubicBezTo>
                    <a:pt x="42593" y="1088"/>
                    <a:pt x="42655" y="1076"/>
                    <a:pt x="42721" y="1076"/>
                  </a:cubicBezTo>
                  <a:cubicBezTo>
                    <a:pt x="42754" y="1076"/>
                    <a:pt x="42788" y="1079"/>
                    <a:pt x="42825" y="1088"/>
                  </a:cubicBezTo>
                  <a:cubicBezTo>
                    <a:pt x="43216" y="1144"/>
                    <a:pt x="43523" y="1479"/>
                    <a:pt x="43579" y="1842"/>
                  </a:cubicBezTo>
                  <a:cubicBezTo>
                    <a:pt x="43629" y="2372"/>
                    <a:pt x="43200" y="2834"/>
                    <a:pt x="42683" y="2834"/>
                  </a:cubicBezTo>
                  <a:cubicBezTo>
                    <a:pt x="42629" y="2834"/>
                    <a:pt x="42574" y="2829"/>
                    <a:pt x="42519" y="2818"/>
                  </a:cubicBezTo>
                  <a:cubicBezTo>
                    <a:pt x="42184" y="2734"/>
                    <a:pt x="41905" y="2455"/>
                    <a:pt x="41849" y="2121"/>
                  </a:cubicBezTo>
                  <a:cubicBezTo>
                    <a:pt x="41821" y="1953"/>
                    <a:pt x="41821" y="1814"/>
                    <a:pt x="41877" y="1674"/>
                  </a:cubicBezTo>
                  <a:lnTo>
                    <a:pt x="41737" y="586"/>
                  </a:lnTo>
                  <a:lnTo>
                    <a:pt x="41319" y="0"/>
                  </a:lnTo>
                  <a:lnTo>
                    <a:pt x="37831" y="0"/>
                  </a:lnTo>
                  <a:lnTo>
                    <a:pt x="37720" y="1312"/>
                  </a:lnTo>
                  <a:cubicBezTo>
                    <a:pt x="37915" y="1507"/>
                    <a:pt x="38027" y="1814"/>
                    <a:pt x="37971" y="2121"/>
                  </a:cubicBezTo>
                  <a:cubicBezTo>
                    <a:pt x="37915" y="2455"/>
                    <a:pt x="37636" y="2734"/>
                    <a:pt x="37301" y="2818"/>
                  </a:cubicBezTo>
                  <a:cubicBezTo>
                    <a:pt x="37243" y="2830"/>
                    <a:pt x="37185" y="2835"/>
                    <a:pt x="37129" y="2835"/>
                  </a:cubicBezTo>
                  <a:cubicBezTo>
                    <a:pt x="36644" y="2835"/>
                    <a:pt x="36241" y="2428"/>
                    <a:pt x="36241" y="1953"/>
                  </a:cubicBezTo>
                  <a:cubicBezTo>
                    <a:pt x="36241" y="1674"/>
                    <a:pt x="36353" y="1451"/>
                    <a:pt x="36548" y="1284"/>
                  </a:cubicBezTo>
                  <a:lnTo>
                    <a:pt x="36576" y="0"/>
                  </a:lnTo>
                  <a:lnTo>
                    <a:pt x="31805" y="0"/>
                  </a:lnTo>
                  <a:lnTo>
                    <a:pt x="31833" y="419"/>
                  </a:lnTo>
                  <a:cubicBezTo>
                    <a:pt x="31945" y="475"/>
                    <a:pt x="32168" y="1339"/>
                    <a:pt x="32252" y="1451"/>
                  </a:cubicBezTo>
                  <a:cubicBezTo>
                    <a:pt x="32363" y="1618"/>
                    <a:pt x="32419" y="1842"/>
                    <a:pt x="32391" y="2065"/>
                  </a:cubicBezTo>
                  <a:cubicBezTo>
                    <a:pt x="32363" y="2455"/>
                    <a:pt x="32028" y="2790"/>
                    <a:pt x="31638" y="2818"/>
                  </a:cubicBezTo>
                  <a:cubicBezTo>
                    <a:pt x="31606" y="2821"/>
                    <a:pt x="31574" y="2823"/>
                    <a:pt x="31543" y="2823"/>
                  </a:cubicBezTo>
                  <a:cubicBezTo>
                    <a:pt x="31056" y="2823"/>
                    <a:pt x="30661" y="2425"/>
                    <a:pt x="30661" y="1953"/>
                  </a:cubicBezTo>
                  <a:cubicBezTo>
                    <a:pt x="30661" y="1674"/>
                    <a:pt x="30801" y="1395"/>
                    <a:pt x="31024" y="1256"/>
                  </a:cubicBezTo>
                  <a:cubicBezTo>
                    <a:pt x="31080" y="1200"/>
                    <a:pt x="30829" y="475"/>
                    <a:pt x="30885" y="363"/>
                  </a:cubicBezTo>
                  <a:lnTo>
                    <a:pt x="30801" y="0"/>
                  </a:lnTo>
                  <a:lnTo>
                    <a:pt x="26783" y="0"/>
                  </a:lnTo>
                  <a:lnTo>
                    <a:pt x="26532" y="1312"/>
                  </a:lnTo>
                  <a:cubicBezTo>
                    <a:pt x="26756" y="1507"/>
                    <a:pt x="26867" y="1786"/>
                    <a:pt x="26811" y="2121"/>
                  </a:cubicBezTo>
                  <a:cubicBezTo>
                    <a:pt x="26756" y="2455"/>
                    <a:pt x="26477" y="2734"/>
                    <a:pt x="26142" y="2818"/>
                  </a:cubicBezTo>
                  <a:cubicBezTo>
                    <a:pt x="26080" y="2830"/>
                    <a:pt x="26020" y="2835"/>
                    <a:pt x="25962" y="2835"/>
                  </a:cubicBezTo>
                  <a:cubicBezTo>
                    <a:pt x="25462" y="2835"/>
                    <a:pt x="25082" y="2428"/>
                    <a:pt x="25082" y="1953"/>
                  </a:cubicBezTo>
                  <a:cubicBezTo>
                    <a:pt x="25082" y="1618"/>
                    <a:pt x="25277" y="1312"/>
                    <a:pt x="25556" y="1172"/>
                  </a:cubicBezTo>
                  <a:lnTo>
                    <a:pt x="25500" y="0"/>
                  </a:lnTo>
                  <a:lnTo>
                    <a:pt x="21315" y="0"/>
                  </a:lnTo>
                  <a:lnTo>
                    <a:pt x="20980" y="1339"/>
                  </a:lnTo>
                  <a:cubicBezTo>
                    <a:pt x="21176" y="1535"/>
                    <a:pt x="21287" y="1814"/>
                    <a:pt x="21232" y="2121"/>
                  </a:cubicBezTo>
                  <a:cubicBezTo>
                    <a:pt x="21176" y="2455"/>
                    <a:pt x="20897" y="2734"/>
                    <a:pt x="20562" y="2818"/>
                  </a:cubicBezTo>
                  <a:cubicBezTo>
                    <a:pt x="20501" y="2830"/>
                    <a:pt x="20441" y="2835"/>
                    <a:pt x="20382" y="2835"/>
                  </a:cubicBezTo>
                  <a:cubicBezTo>
                    <a:pt x="19882" y="2835"/>
                    <a:pt x="19502" y="2428"/>
                    <a:pt x="19502" y="1953"/>
                  </a:cubicBezTo>
                  <a:cubicBezTo>
                    <a:pt x="19502" y="1646"/>
                    <a:pt x="19669" y="1339"/>
                    <a:pt x="19920" y="1200"/>
                  </a:cubicBezTo>
                  <a:lnTo>
                    <a:pt x="20395" y="0"/>
                  </a:lnTo>
                  <a:lnTo>
                    <a:pt x="15512" y="0"/>
                  </a:lnTo>
                  <a:lnTo>
                    <a:pt x="15373" y="1312"/>
                  </a:lnTo>
                  <a:cubicBezTo>
                    <a:pt x="15596" y="1507"/>
                    <a:pt x="15708" y="1786"/>
                    <a:pt x="15652" y="2121"/>
                  </a:cubicBezTo>
                  <a:cubicBezTo>
                    <a:pt x="15596" y="2455"/>
                    <a:pt x="15317" y="2734"/>
                    <a:pt x="14954" y="2818"/>
                  </a:cubicBezTo>
                  <a:cubicBezTo>
                    <a:pt x="14896" y="2830"/>
                    <a:pt x="14838" y="2835"/>
                    <a:pt x="14782" y="2835"/>
                  </a:cubicBezTo>
                  <a:cubicBezTo>
                    <a:pt x="14302" y="2835"/>
                    <a:pt x="13922" y="2428"/>
                    <a:pt x="13922" y="1953"/>
                  </a:cubicBezTo>
                  <a:cubicBezTo>
                    <a:pt x="13922" y="1674"/>
                    <a:pt x="14034" y="1451"/>
                    <a:pt x="14229" y="1284"/>
                  </a:cubicBezTo>
                  <a:lnTo>
                    <a:pt x="14034" y="0"/>
                  </a:lnTo>
                  <a:lnTo>
                    <a:pt x="10239" y="0"/>
                  </a:lnTo>
                  <a:lnTo>
                    <a:pt x="9765" y="1256"/>
                  </a:lnTo>
                  <a:cubicBezTo>
                    <a:pt x="9988" y="1451"/>
                    <a:pt x="10128" y="1730"/>
                    <a:pt x="10072" y="2065"/>
                  </a:cubicBezTo>
                  <a:cubicBezTo>
                    <a:pt x="10044" y="2455"/>
                    <a:pt x="9709" y="2790"/>
                    <a:pt x="9319" y="2818"/>
                  </a:cubicBezTo>
                  <a:cubicBezTo>
                    <a:pt x="9287" y="2821"/>
                    <a:pt x="9255" y="2823"/>
                    <a:pt x="9224" y="2823"/>
                  </a:cubicBezTo>
                  <a:cubicBezTo>
                    <a:pt x="8736" y="2823"/>
                    <a:pt x="8342" y="2425"/>
                    <a:pt x="8342" y="1953"/>
                  </a:cubicBezTo>
                  <a:cubicBezTo>
                    <a:pt x="8342" y="1702"/>
                    <a:pt x="8426" y="1507"/>
                    <a:pt x="8593" y="1339"/>
                  </a:cubicBezTo>
                  <a:lnTo>
                    <a:pt x="8342" y="0"/>
                  </a:lnTo>
                  <a:lnTo>
                    <a:pt x="3990" y="0"/>
                  </a:lnTo>
                  <a:lnTo>
                    <a:pt x="4157" y="1256"/>
                  </a:lnTo>
                  <a:cubicBezTo>
                    <a:pt x="4408" y="1451"/>
                    <a:pt x="4548" y="1758"/>
                    <a:pt x="4492" y="2121"/>
                  </a:cubicBezTo>
                  <a:cubicBezTo>
                    <a:pt x="4408" y="2455"/>
                    <a:pt x="4157" y="2734"/>
                    <a:pt x="3795" y="2818"/>
                  </a:cubicBezTo>
                  <a:cubicBezTo>
                    <a:pt x="3736" y="2830"/>
                    <a:pt x="3679" y="2835"/>
                    <a:pt x="3623" y="2835"/>
                  </a:cubicBezTo>
                  <a:cubicBezTo>
                    <a:pt x="3143" y="2835"/>
                    <a:pt x="2762" y="2428"/>
                    <a:pt x="2762" y="1953"/>
                  </a:cubicBezTo>
                  <a:cubicBezTo>
                    <a:pt x="2762" y="1758"/>
                    <a:pt x="2818" y="1563"/>
                    <a:pt x="2958" y="1395"/>
                  </a:cubicBezTo>
                  <a:lnTo>
                    <a:pt x="23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9" name="Google Shape;269;p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70" name="Google Shape;270;p5"/>
          <p:cNvSpPr txBox="1">
            <a:spLocks noGrp="1"/>
          </p:cNvSpPr>
          <p:nvPr>
            <p:ph type="subTitle" idx="1"/>
          </p:nvPr>
        </p:nvSpPr>
        <p:spPr>
          <a:xfrm>
            <a:off x="6381995" y="2403549"/>
            <a:ext cx="4632800" cy="368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71" name="Google Shape;271;p5"/>
          <p:cNvSpPr txBox="1">
            <a:spLocks noGrp="1"/>
          </p:cNvSpPr>
          <p:nvPr>
            <p:ph type="subTitle" idx="2"/>
          </p:nvPr>
        </p:nvSpPr>
        <p:spPr>
          <a:xfrm>
            <a:off x="1177205" y="2402949"/>
            <a:ext cx="4632800" cy="368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72" name="Google Shape;272;p5"/>
          <p:cNvSpPr txBox="1">
            <a:spLocks noGrp="1"/>
          </p:cNvSpPr>
          <p:nvPr>
            <p:ph type="subTitle" idx="3"/>
          </p:nvPr>
        </p:nvSpPr>
        <p:spPr>
          <a:xfrm>
            <a:off x="6381995" y="1992251"/>
            <a:ext cx="46328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333" b="1">
                <a:solidFill>
                  <a:schemeClr val="accent1"/>
                </a:solidFill>
                <a:latin typeface="Josefin Sans"/>
                <a:ea typeface="Josefin Sans"/>
                <a:cs typeface="Josefin Sans"/>
                <a:sym typeface="Josefin Sans"/>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273" name="Google Shape;273;p5"/>
          <p:cNvSpPr txBox="1">
            <a:spLocks noGrp="1"/>
          </p:cNvSpPr>
          <p:nvPr>
            <p:ph type="subTitle" idx="4"/>
          </p:nvPr>
        </p:nvSpPr>
        <p:spPr>
          <a:xfrm>
            <a:off x="1177205" y="1992251"/>
            <a:ext cx="46328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200" b="1">
                <a:solidFill>
                  <a:schemeClr val="accent1"/>
                </a:solidFill>
                <a:latin typeface="Josefin Sans"/>
                <a:ea typeface="Josefin Sans"/>
                <a:cs typeface="Josefin Sans"/>
                <a:sym typeface="Josefin Sans"/>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11112570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32"/>
        <p:cNvGrpSpPr/>
        <p:nvPr/>
      </p:nvGrpSpPr>
      <p:grpSpPr>
        <a:xfrm>
          <a:off x="0" y="0"/>
          <a:ext cx="0" cy="0"/>
          <a:chOff x="0" y="0"/>
          <a:chExt cx="0" cy="0"/>
        </a:xfrm>
      </p:grpSpPr>
      <p:grpSp>
        <p:nvGrpSpPr>
          <p:cNvPr id="333" name="Google Shape;333;p7"/>
          <p:cNvGrpSpPr/>
          <p:nvPr/>
        </p:nvGrpSpPr>
        <p:grpSpPr>
          <a:xfrm rot="-1180894">
            <a:off x="10308556" y="6082911"/>
            <a:ext cx="2434221" cy="703316"/>
            <a:chOff x="4314275" y="3002400"/>
            <a:chExt cx="1825625" cy="527475"/>
          </a:xfrm>
        </p:grpSpPr>
        <p:sp>
          <p:nvSpPr>
            <p:cNvPr id="334" name="Google Shape;334;p7"/>
            <p:cNvSpPr/>
            <p:nvPr/>
          </p:nvSpPr>
          <p:spPr>
            <a:xfrm>
              <a:off x="5996650" y="3489625"/>
              <a:ext cx="35350" cy="26475"/>
            </a:xfrm>
            <a:custGeom>
              <a:avLst/>
              <a:gdLst/>
              <a:ahLst/>
              <a:cxnLst/>
              <a:rect l="l" t="t" r="r" b="b"/>
              <a:pathLst>
                <a:path w="1414" h="1059" extrusionOk="0">
                  <a:moveTo>
                    <a:pt x="1413" y="753"/>
                  </a:moveTo>
                  <a:lnTo>
                    <a:pt x="1210" y="0"/>
                  </a:lnTo>
                  <a:cubicBezTo>
                    <a:pt x="1110" y="28"/>
                    <a:pt x="1010" y="52"/>
                    <a:pt x="908" y="78"/>
                  </a:cubicBezTo>
                  <a:lnTo>
                    <a:pt x="606" y="154"/>
                  </a:lnTo>
                  <a:cubicBezTo>
                    <a:pt x="581" y="162"/>
                    <a:pt x="555" y="168"/>
                    <a:pt x="531" y="173"/>
                  </a:cubicBezTo>
                  <a:lnTo>
                    <a:pt x="455" y="190"/>
                  </a:lnTo>
                  <a:lnTo>
                    <a:pt x="303" y="225"/>
                  </a:lnTo>
                  <a:cubicBezTo>
                    <a:pt x="201" y="248"/>
                    <a:pt x="101" y="272"/>
                    <a:pt x="0" y="294"/>
                  </a:cubicBezTo>
                  <a:lnTo>
                    <a:pt x="165" y="1058"/>
                  </a:lnTo>
                  <a:cubicBezTo>
                    <a:pt x="269" y="1035"/>
                    <a:pt x="373" y="1011"/>
                    <a:pt x="479" y="986"/>
                  </a:cubicBezTo>
                  <a:lnTo>
                    <a:pt x="636" y="950"/>
                  </a:lnTo>
                  <a:lnTo>
                    <a:pt x="714" y="932"/>
                  </a:lnTo>
                  <a:cubicBezTo>
                    <a:pt x="740" y="925"/>
                    <a:pt x="766" y="920"/>
                    <a:pt x="792" y="913"/>
                  </a:cubicBezTo>
                  <a:lnTo>
                    <a:pt x="1102" y="834"/>
                  </a:lnTo>
                  <a:cubicBezTo>
                    <a:pt x="1206" y="808"/>
                    <a:pt x="1310" y="783"/>
                    <a:pt x="1413" y="75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7"/>
            <p:cNvSpPr/>
            <p:nvPr/>
          </p:nvSpPr>
          <p:spPr>
            <a:xfrm>
              <a:off x="6050700" y="3472725"/>
              <a:ext cx="36225" cy="28650"/>
            </a:xfrm>
            <a:custGeom>
              <a:avLst/>
              <a:gdLst/>
              <a:ahLst/>
              <a:cxnLst/>
              <a:rect l="l" t="t" r="r" b="b"/>
              <a:pathLst>
                <a:path w="1449" h="1146" extrusionOk="0">
                  <a:moveTo>
                    <a:pt x="1448" y="733"/>
                  </a:moveTo>
                  <a:lnTo>
                    <a:pt x="1181" y="0"/>
                  </a:lnTo>
                  <a:lnTo>
                    <a:pt x="1108" y="28"/>
                  </a:lnTo>
                  <a:lnTo>
                    <a:pt x="1035" y="54"/>
                  </a:lnTo>
                  <a:lnTo>
                    <a:pt x="887" y="106"/>
                  </a:lnTo>
                  <a:lnTo>
                    <a:pt x="594" y="209"/>
                  </a:lnTo>
                  <a:cubicBezTo>
                    <a:pt x="495" y="241"/>
                    <a:pt x="396" y="273"/>
                    <a:pt x="297" y="304"/>
                  </a:cubicBezTo>
                  <a:lnTo>
                    <a:pt x="148" y="353"/>
                  </a:lnTo>
                  <a:cubicBezTo>
                    <a:pt x="99" y="369"/>
                    <a:pt x="49" y="386"/>
                    <a:pt x="0" y="400"/>
                  </a:cubicBezTo>
                  <a:lnTo>
                    <a:pt x="233" y="1146"/>
                  </a:lnTo>
                  <a:cubicBezTo>
                    <a:pt x="285" y="1131"/>
                    <a:pt x="334" y="1113"/>
                    <a:pt x="386" y="1096"/>
                  </a:cubicBezTo>
                  <a:lnTo>
                    <a:pt x="538" y="1047"/>
                  </a:lnTo>
                  <a:cubicBezTo>
                    <a:pt x="640" y="1012"/>
                    <a:pt x="743" y="980"/>
                    <a:pt x="844" y="947"/>
                  </a:cubicBezTo>
                  <a:lnTo>
                    <a:pt x="1147" y="840"/>
                  </a:lnTo>
                  <a:lnTo>
                    <a:pt x="1298" y="787"/>
                  </a:lnTo>
                  <a:lnTo>
                    <a:pt x="1374" y="76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7"/>
            <p:cNvSpPr/>
            <p:nvPr/>
          </p:nvSpPr>
          <p:spPr>
            <a:xfrm>
              <a:off x="6103125" y="3451300"/>
              <a:ext cx="36775" cy="30575"/>
            </a:xfrm>
            <a:custGeom>
              <a:avLst/>
              <a:gdLst/>
              <a:ahLst/>
              <a:cxnLst/>
              <a:rect l="l" t="t" r="r" b="b"/>
              <a:pathLst>
                <a:path w="1471" h="1223" extrusionOk="0">
                  <a:moveTo>
                    <a:pt x="1470" y="707"/>
                  </a:moveTo>
                  <a:lnTo>
                    <a:pt x="1140" y="1"/>
                  </a:lnTo>
                  <a:cubicBezTo>
                    <a:pt x="1093" y="24"/>
                    <a:pt x="1046" y="45"/>
                    <a:pt x="997" y="66"/>
                  </a:cubicBezTo>
                  <a:lnTo>
                    <a:pt x="856" y="130"/>
                  </a:lnTo>
                  <a:lnTo>
                    <a:pt x="573" y="259"/>
                  </a:lnTo>
                  <a:lnTo>
                    <a:pt x="286" y="381"/>
                  </a:lnTo>
                  <a:lnTo>
                    <a:pt x="143" y="442"/>
                  </a:lnTo>
                  <a:lnTo>
                    <a:pt x="71" y="472"/>
                  </a:lnTo>
                  <a:cubicBezTo>
                    <a:pt x="48" y="483"/>
                    <a:pt x="23" y="492"/>
                    <a:pt x="0" y="500"/>
                  </a:cubicBezTo>
                  <a:lnTo>
                    <a:pt x="297" y="1223"/>
                  </a:lnTo>
                  <a:cubicBezTo>
                    <a:pt x="321" y="1212"/>
                    <a:pt x="346" y="1203"/>
                    <a:pt x="371" y="1193"/>
                  </a:cubicBezTo>
                  <a:lnTo>
                    <a:pt x="445" y="1161"/>
                  </a:lnTo>
                  <a:lnTo>
                    <a:pt x="591" y="1099"/>
                  </a:lnTo>
                  <a:lnTo>
                    <a:pt x="887" y="973"/>
                  </a:lnTo>
                  <a:lnTo>
                    <a:pt x="1180" y="841"/>
                  </a:lnTo>
                  <a:lnTo>
                    <a:pt x="1325" y="774"/>
                  </a:lnTo>
                  <a:cubicBezTo>
                    <a:pt x="1372" y="752"/>
                    <a:pt x="1422" y="731"/>
                    <a:pt x="1470" y="70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7"/>
            <p:cNvSpPr/>
            <p:nvPr/>
          </p:nvSpPr>
          <p:spPr>
            <a:xfrm>
              <a:off x="5828575" y="3508875"/>
              <a:ext cx="32525" cy="21000"/>
            </a:xfrm>
            <a:custGeom>
              <a:avLst/>
              <a:gdLst/>
              <a:ahLst/>
              <a:cxnLst/>
              <a:rect l="l" t="t" r="r" b="b"/>
              <a:pathLst>
                <a:path w="1301" h="840" extrusionOk="0">
                  <a:moveTo>
                    <a:pt x="1286" y="840"/>
                  </a:moveTo>
                  <a:lnTo>
                    <a:pt x="1301" y="59"/>
                  </a:lnTo>
                  <a:lnTo>
                    <a:pt x="990" y="51"/>
                  </a:lnTo>
                  <a:lnTo>
                    <a:pt x="679" y="38"/>
                  </a:lnTo>
                  <a:cubicBezTo>
                    <a:pt x="575" y="34"/>
                    <a:pt x="472" y="28"/>
                    <a:pt x="369" y="21"/>
                  </a:cubicBezTo>
                  <a:cubicBezTo>
                    <a:pt x="266" y="14"/>
                    <a:pt x="162" y="9"/>
                    <a:pt x="60" y="1"/>
                  </a:cubicBezTo>
                  <a:lnTo>
                    <a:pt x="0" y="778"/>
                  </a:lnTo>
                  <a:cubicBezTo>
                    <a:pt x="108" y="788"/>
                    <a:pt x="214" y="793"/>
                    <a:pt x="322" y="800"/>
                  </a:cubicBezTo>
                  <a:cubicBezTo>
                    <a:pt x="429" y="808"/>
                    <a:pt x="536" y="815"/>
                    <a:pt x="644" y="819"/>
                  </a:cubicBezTo>
                  <a:lnTo>
                    <a:pt x="966" y="83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7"/>
            <p:cNvSpPr/>
            <p:nvPr/>
          </p:nvSpPr>
          <p:spPr>
            <a:xfrm>
              <a:off x="5885750" y="3508675"/>
              <a:ext cx="32625" cy="21125"/>
            </a:xfrm>
            <a:custGeom>
              <a:avLst/>
              <a:gdLst/>
              <a:ahLst/>
              <a:cxnLst/>
              <a:rect l="l" t="t" r="r" b="b"/>
              <a:pathLst>
                <a:path w="1305" h="845" extrusionOk="0">
                  <a:moveTo>
                    <a:pt x="1305" y="779"/>
                  </a:moveTo>
                  <a:lnTo>
                    <a:pt x="1243" y="0"/>
                  </a:lnTo>
                  <a:cubicBezTo>
                    <a:pt x="830" y="32"/>
                    <a:pt x="415" y="52"/>
                    <a:pt x="1" y="64"/>
                  </a:cubicBezTo>
                  <a:lnTo>
                    <a:pt x="20" y="845"/>
                  </a:lnTo>
                  <a:cubicBezTo>
                    <a:pt x="450" y="833"/>
                    <a:pt x="878" y="811"/>
                    <a:pt x="1305" y="7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7"/>
            <p:cNvSpPr/>
            <p:nvPr/>
          </p:nvSpPr>
          <p:spPr>
            <a:xfrm>
              <a:off x="5941225" y="3501750"/>
              <a:ext cx="34125" cy="23975"/>
            </a:xfrm>
            <a:custGeom>
              <a:avLst/>
              <a:gdLst/>
              <a:ahLst/>
              <a:cxnLst/>
              <a:rect l="l" t="t" r="r" b="b"/>
              <a:pathLst>
                <a:path w="1365" h="959" extrusionOk="0">
                  <a:moveTo>
                    <a:pt x="1365" y="770"/>
                  </a:moveTo>
                  <a:lnTo>
                    <a:pt x="1231" y="0"/>
                  </a:lnTo>
                  <a:cubicBezTo>
                    <a:pt x="1130" y="19"/>
                    <a:pt x="1027" y="34"/>
                    <a:pt x="924" y="50"/>
                  </a:cubicBezTo>
                  <a:lnTo>
                    <a:pt x="617" y="99"/>
                  </a:lnTo>
                  <a:cubicBezTo>
                    <a:pt x="591" y="102"/>
                    <a:pt x="567" y="107"/>
                    <a:pt x="541" y="111"/>
                  </a:cubicBezTo>
                  <a:lnTo>
                    <a:pt x="464" y="121"/>
                  </a:lnTo>
                  <a:lnTo>
                    <a:pt x="309" y="142"/>
                  </a:lnTo>
                  <a:cubicBezTo>
                    <a:pt x="206" y="154"/>
                    <a:pt x="104" y="171"/>
                    <a:pt x="1" y="183"/>
                  </a:cubicBezTo>
                  <a:lnTo>
                    <a:pt x="94" y="958"/>
                  </a:lnTo>
                  <a:cubicBezTo>
                    <a:pt x="201" y="945"/>
                    <a:pt x="307" y="930"/>
                    <a:pt x="413" y="917"/>
                  </a:cubicBezTo>
                  <a:lnTo>
                    <a:pt x="572" y="896"/>
                  </a:lnTo>
                  <a:lnTo>
                    <a:pt x="651" y="885"/>
                  </a:lnTo>
                  <a:cubicBezTo>
                    <a:pt x="678" y="881"/>
                    <a:pt x="705" y="878"/>
                    <a:pt x="731" y="874"/>
                  </a:cubicBezTo>
                  <a:lnTo>
                    <a:pt x="1048" y="824"/>
                  </a:lnTo>
                  <a:cubicBezTo>
                    <a:pt x="1153" y="803"/>
                    <a:pt x="1261" y="789"/>
                    <a:pt x="1365" y="7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7"/>
            <p:cNvSpPr/>
            <p:nvPr/>
          </p:nvSpPr>
          <p:spPr>
            <a:xfrm>
              <a:off x="5661000" y="3468850"/>
              <a:ext cx="36650" cy="30075"/>
            </a:xfrm>
            <a:custGeom>
              <a:avLst/>
              <a:gdLst/>
              <a:ahLst/>
              <a:cxnLst/>
              <a:rect l="l" t="t" r="r" b="b"/>
              <a:pathLst>
                <a:path w="1466" h="1203" extrusionOk="0">
                  <a:moveTo>
                    <a:pt x="1193" y="1203"/>
                  </a:moveTo>
                  <a:lnTo>
                    <a:pt x="1465" y="472"/>
                  </a:lnTo>
                  <a:lnTo>
                    <a:pt x="1177" y="361"/>
                  </a:lnTo>
                  <a:cubicBezTo>
                    <a:pt x="1128" y="343"/>
                    <a:pt x="1080" y="323"/>
                    <a:pt x="1033" y="303"/>
                  </a:cubicBezTo>
                  <a:lnTo>
                    <a:pt x="890" y="245"/>
                  </a:lnTo>
                  <a:lnTo>
                    <a:pt x="747" y="187"/>
                  </a:lnTo>
                  <a:cubicBezTo>
                    <a:pt x="700" y="167"/>
                    <a:pt x="653" y="145"/>
                    <a:pt x="605" y="125"/>
                  </a:cubicBezTo>
                  <a:lnTo>
                    <a:pt x="465" y="63"/>
                  </a:lnTo>
                  <a:lnTo>
                    <a:pt x="394" y="32"/>
                  </a:lnTo>
                  <a:lnTo>
                    <a:pt x="324" y="0"/>
                  </a:lnTo>
                  <a:lnTo>
                    <a:pt x="0" y="711"/>
                  </a:lnTo>
                  <a:cubicBezTo>
                    <a:pt x="24" y="723"/>
                    <a:pt x="49" y="733"/>
                    <a:pt x="74" y="745"/>
                  </a:cubicBezTo>
                  <a:lnTo>
                    <a:pt x="148" y="777"/>
                  </a:lnTo>
                  <a:lnTo>
                    <a:pt x="297" y="843"/>
                  </a:lnTo>
                  <a:cubicBezTo>
                    <a:pt x="346" y="864"/>
                    <a:pt x="396" y="886"/>
                    <a:pt x="445" y="907"/>
                  </a:cubicBezTo>
                  <a:lnTo>
                    <a:pt x="595" y="969"/>
                  </a:lnTo>
                  <a:lnTo>
                    <a:pt x="745" y="1030"/>
                  </a:lnTo>
                  <a:cubicBezTo>
                    <a:pt x="794" y="1051"/>
                    <a:pt x="844" y="1072"/>
                    <a:pt x="893" y="10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7"/>
            <p:cNvSpPr/>
            <p:nvPr/>
          </p:nvSpPr>
          <p:spPr>
            <a:xfrm>
              <a:off x="5715050" y="3488500"/>
              <a:ext cx="35650" cy="27175"/>
            </a:xfrm>
            <a:custGeom>
              <a:avLst/>
              <a:gdLst/>
              <a:ahLst/>
              <a:cxnLst/>
              <a:rect l="l" t="t" r="r" b="b"/>
              <a:pathLst>
                <a:path w="1426" h="1087" extrusionOk="0">
                  <a:moveTo>
                    <a:pt x="1244" y="1086"/>
                  </a:moveTo>
                  <a:lnTo>
                    <a:pt x="1425" y="326"/>
                  </a:lnTo>
                  <a:lnTo>
                    <a:pt x="1349" y="309"/>
                  </a:lnTo>
                  <a:lnTo>
                    <a:pt x="1274" y="290"/>
                  </a:lnTo>
                  <a:lnTo>
                    <a:pt x="1124" y="251"/>
                  </a:lnTo>
                  <a:lnTo>
                    <a:pt x="974" y="214"/>
                  </a:lnTo>
                  <a:cubicBezTo>
                    <a:pt x="925" y="201"/>
                    <a:pt x="875" y="187"/>
                    <a:pt x="824" y="173"/>
                  </a:cubicBezTo>
                  <a:cubicBezTo>
                    <a:pt x="725" y="146"/>
                    <a:pt x="625" y="119"/>
                    <a:pt x="527" y="90"/>
                  </a:cubicBezTo>
                  <a:lnTo>
                    <a:pt x="231" y="0"/>
                  </a:lnTo>
                  <a:lnTo>
                    <a:pt x="1" y="746"/>
                  </a:lnTo>
                  <a:lnTo>
                    <a:pt x="309" y="840"/>
                  </a:lnTo>
                  <a:cubicBezTo>
                    <a:pt x="412" y="870"/>
                    <a:pt x="516" y="897"/>
                    <a:pt x="620" y="927"/>
                  </a:cubicBezTo>
                  <a:cubicBezTo>
                    <a:pt x="672" y="942"/>
                    <a:pt x="723" y="957"/>
                    <a:pt x="775" y="970"/>
                  </a:cubicBezTo>
                  <a:lnTo>
                    <a:pt x="932" y="1009"/>
                  </a:lnTo>
                  <a:lnTo>
                    <a:pt x="1088" y="1048"/>
                  </a:lnTo>
                  <a:lnTo>
                    <a:pt x="1166" y="106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7"/>
            <p:cNvSpPr/>
            <p:nvPr/>
          </p:nvSpPr>
          <p:spPr>
            <a:xfrm>
              <a:off x="5770975" y="3501725"/>
              <a:ext cx="34200" cy="24050"/>
            </a:xfrm>
            <a:custGeom>
              <a:avLst/>
              <a:gdLst/>
              <a:ahLst/>
              <a:cxnLst/>
              <a:rect l="l" t="t" r="r" b="b"/>
              <a:pathLst>
                <a:path w="1368" h="962" extrusionOk="0">
                  <a:moveTo>
                    <a:pt x="1273" y="961"/>
                  </a:moveTo>
                  <a:lnTo>
                    <a:pt x="1367" y="188"/>
                  </a:lnTo>
                  <a:lnTo>
                    <a:pt x="1214" y="169"/>
                  </a:lnTo>
                  <a:cubicBezTo>
                    <a:pt x="1163" y="163"/>
                    <a:pt x="1111" y="154"/>
                    <a:pt x="1060" y="148"/>
                  </a:cubicBezTo>
                  <a:cubicBezTo>
                    <a:pt x="958" y="134"/>
                    <a:pt x="856" y="120"/>
                    <a:pt x="753" y="104"/>
                  </a:cubicBezTo>
                  <a:cubicBezTo>
                    <a:pt x="549" y="70"/>
                    <a:pt x="345" y="39"/>
                    <a:pt x="142" y="0"/>
                  </a:cubicBezTo>
                  <a:lnTo>
                    <a:pt x="0" y="768"/>
                  </a:lnTo>
                  <a:cubicBezTo>
                    <a:pt x="211" y="809"/>
                    <a:pt x="423" y="842"/>
                    <a:pt x="635" y="876"/>
                  </a:cubicBezTo>
                  <a:cubicBezTo>
                    <a:pt x="742" y="892"/>
                    <a:pt x="847" y="905"/>
                    <a:pt x="954" y="922"/>
                  </a:cubicBezTo>
                  <a:cubicBezTo>
                    <a:pt x="1007" y="929"/>
                    <a:pt x="1060" y="937"/>
                    <a:pt x="1112" y="94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7"/>
            <p:cNvSpPr/>
            <p:nvPr/>
          </p:nvSpPr>
          <p:spPr>
            <a:xfrm>
              <a:off x="5523475" y="3369525"/>
              <a:ext cx="35550" cy="36550"/>
            </a:xfrm>
            <a:custGeom>
              <a:avLst/>
              <a:gdLst/>
              <a:ahLst/>
              <a:cxnLst/>
              <a:rect l="l" t="t" r="r" b="b"/>
              <a:pathLst>
                <a:path w="1422" h="1462" extrusionOk="0">
                  <a:moveTo>
                    <a:pt x="863" y="1462"/>
                  </a:moveTo>
                  <a:lnTo>
                    <a:pt x="1422" y="916"/>
                  </a:lnTo>
                  <a:lnTo>
                    <a:pt x="1211" y="692"/>
                  </a:lnTo>
                  <a:lnTo>
                    <a:pt x="1157" y="637"/>
                  </a:lnTo>
                  <a:lnTo>
                    <a:pt x="1131" y="609"/>
                  </a:lnTo>
                  <a:lnTo>
                    <a:pt x="1105" y="580"/>
                  </a:lnTo>
                  <a:lnTo>
                    <a:pt x="1004" y="465"/>
                  </a:lnTo>
                  <a:lnTo>
                    <a:pt x="902" y="351"/>
                  </a:lnTo>
                  <a:lnTo>
                    <a:pt x="852" y="294"/>
                  </a:lnTo>
                  <a:lnTo>
                    <a:pt x="802" y="235"/>
                  </a:lnTo>
                  <a:lnTo>
                    <a:pt x="604" y="0"/>
                  </a:lnTo>
                  <a:lnTo>
                    <a:pt x="0" y="495"/>
                  </a:lnTo>
                  <a:lnTo>
                    <a:pt x="209" y="743"/>
                  </a:lnTo>
                  <a:lnTo>
                    <a:pt x="261" y="805"/>
                  </a:lnTo>
                  <a:lnTo>
                    <a:pt x="314" y="865"/>
                  </a:lnTo>
                  <a:lnTo>
                    <a:pt x="422" y="986"/>
                  </a:lnTo>
                  <a:lnTo>
                    <a:pt x="529" y="1108"/>
                  </a:lnTo>
                  <a:lnTo>
                    <a:pt x="556" y="1137"/>
                  </a:lnTo>
                  <a:lnTo>
                    <a:pt x="584" y="1167"/>
                  </a:lnTo>
                  <a:lnTo>
                    <a:pt x="640" y="1226"/>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7"/>
            <p:cNvSpPr/>
            <p:nvPr/>
          </p:nvSpPr>
          <p:spPr>
            <a:xfrm>
              <a:off x="5563675" y="3409225"/>
              <a:ext cx="36725" cy="35025"/>
            </a:xfrm>
            <a:custGeom>
              <a:avLst/>
              <a:gdLst/>
              <a:ahLst/>
              <a:cxnLst/>
              <a:rect l="l" t="t" r="r" b="b"/>
              <a:pathLst>
                <a:path w="1469" h="1401" extrusionOk="0">
                  <a:moveTo>
                    <a:pt x="1004" y="1400"/>
                  </a:moveTo>
                  <a:lnTo>
                    <a:pt x="1468" y="772"/>
                  </a:lnTo>
                  <a:cubicBezTo>
                    <a:pt x="1385" y="714"/>
                    <a:pt x="1306" y="651"/>
                    <a:pt x="1225" y="588"/>
                  </a:cubicBezTo>
                  <a:lnTo>
                    <a:pt x="1104" y="494"/>
                  </a:lnTo>
                  <a:cubicBezTo>
                    <a:pt x="1084" y="479"/>
                    <a:pt x="1063" y="463"/>
                    <a:pt x="1043" y="448"/>
                  </a:cubicBezTo>
                  <a:lnTo>
                    <a:pt x="985" y="398"/>
                  </a:lnTo>
                  <a:lnTo>
                    <a:pt x="750" y="203"/>
                  </a:lnTo>
                  <a:cubicBezTo>
                    <a:pt x="730" y="187"/>
                    <a:pt x="710" y="169"/>
                    <a:pt x="691" y="153"/>
                  </a:cubicBezTo>
                  <a:lnTo>
                    <a:pt x="634" y="102"/>
                  </a:lnTo>
                  <a:lnTo>
                    <a:pt x="520" y="1"/>
                  </a:lnTo>
                  <a:lnTo>
                    <a:pt x="0" y="584"/>
                  </a:lnTo>
                  <a:lnTo>
                    <a:pt x="121" y="691"/>
                  </a:lnTo>
                  <a:lnTo>
                    <a:pt x="182" y="744"/>
                  </a:lnTo>
                  <a:cubicBezTo>
                    <a:pt x="203" y="762"/>
                    <a:pt x="223" y="781"/>
                    <a:pt x="244" y="797"/>
                  </a:cubicBezTo>
                  <a:lnTo>
                    <a:pt x="494" y="1005"/>
                  </a:lnTo>
                  <a:lnTo>
                    <a:pt x="556" y="1057"/>
                  </a:lnTo>
                  <a:cubicBezTo>
                    <a:pt x="577" y="1073"/>
                    <a:pt x="599" y="1090"/>
                    <a:pt x="620" y="1106"/>
                  </a:cubicBezTo>
                  <a:lnTo>
                    <a:pt x="747" y="1205"/>
                  </a:lnTo>
                  <a:cubicBezTo>
                    <a:pt x="832" y="1270"/>
                    <a:pt x="916" y="1337"/>
                    <a:pt x="1004" y="140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7"/>
            <p:cNvSpPr/>
            <p:nvPr/>
          </p:nvSpPr>
          <p:spPr>
            <a:xfrm>
              <a:off x="5609825" y="3442250"/>
              <a:ext cx="37050" cy="32775"/>
            </a:xfrm>
            <a:custGeom>
              <a:avLst/>
              <a:gdLst/>
              <a:ahLst/>
              <a:cxnLst/>
              <a:rect l="l" t="t" r="r" b="b"/>
              <a:pathLst>
                <a:path w="1482" h="1311" extrusionOk="0">
                  <a:moveTo>
                    <a:pt x="1113" y="1310"/>
                  </a:moveTo>
                  <a:lnTo>
                    <a:pt x="1482" y="622"/>
                  </a:lnTo>
                  <a:lnTo>
                    <a:pt x="1346" y="549"/>
                  </a:lnTo>
                  <a:cubicBezTo>
                    <a:pt x="1325" y="537"/>
                    <a:pt x="1301" y="526"/>
                    <a:pt x="1279" y="512"/>
                  </a:cubicBezTo>
                  <a:lnTo>
                    <a:pt x="1212" y="475"/>
                  </a:lnTo>
                  <a:lnTo>
                    <a:pt x="946" y="323"/>
                  </a:lnTo>
                  <a:cubicBezTo>
                    <a:pt x="857" y="271"/>
                    <a:pt x="770" y="216"/>
                    <a:pt x="682" y="164"/>
                  </a:cubicBezTo>
                  <a:cubicBezTo>
                    <a:pt x="638" y="137"/>
                    <a:pt x="594" y="112"/>
                    <a:pt x="551" y="82"/>
                  </a:cubicBezTo>
                  <a:lnTo>
                    <a:pt x="422" y="0"/>
                  </a:lnTo>
                  <a:lnTo>
                    <a:pt x="0" y="657"/>
                  </a:lnTo>
                  <a:lnTo>
                    <a:pt x="135" y="745"/>
                  </a:lnTo>
                  <a:cubicBezTo>
                    <a:pt x="181" y="773"/>
                    <a:pt x="228" y="800"/>
                    <a:pt x="274" y="829"/>
                  </a:cubicBezTo>
                  <a:cubicBezTo>
                    <a:pt x="367" y="885"/>
                    <a:pt x="457" y="940"/>
                    <a:pt x="551" y="996"/>
                  </a:cubicBezTo>
                  <a:lnTo>
                    <a:pt x="832" y="1155"/>
                  </a:lnTo>
                  <a:lnTo>
                    <a:pt x="903" y="1195"/>
                  </a:lnTo>
                  <a:cubicBezTo>
                    <a:pt x="926" y="1209"/>
                    <a:pt x="950" y="1222"/>
                    <a:pt x="974" y="123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7"/>
            <p:cNvSpPr/>
            <p:nvPr/>
          </p:nvSpPr>
          <p:spPr>
            <a:xfrm>
              <a:off x="5450300" y="3221950"/>
              <a:ext cx="26025" cy="35000"/>
            </a:xfrm>
            <a:custGeom>
              <a:avLst/>
              <a:gdLst/>
              <a:ahLst/>
              <a:cxnLst/>
              <a:rect l="l" t="t" r="r" b="b"/>
              <a:pathLst>
                <a:path w="1041" h="1400" extrusionOk="0">
                  <a:moveTo>
                    <a:pt x="289" y="1400"/>
                  </a:moveTo>
                  <a:lnTo>
                    <a:pt x="1041" y="1187"/>
                  </a:lnTo>
                  <a:lnTo>
                    <a:pt x="1018" y="1115"/>
                  </a:lnTo>
                  <a:lnTo>
                    <a:pt x="999" y="1041"/>
                  </a:lnTo>
                  <a:lnTo>
                    <a:pt x="961" y="894"/>
                  </a:lnTo>
                  <a:lnTo>
                    <a:pt x="923" y="746"/>
                  </a:lnTo>
                  <a:cubicBezTo>
                    <a:pt x="917" y="722"/>
                    <a:pt x="912" y="697"/>
                    <a:pt x="906" y="672"/>
                  </a:cubicBezTo>
                  <a:lnTo>
                    <a:pt x="890" y="598"/>
                  </a:lnTo>
                  <a:cubicBezTo>
                    <a:pt x="867" y="499"/>
                    <a:pt x="845" y="400"/>
                    <a:pt x="824" y="300"/>
                  </a:cubicBezTo>
                  <a:lnTo>
                    <a:pt x="770" y="0"/>
                  </a:lnTo>
                  <a:lnTo>
                    <a:pt x="1" y="134"/>
                  </a:lnTo>
                  <a:lnTo>
                    <a:pt x="59" y="453"/>
                  </a:lnTo>
                  <a:cubicBezTo>
                    <a:pt x="81" y="561"/>
                    <a:pt x="106" y="666"/>
                    <a:pt x="128" y="771"/>
                  </a:cubicBezTo>
                  <a:lnTo>
                    <a:pt x="145" y="850"/>
                  </a:lnTo>
                  <a:cubicBezTo>
                    <a:pt x="152" y="876"/>
                    <a:pt x="157" y="904"/>
                    <a:pt x="163" y="930"/>
                  </a:cubicBezTo>
                  <a:lnTo>
                    <a:pt x="204" y="1087"/>
                  </a:lnTo>
                  <a:lnTo>
                    <a:pt x="244" y="1245"/>
                  </a:lnTo>
                  <a:lnTo>
                    <a:pt x="265" y="132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7"/>
            <p:cNvSpPr/>
            <p:nvPr/>
          </p:nvSpPr>
          <p:spPr>
            <a:xfrm>
              <a:off x="5465525" y="3274625"/>
              <a:ext cx="30350" cy="36625"/>
            </a:xfrm>
            <a:custGeom>
              <a:avLst/>
              <a:gdLst/>
              <a:ahLst/>
              <a:cxnLst/>
              <a:rect l="l" t="t" r="r" b="b"/>
              <a:pathLst>
                <a:path w="1214" h="1465" extrusionOk="0">
                  <a:moveTo>
                    <a:pt x="511" y="1465"/>
                  </a:moveTo>
                  <a:lnTo>
                    <a:pt x="1214" y="1123"/>
                  </a:lnTo>
                  <a:cubicBezTo>
                    <a:pt x="1121" y="941"/>
                    <a:pt x="1043" y="754"/>
                    <a:pt x="959" y="568"/>
                  </a:cubicBezTo>
                  <a:lnTo>
                    <a:pt x="843" y="285"/>
                  </a:lnTo>
                  <a:lnTo>
                    <a:pt x="814" y="215"/>
                  </a:lnTo>
                  <a:cubicBezTo>
                    <a:pt x="809" y="204"/>
                    <a:pt x="803" y="191"/>
                    <a:pt x="799" y="180"/>
                  </a:cubicBezTo>
                  <a:lnTo>
                    <a:pt x="787" y="144"/>
                  </a:lnTo>
                  <a:lnTo>
                    <a:pt x="733" y="1"/>
                  </a:lnTo>
                  <a:lnTo>
                    <a:pt x="1" y="273"/>
                  </a:lnTo>
                  <a:lnTo>
                    <a:pt x="56" y="425"/>
                  </a:lnTo>
                  <a:lnTo>
                    <a:pt x="70" y="462"/>
                  </a:lnTo>
                  <a:cubicBezTo>
                    <a:pt x="76" y="476"/>
                    <a:pt x="81" y="487"/>
                    <a:pt x="86" y="501"/>
                  </a:cubicBezTo>
                  <a:lnTo>
                    <a:pt x="117" y="576"/>
                  </a:lnTo>
                  <a:lnTo>
                    <a:pt x="240" y="877"/>
                  </a:lnTo>
                  <a:cubicBezTo>
                    <a:pt x="330" y="1072"/>
                    <a:pt x="413" y="1272"/>
                    <a:pt x="511" y="146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7"/>
            <p:cNvSpPr/>
            <p:nvPr/>
          </p:nvSpPr>
          <p:spPr>
            <a:xfrm>
              <a:off x="5490250" y="3324050"/>
              <a:ext cx="33400" cy="37050"/>
            </a:xfrm>
            <a:custGeom>
              <a:avLst/>
              <a:gdLst/>
              <a:ahLst/>
              <a:cxnLst/>
              <a:rect l="l" t="t" r="r" b="b"/>
              <a:pathLst>
                <a:path w="1336" h="1482" extrusionOk="0">
                  <a:moveTo>
                    <a:pt x="698" y="1482"/>
                  </a:moveTo>
                  <a:lnTo>
                    <a:pt x="1336" y="1032"/>
                  </a:lnTo>
                  <a:lnTo>
                    <a:pt x="1162" y="780"/>
                  </a:lnTo>
                  <a:lnTo>
                    <a:pt x="995" y="524"/>
                  </a:lnTo>
                  <a:cubicBezTo>
                    <a:pt x="938" y="439"/>
                    <a:pt x="886" y="351"/>
                    <a:pt x="834" y="263"/>
                  </a:cubicBezTo>
                  <a:lnTo>
                    <a:pt x="755" y="132"/>
                  </a:lnTo>
                  <a:cubicBezTo>
                    <a:pt x="741" y="109"/>
                    <a:pt x="727" y="90"/>
                    <a:pt x="715" y="67"/>
                  </a:cubicBezTo>
                  <a:lnTo>
                    <a:pt x="678" y="0"/>
                  </a:lnTo>
                  <a:lnTo>
                    <a:pt x="1" y="391"/>
                  </a:lnTo>
                  <a:lnTo>
                    <a:pt x="41" y="461"/>
                  </a:lnTo>
                  <a:cubicBezTo>
                    <a:pt x="54" y="484"/>
                    <a:pt x="69" y="508"/>
                    <a:pt x="83" y="530"/>
                  </a:cubicBezTo>
                  <a:lnTo>
                    <a:pt x="167" y="669"/>
                  </a:lnTo>
                  <a:cubicBezTo>
                    <a:pt x="224" y="760"/>
                    <a:pt x="278" y="853"/>
                    <a:pt x="339" y="942"/>
                  </a:cubicBezTo>
                  <a:lnTo>
                    <a:pt x="516" y="121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7"/>
            <p:cNvSpPr/>
            <p:nvPr/>
          </p:nvSpPr>
          <p:spPr>
            <a:xfrm>
              <a:off x="5465000" y="3056050"/>
              <a:ext cx="32475" cy="36850"/>
            </a:xfrm>
            <a:custGeom>
              <a:avLst/>
              <a:gdLst/>
              <a:ahLst/>
              <a:cxnLst/>
              <a:rect l="l" t="t" r="r" b="b"/>
              <a:pathLst>
                <a:path w="1299" h="1474" extrusionOk="0">
                  <a:moveTo>
                    <a:pt x="1" y="1143"/>
                  </a:moveTo>
                  <a:lnTo>
                    <a:pt x="708" y="1473"/>
                  </a:lnTo>
                  <a:cubicBezTo>
                    <a:pt x="874" y="1115"/>
                    <a:pt x="1072" y="771"/>
                    <a:pt x="1298" y="452"/>
                  </a:cubicBezTo>
                  <a:lnTo>
                    <a:pt x="661" y="1"/>
                  </a:lnTo>
                  <a:cubicBezTo>
                    <a:pt x="407" y="362"/>
                    <a:pt x="187" y="744"/>
                    <a:pt x="1" y="114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7"/>
            <p:cNvSpPr/>
            <p:nvPr/>
          </p:nvSpPr>
          <p:spPr>
            <a:xfrm>
              <a:off x="5448250" y="3108950"/>
              <a:ext cx="25925" cy="34775"/>
            </a:xfrm>
            <a:custGeom>
              <a:avLst/>
              <a:gdLst/>
              <a:ahLst/>
              <a:cxnLst/>
              <a:rect l="l" t="t" r="r" b="b"/>
              <a:pathLst>
                <a:path w="1037" h="1391" extrusionOk="0">
                  <a:moveTo>
                    <a:pt x="0" y="1283"/>
                  </a:moveTo>
                  <a:lnTo>
                    <a:pt x="774" y="1391"/>
                  </a:lnTo>
                  <a:cubicBezTo>
                    <a:pt x="786" y="1293"/>
                    <a:pt x="803" y="1197"/>
                    <a:pt x="821" y="1099"/>
                  </a:cubicBezTo>
                  <a:cubicBezTo>
                    <a:pt x="839" y="1002"/>
                    <a:pt x="858" y="905"/>
                    <a:pt x="880" y="809"/>
                  </a:cubicBezTo>
                  <a:cubicBezTo>
                    <a:pt x="925" y="616"/>
                    <a:pt x="977" y="424"/>
                    <a:pt x="1036" y="236"/>
                  </a:cubicBezTo>
                  <a:lnTo>
                    <a:pt x="292" y="1"/>
                  </a:lnTo>
                  <a:cubicBezTo>
                    <a:pt x="225" y="210"/>
                    <a:pt x="168" y="422"/>
                    <a:pt x="119" y="636"/>
                  </a:cubicBezTo>
                  <a:cubicBezTo>
                    <a:pt x="94" y="742"/>
                    <a:pt x="72" y="850"/>
                    <a:pt x="52" y="958"/>
                  </a:cubicBezTo>
                  <a:cubicBezTo>
                    <a:pt x="33" y="1067"/>
                    <a:pt x="15" y="1174"/>
                    <a:pt x="0" y="128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7"/>
            <p:cNvSpPr/>
            <p:nvPr/>
          </p:nvSpPr>
          <p:spPr>
            <a:xfrm>
              <a:off x="5446025" y="3166775"/>
              <a:ext cx="20475" cy="32500"/>
            </a:xfrm>
            <a:custGeom>
              <a:avLst/>
              <a:gdLst/>
              <a:ahLst/>
              <a:cxnLst/>
              <a:rect l="l" t="t" r="r" b="b"/>
              <a:pathLst>
                <a:path w="819" h="1300" extrusionOk="0">
                  <a:moveTo>
                    <a:pt x="40" y="1300"/>
                  </a:moveTo>
                  <a:lnTo>
                    <a:pt x="818" y="1235"/>
                  </a:lnTo>
                  <a:lnTo>
                    <a:pt x="797" y="932"/>
                  </a:lnTo>
                  <a:cubicBezTo>
                    <a:pt x="794" y="907"/>
                    <a:pt x="794" y="881"/>
                    <a:pt x="793" y="857"/>
                  </a:cubicBezTo>
                  <a:lnTo>
                    <a:pt x="791" y="781"/>
                  </a:lnTo>
                  <a:lnTo>
                    <a:pt x="786" y="630"/>
                  </a:lnTo>
                  <a:cubicBezTo>
                    <a:pt x="784" y="579"/>
                    <a:pt x="782" y="529"/>
                    <a:pt x="782" y="479"/>
                  </a:cubicBezTo>
                  <a:lnTo>
                    <a:pt x="783" y="328"/>
                  </a:lnTo>
                  <a:lnTo>
                    <a:pt x="785" y="177"/>
                  </a:lnTo>
                  <a:lnTo>
                    <a:pt x="785" y="102"/>
                  </a:lnTo>
                  <a:cubicBezTo>
                    <a:pt x="785" y="77"/>
                    <a:pt x="787" y="51"/>
                    <a:pt x="787" y="26"/>
                  </a:cubicBezTo>
                  <a:lnTo>
                    <a:pt x="6" y="0"/>
                  </a:lnTo>
                  <a:cubicBezTo>
                    <a:pt x="5" y="27"/>
                    <a:pt x="4" y="55"/>
                    <a:pt x="4" y="82"/>
                  </a:cubicBezTo>
                  <a:lnTo>
                    <a:pt x="4" y="165"/>
                  </a:lnTo>
                  <a:lnTo>
                    <a:pt x="2" y="327"/>
                  </a:lnTo>
                  <a:lnTo>
                    <a:pt x="1" y="489"/>
                  </a:lnTo>
                  <a:cubicBezTo>
                    <a:pt x="1" y="545"/>
                    <a:pt x="4" y="598"/>
                    <a:pt x="5" y="652"/>
                  </a:cubicBezTo>
                  <a:lnTo>
                    <a:pt x="10" y="815"/>
                  </a:lnTo>
                  <a:lnTo>
                    <a:pt x="12" y="897"/>
                  </a:lnTo>
                  <a:cubicBezTo>
                    <a:pt x="14" y="925"/>
                    <a:pt x="14" y="952"/>
                    <a:pt x="16" y="97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7"/>
            <p:cNvSpPr/>
            <p:nvPr/>
          </p:nvSpPr>
          <p:spPr>
            <a:xfrm>
              <a:off x="5603025" y="3010225"/>
              <a:ext cx="35475" cy="33700"/>
            </a:xfrm>
            <a:custGeom>
              <a:avLst/>
              <a:gdLst/>
              <a:ahLst/>
              <a:cxnLst/>
              <a:rect l="l" t="t" r="r" b="b"/>
              <a:pathLst>
                <a:path w="1419" h="1348" extrusionOk="0">
                  <a:moveTo>
                    <a:pt x="285" y="0"/>
                  </a:moveTo>
                  <a:lnTo>
                    <a:pt x="0" y="743"/>
                  </a:lnTo>
                  <a:cubicBezTo>
                    <a:pt x="339" y="891"/>
                    <a:pt x="649" y="1099"/>
                    <a:pt x="922" y="1348"/>
                  </a:cubicBezTo>
                  <a:lnTo>
                    <a:pt x="1418" y="740"/>
                  </a:lnTo>
                  <a:cubicBezTo>
                    <a:pt x="1082" y="437"/>
                    <a:pt x="701" y="181"/>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7"/>
            <p:cNvSpPr/>
            <p:nvPr/>
          </p:nvSpPr>
          <p:spPr>
            <a:xfrm>
              <a:off x="5550525" y="3002400"/>
              <a:ext cx="33750" cy="22250"/>
            </a:xfrm>
            <a:custGeom>
              <a:avLst/>
              <a:gdLst/>
              <a:ahLst/>
              <a:cxnLst/>
              <a:rect l="l" t="t" r="r" b="b"/>
              <a:pathLst>
                <a:path w="1350" h="890" extrusionOk="0">
                  <a:moveTo>
                    <a:pt x="0" y="109"/>
                  </a:moveTo>
                  <a:lnTo>
                    <a:pt x="159" y="889"/>
                  </a:lnTo>
                  <a:cubicBezTo>
                    <a:pt x="339" y="844"/>
                    <a:pt x="521" y="816"/>
                    <a:pt x="705" y="806"/>
                  </a:cubicBezTo>
                  <a:lnTo>
                    <a:pt x="775" y="802"/>
                  </a:lnTo>
                  <a:lnTo>
                    <a:pt x="844" y="801"/>
                  </a:lnTo>
                  <a:lnTo>
                    <a:pt x="879" y="800"/>
                  </a:lnTo>
                  <a:lnTo>
                    <a:pt x="913" y="800"/>
                  </a:lnTo>
                  <a:lnTo>
                    <a:pt x="983" y="801"/>
                  </a:lnTo>
                  <a:cubicBezTo>
                    <a:pt x="1006" y="801"/>
                    <a:pt x="1028" y="803"/>
                    <a:pt x="1052" y="805"/>
                  </a:cubicBezTo>
                  <a:cubicBezTo>
                    <a:pt x="1075" y="806"/>
                    <a:pt x="1098" y="806"/>
                    <a:pt x="1121" y="808"/>
                  </a:cubicBezTo>
                  <a:cubicBezTo>
                    <a:pt x="1166" y="812"/>
                    <a:pt x="1213" y="816"/>
                    <a:pt x="1259" y="822"/>
                  </a:cubicBezTo>
                  <a:lnTo>
                    <a:pt x="1350" y="30"/>
                  </a:lnTo>
                  <a:cubicBezTo>
                    <a:pt x="1293" y="22"/>
                    <a:pt x="1237" y="19"/>
                    <a:pt x="1181" y="13"/>
                  </a:cubicBezTo>
                  <a:cubicBezTo>
                    <a:pt x="1152" y="10"/>
                    <a:pt x="1125" y="9"/>
                    <a:pt x="1096" y="8"/>
                  </a:cubicBezTo>
                  <a:cubicBezTo>
                    <a:pt x="1067" y="6"/>
                    <a:pt x="1040" y="4"/>
                    <a:pt x="1011" y="4"/>
                  </a:cubicBezTo>
                  <a:lnTo>
                    <a:pt x="927" y="3"/>
                  </a:lnTo>
                  <a:lnTo>
                    <a:pt x="884" y="1"/>
                  </a:lnTo>
                  <a:lnTo>
                    <a:pt x="841" y="3"/>
                  </a:lnTo>
                  <a:lnTo>
                    <a:pt x="756" y="4"/>
                  </a:lnTo>
                  <a:cubicBezTo>
                    <a:pt x="728" y="5"/>
                    <a:pt x="700" y="6"/>
                    <a:pt x="672" y="8"/>
                  </a:cubicBezTo>
                  <a:cubicBezTo>
                    <a:pt x="445" y="20"/>
                    <a:pt x="220" y="54"/>
                    <a:pt x="0" y="1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7"/>
            <p:cNvSpPr/>
            <p:nvPr/>
          </p:nvSpPr>
          <p:spPr>
            <a:xfrm>
              <a:off x="5498775" y="3014925"/>
              <a:ext cx="35600" cy="34575"/>
            </a:xfrm>
            <a:custGeom>
              <a:avLst/>
              <a:gdLst/>
              <a:ahLst/>
              <a:cxnLst/>
              <a:rect l="l" t="t" r="r" b="b"/>
              <a:pathLst>
                <a:path w="1424" h="1383" extrusionOk="0">
                  <a:moveTo>
                    <a:pt x="0" y="825"/>
                  </a:moveTo>
                  <a:lnTo>
                    <a:pt x="547" y="1382"/>
                  </a:lnTo>
                  <a:cubicBezTo>
                    <a:pt x="677" y="1252"/>
                    <a:pt x="817" y="1129"/>
                    <a:pt x="962" y="1016"/>
                  </a:cubicBezTo>
                  <a:cubicBezTo>
                    <a:pt x="1108" y="903"/>
                    <a:pt x="1262" y="801"/>
                    <a:pt x="1424" y="711"/>
                  </a:cubicBezTo>
                  <a:lnTo>
                    <a:pt x="1078" y="1"/>
                  </a:lnTo>
                  <a:cubicBezTo>
                    <a:pt x="880" y="112"/>
                    <a:pt x="692" y="238"/>
                    <a:pt x="511" y="376"/>
                  </a:cubicBezTo>
                  <a:cubicBezTo>
                    <a:pt x="332" y="515"/>
                    <a:pt x="161" y="665"/>
                    <a:pt x="0" y="82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7"/>
            <p:cNvSpPr/>
            <p:nvPr/>
          </p:nvSpPr>
          <p:spPr>
            <a:xfrm>
              <a:off x="5666475" y="3160225"/>
              <a:ext cx="22475" cy="33125"/>
            </a:xfrm>
            <a:custGeom>
              <a:avLst/>
              <a:gdLst/>
              <a:ahLst/>
              <a:cxnLst/>
              <a:rect l="l" t="t" r="r" b="b"/>
              <a:pathLst>
                <a:path w="899" h="1325" extrusionOk="0">
                  <a:moveTo>
                    <a:pt x="898" y="21"/>
                  </a:moveTo>
                  <a:lnTo>
                    <a:pt x="117" y="1"/>
                  </a:lnTo>
                  <a:cubicBezTo>
                    <a:pt x="109" y="401"/>
                    <a:pt x="68" y="798"/>
                    <a:pt x="1" y="1193"/>
                  </a:cubicBezTo>
                  <a:lnTo>
                    <a:pt x="770" y="1324"/>
                  </a:lnTo>
                  <a:cubicBezTo>
                    <a:pt x="845" y="893"/>
                    <a:pt x="890" y="457"/>
                    <a:pt x="898" y="2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7"/>
            <p:cNvSpPr/>
            <p:nvPr/>
          </p:nvSpPr>
          <p:spPr>
            <a:xfrm>
              <a:off x="5663350" y="3102225"/>
              <a:ext cx="24825" cy="34275"/>
            </a:xfrm>
            <a:custGeom>
              <a:avLst/>
              <a:gdLst/>
              <a:ahLst/>
              <a:cxnLst/>
              <a:rect l="l" t="t" r="r" b="b"/>
              <a:pathLst>
                <a:path w="993" h="1371" extrusionOk="0">
                  <a:moveTo>
                    <a:pt x="753" y="1"/>
                  </a:moveTo>
                  <a:lnTo>
                    <a:pt x="1" y="213"/>
                  </a:lnTo>
                  <a:cubicBezTo>
                    <a:pt x="54" y="402"/>
                    <a:pt x="99" y="593"/>
                    <a:pt x="135" y="787"/>
                  </a:cubicBezTo>
                  <a:cubicBezTo>
                    <a:pt x="153" y="884"/>
                    <a:pt x="169" y="980"/>
                    <a:pt x="182" y="1078"/>
                  </a:cubicBezTo>
                  <a:cubicBezTo>
                    <a:pt x="188" y="1125"/>
                    <a:pt x="193" y="1175"/>
                    <a:pt x="200" y="1223"/>
                  </a:cubicBezTo>
                  <a:cubicBezTo>
                    <a:pt x="205" y="1271"/>
                    <a:pt x="210" y="1319"/>
                    <a:pt x="214" y="1370"/>
                  </a:cubicBezTo>
                  <a:lnTo>
                    <a:pt x="992" y="1301"/>
                  </a:lnTo>
                  <a:cubicBezTo>
                    <a:pt x="989" y="1246"/>
                    <a:pt x="982" y="1192"/>
                    <a:pt x="976" y="1137"/>
                  </a:cubicBezTo>
                  <a:cubicBezTo>
                    <a:pt x="970" y="1083"/>
                    <a:pt x="964" y="1029"/>
                    <a:pt x="956" y="973"/>
                  </a:cubicBezTo>
                  <a:cubicBezTo>
                    <a:pt x="941" y="864"/>
                    <a:pt x="923" y="755"/>
                    <a:pt x="904" y="646"/>
                  </a:cubicBezTo>
                  <a:cubicBezTo>
                    <a:pt x="862" y="428"/>
                    <a:pt x="813" y="213"/>
                    <a:pt x="7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7"/>
            <p:cNvSpPr/>
            <p:nvPr/>
          </p:nvSpPr>
          <p:spPr>
            <a:xfrm>
              <a:off x="5640975" y="3049050"/>
              <a:ext cx="32350" cy="36700"/>
            </a:xfrm>
            <a:custGeom>
              <a:avLst/>
              <a:gdLst/>
              <a:ahLst/>
              <a:cxnLst/>
              <a:rect l="l" t="t" r="r" b="b"/>
              <a:pathLst>
                <a:path w="1294" h="1468" extrusionOk="0">
                  <a:moveTo>
                    <a:pt x="631" y="1"/>
                  </a:moveTo>
                  <a:lnTo>
                    <a:pt x="0" y="460"/>
                  </a:lnTo>
                  <a:cubicBezTo>
                    <a:pt x="226" y="770"/>
                    <a:pt x="421" y="1112"/>
                    <a:pt x="580" y="1468"/>
                  </a:cubicBezTo>
                  <a:lnTo>
                    <a:pt x="1294" y="1149"/>
                  </a:lnTo>
                  <a:cubicBezTo>
                    <a:pt x="1113" y="747"/>
                    <a:pt x="893" y="361"/>
                    <a:pt x="6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7"/>
            <p:cNvSpPr/>
            <p:nvPr/>
          </p:nvSpPr>
          <p:spPr>
            <a:xfrm>
              <a:off x="5588625" y="3308100"/>
              <a:ext cx="35750" cy="36375"/>
            </a:xfrm>
            <a:custGeom>
              <a:avLst/>
              <a:gdLst/>
              <a:ahLst/>
              <a:cxnLst/>
              <a:rect l="l" t="t" r="r" b="b"/>
              <a:pathLst>
                <a:path w="1430" h="1455" extrusionOk="0">
                  <a:moveTo>
                    <a:pt x="1429" y="503"/>
                  </a:moveTo>
                  <a:lnTo>
                    <a:pt x="831" y="1"/>
                  </a:lnTo>
                  <a:cubicBezTo>
                    <a:pt x="570" y="313"/>
                    <a:pt x="292" y="611"/>
                    <a:pt x="1" y="896"/>
                  </a:cubicBezTo>
                  <a:lnTo>
                    <a:pt x="547" y="1454"/>
                  </a:lnTo>
                  <a:cubicBezTo>
                    <a:pt x="856" y="1152"/>
                    <a:pt x="1152" y="835"/>
                    <a:pt x="1429" y="5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7"/>
            <p:cNvSpPr/>
            <p:nvPr/>
          </p:nvSpPr>
          <p:spPr>
            <a:xfrm>
              <a:off x="5624200" y="3263325"/>
              <a:ext cx="33300" cy="37025"/>
            </a:xfrm>
            <a:custGeom>
              <a:avLst/>
              <a:gdLst/>
              <a:ahLst/>
              <a:cxnLst/>
              <a:rect l="l" t="t" r="r" b="b"/>
              <a:pathLst>
                <a:path w="1332" h="1481" extrusionOk="0">
                  <a:moveTo>
                    <a:pt x="1332" y="379"/>
                  </a:moveTo>
                  <a:lnTo>
                    <a:pt x="647" y="1"/>
                  </a:lnTo>
                  <a:cubicBezTo>
                    <a:pt x="453" y="355"/>
                    <a:pt x="236" y="699"/>
                    <a:pt x="1" y="1030"/>
                  </a:cubicBezTo>
                  <a:lnTo>
                    <a:pt x="637" y="1481"/>
                  </a:lnTo>
                  <a:cubicBezTo>
                    <a:pt x="889" y="1127"/>
                    <a:pt x="1120" y="758"/>
                    <a:pt x="1332" y="3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7"/>
            <p:cNvSpPr/>
            <p:nvPr/>
          </p:nvSpPr>
          <p:spPr>
            <a:xfrm>
              <a:off x="5650900" y="3213625"/>
              <a:ext cx="29025" cy="36125"/>
            </a:xfrm>
            <a:custGeom>
              <a:avLst/>
              <a:gdLst/>
              <a:ahLst/>
              <a:cxnLst/>
              <a:rect l="l" t="t" r="r" b="b"/>
              <a:pathLst>
                <a:path w="1161" h="1445" extrusionOk="0">
                  <a:moveTo>
                    <a:pt x="1160" y="217"/>
                  </a:moveTo>
                  <a:lnTo>
                    <a:pt x="409" y="0"/>
                  </a:lnTo>
                  <a:cubicBezTo>
                    <a:pt x="297" y="386"/>
                    <a:pt x="160" y="765"/>
                    <a:pt x="0" y="1134"/>
                  </a:cubicBezTo>
                  <a:lnTo>
                    <a:pt x="716" y="1444"/>
                  </a:lnTo>
                  <a:cubicBezTo>
                    <a:pt x="890" y="1046"/>
                    <a:pt x="1039" y="635"/>
                    <a:pt x="1160" y="21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7"/>
            <p:cNvSpPr/>
            <p:nvPr/>
          </p:nvSpPr>
          <p:spPr>
            <a:xfrm>
              <a:off x="5448125" y="3404300"/>
              <a:ext cx="36350" cy="29300"/>
            </a:xfrm>
            <a:custGeom>
              <a:avLst/>
              <a:gdLst/>
              <a:ahLst/>
              <a:cxnLst/>
              <a:rect l="l" t="t" r="r" b="b"/>
              <a:pathLst>
                <a:path w="1454" h="1172" extrusionOk="0">
                  <a:moveTo>
                    <a:pt x="1454" y="720"/>
                  </a:moveTo>
                  <a:lnTo>
                    <a:pt x="1151" y="0"/>
                  </a:lnTo>
                  <a:cubicBezTo>
                    <a:pt x="774" y="159"/>
                    <a:pt x="390" y="302"/>
                    <a:pt x="0" y="428"/>
                  </a:cubicBezTo>
                  <a:lnTo>
                    <a:pt x="241" y="1171"/>
                  </a:lnTo>
                  <a:cubicBezTo>
                    <a:pt x="651" y="1039"/>
                    <a:pt x="1056" y="888"/>
                    <a:pt x="1454" y="7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7"/>
            <p:cNvSpPr/>
            <p:nvPr/>
          </p:nvSpPr>
          <p:spPr>
            <a:xfrm>
              <a:off x="5499000" y="3379175"/>
              <a:ext cx="37100" cy="32350"/>
            </a:xfrm>
            <a:custGeom>
              <a:avLst/>
              <a:gdLst/>
              <a:ahLst/>
              <a:cxnLst/>
              <a:rect l="l" t="t" r="r" b="b"/>
              <a:pathLst>
                <a:path w="1484" h="1294" extrusionOk="0">
                  <a:moveTo>
                    <a:pt x="1483" y="667"/>
                  </a:moveTo>
                  <a:lnTo>
                    <a:pt x="1076" y="0"/>
                  </a:lnTo>
                  <a:cubicBezTo>
                    <a:pt x="727" y="214"/>
                    <a:pt x="368" y="413"/>
                    <a:pt x="1" y="596"/>
                  </a:cubicBezTo>
                  <a:lnTo>
                    <a:pt x="351" y="1294"/>
                  </a:lnTo>
                  <a:cubicBezTo>
                    <a:pt x="738" y="1102"/>
                    <a:pt x="1115" y="894"/>
                    <a:pt x="1483" y="66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7"/>
            <p:cNvSpPr/>
            <p:nvPr/>
          </p:nvSpPr>
          <p:spPr>
            <a:xfrm>
              <a:off x="5546125" y="3347150"/>
              <a:ext cx="36875" cy="34725"/>
            </a:xfrm>
            <a:custGeom>
              <a:avLst/>
              <a:gdLst/>
              <a:ahLst/>
              <a:cxnLst/>
              <a:rect l="l" t="t" r="r" b="b"/>
              <a:pathLst>
                <a:path w="1475" h="1389" extrusionOk="0">
                  <a:moveTo>
                    <a:pt x="1475" y="597"/>
                  </a:moveTo>
                  <a:lnTo>
                    <a:pt x="971" y="1"/>
                  </a:lnTo>
                  <a:cubicBezTo>
                    <a:pt x="658" y="265"/>
                    <a:pt x="335" y="515"/>
                    <a:pt x="0" y="750"/>
                  </a:cubicBezTo>
                  <a:lnTo>
                    <a:pt x="450" y="1389"/>
                  </a:lnTo>
                  <a:cubicBezTo>
                    <a:pt x="802" y="1140"/>
                    <a:pt x="1145" y="875"/>
                    <a:pt x="1475" y="59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7"/>
            <p:cNvSpPr/>
            <p:nvPr/>
          </p:nvSpPr>
          <p:spPr>
            <a:xfrm>
              <a:off x="5282250" y="3432150"/>
              <a:ext cx="32325" cy="20675"/>
            </a:xfrm>
            <a:custGeom>
              <a:avLst/>
              <a:gdLst/>
              <a:ahLst/>
              <a:cxnLst/>
              <a:rect l="l" t="t" r="r" b="b"/>
              <a:pathLst>
                <a:path w="1293" h="827" extrusionOk="0">
                  <a:moveTo>
                    <a:pt x="1286" y="827"/>
                  </a:moveTo>
                  <a:lnTo>
                    <a:pt x="1293" y="46"/>
                  </a:lnTo>
                  <a:cubicBezTo>
                    <a:pt x="1189" y="44"/>
                    <a:pt x="1086" y="44"/>
                    <a:pt x="981" y="42"/>
                  </a:cubicBezTo>
                  <a:lnTo>
                    <a:pt x="670" y="31"/>
                  </a:lnTo>
                  <a:cubicBezTo>
                    <a:pt x="464" y="26"/>
                    <a:pt x="257" y="12"/>
                    <a:pt x="50" y="0"/>
                  </a:cubicBezTo>
                  <a:lnTo>
                    <a:pt x="1" y="780"/>
                  </a:lnTo>
                  <a:cubicBezTo>
                    <a:pt x="214" y="792"/>
                    <a:pt x="429" y="807"/>
                    <a:pt x="642" y="811"/>
                  </a:cubicBezTo>
                  <a:lnTo>
                    <a:pt x="964" y="822"/>
                  </a:lnTo>
                  <a:cubicBezTo>
                    <a:pt x="1071" y="825"/>
                    <a:pt x="1179" y="825"/>
                    <a:pt x="1286" y="8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7"/>
            <p:cNvSpPr/>
            <p:nvPr/>
          </p:nvSpPr>
          <p:spPr>
            <a:xfrm>
              <a:off x="5339175" y="3430775"/>
              <a:ext cx="32925" cy="21675"/>
            </a:xfrm>
            <a:custGeom>
              <a:avLst/>
              <a:gdLst/>
              <a:ahLst/>
              <a:cxnLst/>
              <a:rect l="l" t="t" r="r" b="b"/>
              <a:pathLst>
                <a:path w="1317" h="867" extrusionOk="0">
                  <a:moveTo>
                    <a:pt x="1317" y="778"/>
                  </a:moveTo>
                  <a:lnTo>
                    <a:pt x="1238" y="0"/>
                  </a:lnTo>
                  <a:lnTo>
                    <a:pt x="928" y="30"/>
                  </a:lnTo>
                  <a:cubicBezTo>
                    <a:pt x="826" y="40"/>
                    <a:pt x="723" y="45"/>
                    <a:pt x="620" y="52"/>
                  </a:cubicBezTo>
                  <a:lnTo>
                    <a:pt x="465" y="62"/>
                  </a:lnTo>
                  <a:cubicBezTo>
                    <a:pt x="413" y="67"/>
                    <a:pt x="363" y="71"/>
                    <a:pt x="311" y="72"/>
                  </a:cubicBezTo>
                  <a:lnTo>
                    <a:pt x="1" y="85"/>
                  </a:lnTo>
                  <a:lnTo>
                    <a:pt x="31" y="866"/>
                  </a:lnTo>
                  <a:lnTo>
                    <a:pt x="353" y="852"/>
                  </a:lnTo>
                  <a:cubicBezTo>
                    <a:pt x="406" y="851"/>
                    <a:pt x="459" y="845"/>
                    <a:pt x="514" y="841"/>
                  </a:cubicBezTo>
                  <a:lnTo>
                    <a:pt x="673" y="830"/>
                  </a:lnTo>
                  <a:cubicBezTo>
                    <a:pt x="781" y="822"/>
                    <a:pt x="889" y="815"/>
                    <a:pt x="995" y="80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7"/>
            <p:cNvSpPr/>
            <p:nvPr/>
          </p:nvSpPr>
          <p:spPr>
            <a:xfrm>
              <a:off x="5394225" y="3421725"/>
              <a:ext cx="34800" cy="25250"/>
            </a:xfrm>
            <a:custGeom>
              <a:avLst/>
              <a:gdLst/>
              <a:ahLst/>
              <a:cxnLst/>
              <a:rect l="l" t="t" r="r" b="b"/>
              <a:pathLst>
                <a:path w="1392" h="1010" extrusionOk="0">
                  <a:moveTo>
                    <a:pt x="1392" y="760"/>
                  </a:moveTo>
                  <a:lnTo>
                    <a:pt x="1207" y="1"/>
                  </a:lnTo>
                  <a:lnTo>
                    <a:pt x="1132" y="19"/>
                  </a:lnTo>
                  <a:lnTo>
                    <a:pt x="1058" y="36"/>
                  </a:lnTo>
                  <a:lnTo>
                    <a:pt x="908" y="69"/>
                  </a:lnTo>
                  <a:cubicBezTo>
                    <a:pt x="859" y="82"/>
                    <a:pt x="808" y="90"/>
                    <a:pt x="759" y="103"/>
                  </a:cubicBezTo>
                  <a:lnTo>
                    <a:pt x="609" y="134"/>
                  </a:lnTo>
                  <a:lnTo>
                    <a:pt x="458" y="162"/>
                  </a:lnTo>
                  <a:cubicBezTo>
                    <a:pt x="407" y="171"/>
                    <a:pt x="357" y="182"/>
                    <a:pt x="307" y="189"/>
                  </a:cubicBezTo>
                  <a:lnTo>
                    <a:pt x="1" y="238"/>
                  </a:lnTo>
                  <a:lnTo>
                    <a:pt x="121" y="1010"/>
                  </a:lnTo>
                  <a:lnTo>
                    <a:pt x="439" y="959"/>
                  </a:lnTo>
                  <a:cubicBezTo>
                    <a:pt x="493" y="949"/>
                    <a:pt x="546" y="939"/>
                    <a:pt x="599" y="931"/>
                  </a:cubicBezTo>
                  <a:lnTo>
                    <a:pt x="757" y="900"/>
                  </a:lnTo>
                  <a:lnTo>
                    <a:pt x="916" y="868"/>
                  </a:lnTo>
                  <a:cubicBezTo>
                    <a:pt x="969" y="856"/>
                    <a:pt x="1021" y="847"/>
                    <a:pt x="1074" y="834"/>
                  </a:cubicBezTo>
                  <a:lnTo>
                    <a:pt x="1233" y="797"/>
                  </a:lnTo>
                  <a:lnTo>
                    <a:pt x="1312" y="78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7"/>
            <p:cNvSpPr/>
            <p:nvPr/>
          </p:nvSpPr>
          <p:spPr>
            <a:xfrm>
              <a:off x="5112700" y="3402425"/>
              <a:ext cx="35575" cy="26850"/>
            </a:xfrm>
            <a:custGeom>
              <a:avLst/>
              <a:gdLst/>
              <a:ahLst/>
              <a:cxnLst/>
              <a:rect l="l" t="t" r="r" b="b"/>
              <a:pathLst>
                <a:path w="1423" h="1074" extrusionOk="0">
                  <a:moveTo>
                    <a:pt x="1236" y="1074"/>
                  </a:moveTo>
                  <a:lnTo>
                    <a:pt x="1422" y="315"/>
                  </a:lnTo>
                  <a:cubicBezTo>
                    <a:pt x="1015" y="216"/>
                    <a:pt x="610" y="109"/>
                    <a:pt x="205" y="0"/>
                  </a:cubicBezTo>
                  <a:lnTo>
                    <a:pt x="0" y="753"/>
                  </a:lnTo>
                  <a:cubicBezTo>
                    <a:pt x="410" y="865"/>
                    <a:pt x="822" y="973"/>
                    <a:pt x="1236" y="107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7"/>
            <p:cNvSpPr/>
            <p:nvPr/>
          </p:nvSpPr>
          <p:spPr>
            <a:xfrm>
              <a:off x="5168300" y="3415975"/>
              <a:ext cx="34925" cy="25325"/>
            </a:xfrm>
            <a:custGeom>
              <a:avLst/>
              <a:gdLst/>
              <a:ahLst/>
              <a:cxnLst/>
              <a:rect l="l" t="t" r="r" b="b"/>
              <a:pathLst>
                <a:path w="1397" h="1013" extrusionOk="0">
                  <a:moveTo>
                    <a:pt x="1258" y="1013"/>
                  </a:moveTo>
                  <a:lnTo>
                    <a:pt x="1396" y="245"/>
                  </a:lnTo>
                  <a:cubicBezTo>
                    <a:pt x="1191" y="210"/>
                    <a:pt x="987" y="167"/>
                    <a:pt x="781" y="128"/>
                  </a:cubicBezTo>
                  <a:lnTo>
                    <a:pt x="628" y="98"/>
                  </a:lnTo>
                  <a:lnTo>
                    <a:pt x="474" y="65"/>
                  </a:lnTo>
                  <a:lnTo>
                    <a:pt x="167" y="1"/>
                  </a:lnTo>
                  <a:lnTo>
                    <a:pt x="0" y="763"/>
                  </a:lnTo>
                  <a:lnTo>
                    <a:pt x="314" y="829"/>
                  </a:lnTo>
                  <a:lnTo>
                    <a:pt x="470" y="864"/>
                  </a:lnTo>
                  <a:lnTo>
                    <a:pt x="628" y="895"/>
                  </a:lnTo>
                  <a:cubicBezTo>
                    <a:pt x="837" y="935"/>
                    <a:pt x="1047" y="976"/>
                    <a:pt x="1258" y="101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7"/>
            <p:cNvSpPr/>
            <p:nvPr/>
          </p:nvSpPr>
          <p:spPr>
            <a:xfrm>
              <a:off x="5224625" y="3426125"/>
              <a:ext cx="33875" cy="23375"/>
            </a:xfrm>
            <a:custGeom>
              <a:avLst/>
              <a:gdLst/>
              <a:ahLst/>
              <a:cxnLst/>
              <a:rect l="l" t="t" r="r" b="b"/>
              <a:pathLst>
                <a:path w="1355" h="935" extrusionOk="0">
                  <a:moveTo>
                    <a:pt x="1275" y="935"/>
                  </a:moveTo>
                  <a:lnTo>
                    <a:pt x="1355" y="158"/>
                  </a:lnTo>
                  <a:lnTo>
                    <a:pt x="1199" y="142"/>
                  </a:lnTo>
                  <a:lnTo>
                    <a:pt x="1122" y="135"/>
                  </a:lnTo>
                  <a:lnTo>
                    <a:pt x="1044" y="125"/>
                  </a:lnTo>
                  <a:lnTo>
                    <a:pt x="734" y="86"/>
                  </a:lnTo>
                  <a:lnTo>
                    <a:pt x="579" y="67"/>
                  </a:lnTo>
                  <a:lnTo>
                    <a:pt x="426" y="44"/>
                  </a:lnTo>
                  <a:lnTo>
                    <a:pt x="116" y="1"/>
                  </a:lnTo>
                  <a:lnTo>
                    <a:pt x="0" y="773"/>
                  </a:lnTo>
                  <a:lnTo>
                    <a:pt x="318" y="819"/>
                  </a:lnTo>
                  <a:lnTo>
                    <a:pt x="476" y="841"/>
                  </a:lnTo>
                  <a:lnTo>
                    <a:pt x="637" y="861"/>
                  </a:lnTo>
                  <a:lnTo>
                    <a:pt x="954" y="900"/>
                  </a:lnTo>
                  <a:lnTo>
                    <a:pt x="1035" y="910"/>
                  </a:lnTo>
                  <a:lnTo>
                    <a:pt x="1114" y="91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7"/>
            <p:cNvSpPr/>
            <p:nvPr/>
          </p:nvSpPr>
          <p:spPr>
            <a:xfrm>
              <a:off x="4949225" y="3350300"/>
              <a:ext cx="36450" cy="28875"/>
            </a:xfrm>
            <a:custGeom>
              <a:avLst/>
              <a:gdLst/>
              <a:ahLst/>
              <a:cxnLst/>
              <a:rect l="l" t="t" r="r" b="b"/>
              <a:pathLst>
                <a:path w="1458" h="1155" extrusionOk="0">
                  <a:moveTo>
                    <a:pt x="1203" y="1154"/>
                  </a:moveTo>
                  <a:lnTo>
                    <a:pt x="1457" y="416"/>
                  </a:lnTo>
                  <a:lnTo>
                    <a:pt x="257" y="1"/>
                  </a:lnTo>
                  <a:lnTo>
                    <a:pt x="0" y="73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7"/>
            <p:cNvSpPr/>
            <p:nvPr/>
          </p:nvSpPr>
          <p:spPr>
            <a:xfrm>
              <a:off x="5003200" y="3368775"/>
              <a:ext cx="36300" cy="28600"/>
            </a:xfrm>
            <a:custGeom>
              <a:avLst/>
              <a:gdLst/>
              <a:ahLst/>
              <a:cxnLst/>
              <a:rect l="l" t="t" r="r" b="b"/>
              <a:pathLst>
                <a:path w="1452" h="1144" extrusionOk="0">
                  <a:moveTo>
                    <a:pt x="1210" y="1143"/>
                  </a:moveTo>
                  <a:lnTo>
                    <a:pt x="1451" y="400"/>
                  </a:lnTo>
                  <a:cubicBezTo>
                    <a:pt x="1050" y="270"/>
                    <a:pt x="650" y="135"/>
                    <a:pt x="251" y="1"/>
                  </a:cubicBezTo>
                  <a:lnTo>
                    <a:pt x="1" y="740"/>
                  </a:lnTo>
                  <a:cubicBezTo>
                    <a:pt x="403" y="878"/>
                    <a:pt x="805" y="1011"/>
                    <a:pt x="1210" y="114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7"/>
            <p:cNvSpPr/>
            <p:nvPr/>
          </p:nvSpPr>
          <p:spPr>
            <a:xfrm>
              <a:off x="5057350" y="3386325"/>
              <a:ext cx="36025" cy="27900"/>
            </a:xfrm>
            <a:custGeom>
              <a:avLst/>
              <a:gdLst/>
              <a:ahLst/>
              <a:cxnLst/>
              <a:rect l="l" t="t" r="r" b="b"/>
              <a:pathLst>
                <a:path w="1441" h="1116" extrusionOk="0">
                  <a:moveTo>
                    <a:pt x="1221" y="1116"/>
                  </a:moveTo>
                  <a:lnTo>
                    <a:pt x="1441" y="366"/>
                  </a:lnTo>
                  <a:cubicBezTo>
                    <a:pt x="1038" y="250"/>
                    <a:pt x="636" y="126"/>
                    <a:pt x="233" y="1"/>
                  </a:cubicBezTo>
                  <a:lnTo>
                    <a:pt x="1" y="746"/>
                  </a:lnTo>
                  <a:cubicBezTo>
                    <a:pt x="407" y="873"/>
                    <a:pt x="813" y="998"/>
                    <a:pt x="1221" y="11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7"/>
            <p:cNvSpPr/>
            <p:nvPr/>
          </p:nvSpPr>
          <p:spPr>
            <a:xfrm>
              <a:off x="4786525" y="3298475"/>
              <a:ext cx="35925" cy="27325"/>
            </a:xfrm>
            <a:custGeom>
              <a:avLst/>
              <a:gdLst/>
              <a:ahLst/>
              <a:cxnLst/>
              <a:rect l="l" t="t" r="r" b="b"/>
              <a:pathLst>
                <a:path w="1437" h="1093" extrusionOk="0">
                  <a:moveTo>
                    <a:pt x="1219" y="1093"/>
                  </a:moveTo>
                  <a:lnTo>
                    <a:pt x="1437" y="343"/>
                  </a:lnTo>
                  <a:cubicBezTo>
                    <a:pt x="1026" y="223"/>
                    <a:pt x="614" y="110"/>
                    <a:pt x="200" y="1"/>
                  </a:cubicBezTo>
                  <a:lnTo>
                    <a:pt x="1" y="755"/>
                  </a:lnTo>
                  <a:cubicBezTo>
                    <a:pt x="407" y="862"/>
                    <a:pt x="814" y="974"/>
                    <a:pt x="1219" y="109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7"/>
            <p:cNvSpPr/>
            <p:nvPr/>
          </p:nvSpPr>
          <p:spPr>
            <a:xfrm>
              <a:off x="4841075" y="3314225"/>
              <a:ext cx="36225" cy="28250"/>
            </a:xfrm>
            <a:custGeom>
              <a:avLst/>
              <a:gdLst/>
              <a:ahLst/>
              <a:cxnLst/>
              <a:rect l="l" t="t" r="r" b="b"/>
              <a:pathLst>
                <a:path w="1449" h="1130" extrusionOk="0">
                  <a:moveTo>
                    <a:pt x="1208" y="1129"/>
                  </a:moveTo>
                  <a:lnTo>
                    <a:pt x="1449" y="386"/>
                  </a:lnTo>
                  <a:cubicBezTo>
                    <a:pt x="1043" y="255"/>
                    <a:pt x="636" y="127"/>
                    <a:pt x="229" y="1"/>
                  </a:cubicBezTo>
                  <a:lnTo>
                    <a:pt x="0" y="748"/>
                  </a:lnTo>
                  <a:cubicBezTo>
                    <a:pt x="402" y="873"/>
                    <a:pt x="806" y="999"/>
                    <a:pt x="1208" y="11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7"/>
            <p:cNvSpPr/>
            <p:nvPr/>
          </p:nvSpPr>
          <p:spPr>
            <a:xfrm>
              <a:off x="4894950" y="3331750"/>
              <a:ext cx="36400" cy="28700"/>
            </a:xfrm>
            <a:custGeom>
              <a:avLst/>
              <a:gdLst/>
              <a:ahLst/>
              <a:cxnLst/>
              <a:rect l="l" t="t" r="r" b="b"/>
              <a:pathLst>
                <a:path w="1456" h="1148" extrusionOk="0">
                  <a:moveTo>
                    <a:pt x="1203" y="1148"/>
                  </a:moveTo>
                  <a:lnTo>
                    <a:pt x="1455" y="408"/>
                  </a:lnTo>
                  <a:cubicBezTo>
                    <a:pt x="1053" y="271"/>
                    <a:pt x="651" y="136"/>
                    <a:pt x="247" y="0"/>
                  </a:cubicBezTo>
                  <a:lnTo>
                    <a:pt x="0" y="741"/>
                  </a:lnTo>
                  <a:cubicBezTo>
                    <a:pt x="402" y="875"/>
                    <a:pt x="803" y="1010"/>
                    <a:pt x="1203" y="114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7"/>
            <p:cNvSpPr/>
            <p:nvPr/>
          </p:nvSpPr>
          <p:spPr>
            <a:xfrm>
              <a:off x="4619400" y="3270250"/>
              <a:ext cx="33150" cy="21750"/>
            </a:xfrm>
            <a:custGeom>
              <a:avLst/>
              <a:gdLst/>
              <a:ahLst/>
              <a:cxnLst/>
              <a:rect l="l" t="t" r="r" b="b"/>
              <a:pathLst>
                <a:path w="1326" h="870" extrusionOk="0">
                  <a:moveTo>
                    <a:pt x="1252" y="869"/>
                  </a:moveTo>
                  <a:lnTo>
                    <a:pt x="1326" y="93"/>
                  </a:lnTo>
                  <a:cubicBezTo>
                    <a:pt x="1273" y="87"/>
                    <a:pt x="1220" y="81"/>
                    <a:pt x="1164" y="77"/>
                  </a:cubicBezTo>
                  <a:lnTo>
                    <a:pt x="1003" y="63"/>
                  </a:lnTo>
                  <a:lnTo>
                    <a:pt x="680" y="38"/>
                  </a:lnTo>
                  <a:cubicBezTo>
                    <a:pt x="627" y="34"/>
                    <a:pt x="573" y="31"/>
                    <a:pt x="519" y="29"/>
                  </a:cubicBezTo>
                  <a:lnTo>
                    <a:pt x="357" y="20"/>
                  </a:lnTo>
                  <a:cubicBezTo>
                    <a:pt x="250" y="14"/>
                    <a:pt x="142" y="6"/>
                    <a:pt x="34" y="1"/>
                  </a:cubicBezTo>
                  <a:lnTo>
                    <a:pt x="0" y="781"/>
                  </a:lnTo>
                  <a:cubicBezTo>
                    <a:pt x="104" y="786"/>
                    <a:pt x="210" y="792"/>
                    <a:pt x="314" y="797"/>
                  </a:cubicBezTo>
                  <a:lnTo>
                    <a:pt x="470" y="807"/>
                  </a:lnTo>
                  <a:cubicBezTo>
                    <a:pt x="522" y="810"/>
                    <a:pt x="574" y="812"/>
                    <a:pt x="626" y="817"/>
                  </a:cubicBezTo>
                  <a:lnTo>
                    <a:pt x="939" y="842"/>
                  </a:lnTo>
                  <a:lnTo>
                    <a:pt x="1096" y="85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7"/>
            <p:cNvSpPr/>
            <p:nvPr/>
          </p:nvSpPr>
          <p:spPr>
            <a:xfrm>
              <a:off x="4675475" y="3275450"/>
              <a:ext cx="34525" cy="24200"/>
            </a:xfrm>
            <a:custGeom>
              <a:avLst/>
              <a:gdLst/>
              <a:ahLst/>
              <a:cxnLst/>
              <a:rect l="l" t="t" r="r" b="b"/>
              <a:pathLst>
                <a:path w="1381" h="968" extrusionOk="0">
                  <a:moveTo>
                    <a:pt x="1246" y="967"/>
                  </a:moveTo>
                  <a:lnTo>
                    <a:pt x="1381" y="198"/>
                  </a:lnTo>
                  <a:lnTo>
                    <a:pt x="1221" y="169"/>
                  </a:lnTo>
                  <a:lnTo>
                    <a:pt x="1062" y="143"/>
                  </a:lnTo>
                  <a:lnTo>
                    <a:pt x="743" y="93"/>
                  </a:lnTo>
                  <a:cubicBezTo>
                    <a:pt x="637" y="74"/>
                    <a:pt x="530" y="62"/>
                    <a:pt x="424" y="46"/>
                  </a:cubicBezTo>
                  <a:lnTo>
                    <a:pt x="103" y="0"/>
                  </a:lnTo>
                  <a:lnTo>
                    <a:pt x="0" y="775"/>
                  </a:lnTo>
                  <a:lnTo>
                    <a:pt x="311" y="819"/>
                  </a:lnTo>
                  <a:cubicBezTo>
                    <a:pt x="415" y="834"/>
                    <a:pt x="520" y="848"/>
                    <a:pt x="623" y="864"/>
                  </a:cubicBezTo>
                  <a:lnTo>
                    <a:pt x="934" y="913"/>
                  </a:lnTo>
                  <a:lnTo>
                    <a:pt x="1088" y="93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7"/>
            <p:cNvSpPr/>
            <p:nvPr/>
          </p:nvSpPr>
          <p:spPr>
            <a:xfrm>
              <a:off x="4731000" y="3285100"/>
              <a:ext cx="35375" cy="26025"/>
            </a:xfrm>
            <a:custGeom>
              <a:avLst/>
              <a:gdLst/>
              <a:ahLst/>
              <a:cxnLst/>
              <a:rect l="l" t="t" r="r" b="b"/>
              <a:pathLst>
                <a:path w="1415" h="1041" extrusionOk="0">
                  <a:moveTo>
                    <a:pt x="1233" y="1041"/>
                  </a:moveTo>
                  <a:lnTo>
                    <a:pt x="1415" y="282"/>
                  </a:lnTo>
                  <a:lnTo>
                    <a:pt x="1259" y="244"/>
                  </a:lnTo>
                  <a:cubicBezTo>
                    <a:pt x="1207" y="232"/>
                    <a:pt x="1155" y="221"/>
                    <a:pt x="1103" y="208"/>
                  </a:cubicBezTo>
                  <a:lnTo>
                    <a:pt x="789" y="136"/>
                  </a:lnTo>
                  <a:cubicBezTo>
                    <a:pt x="685" y="112"/>
                    <a:pt x="579" y="91"/>
                    <a:pt x="474" y="67"/>
                  </a:cubicBezTo>
                  <a:lnTo>
                    <a:pt x="158" y="0"/>
                  </a:lnTo>
                  <a:lnTo>
                    <a:pt x="1" y="766"/>
                  </a:lnTo>
                  <a:lnTo>
                    <a:pt x="309" y="831"/>
                  </a:lnTo>
                  <a:cubicBezTo>
                    <a:pt x="412" y="853"/>
                    <a:pt x="515" y="874"/>
                    <a:pt x="618" y="899"/>
                  </a:cubicBezTo>
                  <a:lnTo>
                    <a:pt x="926" y="969"/>
                  </a:lnTo>
                  <a:cubicBezTo>
                    <a:pt x="977" y="981"/>
                    <a:pt x="1029" y="993"/>
                    <a:pt x="1079" y="100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7"/>
            <p:cNvSpPr/>
            <p:nvPr/>
          </p:nvSpPr>
          <p:spPr>
            <a:xfrm>
              <a:off x="4446675" y="3283850"/>
              <a:ext cx="36525" cy="28425"/>
            </a:xfrm>
            <a:custGeom>
              <a:avLst/>
              <a:gdLst/>
              <a:ahLst/>
              <a:cxnLst/>
              <a:rect l="l" t="t" r="r" b="b"/>
              <a:pathLst>
                <a:path w="1461" h="1137" extrusionOk="0">
                  <a:moveTo>
                    <a:pt x="1461" y="753"/>
                  </a:moveTo>
                  <a:lnTo>
                    <a:pt x="1257" y="0"/>
                  </a:lnTo>
                  <a:cubicBezTo>
                    <a:pt x="832" y="116"/>
                    <a:pt x="413" y="250"/>
                    <a:pt x="1" y="407"/>
                  </a:cubicBezTo>
                  <a:lnTo>
                    <a:pt x="278" y="1136"/>
                  </a:lnTo>
                  <a:cubicBezTo>
                    <a:pt x="664" y="991"/>
                    <a:pt x="1060" y="863"/>
                    <a:pt x="1461" y="75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7"/>
            <p:cNvSpPr/>
            <p:nvPr/>
          </p:nvSpPr>
          <p:spPr>
            <a:xfrm>
              <a:off x="4503500" y="3273050"/>
              <a:ext cx="34650" cy="24025"/>
            </a:xfrm>
            <a:custGeom>
              <a:avLst/>
              <a:gdLst/>
              <a:ahLst/>
              <a:cxnLst/>
              <a:rect l="l" t="t" r="r" b="b"/>
              <a:pathLst>
                <a:path w="1386" h="961" extrusionOk="0">
                  <a:moveTo>
                    <a:pt x="1386" y="776"/>
                  </a:moveTo>
                  <a:lnTo>
                    <a:pt x="1297" y="0"/>
                  </a:lnTo>
                  <a:cubicBezTo>
                    <a:pt x="1243" y="5"/>
                    <a:pt x="1190" y="13"/>
                    <a:pt x="1136" y="19"/>
                  </a:cubicBezTo>
                  <a:lnTo>
                    <a:pt x="974" y="40"/>
                  </a:lnTo>
                  <a:cubicBezTo>
                    <a:pt x="867" y="54"/>
                    <a:pt x="759" y="68"/>
                    <a:pt x="651" y="83"/>
                  </a:cubicBezTo>
                  <a:cubicBezTo>
                    <a:pt x="433" y="116"/>
                    <a:pt x="217" y="152"/>
                    <a:pt x="1" y="194"/>
                  </a:cubicBezTo>
                  <a:lnTo>
                    <a:pt x="151" y="960"/>
                  </a:lnTo>
                  <a:cubicBezTo>
                    <a:pt x="355" y="920"/>
                    <a:pt x="560" y="886"/>
                    <a:pt x="765" y="855"/>
                  </a:cubicBezTo>
                  <a:cubicBezTo>
                    <a:pt x="868" y="841"/>
                    <a:pt x="972" y="827"/>
                    <a:pt x="1075" y="814"/>
                  </a:cubicBezTo>
                  <a:lnTo>
                    <a:pt x="1229" y="793"/>
                  </a:lnTo>
                  <a:cubicBezTo>
                    <a:pt x="1282" y="789"/>
                    <a:pt x="1334" y="781"/>
                    <a:pt x="1386" y="77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7"/>
            <p:cNvSpPr/>
            <p:nvPr/>
          </p:nvSpPr>
          <p:spPr>
            <a:xfrm>
              <a:off x="4561500" y="3269750"/>
              <a:ext cx="32575" cy="20550"/>
            </a:xfrm>
            <a:custGeom>
              <a:avLst/>
              <a:gdLst/>
              <a:ahLst/>
              <a:cxnLst/>
              <a:rect l="l" t="t" r="r" b="b"/>
              <a:pathLst>
                <a:path w="1303" h="822" extrusionOk="0">
                  <a:moveTo>
                    <a:pt x="1302" y="781"/>
                  </a:moveTo>
                  <a:lnTo>
                    <a:pt x="1300" y="0"/>
                  </a:lnTo>
                  <a:lnTo>
                    <a:pt x="1220" y="0"/>
                  </a:lnTo>
                  <a:lnTo>
                    <a:pt x="1138" y="2"/>
                  </a:lnTo>
                  <a:lnTo>
                    <a:pt x="975" y="4"/>
                  </a:lnTo>
                  <a:lnTo>
                    <a:pt x="649" y="11"/>
                  </a:lnTo>
                  <a:lnTo>
                    <a:pt x="324" y="25"/>
                  </a:lnTo>
                  <a:lnTo>
                    <a:pt x="162" y="32"/>
                  </a:lnTo>
                  <a:lnTo>
                    <a:pt x="81" y="37"/>
                  </a:lnTo>
                  <a:lnTo>
                    <a:pt x="1" y="42"/>
                  </a:lnTo>
                  <a:lnTo>
                    <a:pt x="49" y="822"/>
                  </a:lnTo>
                  <a:lnTo>
                    <a:pt x="127" y="816"/>
                  </a:lnTo>
                  <a:lnTo>
                    <a:pt x="205" y="812"/>
                  </a:lnTo>
                  <a:lnTo>
                    <a:pt x="362" y="805"/>
                  </a:lnTo>
                  <a:lnTo>
                    <a:pt x="674" y="791"/>
                  </a:lnTo>
                  <a:lnTo>
                    <a:pt x="988" y="785"/>
                  </a:lnTo>
                  <a:lnTo>
                    <a:pt x="1146" y="783"/>
                  </a:lnTo>
                  <a:lnTo>
                    <a:pt x="1224" y="78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7"/>
            <p:cNvSpPr/>
            <p:nvPr/>
          </p:nvSpPr>
          <p:spPr>
            <a:xfrm>
              <a:off x="4314275" y="3380450"/>
              <a:ext cx="32350" cy="37650"/>
            </a:xfrm>
            <a:custGeom>
              <a:avLst/>
              <a:gdLst/>
              <a:ahLst/>
              <a:cxnLst/>
              <a:rect l="l" t="t" r="r" b="b"/>
              <a:pathLst>
                <a:path w="1294" h="1506" extrusionOk="0">
                  <a:moveTo>
                    <a:pt x="1293" y="433"/>
                  </a:moveTo>
                  <a:lnTo>
                    <a:pt x="644" y="0"/>
                  </a:lnTo>
                  <a:cubicBezTo>
                    <a:pt x="391" y="380"/>
                    <a:pt x="174" y="784"/>
                    <a:pt x="0" y="1210"/>
                  </a:cubicBezTo>
                  <a:lnTo>
                    <a:pt x="724" y="1506"/>
                  </a:lnTo>
                  <a:cubicBezTo>
                    <a:pt x="877" y="1131"/>
                    <a:pt x="1068" y="772"/>
                    <a:pt x="1293" y="43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7"/>
            <p:cNvSpPr/>
            <p:nvPr/>
          </p:nvSpPr>
          <p:spPr>
            <a:xfrm>
              <a:off x="4346925" y="3335975"/>
              <a:ext cx="36875" cy="36275"/>
            </a:xfrm>
            <a:custGeom>
              <a:avLst/>
              <a:gdLst/>
              <a:ahLst/>
              <a:cxnLst/>
              <a:rect l="l" t="t" r="r" b="b"/>
              <a:pathLst>
                <a:path w="1475" h="1451" extrusionOk="0">
                  <a:moveTo>
                    <a:pt x="1474" y="610"/>
                  </a:moveTo>
                  <a:lnTo>
                    <a:pt x="985" y="1"/>
                  </a:lnTo>
                  <a:cubicBezTo>
                    <a:pt x="635" y="282"/>
                    <a:pt x="305" y="591"/>
                    <a:pt x="1" y="927"/>
                  </a:cubicBezTo>
                  <a:lnTo>
                    <a:pt x="582" y="1450"/>
                  </a:lnTo>
                  <a:cubicBezTo>
                    <a:pt x="855" y="1146"/>
                    <a:pt x="1156" y="867"/>
                    <a:pt x="1474" y="61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7"/>
            <p:cNvSpPr/>
            <p:nvPr/>
          </p:nvSpPr>
          <p:spPr>
            <a:xfrm>
              <a:off x="4393000" y="3304500"/>
              <a:ext cx="37600" cy="32625"/>
            </a:xfrm>
            <a:custGeom>
              <a:avLst/>
              <a:gdLst/>
              <a:ahLst/>
              <a:cxnLst/>
              <a:rect l="l" t="t" r="r" b="b"/>
              <a:pathLst>
                <a:path w="1504" h="1305" extrusionOk="0">
                  <a:moveTo>
                    <a:pt x="1503" y="705"/>
                  </a:moveTo>
                  <a:lnTo>
                    <a:pt x="1165" y="0"/>
                  </a:lnTo>
                  <a:cubicBezTo>
                    <a:pt x="766" y="192"/>
                    <a:pt x="376" y="406"/>
                    <a:pt x="1" y="646"/>
                  </a:cubicBezTo>
                  <a:lnTo>
                    <a:pt x="422" y="1305"/>
                  </a:lnTo>
                  <a:cubicBezTo>
                    <a:pt x="769" y="1083"/>
                    <a:pt x="1131" y="884"/>
                    <a:pt x="1503" y="70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5" name="Google Shape;385;p7"/>
          <p:cNvSpPr/>
          <p:nvPr/>
        </p:nvSpPr>
        <p:spPr>
          <a:xfrm rot="-2230110">
            <a:off x="-1487568" y="1033267"/>
            <a:ext cx="3112040" cy="1241028"/>
          </a:xfrm>
          <a:custGeom>
            <a:avLst/>
            <a:gdLst/>
            <a:ahLst/>
            <a:cxnLst/>
            <a:rect l="l" t="t" r="r" b="b"/>
            <a:pathLst>
              <a:path w="10545" h="3509" extrusionOk="0">
                <a:moveTo>
                  <a:pt x="7015" y="530"/>
                </a:moveTo>
                <a:cubicBezTo>
                  <a:pt x="7125" y="530"/>
                  <a:pt x="7230" y="538"/>
                  <a:pt x="7300" y="555"/>
                </a:cubicBezTo>
                <a:cubicBezTo>
                  <a:pt x="7595" y="628"/>
                  <a:pt x="7802" y="761"/>
                  <a:pt x="7932" y="927"/>
                </a:cubicBezTo>
                <a:lnTo>
                  <a:pt x="7932" y="927"/>
                </a:lnTo>
                <a:cubicBezTo>
                  <a:pt x="7883" y="928"/>
                  <a:pt x="7837" y="929"/>
                  <a:pt x="7793" y="929"/>
                </a:cubicBezTo>
                <a:cubicBezTo>
                  <a:pt x="7678" y="929"/>
                  <a:pt x="7585" y="924"/>
                  <a:pt x="7524" y="914"/>
                </a:cubicBezTo>
                <a:cubicBezTo>
                  <a:pt x="7280" y="874"/>
                  <a:pt x="7038" y="821"/>
                  <a:pt x="6800" y="753"/>
                </a:cubicBezTo>
                <a:cubicBezTo>
                  <a:pt x="6290" y="609"/>
                  <a:pt x="6675" y="530"/>
                  <a:pt x="7015" y="530"/>
                </a:cubicBezTo>
                <a:close/>
                <a:moveTo>
                  <a:pt x="2570" y="2230"/>
                </a:moveTo>
                <a:cubicBezTo>
                  <a:pt x="2585" y="2230"/>
                  <a:pt x="2602" y="2281"/>
                  <a:pt x="2580" y="2390"/>
                </a:cubicBezTo>
                <a:lnTo>
                  <a:pt x="2580" y="2390"/>
                </a:lnTo>
                <a:cubicBezTo>
                  <a:pt x="2541" y="2286"/>
                  <a:pt x="2554" y="2230"/>
                  <a:pt x="2570" y="2230"/>
                </a:cubicBezTo>
                <a:close/>
                <a:moveTo>
                  <a:pt x="9867" y="0"/>
                </a:moveTo>
                <a:cubicBezTo>
                  <a:pt x="9740" y="0"/>
                  <a:pt x="9588" y="102"/>
                  <a:pt x="9671" y="198"/>
                </a:cubicBezTo>
                <a:cubicBezTo>
                  <a:pt x="10032" y="616"/>
                  <a:pt x="9080" y="833"/>
                  <a:pt x="8311" y="903"/>
                </a:cubicBezTo>
                <a:lnTo>
                  <a:pt x="8311" y="903"/>
                </a:lnTo>
                <a:cubicBezTo>
                  <a:pt x="7997" y="501"/>
                  <a:pt x="7388" y="255"/>
                  <a:pt x="6883" y="255"/>
                </a:cubicBezTo>
                <a:cubicBezTo>
                  <a:pt x="6828" y="255"/>
                  <a:pt x="6774" y="258"/>
                  <a:pt x="6722" y="264"/>
                </a:cubicBezTo>
                <a:cubicBezTo>
                  <a:pt x="6532" y="286"/>
                  <a:pt x="6130" y="387"/>
                  <a:pt x="6101" y="645"/>
                </a:cubicBezTo>
                <a:cubicBezTo>
                  <a:pt x="6072" y="905"/>
                  <a:pt x="6675" y="1009"/>
                  <a:pt x="6815" y="1046"/>
                </a:cubicBezTo>
                <a:cubicBezTo>
                  <a:pt x="7216" y="1149"/>
                  <a:pt x="7582" y="1197"/>
                  <a:pt x="7953" y="1197"/>
                </a:cubicBezTo>
                <a:cubicBezTo>
                  <a:pt x="7992" y="1197"/>
                  <a:pt x="8032" y="1197"/>
                  <a:pt x="8071" y="1196"/>
                </a:cubicBezTo>
                <a:lnTo>
                  <a:pt x="8071" y="1196"/>
                </a:lnTo>
                <a:cubicBezTo>
                  <a:pt x="8208" y="1653"/>
                  <a:pt x="7953" y="2224"/>
                  <a:pt x="7478" y="2562"/>
                </a:cubicBezTo>
                <a:cubicBezTo>
                  <a:pt x="6790" y="3051"/>
                  <a:pt x="5888" y="3247"/>
                  <a:pt x="5007" y="3247"/>
                </a:cubicBezTo>
                <a:cubicBezTo>
                  <a:pt x="4524" y="3247"/>
                  <a:pt x="4048" y="3188"/>
                  <a:pt x="3617" y="3086"/>
                </a:cubicBezTo>
                <a:cubicBezTo>
                  <a:pt x="3341" y="3020"/>
                  <a:pt x="3078" y="2914"/>
                  <a:pt x="2844" y="2749"/>
                </a:cubicBezTo>
                <a:cubicBezTo>
                  <a:pt x="2826" y="2736"/>
                  <a:pt x="2808" y="2723"/>
                  <a:pt x="2791" y="2708"/>
                </a:cubicBezTo>
                <a:lnTo>
                  <a:pt x="2791" y="2708"/>
                </a:lnTo>
                <a:cubicBezTo>
                  <a:pt x="2948" y="2455"/>
                  <a:pt x="3018" y="2090"/>
                  <a:pt x="2785" y="1890"/>
                </a:cubicBezTo>
                <a:cubicBezTo>
                  <a:pt x="2711" y="1826"/>
                  <a:pt x="2634" y="1797"/>
                  <a:pt x="2561" y="1797"/>
                </a:cubicBezTo>
                <a:cubicBezTo>
                  <a:pt x="2432" y="1797"/>
                  <a:pt x="2314" y="1889"/>
                  <a:pt x="2244" y="2039"/>
                </a:cubicBezTo>
                <a:cubicBezTo>
                  <a:pt x="2121" y="2301"/>
                  <a:pt x="2236" y="2568"/>
                  <a:pt x="2408" y="2774"/>
                </a:cubicBezTo>
                <a:lnTo>
                  <a:pt x="2408" y="2774"/>
                </a:lnTo>
                <a:cubicBezTo>
                  <a:pt x="2268" y="2949"/>
                  <a:pt x="2067" y="3024"/>
                  <a:pt x="1853" y="3024"/>
                </a:cubicBezTo>
                <a:cubicBezTo>
                  <a:pt x="1103" y="3024"/>
                  <a:pt x="189" y="2107"/>
                  <a:pt x="1140" y="1383"/>
                </a:cubicBezTo>
                <a:cubicBezTo>
                  <a:pt x="1278" y="1279"/>
                  <a:pt x="1163" y="1189"/>
                  <a:pt x="1040" y="1189"/>
                </a:cubicBezTo>
                <a:cubicBezTo>
                  <a:pt x="996" y="1189"/>
                  <a:pt x="952" y="1200"/>
                  <a:pt x="917" y="1227"/>
                </a:cubicBezTo>
                <a:cubicBezTo>
                  <a:pt x="1" y="1923"/>
                  <a:pt x="483" y="3055"/>
                  <a:pt x="1476" y="3233"/>
                </a:cubicBezTo>
                <a:cubicBezTo>
                  <a:pt x="1548" y="3245"/>
                  <a:pt x="1621" y="3252"/>
                  <a:pt x="1694" y="3252"/>
                </a:cubicBezTo>
                <a:cubicBezTo>
                  <a:pt x="2009" y="3252"/>
                  <a:pt x="2327" y="3136"/>
                  <a:pt x="2578" y="2943"/>
                </a:cubicBezTo>
                <a:lnTo>
                  <a:pt x="2578" y="2943"/>
                </a:lnTo>
                <a:cubicBezTo>
                  <a:pt x="2610" y="2970"/>
                  <a:pt x="2643" y="2995"/>
                  <a:pt x="2675" y="3017"/>
                </a:cubicBezTo>
                <a:cubicBezTo>
                  <a:pt x="3211" y="3392"/>
                  <a:pt x="3968" y="3508"/>
                  <a:pt x="4676" y="3508"/>
                </a:cubicBezTo>
                <a:cubicBezTo>
                  <a:pt x="4974" y="3508"/>
                  <a:pt x="5264" y="3488"/>
                  <a:pt x="5524" y="3457"/>
                </a:cubicBezTo>
                <a:cubicBezTo>
                  <a:pt x="6522" y="3341"/>
                  <a:pt x="7744" y="2996"/>
                  <a:pt x="8329" y="2073"/>
                </a:cubicBezTo>
                <a:cubicBezTo>
                  <a:pt x="8543" y="1738"/>
                  <a:pt x="8563" y="1431"/>
                  <a:pt x="8463" y="1168"/>
                </a:cubicBezTo>
                <a:lnTo>
                  <a:pt x="8463" y="1168"/>
                </a:lnTo>
                <a:cubicBezTo>
                  <a:pt x="8620" y="1151"/>
                  <a:pt x="8780" y="1125"/>
                  <a:pt x="8946" y="1093"/>
                </a:cubicBezTo>
                <a:cubicBezTo>
                  <a:pt x="9369" y="1012"/>
                  <a:pt x="10545" y="693"/>
                  <a:pt x="9982" y="44"/>
                </a:cubicBezTo>
                <a:cubicBezTo>
                  <a:pt x="9955" y="13"/>
                  <a:pt x="9912" y="0"/>
                  <a:pt x="9867" y="0"/>
                </a:cubicBezTo>
                <a:close/>
              </a:path>
            </a:pathLst>
          </a:custGeom>
          <a:solidFill>
            <a:srgbClr val="FF7C35">
              <a:alpha val="56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6" name="Google Shape;386;p7"/>
          <p:cNvGrpSpPr/>
          <p:nvPr/>
        </p:nvGrpSpPr>
        <p:grpSpPr>
          <a:xfrm>
            <a:off x="514335" y="275264"/>
            <a:ext cx="11114732" cy="6343037"/>
            <a:chOff x="385750" y="206447"/>
            <a:chExt cx="8336049" cy="4757278"/>
          </a:xfrm>
        </p:grpSpPr>
        <p:sp>
          <p:nvSpPr>
            <p:cNvPr id="387" name="Google Shape;387;p7"/>
            <p:cNvSpPr/>
            <p:nvPr/>
          </p:nvSpPr>
          <p:spPr>
            <a:xfrm rot="-5400000">
              <a:off x="2208886" y="-1549189"/>
              <a:ext cx="4730603" cy="8295224"/>
            </a:xfrm>
            <a:custGeom>
              <a:avLst/>
              <a:gdLst/>
              <a:ahLst/>
              <a:cxnLst/>
              <a:rect l="l" t="t" r="r" b="b"/>
              <a:pathLst>
                <a:path w="57473" h="77086" extrusionOk="0">
                  <a:moveTo>
                    <a:pt x="0" y="0"/>
                  </a:moveTo>
                  <a:lnTo>
                    <a:pt x="0" y="73905"/>
                  </a:lnTo>
                  <a:cubicBezTo>
                    <a:pt x="0" y="75663"/>
                    <a:pt x="1423" y="77085"/>
                    <a:pt x="3181" y="77085"/>
                  </a:cubicBezTo>
                  <a:lnTo>
                    <a:pt x="54376" y="77085"/>
                  </a:lnTo>
                  <a:cubicBezTo>
                    <a:pt x="56105" y="77085"/>
                    <a:pt x="57472" y="75691"/>
                    <a:pt x="57472" y="73989"/>
                  </a:cubicBezTo>
                  <a:lnTo>
                    <a:pt x="57472" y="0"/>
                  </a:lnTo>
                  <a:lnTo>
                    <a:pt x="54850" y="0"/>
                  </a:lnTo>
                  <a:lnTo>
                    <a:pt x="54683" y="279"/>
                  </a:lnTo>
                  <a:lnTo>
                    <a:pt x="54487" y="1284"/>
                  </a:lnTo>
                  <a:cubicBezTo>
                    <a:pt x="54571" y="1339"/>
                    <a:pt x="54738" y="1702"/>
                    <a:pt x="54738" y="1953"/>
                  </a:cubicBezTo>
                  <a:cubicBezTo>
                    <a:pt x="54738" y="2428"/>
                    <a:pt x="54336" y="2835"/>
                    <a:pt x="53851" y="2835"/>
                  </a:cubicBezTo>
                  <a:cubicBezTo>
                    <a:pt x="53794" y="2835"/>
                    <a:pt x="53737" y="2830"/>
                    <a:pt x="53678" y="2818"/>
                  </a:cubicBezTo>
                  <a:cubicBezTo>
                    <a:pt x="53343" y="2734"/>
                    <a:pt x="53064" y="2455"/>
                    <a:pt x="53009" y="2121"/>
                  </a:cubicBezTo>
                  <a:cubicBezTo>
                    <a:pt x="52897" y="1563"/>
                    <a:pt x="53315" y="1088"/>
                    <a:pt x="53846" y="1088"/>
                  </a:cubicBezTo>
                  <a:cubicBezTo>
                    <a:pt x="53873" y="1088"/>
                    <a:pt x="53957" y="251"/>
                    <a:pt x="53957" y="251"/>
                  </a:cubicBezTo>
                  <a:lnTo>
                    <a:pt x="53873" y="0"/>
                  </a:lnTo>
                  <a:lnTo>
                    <a:pt x="48824" y="0"/>
                  </a:lnTo>
                  <a:lnTo>
                    <a:pt x="48768" y="1228"/>
                  </a:lnTo>
                  <a:cubicBezTo>
                    <a:pt x="49047" y="1423"/>
                    <a:pt x="49214" y="1758"/>
                    <a:pt x="49131" y="2121"/>
                  </a:cubicBezTo>
                  <a:cubicBezTo>
                    <a:pt x="49075" y="2455"/>
                    <a:pt x="48796" y="2734"/>
                    <a:pt x="48461" y="2818"/>
                  </a:cubicBezTo>
                  <a:cubicBezTo>
                    <a:pt x="48403" y="2830"/>
                    <a:pt x="48345" y="2835"/>
                    <a:pt x="48288" y="2835"/>
                  </a:cubicBezTo>
                  <a:cubicBezTo>
                    <a:pt x="47803" y="2835"/>
                    <a:pt x="47401" y="2428"/>
                    <a:pt x="47401" y="1953"/>
                  </a:cubicBezTo>
                  <a:cubicBezTo>
                    <a:pt x="47401" y="1618"/>
                    <a:pt x="47596" y="1339"/>
                    <a:pt x="47847" y="1200"/>
                  </a:cubicBezTo>
                  <a:lnTo>
                    <a:pt x="47819" y="0"/>
                  </a:lnTo>
                  <a:lnTo>
                    <a:pt x="42323" y="0"/>
                  </a:lnTo>
                  <a:lnTo>
                    <a:pt x="42519" y="1088"/>
                  </a:lnTo>
                  <a:cubicBezTo>
                    <a:pt x="42593" y="1088"/>
                    <a:pt x="42655" y="1076"/>
                    <a:pt x="42721" y="1076"/>
                  </a:cubicBezTo>
                  <a:cubicBezTo>
                    <a:pt x="42754" y="1076"/>
                    <a:pt x="42788" y="1079"/>
                    <a:pt x="42825" y="1088"/>
                  </a:cubicBezTo>
                  <a:cubicBezTo>
                    <a:pt x="43216" y="1144"/>
                    <a:pt x="43523" y="1479"/>
                    <a:pt x="43579" y="1842"/>
                  </a:cubicBezTo>
                  <a:cubicBezTo>
                    <a:pt x="43629" y="2372"/>
                    <a:pt x="43200" y="2834"/>
                    <a:pt x="42683" y="2834"/>
                  </a:cubicBezTo>
                  <a:cubicBezTo>
                    <a:pt x="42629" y="2834"/>
                    <a:pt x="42574" y="2829"/>
                    <a:pt x="42519" y="2818"/>
                  </a:cubicBezTo>
                  <a:cubicBezTo>
                    <a:pt x="42184" y="2734"/>
                    <a:pt x="41905" y="2455"/>
                    <a:pt x="41849" y="2121"/>
                  </a:cubicBezTo>
                  <a:cubicBezTo>
                    <a:pt x="41821" y="1953"/>
                    <a:pt x="41821" y="1814"/>
                    <a:pt x="41877" y="1674"/>
                  </a:cubicBezTo>
                  <a:lnTo>
                    <a:pt x="41737" y="586"/>
                  </a:lnTo>
                  <a:lnTo>
                    <a:pt x="41319" y="0"/>
                  </a:lnTo>
                  <a:lnTo>
                    <a:pt x="37831" y="0"/>
                  </a:lnTo>
                  <a:lnTo>
                    <a:pt x="37720" y="1312"/>
                  </a:lnTo>
                  <a:cubicBezTo>
                    <a:pt x="37915" y="1507"/>
                    <a:pt x="38027" y="1814"/>
                    <a:pt x="37971" y="2121"/>
                  </a:cubicBezTo>
                  <a:cubicBezTo>
                    <a:pt x="37915" y="2455"/>
                    <a:pt x="37636" y="2734"/>
                    <a:pt x="37301" y="2818"/>
                  </a:cubicBezTo>
                  <a:cubicBezTo>
                    <a:pt x="37243" y="2830"/>
                    <a:pt x="37185" y="2835"/>
                    <a:pt x="37129" y="2835"/>
                  </a:cubicBezTo>
                  <a:cubicBezTo>
                    <a:pt x="36644" y="2835"/>
                    <a:pt x="36241" y="2428"/>
                    <a:pt x="36241" y="1953"/>
                  </a:cubicBezTo>
                  <a:cubicBezTo>
                    <a:pt x="36241" y="1674"/>
                    <a:pt x="36353" y="1451"/>
                    <a:pt x="36548" y="1284"/>
                  </a:cubicBezTo>
                  <a:lnTo>
                    <a:pt x="36576" y="0"/>
                  </a:lnTo>
                  <a:lnTo>
                    <a:pt x="31805" y="0"/>
                  </a:lnTo>
                  <a:lnTo>
                    <a:pt x="31833" y="419"/>
                  </a:lnTo>
                  <a:cubicBezTo>
                    <a:pt x="31945" y="475"/>
                    <a:pt x="32168" y="1339"/>
                    <a:pt x="32252" y="1451"/>
                  </a:cubicBezTo>
                  <a:cubicBezTo>
                    <a:pt x="32363" y="1618"/>
                    <a:pt x="32419" y="1842"/>
                    <a:pt x="32391" y="2065"/>
                  </a:cubicBezTo>
                  <a:cubicBezTo>
                    <a:pt x="32363" y="2455"/>
                    <a:pt x="32028" y="2790"/>
                    <a:pt x="31638" y="2818"/>
                  </a:cubicBezTo>
                  <a:cubicBezTo>
                    <a:pt x="31606" y="2821"/>
                    <a:pt x="31574" y="2823"/>
                    <a:pt x="31543" y="2823"/>
                  </a:cubicBezTo>
                  <a:cubicBezTo>
                    <a:pt x="31056" y="2823"/>
                    <a:pt x="30661" y="2425"/>
                    <a:pt x="30661" y="1953"/>
                  </a:cubicBezTo>
                  <a:cubicBezTo>
                    <a:pt x="30661" y="1674"/>
                    <a:pt x="30801" y="1395"/>
                    <a:pt x="31024" y="1256"/>
                  </a:cubicBezTo>
                  <a:cubicBezTo>
                    <a:pt x="31080" y="1200"/>
                    <a:pt x="30829" y="475"/>
                    <a:pt x="30885" y="363"/>
                  </a:cubicBezTo>
                  <a:lnTo>
                    <a:pt x="30801" y="0"/>
                  </a:lnTo>
                  <a:lnTo>
                    <a:pt x="26783" y="0"/>
                  </a:lnTo>
                  <a:lnTo>
                    <a:pt x="26532" y="1312"/>
                  </a:lnTo>
                  <a:cubicBezTo>
                    <a:pt x="26756" y="1507"/>
                    <a:pt x="26867" y="1786"/>
                    <a:pt x="26811" y="2121"/>
                  </a:cubicBezTo>
                  <a:cubicBezTo>
                    <a:pt x="26756" y="2455"/>
                    <a:pt x="26477" y="2734"/>
                    <a:pt x="26142" y="2818"/>
                  </a:cubicBezTo>
                  <a:cubicBezTo>
                    <a:pt x="26080" y="2830"/>
                    <a:pt x="26020" y="2835"/>
                    <a:pt x="25962" y="2835"/>
                  </a:cubicBezTo>
                  <a:cubicBezTo>
                    <a:pt x="25462" y="2835"/>
                    <a:pt x="25082" y="2428"/>
                    <a:pt x="25082" y="1953"/>
                  </a:cubicBezTo>
                  <a:cubicBezTo>
                    <a:pt x="25082" y="1618"/>
                    <a:pt x="25277" y="1312"/>
                    <a:pt x="25556" y="1172"/>
                  </a:cubicBezTo>
                  <a:lnTo>
                    <a:pt x="25500" y="0"/>
                  </a:lnTo>
                  <a:lnTo>
                    <a:pt x="21315" y="0"/>
                  </a:lnTo>
                  <a:lnTo>
                    <a:pt x="20980" y="1339"/>
                  </a:lnTo>
                  <a:cubicBezTo>
                    <a:pt x="21176" y="1535"/>
                    <a:pt x="21287" y="1814"/>
                    <a:pt x="21232" y="2121"/>
                  </a:cubicBezTo>
                  <a:cubicBezTo>
                    <a:pt x="21176" y="2455"/>
                    <a:pt x="20897" y="2734"/>
                    <a:pt x="20562" y="2818"/>
                  </a:cubicBezTo>
                  <a:cubicBezTo>
                    <a:pt x="20501" y="2830"/>
                    <a:pt x="20441" y="2835"/>
                    <a:pt x="20382" y="2835"/>
                  </a:cubicBezTo>
                  <a:cubicBezTo>
                    <a:pt x="19882" y="2835"/>
                    <a:pt x="19502" y="2428"/>
                    <a:pt x="19502" y="1953"/>
                  </a:cubicBezTo>
                  <a:cubicBezTo>
                    <a:pt x="19502" y="1646"/>
                    <a:pt x="19669" y="1339"/>
                    <a:pt x="19920" y="1200"/>
                  </a:cubicBezTo>
                  <a:lnTo>
                    <a:pt x="20395" y="0"/>
                  </a:lnTo>
                  <a:lnTo>
                    <a:pt x="15512" y="0"/>
                  </a:lnTo>
                  <a:lnTo>
                    <a:pt x="15373" y="1312"/>
                  </a:lnTo>
                  <a:cubicBezTo>
                    <a:pt x="15596" y="1507"/>
                    <a:pt x="15708" y="1786"/>
                    <a:pt x="15652" y="2121"/>
                  </a:cubicBezTo>
                  <a:cubicBezTo>
                    <a:pt x="15596" y="2455"/>
                    <a:pt x="15317" y="2734"/>
                    <a:pt x="14954" y="2818"/>
                  </a:cubicBezTo>
                  <a:cubicBezTo>
                    <a:pt x="14896" y="2830"/>
                    <a:pt x="14838" y="2835"/>
                    <a:pt x="14782" y="2835"/>
                  </a:cubicBezTo>
                  <a:cubicBezTo>
                    <a:pt x="14302" y="2835"/>
                    <a:pt x="13922" y="2428"/>
                    <a:pt x="13922" y="1953"/>
                  </a:cubicBezTo>
                  <a:cubicBezTo>
                    <a:pt x="13922" y="1674"/>
                    <a:pt x="14034" y="1451"/>
                    <a:pt x="14229" y="1284"/>
                  </a:cubicBezTo>
                  <a:lnTo>
                    <a:pt x="14034" y="0"/>
                  </a:lnTo>
                  <a:lnTo>
                    <a:pt x="10239" y="0"/>
                  </a:lnTo>
                  <a:lnTo>
                    <a:pt x="9765" y="1256"/>
                  </a:lnTo>
                  <a:cubicBezTo>
                    <a:pt x="9988" y="1451"/>
                    <a:pt x="10128" y="1730"/>
                    <a:pt x="10072" y="2065"/>
                  </a:cubicBezTo>
                  <a:cubicBezTo>
                    <a:pt x="10044" y="2455"/>
                    <a:pt x="9709" y="2790"/>
                    <a:pt x="9319" y="2818"/>
                  </a:cubicBezTo>
                  <a:cubicBezTo>
                    <a:pt x="9287" y="2821"/>
                    <a:pt x="9255" y="2823"/>
                    <a:pt x="9224" y="2823"/>
                  </a:cubicBezTo>
                  <a:cubicBezTo>
                    <a:pt x="8736" y="2823"/>
                    <a:pt x="8342" y="2425"/>
                    <a:pt x="8342" y="1953"/>
                  </a:cubicBezTo>
                  <a:cubicBezTo>
                    <a:pt x="8342" y="1702"/>
                    <a:pt x="8426" y="1507"/>
                    <a:pt x="8593" y="1339"/>
                  </a:cubicBezTo>
                  <a:lnTo>
                    <a:pt x="8342" y="0"/>
                  </a:lnTo>
                  <a:lnTo>
                    <a:pt x="3990" y="0"/>
                  </a:lnTo>
                  <a:lnTo>
                    <a:pt x="4157" y="1256"/>
                  </a:lnTo>
                  <a:cubicBezTo>
                    <a:pt x="4408" y="1451"/>
                    <a:pt x="4548" y="1758"/>
                    <a:pt x="4492" y="2121"/>
                  </a:cubicBezTo>
                  <a:cubicBezTo>
                    <a:pt x="4408" y="2455"/>
                    <a:pt x="4157" y="2734"/>
                    <a:pt x="3795" y="2818"/>
                  </a:cubicBezTo>
                  <a:cubicBezTo>
                    <a:pt x="3736" y="2830"/>
                    <a:pt x="3679" y="2835"/>
                    <a:pt x="3623" y="2835"/>
                  </a:cubicBezTo>
                  <a:cubicBezTo>
                    <a:pt x="3143" y="2835"/>
                    <a:pt x="2762" y="2428"/>
                    <a:pt x="2762" y="1953"/>
                  </a:cubicBezTo>
                  <a:cubicBezTo>
                    <a:pt x="2762" y="1758"/>
                    <a:pt x="2818" y="1563"/>
                    <a:pt x="2958" y="1395"/>
                  </a:cubicBezTo>
                  <a:lnTo>
                    <a:pt x="23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7"/>
            <p:cNvSpPr/>
            <p:nvPr/>
          </p:nvSpPr>
          <p:spPr>
            <a:xfrm rot="-5400000">
              <a:off x="2168061" y="-1575864"/>
              <a:ext cx="4730603" cy="8295224"/>
            </a:xfrm>
            <a:custGeom>
              <a:avLst/>
              <a:gdLst/>
              <a:ahLst/>
              <a:cxnLst/>
              <a:rect l="l" t="t" r="r" b="b"/>
              <a:pathLst>
                <a:path w="57473" h="77086" extrusionOk="0">
                  <a:moveTo>
                    <a:pt x="0" y="0"/>
                  </a:moveTo>
                  <a:lnTo>
                    <a:pt x="0" y="73905"/>
                  </a:lnTo>
                  <a:cubicBezTo>
                    <a:pt x="0" y="75663"/>
                    <a:pt x="1423" y="77085"/>
                    <a:pt x="3181" y="77085"/>
                  </a:cubicBezTo>
                  <a:lnTo>
                    <a:pt x="54376" y="77085"/>
                  </a:lnTo>
                  <a:cubicBezTo>
                    <a:pt x="56105" y="77085"/>
                    <a:pt x="57472" y="75691"/>
                    <a:pt x="57472" y="73989"/>
                  </a:cubicBezTo>
                  <a:lnTo>
                    <a:pt x="57472" y="0"/>
                  </a:lnTo>
                  <a:lnTo>
                    <a:pt x="54850" y="0"/>
                  </a:lnTo>
                  <a:lnTo>
                    <a:pt x="54683" y="279"/>
                  </a:lnTo>
                  <a:lnTo>
                    <a:pt x="54487" y="1284"/>
                  </a:lnTo>
                  <a:cubicBezTo>
                    <a:pt x="54571" y="1339"/>
                    <a:pt x="54738" y="1702"/>
                    <a:pt x="54738" y="1953"/>
                  </a:cubicBezTo>
                  <a:cubicBezTo>
                    <a:pt x="54738" y="2428"/>
                    <a:pt x="54336" y="2835"/>
                    <a:pt x="53851" y="2835"/>
                  </a:cubicBezTo>
                  <a:cubicBezTo>
                    <a:pt x="53794" y="2835"/>
                    <a:pt x="53737" y="2830"/>
                    <a:pt x="53678" y="2818"/>
                  </a:cubicBezTo>
                  <a:cubicBezTo>
                    <a:pt x="53343" y="2734"/>
                    <a:pt x="53064" y="2455"/>
                    <a:pt x="53009" y="2121"/>
                  </a:cubicBezTo>
                  <a:cubicBezTo>
                    <a:pt x="52897" y="1563"/>
                    <a:pt x="53315" y="1088"/>
                    <a:pt x="53846" y="1088"/>
                  </a:cubicBezTo>
                  <a:cubicBezTo>
                    <a:pt x="53873" y="1088"/>
                    <a:pt x="53957" y="251"/>
                    <a:pt x="53957" y="251"/>
                  </a:cubicBezTo>
                  <a:lnTo>
                    <a:pt x="53873" y="0"/>
                  </a:lnTo>
                  <a:lnTo>
                    <a:pt x="48824" y="0"/>
                  </a:lnTo>
                  <a:lnTo>
                    <a:pt x="48768" y="1228"/>
                  </a:lnTo>
                  <a:cubicBezTo>
                    <a:pt x="49047" y="1423"/>
                    <a:pt x="49214" y="1758"/>
                    <a:pt x="49131" y="2121"/>
                  </a:cubicBezTo>
                  <a:cubicBezTo>
                    <a:pt x="49075" y="2455"/>
                    <a:pt x="48796" y="2734"/>
                    <a:pt x="48461" y="2818"/>
                  </a:cubicBezTo>
                  <a:cubicBezTo>
                    <a:pt x="48403" y="2830"/>
                    <a:pt x="48345" y="2835"/>
                    <a:pt x="48288" y="2835"/>
                  </a:cubicBezTo>
                  <a:cubicBezTo>
                    <a:pt x="47803" y="2835"/>
                    <a:pt x="47401" y="2428"/>
                    <a:pt x="47401" y="1953"/>
                  </a:cubicBezTo>
                  <a:cubicBezTo>
                    <a:pt x="47401" y="1618"/>
                    <a:pt x="47596" y="1339"/>
                    <a:pt x="47847" y="1200"/>
                  </a:cubicBezTo>
                  <a:lnTo>
                    <a:pt x="47819" y="0"/>
                  </a:lnTo>
                  <a:lnTo>
                    <a:pt x="42323" y="0"/>
                  </a:lnTo>
                  <a:lnTo>
                    <a:pt x="42519" y="1088"/>
                  </a:lnTo>
                  <a:cubicBezTo>
                    <a:pt x="42593" y="1088"/>
                    <a:pt x="42655" y="1076"/>
                    <a:pt x="42721" y="1076"/>
                  </a:cubicBezTo>
                  <a:cubicBezTo>
                    <a:pt x="42754" y="1076"/>
                    <a:pt x="42788" y="1079"/>
                    <a:pt x="42825" y="1088"/>
                  </a:cubicBezTo>
                  <a:cubicBezTo>
                    <a:pt x="43216" y="1144"/>
                    <a:pt x="43523" y="1479"/>
                    <a:pt x="43579" y="1842"/>
                  </a:cubicBezTo>
                  <a:cubicBezTo>
                    <a:pt x="43629" y="2372"/>
                    <a:pt x="43200" y="2834"/>
                    <a:pt x="42683" y="2834"/>
                  </a:cubicBezTo>
                  <a:cubicBezTo>
                    <a:pt x="42629" y="2834"/>
                    <a:pt x="42574" y="2829"/>
                    <a:pt x="42519" y="2818"/>
                  </a:cubicBezTo>
                  <a:cubicBezTo>
                    <a:pt x="42184" y="2734"/>
                    <a:pt x="41905" y="2455"/>
                    <a:pt x="41849" y="2121"/>
                  </a:cubicBezTo>
                  <a:cubicBezTo>
                    <a:pt x="41821" y="1953"/>
                    <a:pt x="41821" y="1814"/>
                    <a:pt x="41877" y="1674"/>
                  </a:cubicBezTo>
                  <a:lnTo>
                    <a:pt x="41737" y="586"/>
                  </a:lnTo>
                  <a:lnTo>
                    <a:pt x="41319" y="0"/>
                  </a:lnTo>
                  <a:lnTo>
                    <a:pt x="37831" y="0"/>
                  </a:lnTo>
                  <a:lnTo>
                    <a:pt x="37720" y="1312"/>
                  </a:lnTo>
                  <a:cubicBezTo>
                    <a:pt x="37915" y="1507"/>
                    <a:pt x="38027" y="1814"/>
                    <a:pt x="37971" y="2121"/>
                  </a:cubicBezTo>
                  <a:cubicBezTo>
                    <a:pt x="37915" y="2455"/>
                    <a:pt x="37636" y="2734"/>
                    <a:pt x="37301" y="2818"/>
                  </a:cubicBezTo>
                  <a:cubicBezTo>
                    <a:pt x="37243" y="2830"/>
                    <a:pt x="37185" y="2835"/>
                    <a:pt x="37129" y="2835"/>
                  </a:cubicBezTo>
                  <a:cubicBezTo>
                    <a:pt x="36644" y="2835"/>
                    <a:pt x="36241" y="2428"/>
                    <a:pt x="36241" y="1953"/>
                  </a:cubicBezTo>
                  <a:cubicBezTo>
                    <a:pt x="36241" y="1674"/>
                    <a:pt x="36353" y="1451"/>
                    <a:pt x="36548" y="1284"/>
                  </a:cubicBezTo>
                  <a:lnTo>
                    <a:pt x="36576" y="0"/>
                  </a:lnTo>
                  <a:lnTo>
                    <a:pt x="31805" y="0"/>
                  </a:lnTo>
                  <a:lnTo>
                    <a:pt x="31833" y="419"/>
                  </a:lnTo>
                  <a:cubicBezTo>
                    <a:pt x="31945" y="475"/>
                    <a:pt x="32168" y="1339"/>
                    <a:pt x="32252" y="1451"/>
                  </a:cubicBezTo>
                  <a:cubicBezTo>
                    <a:pt x="32363" y="1618"/>
                    <a:pt x="32419" y="1842"/>
                    <a:pt x="32391" y="2065"/>
                  </a:cubicBezTo>
                  <a:cubicBezTo>
                    <a:pt x="32363" y="2455"/>
                    <a:pt x="32028" y="2790"/>
                    <a:pt x="31638" y="2818"/>
                  </a:cubicBezTo>
                  <a:cubicBezTo>
                    <a:pt x="31606" y="2821"/>
                    <a:pt x="31574" y="2823"/>
                    <a:pt x="31543" y="2823"/>
                  </a:cubicBezTo>
                  <a:cubicBezTo>
                    <a:pt x="31056" y="2823"/>
                    <a:pt x="30661" y="2425"/>
                    <a:pt x="30661" y="1953"/>
                  </a:cubicBezTo>
                  <a:cubicBezTo>
                    <a:pt x="30661" y="1674"/>
                    <a:pt x="30801" y="1395"/>
                    <a:pt x="31024" y="1256"/>
                  </a:cubicBezTo>
                  <a:cubicBezTo>
                    <a:pt x="31080" y="1200"/>
                    <a:pt x="30829" y="475"/>
                    <a:pt x="30885" y="363"/>
                  </a:cubicBezTo>
                  <a:lnTo>
                    <a:pt x="30801" y="0"/>
                  </a:lnTo>
                  <a:lnTo>
                    <a:pt x="26783" y="0"/>
                  </a:lnTo>
                  <a:lnTo>
                    <a:pt x="26532" y="1312"/>
                  </a:lnTo>
                  <a:cubicBezTo>
                    <a:pt x="26756" y="1507"/>
                    <a:pt x="26867" y="1786"/>
                    <a:pt x="26811" y="2121"/>
                  </a:cubicBezTo>
                  <a:cubicBezTo>
                    <a:pt x="26756" y="2455"/>
                    <a:pt x="26477" y="2734"/>
                    <a:pt x="26142" y="2818"/>
                  </a:cubicBezTo>
                  <a:cubicBezTo>
                    <a:pt x="26080" y="2830"/>
                    <a:pt x="26020" y="2835"/>
                    <a:pt x="25962" y="2835"/>
                  </a:cubicBezTo>
                  <a:cubicBezTo>
                    <a:pt x="25462" y="2835"/>
                    <a:pt x="25082" y="2428"/>
                    <a:pt x="25082" y="1953"/>
                  </a:cubicBezTo>
                  <a:cubicBezTo>
                    <a:pt x="25082" y="1618"/>
                    <a:pt x="25277" y="1312"/>
                    <a:pt x="25556" y="1172"/>
                  </a:cubicBezTo>
                  <a:lnTo>
                    <a:pt x="25500" y="0"/>
                  </a:lnTo>
                  <a:lnTo>
                    <a:pt x="21315" y="0"/>
                  </a:lnTo>
                  <a:lnTo>
                    <a:pt x="20980" y="1339"/>
                  </a:lnTo>
                  <a:cubicBezTo>
                    <a:pt x="21176" y="1535"/>
                    <a:pt x="21287" y="1814"/>
                    <a:pt x="21232" y="2121"/>
                  </a:cubicBezTo>
                  <a:cubicBezTo>
                    <a:pt x="21176" y="2455"/>
                    <a:pt x="20897" y="2734"/>
                    <a:pt x="20562" y="2818"/>
                  </a:cubicBezTo>
                  <a:cubicBezTo>
                    <a:pt x="20501" y="2830"/>
                    <a:pt x="20441" y="2835"/>
                    <a:pt x="20382" y="2835"/>
                  </a:cubicBezTo>
                  <a:cubicBezTo>
                    <a:pt x="19882" y="2835"/>
                    <a:pt x="19502" y="2428"/>
                    <a:pt x="19502" y="1953"/>
                  </a:cubicBezTo>
                  <a:cubicBezTo>
                    <a:pt x="19502" y="1646"/>
                    <a:pt x="19669" y="1339"/>
                    <a:pt x="19920" y="1200"/>
                  </a:cubicBezTo>
                  <a:lnTo>
                    <a:pt x="20395" y="0"/>
                  </a:lnTo>
                  <a:lnTo>
                    <a:pt x="15512" y="0"/>
                  </a:lnTo>
                  <a:lnTo>
                    <a:pt x="15373" y="1312"/>
                  </a:lnTo>
                  <a:cubicBezTo>
                    <a:pt x="15596" y="1507"/>
                    <a:pt x="15708" y="1786"/>
                    <a:pt x="15652" y="2121"/>
                  </a:cubicBezTo>
                  <a:cubicBezTo>
                    <a:pt x="15596" y="2455"/>
                    <a:pt x="15317" y="2734"/>
                    <a:pt x="14954" y="2818"/>
                  </a:cubicBezTo>
                  <a:cubicBezTo>
                    <a:pt x="14896" y="2830"/>
                    <a:pt x="14838" y="2835"/>
                    <a:pt x="14782" y="2835"/>
                  </a:cubicBezTo>
                  <a:cubicBezTo>
                    <a:pt x="14302" y="2835"/>
                    <a:pt x="13922" y="2428"/>
                    <a:pt x="13922" y="1953"/>
                  </a:cubicBezTo>
                  <a:cubicBezTo>
                    <a:pt x="13922" y="1674"/>
                    <a:pt x="14034" y="1451"/>
                    <a:pt x="14229" y="1284"/>
                  </a:cubicBezTo>
                  <a:lnTo>
                    <a:pt x="14034" y="0"/>
                  </a:lnTo>
                  <a:lnTo>
                    <a:pt x="10239" y="0"/>
                  </a:lnTo>
                  <a:lnTo>
                    <a:pt x="9765" y="1256"/>
                  </a:lnTo>
                  <a:cubicBezTo>
                    <a:pt x="9988" y="1451"/>
                    <a:pt x="10128" y="1730"/>
                    <a:pt x="10072" y="2065"/>
                  </a:cubicBezTo>
                  <a:cubicBezTo>
                    <a:pt x="10044" y="2455"/>
                    <a:pt x="9709" y="2790"/>
                    <a:pt x="9319" y="2818"/>
                  </a:cubicBezTo>
                  <a:cubicBezTo>
                    <a:pt x="9287" y="2821"/>
                    <a:pt x="9255" y="2823"/>
                    <a:pt x="9224" y="2823"/>
                  </a:cubicBezTo>
                  <a:cubicBezTo>
                    <a:pt x="8736" y="2823"/>
                    <a:pt x="8342" y="2425"/>
                    <a:pt x="8342" y="1953"/>
                  </a:cubicBezTo>
                  <a:cubicBezTo>
                    <a:pt x="8342" y="1702"/>
                    <a:pt x="8426" y="1507"/>
                    <a:pt x="8593" y="1339"/>
                  </a:cubicBezTo>
                  <a:lnTo>
                    <a:pt x="8342" y="0"/>
                  </a:lnTo>
                  <a:lnTo>
                    <a:pt x="3990" y="0"/>
                  </a:lnTo>
                  <a:lnTo>
                    <a:pt x="4157" y="1256"/>
                  </a:lnTo>
                  <a:cubicBezTo>
                    <a:pt x="4408" y="1451"/>
                    <a:pt x="4548" y="1758"/>
                    <a:pt x="4492" y="2121"/>
                  </a:cubicBezTo>
                  <a:cubicBezTo>
                    <a:pt x="4408" y="2455"/>
                    <a:pt x="4157" y="2734"/>
                    <a:pt x="3795" y="2818"/>
                  </a:cubicBezTo>
                  <a:cubicBezTo>
                    <a:pt x="3736" y="2830"/>
                    <a:pt x="3679" y="2835"/>
                    <a:pt x="3623" y="2835"/>
                  </a:cubicBezTo>
                  <a:cubicBezTo>
                    <a:pt x="3143" y="2835"/>
                    <a:pt x="2762" y="2428"/>
                    <a:pt x="2762" y="1953"/>
                  </a:cubicBezTo>
                  <a:cubicBezTo>
                    <a:pt x="2762" y="1758"/>
                    <a:pt x="2818" y="1563"/>
                    <a:pt x="2958" y="1395"/>
                  </a:cubicBezTo>
                  <a:lnTo>
                    <a:pt x="23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9" name="Google Shape;389;p7"/>
          <p:cNvSpPr txBox="1">
            <a:spLocks noGrp="1"/>
          </p:cNvSpPr>
          <p:nvPr>
            <p:ph type="title"/>
          </p:nvPr>
        </p:nvSpPr>
        <p:spPr>
          <a:xfrm>
            <a:off x="960000" y="593367"/>
            <a:ext cx="102812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90" name="Google Shape;390;p7"/>
          <p:cNvSpPr txBox="1">
            <a:spLocks noGrp="1"/>
          </p:cNvSpPr>
          <p:nvPr>
            <p:ph type="subTitle" idx="1"/>
          </p:nvPr>
        </p:nvSpPr>
        <p:spPr>
          <a:xfrm>
            <a:off x="1264800" y="2055933"/>
            <a:ext cx="5726400" cy="307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2133"/>
              </a:spcBef>
              <a:spcAft>
                <a:spcPts val="0"/>
              </a:spcAft>
              <a:buClr>
                <a:srgbClr val="E76A28"/>
              </a:buClr>
              <a:buSzPts val="1500"/>
              <a:buFont typeface="Nunito Light"/>
              <a:buChar char="■"/>
              <a:defRPr/>
            </a:lvl3pPr>
            <a:lvl4pPr lvl="3" algn="ctr" rtl="0">
              <a:lnSpc>
                <a:spcPct val="100000"/>
              </a:lnSpc>
              <a:spcBef>
                <a:spcPts val="2133"/>
              </a:spcBef>
              <a:spcAft>
                <a:spcPts val="0"/>
              </a:spcAft>
              <a:buClr>
                <a:srgbClr val="E76A28"/>
              </a:buClr>
              <a:buSzPts val="1500"/>
              <a:buFont typeface="Nunito Light"/>
              <a:buChar char="●"/>
              <a:defRPr/>
            </a:lvl4pPr>
            <a:lvl5pPr lvl="4" algn="ctr" rtl="0">
              <a:lnSpc>
                <a:spcPct val="100000"/>
              </a:lnSpc>
              <a:spcBef>
                <a:spcPts val="2133"/>
              </a:spcBef>
              <a:spcAft>
                <a:spcPts val="0"/>
              </a:spcAft>
              <a:buClr>
                <a:srgbClr val="E76A28"/>
              </a:buClr>
              <a:buSzPts val="1400"/>
              <a:buFont typeface="Nunito Light"/>
              <a:buChar char="○"/>
              <a:defRPr/>
            </a:lvl5pPr>
            <a:lvl6pPr lvl="5" algn="ctr" rtl="0">
              <a:lnSpc>
                <a:spcPct val="100000"/>
              </a:lnSpc>
              <a:spcBef>
                <a:spcPts val="2133"/>
              </a:spcBef>
              <a:spcAft>
                <a:spcPts val="0"/>
              </a:spcAft>
              <a:buClr>
                <a:srgbClr val="999999"/>
              </a:buClr>
              <a:buSzPts val="1400"/>
              <a:buFont typeface="Nunito Light"/>
              <a:buChar char="■"/>
              <a:defRPr/>
            </a:lvl6pPr>
            <a:lvl7pPr lvl="6" algn="ctr" rtl="0">
              <a:lnSpc>
                <a:spcPct val="100000"/>
              </a:lnSpc>
              <a:spcBef>
                <a:spcPts val="2133"/>
              </a:spcBef>
              <a:spcAft>
                <a:spcPts val="0"/>
              </a:spcAft>
              <a:buClr>
                <a:srgbClr val="999999"/>
              </a:buClr>
              <a:buSzPts val="1300"/>
              <a:buFont typeface="Nunito Light"/>
              <a:buChar char="●"/>
              <a:defRPr/>
            </a:lvl7pPr>
            <a:lvl8pPr lvl="7" algn="ctr" rtl="0">
              <a:lnSpc>
                <a:spcPct val="100000"/>
              </a:lnSpc>
              <a:spcBef>
                <a:spcPts val="2133"/>
              </a:spcBef>
              <a:spcAft>
                <a:spcPts val="0"/>
              </a:spcAft>
              <a:buClr>
                <a:srgbClr val="999999"/>
              </a:buClr>
              <a:buSzPts val="1300"/>
              <a:buFont typeface="Nunito Light"/>
              <a:buChar char="○"/>
              <a:defRPr/>
            </a:lvl8pPr>
            <a:lvl9pPr lvl="8" algn="ctr" rtl="0">
              <a:lnSpc>
                <a:spcPct val="100000"/>
              </a:lnSpc>
              <a:spcBef>
                <a:spcPts val="2133"/>
              </a:spcBef>
              <a:spcAft>
                <a:spcPts val="2133"/>
              </a:spcAft>
              <a:buClr>
                <a:srgbClr val="999999"/>
              </a:buClr>
              <a:buSzPts val="1400"/>
              <a:buFont typeface="Nunito Light"/>
              <a:buChar char="■"/>
              <a:defRPr/>
            </a:lvl9pPr>
          </a:lstStyle>
          <a:p>
            <a:endParaRPr/>
          </a:p>
        </p:txBody>
      </p:sp>
    </p:spTree>
    <p:extLst>
      <p:ext uri="{BB962C8B-B14F-4D97-AF65-F5344CB8AC3E}">
        <p14:creationId xmlns:p14="http://schemas.microsoft.com/office/powerpoint/2010/main" val="11688975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91"/>
        <p:cNvGrpSpPr/>
        <p:nvPr/>
      </p:nvGrpSpPr>
      <p:grpSpPr>
        <a:xfrm>
          <a:off x="0" y="0"/>
          <a:ext cx="0" cy="0"/>
          <a:chOff x="0" y="0"/>
          <a:chExt cx="0" cy="0"/>
        </a:xfrm>
      </p:grpSpPr>
      <p:grpSp>
        <p:nvGrpSpPr>
          <p:cNvPr id="392" name="Google Shape;392;p8"/>
          <p:cNvGrpSpPr/>
          <p:nvPr/>
        </p:nvGrpSpPr>
        <p:grpSpPr>
          <a:xfrm rot="-2700000">
            <a:off x="-745383" y="515709"/>
            <a:ext cx="3719547" cy="1074683"/>
            <a:chOff x="4314275" y="3002400"/>
            <a:chExt cx="1825625" cy="527475"/>
          </a:xfrm>
        </p:grpSpPr>
        <p:sp>
          <p:nvSpPr>
            <p:cNvPr id="393" name="Google Shape;393;p8"/>
            <p:cNvSpPr/>
            <p:nvPr/>
          </p:nvSpPr>
          <p:spPr>
            <a:xfrm>
              <a:off x="5996650" y="3489625"/>
              <a:ext cx="35350" cy="26475"/>
            </a:xfrm>
            <a:custGeom>
              <a:avLst/>
              <a:gdLst/>
              <a:ahLst/>
              <a:cxnLst/>
              <a:rect l="l" t="t" r="r" b="b"/>
              <a:pathLst>
                <a:path w="1414" h="1059" extrusionOk="0">
                  <a:moveTo>
                    <a:pt x="1413" y="753"/>
                  </a:moveTo>
                  <a:lnTo>
                    <a:pt x="1210" y="0"/>
                  </a:lnTo>
                  <a:cubicBezTo>
                    <a:pt x="1110" y="28"/>
                    <a:pt x="1010" y="52"/>
                    <a:pt x="908" y="78"/>
                  </a:cubicBezTo>
                  <a:lnTo>
                    <a:pt x="606" y="154"/>
                  </a:lnTo>
                  <a:cubicBezTo>
                    <a:pt x="581" y="162"/>
                    <a:pt x="555" y="168"/>
                    <a:pt x="531" y="173"/>
                  </a:cubicBezTo>
                  <a:lnTo>
                    <a:pt x="455" y="190"/>
                  </a:lnTo>
                  <a:lnTo>
                    <a:pt x="303" y="225"/>
                  </a:lnTo>
                  <a:cubicBezTo>
                    <a:pt x="201" y="248"/>
                    <a:pt x="101" y="272"/>
                    <a:pt x="0" y="294"/>
                  </a:cubicBezTo>
                  <a:lnTo>
                    <a:pt x="165" y="1058"/>
                  </a:lnTo>
                  <a:cubicBezTo>
                    <a:pt x="269" y="1035"/>
                    <a:pt x="373" y="1011"/>
                    <a:pt x="479" y="986"/>
                  </a:cubicBezTo>
                  <a:lnTo>
                    <a:pt x="636" y="950"/>
                  </a:lnTo>
                  <a:lnTo>
                    <a:pt x="714" y="932"/>
                  </a:lnTo>
                  <a:cubicBezTo>
                    <a:pt x="740" y="925"/>
                    <a:pt x="766" y="920"/>
                    <a:pt x="792" y="913"/>
                  </a:cubicBezTo>
                  <a:lnTo>
                    <a:pt x="1102" y="834"/>
                  </a:lnTo>
                  <a:cubicBezTo>
                    <a:pt x="1206" y="808"/>
                    <a:pt x="1310" y="783"/>
                    <a:pt x="1413" y="75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8"/>
            <p:cNvSpPr/>
            <p:nvPr/>
          </p:nvSpPr>
          <p:spPr>
            <a:xfrm>
              <a:off x="6050700" y="3472725"/>
              <a:ext cx="36225" cy="28650"/>
            </a:xfrm>
            <a:custGeom>
              <a:avLst/>
              <a:gdLst/>
              <a:ahLst/>
              <a:cxnLst/>
              <a:rect l="l" t="t" r="r" b="b"/>
              <a:pathLst>
                <a:path w="1449" h="1146" extrusionOk="0">
                  <a:moveTo>
                    <a:pt x="1448" y="733"/>
                  </a:moveTo>
                  <a:lnTo>
                    <a:pt x="1181" y="0"/>
                  </a:lnTo>
                  <a:lnTo>
                    <a:pt x="1108" y="28"/>
                  </a:lnTo>
                  <a:lnTo>
                    <a:pt x="1035" y="54"/>
                  </a:lnTo>
                  <a:lnTo>
                    <a:pt x="887" y="106"/>
                  </a:lnTo>
                  <a:lnTo>
                    <a:pt x="594" y="209"/>
                  </a:lnTo>
                  <a:cubicBezTo>
                    <a:pt x="495" y="241"/>
                    <a:pt x="396" y="273"/>
                    <a:pt x="297" y="304"/>
                  </a:cubicBezTo>
                  <a:lnTo>
                    <a:pt x="148" y="353"/>
                  </a:lnTo>
                  <a:cubicBezTo>
                    <a:pt x="99" y="369"/>
                    <a:pt x="49" y="386"/>
                    <a:pt x="0" y="400"/>
                  </a:cubicBezTo>
                  <a:lnTo>
                    <a:pt x="233" y="1146"/>
                  </a:lnTo>
                  <a:cubicBezTo>
                    <a:pt x="285" y="1131"/>
                    <a:pt x="334" y="1113"/>
                    <a:pt x="386" y="1096"/>
                  </a:cubicBezTo>
                  <a:lnTo>
                    <a:pt x="538" y="1047"/>
                  </a:lnTo>
                  <a:cubicBezTo>
                    <a:pt x="640" y="1012"/>
                    <a:pt x="743" y="980"/>
                    <a:pt x="844" y="947"/>
                  </a:cubicBezTo>
                  <a:lnTo>
                    <a:pt x="1147" y="840"/>
                  </a:lnTo>
                  <a:lnTo>
                    <a:pt x="1298" y="787"/>
                  </a:lnTo>
                  <a:lnTo>
                    <a:pt x="1374" y="76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8"/>
            <p:cNvSpPr/>
            <p:nvPr/>
          </p:nvSpPr>
          <p:spPr>
            <a:xfrm>
              <a:off x="6103125" y="3451300"/>
              <a:ext cx="36775" cy="30575"/>
            </a:xfrm>
            <a:custGeom>
              <a:avLst/>
              <a:gdLst/>
              <a:ahLst/>
              <a:cxnLst/>
              <a:rect l="l" t="t" r="r" b="b"/>
              <a:pathLst>
                <a:path w="1471" h="1223" extrusionOk="0">
                  <a:moveTo>
                    <a:pt x="1470" y="707"/>
                  </a:moveTo>
                  <a:lnTo>
                    <a:pt x="1140" y="1"/>
                  </a:lnTo>
                  <a:cubicBezTo>
                    <a:pt x="1093" y="24"/>
                    <a:pt x="1046" y="45"/>
                    <a:pt x="997" y="66"/>
                  </a:cubicBezTo>
                  <a:lnTo>
                    <a:pt x="856" y="130"/>
                  </a:lnTo>
                  <a:lnTo>
                    <a:pt x="573" y="259"/>
                  </a:lnTo>
                  <a:lnTo>
                    <a:pt x="286" y="381"/>
                  </a:lnTo>
                  <a:lnTo>
                    <a:pt x="143" y="442"/>
                  </a:lnTo>
                  <a:lnTo>
                    <a:pt x="71" y="472"/>
                  </a:lnTo>
                  <a:cubicBezTo>
                    <a:pt x="48" y="483"/>
                    <a:pt x="23" y="492"/>
                    <a:pt x="0" y="500"/>
                  </a:cubicBezTo>
                  <a:lnTo>
                    <a:pt x="297" y="1223"/>
                  </a:lnTo>
                  <a:cubicBezTo>
                    <a:pt x="321" y="1212"/>
                    <a:pt x="346" y="1203"/>
                    <a:pt x="371" y="1193"/>
                  </a:cubicBezTo>
                  <a:lnTo>
                    <a:pt x="445" y="1161"/>
                  </a:lnTo>
                  <a:lnTo>
                    <a:pt x="591" y="1099"/>
                  </a:lnTo>
                  <a:lnTo>
                    <a:pt x="887" y="973"/>
                  </a:lnTo>
                  <a:lnTo>
                    <a:pt x="1180" y="841"/>
                  </a:lnTo>
                  <a:lnTo>
                    <a:pt x="1325" y="774"/>
                  </a:lnTo>
                  <a:cubicBezTo>
                    <a:pt x="1372" y="752"/>
                    <a:pt x="1422" y="731"/>
                    <a:pt x="1470" y="70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8"/>
            <p:cNvSpPr/>
            <p:nvPr/>
          </p:nvSpPr>
          <p:spPr>
            <a:xfrm>
              <a:off x="5828575" y="3508875"/>
              <a:ext cx="32525" cy="21000"/>
            </a:xfrm>
            <a:custGeom>
              <a:avLst/>
              <a:gdLst/>
              <a:ahLst/>
              <a:cxnLst/>
              <a:rect l="l" t="t" r="r" b="b"/>
              <a:pathLst>
                <a:path w="1301" h="840" extrusionOk="0">
                  <a:moveTo>
                    <a:pt x="1286" y="840"/>
                  </a:moveTo>
                  <a:lnTo>
                    <a:pt x="1301" y="59"/>
                  </a:lnTo>
                  <a:lnTo>
                    <a:pt x="990" y="51"/>
                  </a:lnTo>
                  <a:lnTo>
                    <a:pt x="679" y="38"/>
                  </a:lnTo>
                  <a:cubicBezTo>
                    <a:pt x="575" y="34"/>
                    <a:pt x="472" y="28"/>
                    <a:pt x="369" y="21"/>
                  </a:cubicBezTo>
                  <a:cubicBezTo>
                    <a:pt x="266" y="14"/>
                    <a:pt x="162" y="9"/>
                    <a:pt x="60" y="1"/>
                  </a:cubicBezTo>
                  <a:lnTo>
                    <a:pt x="0" y="778"/>
                  </a:lnTo>
                  <a:cubicBezTo>
                    <a:pt x="108" y="788"/>
                    <a:pt x="214" y="793"/>
                    <a:pt x="322" y="800"/>
                  </a:cubicBezTo>
                  <a:cubicBezTo>
                    <a:pt x="429" y="808"/>
                    <a:pt x="536" y="815"/>
                    <a:pt x="644" y="819"/>
                  </a:cubicBezTo>
                  <a:lnTo>
                    <a:pt x="966" y="83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8"/>
            <p:cNvSpPr/>
            <p:nvPr/>
          </p:nvSpPr>
          <p:spPr>
            <a:xfrm>
              <a:off x="5885750" y="3508675"/>
              <a:ext cx="32625" cy="21125"/>
            </a:xfrm>
            <a:custGeom>
              <a:avLst/>
              <a:gdLst/>
              <a:ahLst/>
              <a:cxnLst/>
              <a:rect l="l" t="t" r="r" b="b"/>
              <a:pathLst>
                <a:path w="1305" h="845" extrusionOk="0">
                  <a:moveTo>
                    <a:pt x="1305" y="779"/>
                  </a:moveTo>
                  <a:lnTo>
                    <a:pt x="1243" y="0"/>
                  </a:lnTo>
                  <a:cubicBezTo>
                    <a:pt x="830" y="32"/>
                    <a:pt x="415" y="52"/>
                    <a:pt x="1" y="64"/>
                  </a:cubicBezTo>
                  <a:lnTo>
                    <a:pt x="20" y="845"/>
                  </a:lnTo>
                  <a:cubicBezTo>
                    <a:pt x="450" y="833"/>
                    <a:pt x="878" y="811"/>
                    <a:pt x="1305" y="7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8"/>
            <p:cNvSpPr/>
            <p:nvPr/>
          </p:nvSpPr>
          <p:spPr>
            <a:xfrm>
              <a:off x="5941225" y="3501750"/>
              <a:ext cx="34125" cy="23975"/>
            </a:xfrm>
            <a:custGeom>
              <a:avLst/>
              <a:gdLst/>
              <a:ahLst/>
              <a:cxnLst/>
              <a:rect l="l" t="t" r="r" b="b"/>
              <a:pathLst>
                <a:path w="1365" h="959" extrusionOk="0">
                  <a:moveTo>
                    <a:pt x="1365" y="770"/>
                  </a:moveTo>
                  <a:lnTo>
                    <a:pt x="1231" y="0"/>
                  </a:lnTo>
                  <a:cubicBezTo>
                    <a:pt x="1130" y="19"/>
                    <a:pt x="1027" y="34"/>
                    <a:pt x="924" y="50"/>
                  </a:cubicBezTo>
                  <a:lnTo>
                    <a:pt x="617" y="99"/>
                  </a:lnTo>
                  <a:cubicBezTo>
                    <a:pt x="591" y="102"/>
                    <a:pt x="567" y="107"/>
                    <a:pt x="541" y="111"/>
                  </a:cubicBezTo>
                  <a:lnTo>
                    <a:pt x="464" y="121"/>
                  </a:lnTo>
                  <a:lnTo>
                    <a:pt x="309" y="142"/>
                  </a:lnTo>
                  <a:cubicBezTo>
                    <a:pt x="206" y="154"/>
                    <a:pt x="104" y="171"/>
                    <a:pt x="1" y="183"/>
                  </a:cubicBezTo>
                  <a:lnTo>
                    <a:pt x="94" y="958"/>
                  </a:lnTo>
                  <a:cubicBezTo>
                    <a:pt x="201" y="945"/>
                    <a:pt x="307" y="930"/>
                    <a:pt x="413" y="917"/>
                  </a:cubicBezTo>
                  <a:lnTo>
                    <a:pt x="572" y="896"/>
                  </a:lnTo>
                  <a:lnTo>
                    <a:pt x="651" y="885"/>
                  </a:lnTo>
                  <a:cubicBezTo>
                    <a:pt x="678" y="881"/>
                    <a:pt x="705" y="878"/>
                    <a:pt x="731" y="874"/>
                  </a:cubicBezTo>
                  <a:lnTo>
                    <a:pt x="1048" y="824"/>
                  </a:lnTo>
                  <a:cubicBezTo>
                    <a:pt x="1153" y="803"/>
                    <a:pt x="1261" y="789"/>
                    <a:pt x="1365" y="7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8"/>
            <p:cNvSpPr/>
            <p:nvPr/>
          </p:nvSpPr>
          <p:spPr>
            <a:xfrm>
              <a:off x="5661000" y="3468850"/>
              <a:ext cx="36650" cy="30075"/>
            </a:xfrm>
            <a:custGeom>
              <a:avLst/>
              <a:gdLst/>
              <a:ahLst/>
              <a:cxnLst/>
              <a:rect l="l" t="t" r="r" b="b"/>
              <a:pathLst>
                <a:path w="1466" h="1203" extrusionOk="0">
                  <a:moveTo>
                    <a:pt x="1193" y="1203"/>
                  </a:moveTo>
                  <a:lnTo>
                    <a:pt x="1465" y="472"/>
                  </a:lnTo>
                  <a:lnTo>
                    <a:pt x="1177" y="361"/>
                  </a:lnTo>
                  <a:cubicBezTo>
                    <a:pt x="1128" y="343"/>
                    <a:pt x="1080" y="323"/>
                    <a:pt x="1033" y="303"/>
                  </a:cubicBezTo>
                  <a:lnTo>
                    <a:pt x="890" y="245"/>
                  </a:lnTo>
                  <a:lnTo>
                    <a:pt x="747" y="187"/>
                  </a:lnTo>
                  <a:cubicBezTo>
                    <a:pt x="700" y="167"/>
                    <a:pt x="653" y="145"/>
                    <a:pt x="605" y="125"/>
                  </a:cubicBezTo>
                  <a:lnTo>
                    <a:pt x="465" y="63"/>
                  </a:lnTo>
                  <a:lnTo>
                    <a:pt x="394" y="32"/>
                  </a:lnTo>
                  <a:lnTo>
                    <a:pt x="324" y="0"/>
                  </a:lnTo>
                  <a:lnTo>
                    <a:pt x="0" y="711"/>
                  </a:lnTo>
                  <a:cubicBezTo>
                    <a:pt x="24" y="723"/>
                    <a:pt x="49" y="733"/>
                    <a:pt x="74" y="745"/>
                  </a:cubicBezTo>
                  <a:lnTo>
                    <a:pt x="148" y="777"/>
                  </a:lnTo>
                  <a:lnTo>
                    <a:pt x="297" y="843"/>
                  </a:lnTo>
                  <a:cubicBezTo>
                    <a:pt x="346" y="864"/>
                    <a:pt x="396" y="886"/>
                    <a:pt x="445" y="907"/>
                  </a:cubicBezTo>
                  <a:lnTo>
                    <a:pt x="595" y="969"/>
                  </a:lnTo>
                  <a:lnTo>
                    <a:pt x="745" y="1030"/>
                  </a:lnTo>
                  <a:cubicBezTo>
                    <a:pt x="794" y="1051"/>
                    <a:pt x="844" y="1072"/>
                    <a:pt x="893" y="10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8"/>
            <p:cNvSpPr/>
            <p:nvPr/>
          </p:nvSpPr>
          <p:spPr>
            <a:xfrm>
              <a:off x="5715050" y="3488500"/>
              <a:ext cx="35650" cy="27175"/>
            </a:xfrm>
            <a:custGeom>
              <a:avLst/>
              <a:gdLst/>
              <a:ahLst/>
              <a:cxnLst/>
              <a:rect l="l" t="t" r="r" b="b"/>
              <a:pathLst>
                <a:path w="1426" h="1087" extrusionOk="0">
                  <a:moveTo>
                    <a:pt x="1244" y="1086"/>
                  </a:moveTo>
                  <a:lnTo>
                    <a:pt x="1425" y="326"/>
                  </a:lnTo>
                  <a:lnTo>
                    <a:pt x="1349" y="309"/>
                  </a:lnTo>
                  <a:lnTo>
                    <a:pt x="1274" y="290"/>
                  </a:lnTo>
                  <a:lnTo>
                    <a:pt x="1124" y="251"/>
                  </a:lnTo>
                  <a:lnTo>
                    <a:pt x="974" y="214"/>
                  </a:lnTo>
                  <a:cubicBezTo>
                    <a:pt x="925" y="201"/>
                    <a:pt x="875" y="187"/>
                    <a:pt x="824" y="173"/>
                  </a:cubicBezTo>
                  <a:cubicBezTo>
                    <a:pt x="725" y="146"/>
                    <a:pt x="625" y="119"/>
                    <a:pt x="527" y="90"/>
                  </a:cubicBezTo>
                  <a:lnTo>
                    <a:pt x="231" y="0"/>
                  </a:lnTo>
                  <a:lnTo>
                    <a:pt x="1" y="746"/>
                  </a:lnTo>
                  <a:lnTo>
                    <a:pt x="309" y="840"/>
                  </a:lnTo>
                  <a:cubicBezTo>
                    <a:pt x="412" y="870"/>
                    <a:pt x="516" y="897"/>
                    <a:pt x="620" y="927"/>
                  </a:cubicBezTo>
                  <a:cubicBezTo>
                    <a:pt x="672" y="942"/>
                    <a:pt x="723" y="957"/>
                    <a:pt x="775" y="970"/>
                  </a:cubicBezTo>
                  <a:lnTo>
                    <a:pt x="932" y="1009"/>
                  </a:lnTo>
                  <a:lnTo>
                    <a:pt x="1088" y="1048"/>
                  </a:lnTo>
                  <a:lnTo>
                    <a:pt x="1166" y="106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8"/>
            <p:cNvSpPr/>
            <p:nvPr/>
          </p:nvSpPr>
          <p:spPr>
            <a:xfrm>
              <a:off x="5770975" y="3501725"/>
              <a:ext cx="34200" cy="24050"/>
            </a:xfrm>
            <a:custGeom>
              <a:avLst/>
              <a:gdLst/>
              <a:ahLst/>
              <a:cxnLst/>
              <a:rect l="l" t="t" r="r" b="b"/>
              <a:pathLst>
                <a:path w="1368" h="962" extrusionOk="0">
                  <a:moveTo>
                    <a:pt x="1273" y="961"/>
                  </a:moveTo>
                  <a:lnTo>
                    <a:pt x="1367" y="188"/>
                  </a:lnTo>
                  <a:lnTo>
                    <a:pt x="1214" y="169"/>
                  </a:lnTo>
                  <a:cubicBezTo>
                    <a:pt x="1163" y="163"/>
                    <a:pt x="1111" y="154"/>
                    <a:pt x="1060" y="148"/>
                  </a:cubicBezTo>
                  <a:cubicBezTo>
                    <a:pt x="958" y="134"/>
                    <a:pt x="856" y="120"/>
                    <a:pt x="753" y="104"/>
                  </a:cubicBezTo>
                  <a:cubicBezTo>
                    <a:pt x="549" y="70"/>
                    <a:pt x="345" y="39"/>
                    <a:pt x="142" y="0"/>
                  </a:cubicBezTo>
                  <a:lnTo>
                    <a:pt x="0" y="768"/>
                  </a:lnTo>
                  <a:cubicBezTo>
                    <a:pt x="211" y="809"/>
                    <a:pt x="423" y="842"/>
                    <a:pt x="635" y="876"/>
                  </a:cubicBezTo>
                  <a:cubicBezTo>
                    <a:pt x="742" y="892"/>
                    <a:pt x="847" y="905"/>
                    <a:pt x="954" y="922"/>
                  </a:cubicBezTo>
                  <a:cubicBezTo>
                    <a:pt x="1007" y="929"/>
                    <a:pt x="1060" y="937"/>
                    <a:pt x="1112" y="94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8"/>
            <p:cNvSpPr/>
            <p:nvPr/>
          </p:nvSpPr>
          <p:spPr>
            <a:xfrm>
              <a:off x="5523475" y="3369525"/>
              <a:ext cx="35550" cy="36550"/>
            </a:xfrm>
            <a:custGeom>
              <a:avLst/>
              <a:gdLst/>
              <a:ahLst/>
              <a:cxnLst/>
              <a:rect l="l" t="t" r="r" b="b"/>
              <a:pathLst>
                <a:path w="1422" h="1462" extrusionOk="0">
                  <a:moveTo>
                    <a:pt x="863" y="1462"/>
                  </a:moveTo>
                  <a:lnTo>
                    <a:pt x="1422" y="916"/>
                  </a:lnTo>
                  <a:lnTo>
                    <a:pt x="1211" y="692"/>
                  </a:lnTo>
                  <a:lnTo>
                    <a:pt x="1157" y="637"/>
                  </a:lnTo>
                  <a:lnTo>
                    <a:pt x="1131" y="609"/>
                  </a:lnTo>
                  <a:lnTo>
                    <a:pt x="1105" y="580"/>
                  </a:lnTo>
                  <a:lnTo>
                    <a:pt x="1004" y="465"/>
                  </a:lnTo>
                  <a:lnTo>
                    <a:pt x="902" y="351"/>
                  </a:lnTo>
                  <a:lnTo>
                    <a:pt x="852" y="294"/>
                  </a:lnTo>
                  <a:lnTo>
                    <a:pt x="802" y="235"/>
                  </a:lnTo>
                  <a:lnTo>
                    <a:pt x="604" y="0"/>
                  </a:lnTo>
                  <a:lnTo>
                    <a:pt x="0" y="495"/>
                  </a:lnTo>
                  <a:lnTo>
                    <a:pt x="209" y="743"/>
                  </a:lnTo>
                  <a:lnTo>
                    <a:pt x="261" y="805"/>
                  </a:lnTo>
                  <a:lnTo>
                    <a:pt x="314" y="865"/>
                  </a:lnTo>
                  <a:lnTo>
                    <a:pt x="422" y="986"/>
                  </a:lnTo>
                  <a:lnTo>
                    <a:pt x="529" y="1108"/>
                  </a:lnTo>
                  <a:lnTo>
                    <a:pt x="556" y="1137"/>
                  </a:lnTo>
                  <a:lnTo>
                    <a:pt x="584" y="1167"/>
                  </a:lnTo>
                  <a:lnTo>
                    <a:pt x="640" y="1226"/>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8"/>
            <p:cNvSpPr/>
            <p:nvPr/>
          </p:nvSpPr>
          <p:spPr>
            <a:xfrm>
              <a:off x="5563675" y="3409225"/>
              <a:ext cx="36725" cy="35025"/>
            </a:xfrm>
            <a:custGeom>
              <a:avLst/>
              <a:gdLst/>
              <a:ahLst/>
              <a:cxnLst/>
              <a:rect l="l" t="t" r="r" b="b"/>
              <a:pathLst>
                <a:path w="1469" h="1401" extrusionOk="0">
                  <a:moveTo>
                    <a:pt x="1004" y="1400"/>
                  </a:moveTo>
                  <a:lnTo>
                    <a:pt x="1468" y="772"/>
                  </a:lnTo>
                  <a:cubicBezTo>
                    <a:pt x="1385" y="714"/>
                    <a:pt x="1306" y="651"/>
                    <a:pt x="1225" y="588"/>
                  </a:cubicBezTo>
                  <a:lnTo>
                    <a:pt x="1104" y="494"/>
                  </a:lnTo>
                  <a:cubicBezTo>
                    <a:pt x="1084" y="479"/>
                    <a:pt x="1063" y="463"/>
                    <a:pt x="1043" y="448"/>
                  </a:cubicBezTo>
                  <a:lnTo>
                    <a:pt x="985" y="398"/>
                  </a:lnTo>
                  <a:lnTo>
                    <a:pt x="750" y="203"/>
                  </a:lnTo>
                  <a:cubicBezTo>
                    <a:pt x="730" y="187"/>
                    <a:pt x="710" y="169"/>
                    <a:pt x="691" y="153"/>
                  </a:cubicBezTo>
                  <a:lnTo>
                    <a:pt x="634" y="102"/>
                  </a:lnTo>
                  <a:lnTo>
                    <a:pt x="520" y="1"/>
                  </a:lnTo>
                  <a:lnTo>
                    <a:pt x="0" y="584"/>
                  </a:lnTo>
                  <a:lnTo>
                    <a:pt x="121" y="691"/>
                  </a:lnTo>
                  <a:lnTo>
                    <a:pt x="182" y="744"/>
                  </a:lnTo>
                  <a:cubicBezTo>
                    <a:pt x="203" y="762"/>
                    <a:pt x="223" y="781"/>
                    <a:pt x="244" y="797"/>
                  </a:cubicBezTo>
                  <a:lnTo>
                    <a:pt x="494" y="1005"/>
                  </a:lnTo>
                  <a:lnTo>
                    <a:pt x="556" y="1057"/>
                  </a:lnTo>
                  <a:cubicBezTo>
                    <a:pt x="577" y="1073"/>
                    <a:pt x="599" y="1090"/>
                    <a:pt x="620" y="1106"/>
                  </a:cubicBezTo>
                  <a:lnTo>
                    <a:pt x="747" y="1205"/>
                  </a:lnTo>
                  <a:cubicBezTo>
                    <a:pt x="832" y="1270"/>
                    <a:pt x="916" y="1337"/>
                    <a:pt x="1004" y="140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8"/>
            <p:cNvSpPr/>
            <p:nvPr/>
          </p:nvSpPr>
          <p:spPr>
            <a:xfrm>
              <a:off x="5609825" y="3442250"/>
              <a:ext cx="37050" cy="32775"/>
            </a:xfrm>
            <a:custGeom>
              <a:avLst/>
              <a:gdLst/>
              <a:ahLst/>
              <a:cxnLst/>
              <a:rect l="l" t="t" r="r" b="b"/>
              <a:pathLst>
                <a:path w="1482" h="1311" extrusionOk="0">
                  <a:moveTo>
                    <a:pt x="1113" y="1310"/>
                  </a:moveTo>
                  <a:lnTo>
                    <a:pt x="1482" y="622"/>
                  </a:lnTo>
                  <a:lnTo>
                    <a:pt x="1346" y="549"/>
                  </a:lnTo>
                  <a:cubicBezTo>
                    <a:pt x="1325" y="537"/>
                    <a:pt x="1301" y="526"/>
                    <a:pt x="1279" y="512"/>
                  </a:cubicBezTo>
                  <a:lnTo>
                    <a:pt x="1212" y="475"/>
                  </a:lnTo>
                  <a:lnTo>
                    <a:pt x="946" y="323"/>
                  </a:lnTo>
                  <a:cubicBezTo>
                    <a:pt x="857" y="271"/>
                    <a:pt x="770" y="216"/>
                    <a:pt x="682" y="164"/>
                  </a:cubicBezTo>
                  <a:cubicBezTo>
                    <a:pt x="638" y="137"/>
                    <a:pt x="594" y="112"/>
                    <a:pt x="551" y="82"/>
                  </a:cubicBezTo>
                  <a:lnTo>
                    <a:pt x="422" y="0"/>
                  </a:lnTo>
                  <a:lnTo>
                    <a:pt x="0" y="657"/>
                  </a:lnTo>
                  <a:lnTo>
                    <a:pt x="135" y="745"/>
                  </a:lnTo>
                  <a:cubicBezTo>
                    <a:pt x="181" y="773"/>
                    <a:pt x="228" y="800"/>
                    <a:pt x="274" y="829"/>
                  </a:cubicBezTo>
                  <a:cubicBezTo>
                    <a:pt x="367" y="885"/>
                    <a:pt x="457" y="940"/>
                    <a:pt x="551" y="996"/>
                  </a:cubicBezTo>
                  <a:lnTo>
                    <a:pt x="832" y="1155"/>
                  </a:lnTo>
                  <a:lnTo>
                    <a:pt x="903" y="1195"/>
                  </a:lnTo>
                  <a:cubicBezTo>
                    <a:pt x="926" y="1209"/>
                    <a:pt x="950" y="1222"/>
                    <a:pt x="974" y="123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8"/>
            <p:cNvSpPr/>
            <p:nvPr/>
          </p:nvSpPr>
          <p:spPr>
            <a:xfrm>
              <a:off x="5450300" y="3221950"/>
              <a:ext cx="26025" cy="35000"/>
            </a:xfrm>
            <a:custGeom>
              <a:avLst/>
              <a:gdLst/>
              <a:ahLst/>
              <a:cxnLst/>
              <a:rect l="l" t="t" r="r" b="b"/>
              <a:pathLst>
                <a:path w="1041" h="1400" extrusionOk="0">
                  <a:moveTo>
                    <a:pt x="289" y="1400"/>
                  </a:moveTo>
                  <a:lnTo>
                    <a:pt x="1041" y="1187"/>
                  </a:lnTo>
                  <a:lnTo>
                    <a:pt x="1018" y="1115"/>
                  </a:lnTo>
                  <a:lnTo>
                    <a:pt x="999" y="1041"/>
                  </a:lnTo>
                  <a:lnTo>
                    <a:pt x="961" y="894"/>
                  </a:lnTo>
                  <a:lnTo>
                    <a:pt x="923" y="746"/>
                  </a:lnTo>
                  <a:cubicBezTo>
                    <a:pt x="917" y="722"/>
                    <a:pt x="912" y="697"/>
                    <a:pt x="906" y="672"/>
                  </a:cubicBezTo>
                  <a:lnTo>
                    <a:pt x="890" y="598"/>
                  </a:lnTo>
                  <a:cubicBezTo>
                    <a:pt x="867" y="499"/>
                    <a:pt x="845" y="400"/>
                    <a:pt x="824" y="300"/>
                  </a:cubicBezTo>
                  <a:lnTo>
                    <a:pt x="770" y="0"/>
                  </a:lnTo>
                  <a:lnTo>
                    <a:pt x="1" y="134"/>
                  </a:lnTo>
                  <a:lnTo>
                    <a:pt x="59" y="453"/>
                  </a:lnTo>
                  <a:cubicBezTo>
                    <a:pt x="81" y="561"/>
                    <a:pt x="106" y="666"/>
                    <a:pt x="128" y="771"/>
                  </a:cubicBezTo>
                  <a:lnTo>
                    <a:pt x="145" y="850"/>
                  </a:lnTo>
                  <a:cubicBezTo>
                    <a:pt x="152" y="876"/>
                    <a:pt x="157" y="904"/>
                    <a:pt x="163" y="930"/>
                  </a:cubicBezTo>
                  <a:lnTo>
                    <a:pt x="204" y="1087"/>
                  </a:lnTo>
                  <a:lnTo>
                    <a:pt x="244" y="1245"/>
                  </a:lnTo>
                  <a:lnTo>
                    <a:pt x="265" y="132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8"/>
            <p:cNvSpPr/>
            <p:nvPr/>
          </p:nvSpPr>
          <p:spPr>
            <a:xfrm>
              <a:off x="5465525" y="3274625"/>
              <a:ext cx="30350" cy="36625"/>
            </a:xfrm>
            <a:custGeom>
              <a:avLst/>
              <a:gdLst/>
              <a:ahLst/>
              <a:cxnLst/>
              <a:rect l="l" t="t" r="r" b="b"/>
              <a:pathLst>
                <a:path w="1214" h="1465" extrusionOk="0">
                  <a:moveTo>
                    <a:pt x="511" y="1465"/>
                  </a:moveTo>
                  <a:lnTo>
                    <a:pt x="1214" y="1123"/>
                  </a:lnTo>
                  <a:cubicBezTo>
                    <a:pt x="1121" y="941"/>
                    <a:pt x="1043" y="754"/>
                    <a:pt x="959" y="568"/>
                  </a:cubicBezTo>
                  <a:lnTo>
                    <a:pt x="843" y="285"/>
                  </a:lnTo>
                  <a:lnTo>
                    <a:pt x="814" y="215"/>
                  </a:lnTo>
                  <a:cubicBezTo>
                    <a:pt x="809" y="204"/>
                    <a:pt x="803" y="191"/>
                    <a:pt x="799" y="180"/>
                  </a:cubicBezTo>
                  <a:lnTo>
                    <a:pt x="787" y="144"/>
                  </a:lnTo>
                  <a:lnTo>
                    <a:pt x="733" y="1"/>
                  </a:lnTo>
                  <a:lnTo>
                    <a:pt x="1" y="273"/>
                  </a:lnTo>
                  <a:lnTo>
                    <a:pt x="56" y="425"/>
                  </a:lnTo>
                  <a:lnTo>
                    <a:pt x="70" y="462"/>
                  </a:lnTo>
                  <a:cubicBezTo>
                    <a:pt x="76" y="476"/>
                    <a:pt x="81" y="487"/>
                    <a:pt x="86" y="501"/>
                  </a:cubicBezTo>
                  <a:lnTo>
                    <a:pt x="117" y="576"/>
                  </a:lnTo>
                  <a:lnTo>
                    <a:pt x="240" y="877"/>
                  </a:lnTo>
                  <a:cubicBezTo>
                    <a:pt x="330" y="1072"/>
                    <a:pt x="413" y="1272"/>
                    <a:pt x="511" y="146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8"/>
            <p:cNvSpPr/>
            <p:nvPr/>
          </p:nvSpPr>
          <p:spPr>
            <a:xfrm>
              <a:off x="5490250" y="3324050"/>
              <a:ext cx="33400" cy="37050"/>
            </a:xfrm>
            <a:custGeom>
              <a:avLst/>
              <a:gdLst/>
              <a:ahLst/>
              <a:cxnLst/>
              <a:rect l="l" t="t" r="r" b="b"/>
              <a:pathLst>
                <a:path w="1336" h="1482" extrusionOk="0">
                  <a:moveTo>
                    <a:pt x="698" y="1482"/>
                  </a:moveTo>
                  <a:lnTo>
                    <a:pt x="1336" y="1032"/>
                  </a:lnTo>
                  <a:lnTo>
                    <a:pt x="1162" y="780"/>
                  </a:lnTo>
                  <a:lnTo>
                    <a:pt x="995" y="524"/>
                  </a:lnTo>
                  <a:cubicBezTo>
                    <a:pt x="938" y="439"/>
                    <a:pt x="886" y="351"/>
                    <a:pt x="834" y="263"/>
                  </a:cubicBezTo>
                  <a:lnTo>
                    <a:pt x="755" y="132"/>
                  </a:lnTo>
                  <a:cubicBezTo>
                    <a:pt x="741" y="109"/>
                    <a:pt x="727" y="90"/>
                    <a:pt x="715" y="67"/>
                  </a:cubicBezTo>
                  <a:lnTo>
                    <a:pt x="678" y="0"/>
                  </a:lnTo>
                  <a:lnTo>
                    <a:pt x="1" y="391"/>
                  </a:lnTo>
                  <a:lnTo>
                    <a:pt x="41" y="461"/>
                  </a:lnTo>
                  <a:cubicBezTo>
                    <a:pt x="54" y="484"/>
                    <a:pt x="69" y="508"/>
                    <a:pt x="83" y="530"/>
                  </a:cubicBezTo>
                  <a:lnTo>
                    <a:pt x="167" y="669"/>
                  </a:lnTo>
                  <a:cubicBezTo>
                    <a:pt x="224" y="760"/>
                    <a:pt x="278" y="853"/>
                    <a:pt x="339" y="942"/>
                  </a:cubicBezTo>
                  <a:lnTo>
                    <a:pt x="516" y="121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8"/>
            <p:cNvSpPr/>
            <p:nvPr/>
          </p:nvSpPr>
          <p:spPr>
            <a:xfrm>
              <a:off x="5465000" y="3056050"/>
              <a:ext cx="32475" cy="36850"/>
            </a:xfrm>
            <a:custGeom>
              <a:avLst/>
              <a:gdLst/>
              <a:ahLst/>
              <a:cxnLst/>
              <a:rect l="l" t="t" r="r" b="b"/>
              <a:pathLst>
                <a:path w="1299" h="1474" extrusionOk="0">
                  <a:moveTo>
                    <a:pt x="1" y="1143"/>
                  </a:moveTo>
                  <a:lnTo>
                    <a:pt x="708" y="1473"/>
                  </a:lnTo>
                  <a:cubicBezTo>
                    <a:pt x="874" y="1115"/>
                    <a:pt x="1072" y="771"/>
                    <a:pt x="1298" y="452"/>
                  </a:cubicBezTo>
                  <a:lnTo>
                    <a:pt x="661" y="1"/>
                  </a:lnTo>
                  <a:cubicBezTo>
                    <a:pt x="407" y="362"/>
                    <a:pt x="187" y="744"/>
                    <a:pt x="1" y="114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8"/>
            <p:cNvSpPr/>
            <p:nvPr/>
          </p:nvSpPr>
          <p:spPr>
            <a:xfrm>
              <a:off x="5448250" y="3108950"/>
              <a:ext cx="25925" cy="34775"/>
            </a:xfrm>
            <a:custGeom>
              <a:avLst/>
              <a:gdLst/>
              <a:ahLst/>
              <a:cxnLst/>
              <a:rect l="l" t="t" r="r" b="b"/>
              <a:pathLst>
                <a:path w="1037" h="1391" extrusionOk="0">
                  <a:moveTo>
                    <a:pt x="0" y="1283"/>
                  </a:moveTo>
                  <a:lnTo>
                    <a:pt x="774" y="1391"/>
                  </a:lnTo>
                  <a:cubicBezTo>
                    <a:pt x="786" y="1293"/>
                    <a:pt x="803" y="1197"/>
                    <a:pt x="821" y="1099"/>
                  </a:cubicBezTo>
                  <a:cubicBezTo>
                    <a:pt x="839" y="1002"/>
                    <a:pt x="858" y="905"/>
                    <a:pt x="880" y="809"/>
                  </a:cubicBezTo>
                  <a:cubicBezTo>
                    <a:pt x="925" y="616"/>
                    <a:pt x="977" y="424"/>
                    <a:pt x="1036" y="236"/>
                  </a:cubicBezTo>
                  <a:lnTo>
                    <a:pt x="292" y="1"/>
                  </a:lnTo>
                  <a:cubicBezTo>
                    <a:pt x="225" y="210"/>
                    <a:pt x="168" y="422"/>
                    <a:pt x="119" y="636"/>
                  </a:cubicBezTo>
                  <a:cubicBezTo>
                    <a:pt x="94" y="742"/>
                    <a:pt x="72" y="850"/>
                    <a:pt x="52" y="958"/>
                  </a:cubicBezTo>
                  <a:cubicBezTo>
                    <a:pt x="33" y="1067"/>
                    <a:pt x="15" y="1174"/>
                    <a:pt x="0" y="128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8"/>
            <p:cNvSpPr/>
            <p:nvPr/>
          </p:nvSpPr>
          <p:spPr>
            <a:xfrm>
              <a:off x="5446025" y="3166775"/>
              <a:ext cx="20475" cy="32500"/>
            </a:xfrm>
            <a:custGeom>
              <a:avLst/>
              <a:gdLst/>
              <a:ahLst/>
              <a:cxnLst/>
              <a:rect l="l" t="t" r="r" b="b"/>
              <a:pathLst>
                <a:path w="819" h="1300" extrusionOk="0">
                  <a:moveTo>
                    <a:pt x="40" y="1300"/>
                  </a:moveTo>
                  <a:lnTo>
                    <a:pt x="818" y="1235"/>
                  </a:lnTo>
                  <a:lnTo>
                    <a:pt x="797" y="932"/>
                  </a:lnTo>
                  <a:cubicBezTo>
                    <a:pt x="794" y="907"/>
                    <a:pt x="794" y="881"/>
                    <a:pt x="793" y="857"/>
                  </a:cubicBezTo>
                  <a:lnTo>
                    <a:pt x="791" y="781"/>
                  </a:lnTo>
                  <a:lnTo>
                    <a:pt x="786" y="630"/>
                  </a:lnTo>
                  <a:cubicBezTo>
                    <a:pt x="784" y="579"/>
                    <a:pt x="782" y="529"/>
                    <a:pt x="782" y="479"/>
                  </a:cubicBezTo>
                  <a:lnTo>
                    <a:pt x="783" y="328"/>
                  </a:lnTo>
                  <a:lnTo>
                    <a:pt x="785" y="177"/>
                  </a:lnTo>
                  <a:lnTo>
                    <a:pt x="785" y="102"/>
                  </a:lnTo>
                  <a:cubicBezTo>
                    <a:pt x="785" y="77"/>
                    <a:pt x="787" y="51"/>
                    <a:pt x="787" y="26"/>
                  </a:cubicBezTo>
                  <a:lnTo>
                    <a:pt x="6" y="0"/>
                  </a:lnTo>
                  <a:cubicBezTo>
                    <a:pt x="5" y="27"/>
                    <a:pt x="4" y="55"/>
                    <a:pt x="4" y="82"/>
                  </a:cubicBezTo>
                  <a:lnTo>
                    <a:pt x="4" y="165"/>
                  </a:lnTo>
                  <a:lnTo>
                    <a:pt x="2" y="327"/>
                  </a:lnTo>
                  <a:lnTo>
                    <a:pt x="1" y="489"/>
                  </a:lnTo>
                  <a:cubicBezTo>
                    <a:pt x="1" y="545"/>
                    <a:pt x="4" y="598"/>
                    <a:pt x="5" y="652"/>
                  </a:cubicBezTo>
                  <a:lnTo>
                    <a:pt x="10" y="815"/>
                  </a:lnTo>
                  <a:lnTo>
                    <a:pt x="12" y="897"/>
                  </a:lnTo>
                  <a:cubicBezTo>
                    <a:pt x="14" y="925"/>
                    <a:pt x="14" y="952"/>
                    <a:pt x="16" y="97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8"/>
            <p:cNvSpPr/>
            <p:nvPr/>
          </p:nvSpPr>
          <p:spPr>
            <a:xfrm>
              <a:off x="5603025" y="3010225"/>
              <a:ext cx="35475" cy="33700"/>
            </a:xfrm>
            <a:custGeom>
              <a:avLst/>
              <a:gdLst/>
              <a:ahLst/>
              <a:cxnLst/>
              <a:rect l="l" t="t" r="r" b="b"/>
              <a:pathLst>
                <a:path w="1419" h="1348" extrusionOk="0">
                  <a:moveTo>
                    <a:pt x="285" y="0"/>
                  </a:moveTo>
                  <a:lnTo>
                    <a:pt x="0" y="743"/>
                  </a:lnTo>
                  <a:cubicBezTo>
                    <a:pt x="339" y="891"/>
                    <a:pt x="649" y="1099"/>
                    <a:pt x="922" y="1348"/>
                  </a:cubicBezTo>
                  <a:lnTo>
                    <a:pt x="1418" y="740"/>
                  </a:lnTo>
                  <a:cubicBezTo>
                    <a:pt x="1082" y="437"/>
                    <a:pt x="701" y="181"/>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8"/>
            <p:cNvSpPr/>
            <p:nvPr/>
          </p:nvSpPr>
          <p:spPr>
            <a:xfrm>
              <a:off x="5550525" y="3002400"/>
              <a:ext cx="33750" cy="22250"/>
            </a:xfrm>
            <a:custGeom>
              <a:avLst/>
              <a:gdLst/>
              <a:ahLst/>
              <a:cxnLst/>
              <a:rect l="l" t="t" r="r" b="b"/>
              <a:pathLst>
                <a:path w="1350" h="890" extrusionOk="0">
                  <a:moveTo>
                    <a:pt x="0" y="109"/>
                  </a:moveTo>
                  <a:lnTo>
                    <a:pt x="159" y="889"/>
                  </a:lnTo>
                  <a:cubicBezTo>
                    <a:pt x="339" y="844"/>
                    <a:pt x="521" y="816"/>
                    <a:pt x="705" y="806"/>
                  </a:cubicBezTo>
                  <a:lnTo>
                    <a:pt x="775" y="802"/>
                  </a:lnTo>
                  <a:lnTo>
                    <a:pt x="844" y="801"/>
                  </a:lnTo>
                  <a:lnTo>
                    <a:pt x="879" y="800"/>
                  </a:lnTo>
                  <a:lnTo>
                    <a:pt x="913" y="800"/>
                  </a:lnTo>
                  <a:lnTo>
                    <a:pt x="983" y="801"/>
                  </a:lnTo>
                  <a:cubicBezTo>
                    <a:pt x="1006" y="801"/>
                    <a:pt x="1028" y="803"/>
                    <a:pt x="1052" y="805"/>
                  </a:cubicBezTo>
                  <a:cubicBezTo>
                    <a:pt x="1075" y="806"/>
                    <a:pt x="1098" y="806"/>
                    <a:pt x="1121" y="808"/>
                  </a:cubicBezTo>
                  <a:cubicBezTo>
                    <a:pt x="1166" y="812"/>
                    <a:pt x="1213" y="816"/>
                    <a:pt x="1259" y="822"/>
                  </a:cubicBezTo>
                  <a:lnTo>
                    <a:pt x="1350" y="30"/>
                  </a:lnTo>
                  <a:cubicBezTo>
                    <a:pt x="1293" y="22"/>
                    <a:pt x="1237" y="19"/>
                    <a:pt x="1181" y="13"/>
                  </a:cubicBezTo>
                  <a:cubicBezTo>
                    <a:pt x="1152" y="10"/>
                    <a:pt x="1125" y="9"/>
                    <a:pt x="1096" y="8"/>
                  </a:cubicBezTo>
                  <a:cubicBezTo>
                    <a:pt x="1067" y="6"/>
                    <a:pt x="1040" y="4"/>
                    <a:pt x="1011" y="4"/>
                  </a:cubicBezTo>
                  <a:lnTo>
                    <a:pt x="927" y="3"/>
                  </a:lnTo>
                  <a:lnTo>
                    <a:pt x="884" y="1"/>
                  </a:lnTo>
                  <a:lnTo>
                    <a:pt x="841" y="3"/>
                  </a:lnTo>
                  <a:lnTo>
                    <a:pt x="756" y="4"/>
                  </a:lnTo>
                  <a:cubicBezTo>
                    <a:pt x="728" y="5"/>
                    <a:pt x="700" y="6"/>
                    <a:pt x="672" y="8"/>
                  </a:cubicBezTo>
                  <a:cubicBezTo>
                    <a:pt x="445" y="20"/>
                    <a:pt x="220" y="54"/>
                    <a:pt x="0" y="1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8"/>
            <p:cNvSpPr/>
            <p:nvPr/>
          </p:nvSpPr>
          <p:spPr>
            <a:xfrm>
              <a:off x="5498775" y="3014925"/>
              <a:ext cx="35600" cy="34575"/>
            </a:xfrm>
            <a:custGeom>
              <a:avLst/>
              <a:gdLst/>
              <a:ahLst/>
              <a:cxnLst/>
              <a:rect l="l" t="t" r="r" b="b"/>
              <a:pathLst>
                <a:path w="1424" h="1383" extrusionOk="0">
                  <a:moveTo>
                    <a:pt x="0" y="825"/>
                  </a:moveTo>
                  <a:lnTo>
                    <a:pt x="547" y="1382"/>
                  </a:lnTo>
                  <a:cubicBezTo>
                    <a:pt x="677" y="1252"/>
                    <a:pt x="817" y="1129"/>
                    <a:pt x="962" y="1016"/>
                  </a:cubicBezTo>
                  <a:cubicBezTo>
                    <a:pt x="1108" y="903"/>
                    <a:pt x="1262" y="801"/>
                    <a:pt x="1424" y="711"/>
                  </a:cubicBezTo>
                  <a:lnTo>
                    <a:pt x="1078" y="1"/>
                  </a:lnTo>
                  <a:cubicBezTo>
                    <a:pt x="880" y="112"/>
                    <a:pt x="692" y="238"/>
                    <a:pt x="511" y="376"/>
                  </a:cubicBezTo>
                  <a:cubicBezTo>
                    <a:pt x="332" y="515"/>
                    <a:pt x="161" y="665"/>
                    <a:pt x="0" y="82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8"/>
            <p:cNvSpPr/>
            <p:nvPr/>
          </p:nvSpPr>
          <p:spPr>
            <a:xfrm>
              <a:off x="5666475" y="3160225"/>
              <a:ext cx="22475" cy="33125"/>
            </a:xfrm>
            <a:custGeom>
              <a:avLst/>
              <a:gdLst/>
              <a:ahLst/>
              <a:cxnLst/>
              <a:rect l="l" t="t" r="r" b="b"/>
              <a:pathLst>
                <a:path w="899" h="1325" extrusionOk="0">
                  <a:moveTo>
                    <a:pt x="898" y="21"/>
                  </a:moveTo>
                  <a:lnTo>
                    <a:pt x="117" y="1"/>
                  </a:lnTo>
                  <a:cubicBezTo>
                    <a:pt x="109" y="401"/>
                    <a:pt x="68" y="798"/>
                    <a:pt x="1" y="1193"/>
                  </a:cubicBezTo>
                  <a:lnTo>
                    <a:pt x="770" y="1324"/>
                  </a:lnTo>
                  <a:cubicBezTo>
                    <a:pt x="845" y="893"/>
                    <a:pt x="890" y="457"/>
                    <a:pt x="898" y="2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8"/>
            <p:cNvSpPr/>
            <p:nvPr/>
          </p:nvSpPr>
          <p:spPr>
            <a:xfrm>
              <a:off x="5663350" y="3102225"/>
              <a:ext cx="24825" cy="34275"/>
            </a:xfrm>
            <a:custGeom>
              <a:avLst/>
              <a:gdLst/>
              <a:ahLst/>
              <a:cxnLst/>
              <a:rect l="l" t="t" r="r" b="b"/>
              <a:pathLst>
                <a:path w="993" h="1371" extrusionOk="0">
                  <a:moveTo>
                    <a:pt x="753" y="1"/>
                  </a:moveTo>
                  <a:lnTo>
                    <a:pt x="1" y="213"/>
                  </a:lnTo>
                  <a:cubicBezTo>
                    <a:pt x="54" y="402"/>
                    <a:pt x="99" y="593"/>
                    <a:pt x="135" y="787"/>
                  </a:cubicBezTo>
                  <a:cubicBezTo>
                    <a:pt x="153" y="884"/>
                    <a:pt x="169" y="980"/>
                    <a:pt x="182" y="1078"/>
                  </a:cubicBezTo>
                  <a:cubicBezTo>
                    <a:pt x="188" y="1125"/>
                    <a:pt x="193" y="1175"/>
                    <a:pt x="200" y="1223"/>
                  </a:cubicBezTo>
                  <a:cubicBezTo>
                    <a:pt x="205" y="1271"/>
                    <a:pt x="210" y="1319"/>
                    <a:pt x="214" y="1370"/>
                  </a:cubicBezTo>
                  <a:lnTo>
                    <a:pt x="992" y="1301"/>
                  </a:lnTo>
                  <a:cubicBezTo>
                    <a:pt x="989" y="1246"/>
                    <a:pt x="982" y="1192"/>
                    <a:pt x="976" y="1137"/>
                  </a:cubicBezTo>
                  <a:cubicBezTo>
                    <a:pt x="970" y="1083"/>
                    <a:pt x="964" y="1029"/>
                    <a:pt x="956" y="973"/>
                  </a:cubicBezTo>
                  <a:cubicBezTo>
                    <a:pt x="941" y="864"/>
                    <a:pt x="923" y="755"/>
                    <a:pt x="904" y="646"/>
                  </a:cubicBezTo>
                  <a:cubicBezTo>
                    <a:pt x="862" y="428"/>
                    <a:pt x="813" y="213"/>
                    <a:pt x="7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8"/>
            <p:cNvSpPr/>
            <p:nvPr/>
          </p:nvSpPr>
          <p:spPr>
            <a:xfrm>
              <a:off x="5640975" y="3049050"/>
              <a:ext cx="32350" cy="36700"/>
            </a:xfrm>
            <a:custGeom>
              <a:avLst/>
              <a:gdLst/>
              <a:ahLst/>
              <a:cxnLst/>
              <a:rect l="l" t="t" r="r" b="b"/>
              <a:pathLst>
                <a:path w="1294" h="1468" extrusionOk="0">
                  <a:moveTo>
                    <a:pt x="631" y="1"/>
                  </a:moveTo>
                  <a:lnTo>
                    <a:pt x="0" y="460"/>
                  </a:lnTo>
                  <a:cubicBezTo>
                    <a:pt x="226" y="770"/>
                    <a:pt x="421" y="1112"/>
                    <a:pt x="580" y="1468"/>
                  </a:cubicBezTo>
                  <a:lnTo>
                    <a:pt x="1294" y="1149"/>
                  </a:lnTo>
                  <a:cubicBezTo>
                    <a:pt x="1113" y="747"/>
                    <a:pt x="893" y="361"/>
                    <a:pt x="6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8"/>
            <p:cNvSpPr/>
            <p:nvPr/>
          </p:nvSpPr>
          <p:spPr>
            <a:xfrm>
              <a:off x="5588625" y="3308100"/>
              <a:ext cx="35750" cy="36375"/>
            </a:xfrm>
            <a:custGeom>
              <a:avLst/>
              <a:gdLst/>
              <a:ahLst/>
              <a:cxnLst/>
              <a:rect l="l" t="t" r="r" b="b"/>
              <a:pathLst>
                <a:path w="1430" h="1455" extrusionOk="0">
                  <a:moveTo>
                    <a:pt x="1429" y="503"/>
                  </a:moveTo>
                  <a:lnTo>
                    <a:pt x="831" y="1"/>
                  </a:lnTo>
                  <a:cubicBezTo>
                    <a:pt x="570" y="313"/>
                    <a:pt x="292" y="611"/>
                    <a:pt x="1" y="896"/>
                  </a:cubicBezTo>
                  <a:lnTo>
                    <a:pt x="547" y="1454"/>
                  </a:lnTo>
                  <a:cubicBezTo>
                    <a:pt x="856" y="1152"/>
                    <a:pt x="1152" y="835"/>
                    <a:pt x="1429" y="5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8"/>
            <p:cNvSpPr/>
            <p:nvPr/>
          </p:nvSpPr>
          <p:spPr>
            <a:xfrm>
              <a:off x="5624200" y="3263325"/>
              <a:ext cx="33300" cy="37025"/>
            </a:xfrm>
            <a:custGeom>
              <a:avLst/>
              <a:gdLst/>
              <a:ahLst/>
              <a:cxnLst/>
              <a:rect l="l" t="t" r="r" b="b"/>
              <a:pathLst>
                <a:path w="1332" h="1481" extrusionOk="0">
                  <a:moveTo>
                    <a:pt x="1332" y="379"/>
                  </a:moveTo>
                  <a:lnTo>
                    <a:pt x="647" y="1"/>
                  </a:lnTo>
                  <a:cubicBezTo>
                    <a:pt x="453" y="355"/>
                    <a:pt x="236" y="699"/>
                    <a:pt x="1" y="1030"/>
                  </a:cubicBezTo>
                  <a:lnTo>
                    <a:pt x="637" y="1481"/>
                  </a:lnTo>
                  <a:cubicBezTo>
                    <a:pt x="889" y="1127"/>
                    <a:pt x="1120" y="758"/>
                    <a:pt x="1332" y="3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8"/>
            <p:cNvSpPr/>
            <p:nvPr/>
          </p:nvSpPr>
          <p:spPr>
            <a:xfrm>
              <a:off x="5650900" y="3213625"/>
              <a:ext cx="29025" cy="36125"/>
            </a:xfrm>
            <a:custGeom>
              <a:avLst/>
              <a:gdLst/>
              <a:ahLst/>
              <a:cxnLst/>
              <a:rect l="l" t="t" r="r" b="b"/>
              <a:pathLst>
                <a:path w="1161" h="1445" extrusionOk="0">
                  <a:moveTo>
                    <a:pt x="1160" y="217"/>
                  </a:moveTo>
                  <a:lnTo>
                    <a:pt x="409" y="0"/>
                  </a:lnTo>
                  <a:cubicBezTo>
                    <a:pt x="297" y="386"/>
                    <a:pt x="160" y="765"/>
                    <a:pt x="0" y="1134"/>
                  </a:cubicBezTo>
                  <a:lnTo>
                    <a:pt x="716" y="1444"/>
                  </a:lnTo>
                  <a:cubicBezTo>
                    <a:pt x="890" y="1046"/>
                    <a:pt x="1039" y="635"/>
                    <a:pt x="1160" y="21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8"/>
            <p:cNvSpPr/>
            <p:nvPr/>
          </p:nvSpPr>
          <p:spPr>
            <a:xfrm>
              <a:off x="5448125" y="3404300"/>
              <a:ext cx="36350" cy="29300"/>
            </a:xfrm>
            <a:custGeom>
              <a:avLst/>
              <a:gdLst/>
              <a:ahLst/>
              <a:cxnLst/>
              <a:rect l="l" t="t" r="r" b="b"/>
              <a:pathLst>
                <a:path w="1454" h="1172" extrusionOk="0">
                  <a:moveTo>
                    <a:pt x="1454" y="720"/>
                  </a:moveTo>
                  <a:lnTo>
                    <a:pt x="1151" y="0"/>
                  </a:lnTo>
                  <a:cubicBezTo>
                    <a:pt x="774" y="159"/>
                    <a:pt x="390" y="302"/>
                    <a:pt x="0" y="428"/>
                  </a:cubicBezTo>
                  <a:lnTo>
                    <a:pt x="241" y="1171"/>
                  </a:lnTo>
                  <a:cubicBezTo>
                    <a:pt x="651" y="1039"/>
                    <a:pt x="1056" y="888"/>
                    <a:pt x="1454" y="7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8"/>
            <p:cNvSpPr/>
            <p:nvPr/>
          </p:nvSpPr>
          <p:spPr>
            <a:xfrm>
              <a:off x="5499000" y="3379175"/>
              <a:ext cx="37100" cy="32350"/>
            </a:xfrm>
            <a:custGeom>
              <a:avLst/>
              <a:gdLst/>
              <a:ahLst/>
              <a:cxnLst/>
              <a:rect l="l" t="t" r="r" b="b"/>
              <a:pathLst>
                <a:path w="1484" h="1294" extrusionOk="0">
                  <a:moveTo>
                    <a:pt x="1483" y="667"/>
                  </a:moveTo>
                  <a:lnTo>
                    <a:pt x="1076" y="0"/>
                  </a:lnTo>
                  <a:cubicBezTo>
                    <a:pt x="727" y="214"/>
                    <a:pt x="368" y="413"/>
                    <a:pt x="1" y="596"/>
                  </a:cubicBezTo>
                  <a:lnTo>
                    <a:pt x="351" y="1294"/>
                  </a:lnTo>
                  <a:cubicBezTo>
                    <a:pt x="738" y="1102"/>
                    <a:pt x="1115" y="894"/>
                    <a:pt x="1483" y="66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8"/>
            <p:cNvSpPr/>
            <p:nvPr/>
          </p:nvSpPr>
          <p:spPr>
            <a:xfrm>
              <a:off x="5546125" y="3347150"/>
              <a:ext cx="36875" cy="34725"/>
            </a:xfrm>
            <a:custGeom>
              <a:avLst/>
              <a:gdLst/>
              <a:ahLst/>
              <a:cxnLst/>
              <a:rect l="l" t="t" r="r" b="b"/>
              <a:pathLst>
                <a:path w="1475" h="1389" extrusionOk="0">
                  <a:moveTo>
                    <a:pt x="1475" y="597"/>
                  </a:moveTo>
                  <a:lnTo>
                    <a:pt x="971" y="1"/>
                  </a:lnTo>
                  <a:cubicBezTo>
                    <a:pt x="658" y="265"/>
                    <a:pt x="335" y="515"/>
                    <a:pt x="0" y="750"/>
                  </a:cubicBezTo>
                  <a:lnTo>
                    <a:pt x="450" y="1389"/>
                  </a:lnTo>
                  <a:cubicBezTo>
                    <a:pt x="802" y="1140"/>
                    <a:pt x="1145" y="875"/>
                    <a:pt x="1475" y="59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8"/>
            <p:cNvSpPr/>
            <p:nvPr/>
          </p:nvSpPr>
          <p:spPr>
            <a:xfrm>
              <a:off x="5282250" y="3432150"/>
              <a:ext cx="32325" cy="20675"/>
            </a:xfrm>
            <a:custGeom>
              <a:avLst/>
              <a:gdLst/>
              <a:ahLst/>
              <a:cxnLst/>
              <a:rect l="l" t="t" r="r" b="b"/>
              <a:pathLst>
                <a:path w="1293" h="827" extrusionOk="0">
                  <a:moveTo>
                    <a:pt x="1286" y="827"/>
                  </a:moveTo>
                  <a:lnTo>
                    <a:pt x="1293" y="46"/>
                  </a:lnTo>
                  <a:cubicBezTo>
                    <a:pt x="1189" y="44"/>
                    <a:pt x="1086" y="44"/>
                    <a:pt x="981" y="42"/>
                  </a:cubicBezTo>
                  <a:lnTo>
                    <a:pt x="670" y="31"/>
                  </a:lnTo>
                  <a:cubicBezTo>
                    <a:pt x="464" y="26"/>
                    <a:pt x="257" y="12"/>
                    <a:pt x="50" y="0"/>
                  </a:cubicBezTo>
                  <a:lnTo>
                    <a:pt x="1" y="780"/>
                  </a:lnTo>
                  <a:cubicBezTo>
                    <a:pt x="214" y="792"/>
                    <a:pt x="429" y="807"/>
                    <a:pt x="642" y="811"/>
                  </a:cubicBezTo>
                  <a:lnTo>
                    <a:pt x="964" y="822"/>
                  </a:lnTo>
                  <a:cubicBezTo>
                    <a:pt x="1071" y="825"/>
                    <a:pt x="1179" y="825"/>
                    <a:pt x="1286" y="8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8"/>
            <p:cNvSpPr/>
            <p:nvPr/>
          </p:nvSpPr>
          <p:spPr>
            <a:xfrm>
              <a:off x="5339175" y="3430775"/>
              <a:ext cx="32925" cy="21675"/>
            </a:xfrm>
            <a:custGeom>
              <a:avLst/>
              <a:gdLst/>
              <a:ahLst/>
              <a:cxnLst/>
              <a:rect l="l" t="t" r="r" b="b"/>
              <a:pathLst>
                <a:path w="1317" h="867" extrusionOk="0">
                  <a:moveTo>
                    <a:pt x="1317" y="778"/>
                  </a:moveTo>
                  <a:lnTo>
                    <a:pt x="1238" y="0"/>
                  </a:lnTo>
                  <a:lnTo>
                    <a:pt x="928" y="30"/>
                  </a:lnTo>
                  <a:cubicBezTo>
                    <a:pt x="826" y="40"/>
                    <a:pt x="723" y="45"/>
                    <a:pt x="620" y="52"/>
                  </a:cubicBezTo>
                  <a:lnTo>
                    <a:pt x="465" y="62"/>
                  </a:lnTo>
                  <a:cubicBezTo>
                    <a:pt x="413" y="67"/>
                    <a:pt x="363" y="71"/>
                    <a:pt x="311" y="72"/>
                  </a:cubicBezTo>
                  <a:lnTo>
                    <a:pt x="1" y="85"/>
                  </a:lnTo>
                  <a:lnTo>
                    <a:pt x="31" y="866"/>
                  </a:lnTo>
                  <a:lnTo>
                    <a:pt x="353" y="852"/>
                  </a:lnTo>
                  <a:cubicBezTo>
                    <a:pt x="406" y="851"/>
                    <a:pt x="459" y="845"/>
                    <a:pt x="514" y="841"/>
                  </a:cubicBezTo>
                  <a:lnTo>
                    <a:pt x="673" y="830"/>
                  </a:lnTo>
                  <a:cubicBezTo>
                    <a:pt x="781" y="822"/>
                    <a:pt x="889" y="815"/>
                    <a:pt x="995" y="80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8"/>
            <p:cNvSpPr/>
            <p:nvPr/>
          </p:nvSpPr>
          <p:spPr>
            <a:xfrm>
              <a:off x="5394225" y="3421725"/>
              <a:ext cx="34800" cy="25250"/>
            </a:xfrm>
            <a:custGeom>
              <a:avLst/>
              <a:gdLst/>
              <a:ahLst/>
              <a:cxnLst/>
              <a:rect l="l" t="t" r="r" b="b"/>
              <a:pathLst>
                <a:path w="1392" h="1010" extrusionOk="0">
                  <a:moveTo>
                    <a:pt x="1392" y="760"/>
                  </a:moveTo>
                  <a:lnTo>
                    <a:pt x="1207" y="1"/>
                  </a:lnTo>
                  <a:lnTo>
                    <a:pt x="1132" y="19"/>
                  </a:lnTo>
                  <a:lnTo>
                    <a:pt x="1058" y="36"/>
                  </a:lnTo>
                  <a:lnTo>
                    <a:pt x="908" y="69"/>
                  </a:lnTo>
                  <a:cubicBezTo>
                    <a:pt x="859" y="82"/>
                    <a:pt x="808" y="90"/>
                    <a:pt x="759" y="103"/>
                  </a:cubicBezTo>
                  <a:lnTo>
                    <a:pt x="609" y="134"/>
                  </a:lnTo>
                  <a:lnTo>
                    <a:pt x="458" y="162"/>
                  </a:lnTo>
                  <a:cubicBezTo>
                    <a:pt x="407" y="171"/>
                    <a:pt x="357" y="182"/>
                    <a:pt x="307" y="189"/>
                  </a:cubicBezTo>
                  <a:lnTo>
                    <a:pt x="1" y="238"/>
                  </a:lnTo>
                  <a:lnTo>
                    <a:pt x="121" y="1010"/>
                  </a:lnTo>
                  <a:lnTo>
                    <a:pt x="439" y="959"/>
                  </a:lnTo>
                  <a:cubicBezTo>
                    <a:pt x="493" y="949"/>
                    <a:pt x="546" y="939"/>
                    <a:pt x="599" y="931"/>
                  </a:cubicBezTo>
                  <a:lnTo>
                    <a:pt x="757" y="900"/>
                  </a:lnTo>
                  <a:lnTo>
                    <a:pt x="916" y="868"/>
                  </a:lnTo>
                  <a:cubicBezTo>
                    <a:pt x="969" y="856"/>
                    <a:pt x="1021" y="847"/>
                    <a:pt x="1074" y="834"/>
                  </a:cubicBezTo>
                  <a:lnTo>
                    <a:pt x="1233" y="797"/>
                  </a:lnTo>
                  <a:lnTo>
                    <a:pt x="1312" y="78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8"/>
            <p:cNvSpPr/>
            <p:nvPr/>
          </p:nvSpPr>
          <p:spPr>
            <a:xfrm>
              <a:off x="5112700" y="3402425"/>
              <a:ext cx="35575" cy="26850"/>
            </a:xfrm>
            <a:custGeom>
              <a:avLst/>
              <a:gdLst/>
              <a:ahLst/>
              <a:cxnLst/>
              <a:rect l="l" t="t" r="r" b="b"/>
              <a:pathLst>
                <a:path w="1423" h="1074" extrusionOk="0">
                  <a:moveTo>
                    <a:pt x="1236" y="1074"/>
                  </a:moveTo>
                  <a:lnTo>
                    <a:pt x="1422" y="315"/>
                  </a:lnTo>
                  <a:cubicBezTo>
                    <a:pt x="1015" y="216"/>
                    <a:pt x="610" y="109"/>
                    <a:pt x="205" y="0"/>
                  </a:cubicBezTo>
                  <a:lnTo>
                    <a:pt x="0" y="753"/>
                  </a:lnTo>
                  <a:cubicBezTo>
                    <a:pt x="410" y="865"/>
                    <a:pt x="822" y="973"/>
                    <a:pt x="1236" y="107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8"/>
            <p:cNvSpPr/>
            <p:nvPr/>
          </p:nvSpPr>
          <p:spPr>
            <a:xfrm>
              <a:off x="5168300" y="3415975"/>
              <a:ext cx="34925" cy="25325"/>
            </a:xfrm>
            <a:custGeom>
              <a:avLst/>
              <a:gdLst/>
              <a:ahLst/>
              <a:cxnLst/>
              <a:rect l="l" t="t" r="r" b="b"/>
              <a:pathLst>
                <a:path w="1397" h="1013" extrusionOk="0">
                  <a:moveTo>
                    <a:pt x="1258" y="1013"/>
                  </a:moveTo>
                  <a:lnTo>
                    <a:pt x="1396" y="245"/>
                  </a:lnTo>
                  <a:cubicBezTo>
                    <a:pt x="1191" y="210"/>
                    <a:pt x="987" y="167"/>
                    <a:pt x="781" y="128"/>
                  </a:cubicBezTo>
                  <a:lnTo>
                    <a:pt x="628" y="98"/>
                  </a:lnTo>
                  <a:lnTo>
                    <a:pt x="474" y="65"/>
                  </a:lnTo>
                  <a:lnTo>
                    <a:pt x="167" y="1"/>
                  </a:lnTo>
                  <a:lnTo>
                    <a:pt x="0" y="763"/>
                  </a:lnTo>
                  <a:lnTo>
                    <a:pt x="314" y="829"/>
                  </a:lnTo>
                  <a:lnTo>
                    <a:pt x="470" y="864"/>
                  </a:lnTo>
                  <a:lnTo>
                    <a:pt x="628" y="895"/>
                  </a:lnTo>
                  <a:cubicBezTo>
                    <a:pt x="837" y="935"/>
                    <a:pt x="1047" y="976"/>
                    <a:pt x="1258" y="101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8"/>
            <p:cNvSpPr/>
            <p:nvPr/>
          </p:nvSpPr>
          <p:spPr>
            <a:xfrm>
              <a:off x="5224625" y="3426125"/>
              <a:ext cx="33875" cy="23375"/>
            </a:xfrm>
            <a:custGeom>
              <a:avLst/>
              <a:gdLst/>
              <a:ahLst/>
              <a:cxnLst/>
              <a:rect l="l" t="t" r="r" b="b"/>
              <a:pathLst>
                <a:path w="1355" h="935" extrusionOk="0">
                  <a:moveTo>
                    <a:pt x="1275" y="935"/>
                  </a:moveTo>
                  <a:lnTo>
                    <a:pt x="1355" y="158"/>
                  </a:lnTo>
                  <a:lnTo>
                    <a:pt x="1199" y="142"/>
                  </a:lnTo>
                  <a:lnTo>
                    <a:pt x="1122" y="135"/>
                  </a:lnTo>
                  <a:lnTo>
                    <a:pt x="1044" y="125"/>
                  </a:lnTo>
                  <a:lnTo>
                    <a:pt x="734" y="86"/>
                  </a:lnTo>
                  <a:lnTo>
                    <a:pt x="579" y="67"/>
                  </a:lnTo>
                  <a:lnTo>
                    <a:pt x="426" y="44"/>
                  </a:lnTo>
                  <a:lnTo>
                    <a:pt x="116" y="1"/>
                  </a:lnTo>
                  <a:lnTo>
                    <a:pt x="0" y="773"/>
                  </a:lnTo>
                  <a:lnTo>
                    <a:pt x="318" y="819"/>
                  </a:lnTo>
                  <a:lnTo>
                    <a:pt x="476" y="841"/>
                  </a:lnTo>
                  <a:lnTo>
                    <a:pt x="637" y="861"/>
                  </a:lnTo>
                  <a:lnTo>
                    <a:pt x="954" y="900"/>
                  </a:lnTo>
                  <a:lnTo>
                    <a:pt x="1035" y="910"/>
                  </a:lnTo>
                  <a:lnTo>
                    <a:pt x="1114" y="91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8"/>
            <p:cNvSpPr/>
            <p:nvPr/>
          </p:nvSpPr>
          <p:spPr>
            <a:xfrm>
              <a:off x="4949225" y="3350300"/>
              <a:ext cx="36450" cy="28875"/>
            </a:xfrm>
            <a:custGeom>
              <a:avLst/>
              <a:gdLst/>
              <a:ahLst/>
              <a:cxnLst/>
              <a:rect l="l" t="t" r="r" b="b"/>
              <a:pathLst>
                <a:path w="1458" h="1155" extrusionOk="0">
                  <a:moveTo>
                    <a:pt x="1203" y="1154"/>
                  </a:moveTo>
                  <a:lnTo>
                    <a:pt x="1457" y="416"/>
                  </a:lnTo>
                  <a:lnTo>
                    <a:pt x="257" y="1"/>
                  </a:lnTo>
                  <a:lnTo>
                    <a:pt x="0" y="73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8"/>
            <p:cNvSpPr/>
            <p:nvPr/>
          </p:nvSpPr>
          <p:spPr>
            <a:xfrm>
              <a:off x="5003200" y="3368775"/>
              <a:ext cx="36300" cy="28600"/>
            </a:xfrm>
            <a:custGeom>
              <a:avLst/>
              <a:gdLst/>
              <a:ahLst/>
              <a:cxnLst/>
              <a:rect l="l" t="t" r="r" b="b"/>
              <a:pathLst>
                <a:path w="1452" h="1144" extrusionOk="0">
                  <a:moveTo>
                    <a:pt x="1210" y="1143"/>
                  </a:moveTo>
                  <a:lnTo>
                    <a:pt x="1451" y="400"/>
                  </a:lnTo>
                  <a:cubicBezTo>
                    <a:pt x="1050" y="270"/>
                    <a:pt x="650" y="135"/>
                    <a:pt x="251" y="1"/>
                  </a:cubicBezTo>
                  <a:lnTo>
                    <a:pt x="1" y="740"/>
                  </a:lnTo>
                  <a:cubicBezTo>
                    <a:pt x="403" y="878"/>
                    <a:pt x="805" y="1011"/>
                    <a:pt x="1210" y="114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8"/>
            <p:cNvSpPr/>
            <p:nvPr/>
          </p:nvSpPr>
          <p:spPr>
            <a:xfrm>
              <a:off x="5057350" y="3386325"/>
              <a:ext cx="36025" cy="27900"/>
            </a:xfrm>
            <a:custGeom>
              <a:avLst/>
              <a:gdLst/>
              <a:ahLst/>
              <a:cxnLst/>
              <a:rect l="l" t="t" r="r" b="b"/>
              <a:pathLst>
                <a:path w="1441" h="1116" extrusionOk="0">
                  <a:moveTo>
                    <a:pt x="1221" y="1116"/>
                  </a:moveTo>
                  <a:lnTo>
                    <a:pt x="1441" y="366"/>
                  </a:lnTo>
                  <a:cubicBezTo>
                    <a:pt x="1038" y="250"/>
                    <a:pt x="636" y="126"/>
                    <a:pt x="233" y="1"/>
                  </a:cubicBezTo>
                  <a:lnTo>
                    <a:pt x="1" y="746"/>
                  </a:lnTo>
                  <a:cubicBezTo>
                    <a:pt x="407" y="873"/>
                    <a:pt x="813" y="998"/>
                    <a:pt x="1221" y="11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8"/>
            <p:cNvSpPr/>
            <p:nvPr/>
          </p:nvSpPr>
          <p:spPr>
            <a:xfrm>
              <a:off x="4786525" y="3298475"/>
              <a:ext cx="35925" cy="27325"/>
            </a:xfrm>
            <a:custGeom>
              <a:avLst/>
              <a:gdLst/>
              <a:ahLst/>
              <a:cxnLst/>
              <a:rect l="l" t="t" r="r" b="b"/>
              <a:pathLst>
                <a:path w="1437" h="1093" extrusionOk="0">
                  <a:moveTo>
                    <a:pt x="1219" y="1093"/>
                  </a:moveTo>
                  <a:lnTo>
                    <a:pt x="1437" y="343"/>
                  </a:lnTo>
                  <a:cubicBezTo>
                    <a:pt x="1026" y="223"/>
                    <a:pt x="614" y="110"/>
                    <a:pt x="200" y="1"/>
                  </a:cubicBezTo>
                  <a:lnTo>
                    <a:pt x="1" y="755"/>
                  </a:lnTo>
                  <a:cubicBezTo>
                    <a:pt x="407" y="862"/>
                    <a:pt x="814" y="974"/>
                    <a:pt x="1219" y="109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8"/>
            <p:cNvSpPr/>
            <p:nvPr/>
          </p:nvSpPr>
          <p:spPr>
            <a:xfrm>
              <a:off x="4841075" y="3314225"/>
              <a:ext cx="36225" cy="28250"/>
            </a:xfrm>
            <a:custGeom>
              <a:avLst/>
              <a:gdLst/>
              <a:ahLst/>
              <a:cxnLst/>
              <a:rect l="l" t="t" r="r" b="b"/>
              <a:pathLst>
                <a:path w="1449" h="1130" extrusionOk="0">
                  <a:moveTo>
                    <a:pt x="1208" y="1129"/>
                  </a:moveTo>
                  <a:lnTo>
                    <a:pt x="1449" y="386"/>
                  </a:lnTo>
                  <a:cubicBezTo>
                    <a:pt x="1043" y="255"/>
                    <a:pt x="636" y="127"/>
                    <a:pt x="229" y="1"/>
                  </a:cubicBezTo>
                  <a:lnTo>
                    <a:pt x="0" y="748"/>
                  </a:lnTo>
                  <a:cubicBezTo>
                    <a:pt x="402" y="873"/>
                    <a:pt x="806" y="999"/>
                    <a:pt x="1208" y="11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8"/>
            <p:cNvSpPr/>
            <p:nvPr/>
          </p:nvSpPr>
          <p:spPr>
            <a:xfrm>
              <a:off x="4894950" y="3331750"/>
              <a:ext cx="36400" cy="28700"/>
            </a:xfrm>
            <a:custGeom>
              <a:avLst/>
              <a:gdLst/>
              <a:ahLst/>
              <a:cxnLst/>
              <a:rect l="l" t="t" r="r" b="b"/>
              <a:pathLst>
                <a:path w="1456" h="1148" extrusionOk="0">
                  <a:moveTo>
                    <a:pt x="1203" y="1148"/>
                  </a:moveTo>
                  <a:lnTo>
                    <a:pt x="1455" y="408"/>
                  </a:lnTo>
                  <a:cubicBezTo>
                    <a:pt x="1053" y="271"/>
                    <a:pt x="651" y="136"/>
                    <a:pt x="247" y="0"/>
                  </a:cubicBezTo>
                  <a:lnTo>
                    <a:pt x="0" y="741"/>
                  </a:lnTo>
                  <a:cubicBezTo>
                    <a:pt x="402" y="875"/>
                    <a:pt x="803" y="1010"/>
                    <a:pt x="1203" y="114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8"/>
            <p:cNvSpPr/>
            <p:nvPr/>
          </p:nvSpPr>
          <p:spPr>
            <a:xfrm>
              <a:off x="4619400" y="3270250"/>
              <a:ext cx="33150" cy="21750"/>
            </a:xfrm>
            <a:custGeom>
              <a:avLst/>
              <a:gdLst/>
              <a:ahLst/>
              <a:cxnLst/>
              <a:rect l="l" t="t" r="r" b="b"/>
              <a:pathLst>
                <a:path w="1326" h="870" extrusionOk="0">
                  <a:moveTo>
                    <a:pt x="1252" y="869"/>
                  </a:moveTo>
                  <a:lnTo>
                    <a:pt x="1326" y="93"/>
                  </a:lnTo>
                  <a:cubicBezTo>
                    <a:pt x="1273" y="87"/>
                    <a:pt x="1220" y="81"/>
                    <a:pt x="1164" y="77"/>
                  </a:cubicBezTo>
                  <a:lnTo>
                    <a:pt x="1003" y="63"/>
                  </a:lnTo>
                  <a:lnTo>
                    <a:pt x="680" y="38"/>
                  </a:lnTo>
                  <a:cubicBezTo>
                    <a:pt x="627" y="34"/>
                    <a:pt x="573" y="31"/>
                    <a:pt x="519" y="29"/>
                  </a:cubicBezTo>
                  <a:lnTo>
                    <a:pt x="357" y="20"/>
                  </a:lnTo>
                  <a:cubicBezTo>
                    <a:pt x="250" y="14"/>
                    <a:pt x="142" y="6"/>
                    <a:pt x="34" y="1"/>
                  </a:cubicBezTo>
                  <a:lnTo>
                    <a:pt x="0" y="781"/>
                  </a:lnTo>
                  <a:cubicBezTo>
                    <a:pt x="104" y="786"/>
                    <a:pt x="210" y="792"/>
                    <a:pt x="314" y="797"/>
                  </a:cubicBezTo>
                  <a:lnTo>
                    <a:pt x="470" y="807"/>
                  </a:lnTo>
                  <a:cubicBezTo>
                    <a:pt x="522" y="810"/>
                    <a:pt x="574" y="812"/>
                    <a:pt x="626" y="817"/>
                  </a:cubicBezTo>
                  <a:lnTo>
                    <a:pt x="939" y="842"/>
                  </a:lnTo>
                  <a:lnTo>
                    <a:pt x="1096" y="85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8"/>
            <p:cNvSpPr/>
            <p:nvPr/>
          </p:nvSpPr>
          <p:spPr>
            <a:xfrm>
              <a:off x="4675475" y="3275450"/>
              <a:ext cx="34525" cy="24200"/>
            </a:xfrm>
            <a:custGeom>
              <a:avLst/>
              <a:gdLst/>
              <a:ahLst/>
              <a:cxnLst/>
              <a:rect l="l" t="t" r="r" b="b"/>
              <a:pathLst>
                <a:path w="1381" h="968" extrusionOk="0">
                  <a:moveTo>
                    <a:pt x="1246" y="967"/>
                  </a:moveTo>
                  <a:lnTo>
                    <a:pt x="1381" y="198"/>
                  </a:lnTo>
                  <a:lnTo>
                    <a:pt x="1221" y="169"/>
                  </a:lnTo>
                  <a:lnTo>
                    <a:pt x="1062" y="143"/>
                  </a:lnTo>
                  <a:lnTo>
                    <a:pt x="743" y="93"/>
                  </a:lnTo>
                  <a:cubicBezTo>
                    <a:pt x="637" y="74"/>
                    <a:pt x="530" y="62"/>
                    <a:pt x="424" y="46"/>
                  </a:cubicBezTo>
                  <a:lnTo>
                    <a:pt x="103" y="0"/>
                  </a:lnTo>
                  <a:lnTo>
                    <a:pt x="0" y="775"/>
                  </a:lnTo>
                  <a:lnTo>
                    <a:pt x="311" y="819"/>
                  </a:lnTo>
                  <a:cubicBezTo>
                    <a:pt x="415" y="834"/>
                    <a:pt x="520" y="848"/>
                    <a:pt x="623" y="864"/>
                  </a:cubicBezTo>
                  <a:lnTo>
                    <a:pt x="934" y="913"/>
                  </a:lnTo>
                  <a:lnTo>
                    <a:pt x="1088" y="93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8"/>
            <p:cNvSpPr/>
            <p:nvPr/>
          </p:nvSpPr>
          <p:spPr>
            <a:xfrm>
              <a:off x="4731000" y="3285100"/>
              <a:ext cx="35375" cy="26025"/>
            </a:xfrm>
            <a:custGeom>
              <a:avLst/>
              <a:gdLst/>
              <a:ahLst/>
              <a:cxnLst/>
              <a:rect l="l" t="t" r="r" b="b"/>
              <a:pathLst>
                <a:path w="1415" h="1041" extrusionOk="0">
                  <a:moveTo>
                    <a:pt x="1233" y="1041"/>
                  </a:moveTo>
                  <a:lnTo>
                    <a:pt x="1415" y="282"/>
                  </a:lnTo>
                  <a:lnTo>
                    <a:pt x="1259" y="244"/>
                  </a:lnTo>
                  <a:cubicBezTo>
                    <a:pt x="1207" y="232"/>
                    <a:pt x="1155" y="221"/>
                    <a:pt x="1103" y="208"/>
                  </a:cubicBezTo>
                  <a:lnTo>
                    <a:pt x="789" y="136"/>
                  </a:lnTo>
                  <a:cubicBezTo>
                    <a:pt x="685" y="112"/>
                    <a:pt x="579" y="91"/>
                    <a:pt x="474" y="67"/>
                  </a:cubicBezTo>
                  <a:lnTo>
                    <a:pt x="158" y="0"/>
                  </a:lnTo>
                  <a:lnTo>
                    <a:pt x="1" y="766"/>
                  </a:lnTo>
                  <a:lnTo>
                    <a:pt x="309" y="831"/>
                  </a:lnTo>
                  <a:cubicBezTo>
                    <a:pt x="412" y="853"/>
                    <a:pt x="515" y="874"/>
                    <a:pt x="618" y="899"/>
                  </a:cubicBezTo>
                  <a:lnTo>
                    <a:pt x="926" y="969"/>
                  </a:lnTo>
                  <a:cubicBezTo>
                    <a:pt x="977" y="981"/>
                    <a:pt x="1029" y="993"/>
                    <a:pt x="1079" y="100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8"/>
            <p:cNvSpPr/>
            <p:nvPr/>
          </p:nvSpPr>
          <p:spPr>
            <a:xfrm>
              <a:off x="4446675" y="3283850"/>
              <a:ext cx="36525" cy="28425"/>
            </a:xfrm>
            <a:custGeom>
              <a:avLst/>
              <a:gdLst/>
              <a:ahLst/>
              <a:cxnLst/>
              <a:rect l="l" t="t" r="r" b="b"/>
              <a:pathLst>
                <a:path w="1461" h="1137" extrusionOk="0">
                  <a:moveTo>
                    <a:pt x="1461" y="753"/>
                  </a:moveTo>
                  <a:lnTo>
                    <a:pt x="1257" y="0"/>
                  </a:lnTo>
                  <a:cubicBezTo>
                    <a:pt x="832" y="116"/>
                    <a:pt x="413" y="250"/>
                    <a:pt x="1" y="407"/>
                  </a:cubicBezTo>
                  <a:lnTo>
                    <a:pt x="278" y="1136"/>
                  </a:lnTo>
                  <a:cubicBezTo>
                    <a:pt x="664" y="991"/>
                    <a:pt x="1060" y="863"/>
                    <a:pt x="1461" y="75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8"/>
            <p:cNvSpPr/>
            <p:nvPr/>
          </p:nvSpPr>
          <p:spPr>
            <a:xfrm>
              <a:off x="4503500" y="3273050"/>
              <a:ext cx="34650" cy="24025"/>
            </a:xfrm>
            <a:custGeom>
              <a:avLst/>
              <a:gdLst/>
              <a:ahLst/>
              <a:cxnLst/>
              <a:rect l="l" t="t" r="r" b="b"/>
              <a:pathLst>
                <a:path w="1386" h="961" extrusionOk="0">
                  <a:moveTo>
                    <a:pt x="1386" y="776"/>
                  </a:moveTo>
                  <a:lnTo>
                    <a:pt x="1297" y="0"/>
                  </a:lnTo>
                  <a:cubicBezTo>
                    <a:pt x="1243" y="5"/>
                    <a:pt x="1190" y="13"/>
                    <a:pt x="1136" y="19"/>
                  </a:cubicBezTo>
                  <a:lnTo>
                    <a:pt x="974" y="40"/>
                  </a:lnTo>
                  <a:cubicBezTo>
                    <a:pt x="867" y="54"/>
                    <a:pt x="759" y="68"/>
                    <a:pt x="651" y="83"/>
                  </a:cubicBezTo>
                  <a:cubicBezTo>
                    <a:pt x="433" y="116"/>
                    <a:pt x="217" y="152"/>
                    <a:pt x="1" y="194"/>
                  </a:cubicBezTo>
                  <a:lnTo>
                    <a:pt x="151" y="960"/>
                  </a:lnTo>
                  <a:cubicBezTo>
                    <a:pt x="355" y="920"/>
                    <a:pt x="560" y="886"/>
                    <a:pt x="765" y="855"/>
                  </a:cubicBezTo>
                  <a:cubicBezTo>
                    <a:pt x="868" y="841"/>
                    <a:pt x="972" y="827"/>
                    <a:pt x="1075" y="814"/>
                  </a:cubicBezTo>
                  <a:lnTo>
                    <a:pt x="1229" y="793"/>
                  </a:lnTo>
                  <a:cubicBezTo>
                    <a:pt x="1282" y="789"/>
                    <a:pt x="1334" y="781"/>
                    <a:pt x="1386" y="77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8"/>
            <p:cNvSpPr/>
            <p:nvPr/>
          </p:nvSpPr>
          <p:spPr>
            <a:xfrm>
              <a:off x="4561500" y="3269750"/>
              <a:ext cx="32575" cy="20550"/>
            </a:xfrm>
            <a:custGeom>
              <a:avLst/>
              <a:gdLst/>
              <a:ahLst/>
              <a:cxnLst/>
              <a:rect l="l" t="t" r="r" b="b"/>
              <a:pathLst>
                <a:path w="1303" h="822" extrusionOk="0">
                  <a:moveTo>
                    <a:pt x="1302" y="781"/>
                  </a:moveTo>
                  <a:lnTo>
                    <a:pt x="1300" y="0"/>
                  </a:lnTo>
                  <a:lnTo>
                    <a:pt x="1220" y="0"/>
                  </a:lnTo>
                  <a:lnTo>
                    <a:pt x="1138" y="2"/>
                  </a:lnTo>
                  <a:lnTo>
                    <a:pt x="975" y="4"/>
                  </a:lnTo>
                  <a:lnTo>
                    <a:pt x="649" y="11"/>
                  </a:lnTo>
                  <a:lnTo>
                    <a:pt x="324" y="25"/>
                  </a:lnTo>
                  <a:lnTo>
                    <a:pt x="162" y="32"/>
                  </a:lnTo>
                  <a:lnTo>
                    <a:pt x="81" y="37"/>
                  </a:lnTo>
                  <a:lnTo>
                    <a:pt x="1" y="42"/>
                  </a:lnTo>
                  <a:lnTo>
                    <a:pt x="49" y="822"/>
                  </a:lnTo>
                  <a:lnTo>
                    <a:pt x="127" y="816"/>
                  </a:lnTo>
                  <a:lnTo>
                    <a:pt x="205" y="812"/>
                  </a:lnTo>
                  <a:lnTo>
                    <a:pt x="362" y="805"/>
                  </a:lnTo>
                  <a:lnTo>
                    <a:pt x="674" y="791"/>
                  </a:lnTo>
                  <a:lnTo>
                    <a:pt x="988" y="785"/>
                  </a:lnTo>
                  <a:lnTo>
                    <a:pt x="1146" y="783"/>
                  </a:lnTo>
                  <a:lnTo>
                    <a:pt x="1224" y="78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8"/>
            <p:cNvSpPr/>
            <p:nvPr/>
          </p:nvSpPr>
          <p:spPr>
            <a:xfrm>
              <a:off x="4314275" y="3380450"/>
              <a:ext cx="32350" cy="37650"/>
            </a:xfrm>
            <a:custGeom>
              <a:avLst/>
              <a:gdLst/>
              <a:ahLst/>
              <a:cxnLst/>
              <a:rect l="l" t="t" r="r" b="b"/>
              <a:pathLst>
                <a:path w="1294" h="1506" extrusionOk="0">
                  <a:moveTo>
                    <a:pt x="1293" y="433"/>
                  </a:moveTo>
                  <a:lnTo>
                    <a:pt x="644" y="0"/>
                  </a:lnTo>
                  <a:cubicBezTo>
                    <a:pt x="391" y="380"/>
                    <a:pt x="174" y="784"/>
                    <a:pt x="0" y="1210"/>
                  </a:cubicBezTo>
                  <a:lnTo>
                    <a:pt x="724" y="1506"/>
                  </a:lnTo>
                  <a:cubicBezTo>
                    <a:pt x="877" y="1131"/>
                    <a:pt x="1068" y="772"/>
                    <a:pt x="1293" y="43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8"/>
            <p:cNvSpPr/>
            <p:nvPr/>
          </p:nvSpPr>
          <p:spPr>
            <a:xfrm>
              <a:off x="4346925" y="3335975"/>
              <a:ext cx="36875" cy="36275"/>
            </a:xfrm>
            <a:custGeom>
              <a:avLst/>
              <a:gdLst/>
              <a:ahLst/>
              <a:cxnLst/>
              <a:rect l="l" t="t" r="r" b="b"/>
              <a:pathLst>
                <a:path w="1475" h="1451" extrusionOk="0">
                  <a:moveTo>
                    <a:pt x="1474" y="610"/>
                  </a:moveTo>
                  <a:lnTo>
                    <a:pt x="985" y="1"/>
                  </a:lnTo>
                  <a:cubicBezTo>
                    <a:pt x="635" y="282"/>
                    <a:pt x="305" y="591"/>
                    <a:pt x="1" y="927"/>
                  </a:cubicBezTo>
                  <a:lnTo>
                    <a:pt x="582" y="1450"/>
                  </a:lnTo>
                  <a:cubicBezTo>
                    <a:pt x="855" y="1146"/>
                    <a:pt x="1156" y="867"/>
                    <a:pt x="1474" y="61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8"/>
            <p:cNvSpPr/>
            <p:nvPr/>
          </p:nvSpPr>
          <p:spPr>
            <a:xfrm>
              <a:off x="4393000" y="3304500"/>
              <a:ext cx="37600" cy="32625"/>
            </a:xfrm>
            <a:custGeom>
              <a:avLst/>
              <a:gdLst/>
              <a:ahLst/>
              <a:cxnLst/>
              <a:rect l="l" t="t" r="r" b="b"/>
              <a:pathLst>
                <a:path w="1504" h="1305" extrusionOk="0">
                  <a:moveTo>
                    <a:pt x="1503" y="705"/>
                  </a:moveTo>
                  <a:lnTo>
                    <a:pt x="1165" y="0"/>
                  </a:lnTo>
                  <a:cubicBezTo>
                    <a:pt x="766" y="192"/>
                    <a:pt x="376" y="406"/>
                    <a:pt x="1" y="646"/>
                  </a:cubicBezTo>
                  <a:lnTo>
                    <a:pt x="422" y="1305"/>
                  </a:lnTo>
                  <a:cubicBezTo>
                    <a:pt x="769" y="1083"/>
                    <a:pt x="1131" y="884"/>
                    <a:pt x="1503" y="70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4" name="Google Shape;444;p8"/>
          <p:cNvGrpSpPr/>
          <p:nvPr/>
        </p:nvGrpSpPr>
        <p:grpSpPr>
          <a:xfrm rot="-3988931">
            <a:off x="-16628" y="-4762577"/>
            <a:ext cx="14904720" cy="9148689"/>
            <a:chOff x="385750" y="206447"/>
            <a:chExt cx="8336049" cy="4757278"/>
          </a:xfrm>
        </p:grpSpPr>
        <p:sp>
          <p:nvSpPr>
            <p:cNvPr id="445" name="Google Shape;445;p8"/>
            <p:cNvSpPr/>
            <p:nvPr/>
          </p:nvSpPr>
          <p:spPr>
            <a:xfrm rot="-5400000">
              <a:off x="2208886" y="-1549189"/>
              <a:ext cx="4730603" cy="8295224"/>
            </a:xfrm>
            <a:custGeom>
              <a:avLst/>
              <a:gdLst/>
              <a:ahLst/>
              <a:cxnLst/>
              <a:rect l="l" t="t" r="r" b="b"/>
              <a:pathLst>
                <a:path w="57473" h="77086" extrusionOk="0">
                  <a:moveTo>
                    <a:pt x="0" y="0"/>
                  </a:moveTo>
                  <a:lnTo>
                    <a:pt x="0" y="73905"/>
                  </a:lnTo>
                  <a:cubicBezTo>
                    <a:pt x="0" y="75663"/>
                    <a:pt x="1423" y="77085"/>
                    <a:pt x="3181" y="77085"/>
                  </a:cubicBezTo>
                  <a:lnTo>
                    <a:pt x="54376" y="77085"/>
                  </a:lnTo>
                  <a:cubicBezTo>
                    <a:pt x="56105" y="77085"/>
                    <a:pt x="57472" y="75691"/>
                    <a:pt x="57472" y="73989"/>
                  </a:cubicBezTo>
                  <a:lnTo>
                    <a:pt x="57472" y="0"/>
                  </a:lnTo>
                  <a:lnTo>
                    <a:pt x="54850" y="0"/>
                  </a:lnTo>
                  <a:lnTo>
                    <a:pt x="54683" y="279"/>
                  </a:lnTo>
                  <a:lnTo>
                    <a:pt x="54487" y="1284"/>
                  </a:lnTo>
                  <a:cubicBezTo>
                    <a:pt x="54571" y="1339"/>
                    <a:pt x="54738" y="1702"/>
                    <a:pt x="54738" y="1953"/>
                  </a:cubicBezTo>
                  <a:cubicBezTo>
                    <a:pt x="54738" y="2428"/>
                    <a:pt x="54336" y="2835"/>
                    <a:pt x="53851" y="2835"/>
                  </a:cubicBezTo>
                  <a:cubicBezTo>
                    <a:pt x="53794" y="2835"/>
                    <a:pt x="53737" y="2830"/>
                    <a:pt x="53678" y="2818"/>
                  </a:cubicBezTo>
                  <a:cubicBezTo>
                    <a:pt x="53343" y="2734"/>
                    <a:pt x="53064" y="2455"/>
                    <a:pt x="53009" y="2121"/>
                  </a:cubicBezTo>
                  <a:cubicBezTo>
                    <a:pt x="52897" y="1563"/>
                    <a:pt x="53315" y="1088"/>
                    <a:pt x="53846" y="1088"/>
                  </a:cubicBezTo>
                  <a:cubicBezTo>
                    <a:pt x="53873" y="1088"/>
                    <a:pt x="53957" y="251"/>
                    <a:pt x="53957" y="251"/>
                  </a:cubicBezTo>
                  <a:lnTo>
                    <a:pt x="53873" y="0"/>
                  </a:lnTo>
                  <a:lnTo>
                    <a:pt x="48824" y="0"/>
                  </a:lnTo>
                  <a:lnTo>
                    <a:pt x="48768" y="1228"/>
                  </a:lnTo>
                  <a:cubicBezTo>
                    <a:pt x="49047" y="1423"/>
                    <a:pt x="49214" y="1758"/>
                    <a:pt x="49131" y="2121"/>
                  </a:cubicBezTo>
                  <a:cubicBezTo>
                    <a:pt x="49075" y="2455"/>
                    <a:pt x="48796" y="2734"/>
                    <a:pt x="48461" y="2818"/>
                  </a:cubicBezTo>
                  <a:cubicBezTo>
                    <a:pt x="48403" y="2830"/>
                    <a:pt x="48345" y="2835"/>
                    <a:pt x="48288" y="2835"/>
                  </a:cubicBezTo>
                  <a:cubicBezTo>
                    <a:pt x="47803" y="2835"/>
                    <a:pt x="47401" y="2428"/>
                    <a:pt x="47401" y="1953"/>
                  </a:cubicBezTo>
                  <a:cubicBezTo>
                    <a:pt x="47401" y="1618"/>
                    <a:pt x="47596" y="1339"/>
                    <a:pt x="47847" y="1200"/>
                  </a:cubicBezTo>
                  <a:lnTo>
                    <a:pt x="47819" y="0"/>
                  </a:lnTo>
                  <a:lnTo>
                    <a:pt x="42323" y="0"/>
                  </a:lnTo>
                  <a:lnTo>
                    <a:pt x="42519" y="1088"/>
                  </a:lnTo>
                  <a:cubicBezTo>
                    <a:pt x="42593" y="1088"/>
                    <a:pt x="42655" y="1076"/>
                    <a:pt x="42721" y="1076"/>
                  </a:cubicBezTo>
                  <a:cubicBezTo>
                    <a:pt x="42754" y="1076"/>
                    <a:pt x="42788" y="1079"/>
                    <a:pt x="42825" y="1088"/>
                  </a:cubicBezTo>
                  <a:cubicBezTo>
                    <a:pt x="43216" y="1144"/>
                    <a:pt x="43523" y="1479"/>
                    <a:pt x="43579" y="1842"/>
                  </a:cubicBezTo>
                  <a:cubicBezTo>
                    <a:pt x="43629" y="2372"/>
                    <a:pt x="43200" y="2834"/>
                    <a:pt x="42683" y="2834"/>
                  </a:cubicBezTo>
                  <a:cubicBezTo>
                    <a:pt x="42629" y="2834"/>
                    <a:pt x="42574" y="2829"/>
                    <a:pt x="42519" y="2818"/>
                  </a:cubicBezTo>
                  <a:cubicBezTo>
                    <a:pt x="42184" y="2734"/>
                    <a:pt x="41905" y="2455"/>
                    <a:pt x="41849" y="2121"/>
                  </a:cubicBezTo>
                  <a:cubicBezTo>
                    <a:pt x="41821" y="1953"/>
                    <a:pt x="41821" y="1814"/>
                    <a:pt x="41877" y="1674"/>
                  </a:cubicBezTo>
                  <a:lnTo>
                    <a:pt x="41737" y="586"/>
                  </a:lnTo>
                  <a:lnTo>
                    <a:pt x="41319" y="0"/>
                  </a:lnTo>
                  <a:lnTo>
                    <a:pt x="37831" y="0"/>
                  </a:lnTo>
                  <a:lnTo>
                    <a:pt x="37720" y="1312"/>
                  </a:lnTo>
                  <a:cubicBezTo>
                    <a:pt x="37915" y="1507"/>
                    <a:pt x="38027" y="1814"/>
                    <a:pt x="37971" y="2121"/>
                  </a:cubicBezTo>
                  <a:cubicBezTo>
                    <a:pt x="37915" y="2455"/>
                    <a:pt x="37636" y="2734"/>
                    <a:pt x="37301" y="2818"/>
                  </a:cubicBezTo>
                  <a:cubicBezTo>
                    <a:pt x="37243" y="2830"/>
                    <a:pt x="37185" y="2835"/>
                    <a:pt x="37129" y="2835"/>
                  </a:cubicBezTo>
                  <a:cubicBezTo>
                    <a:pt x="36644" y="2835"/>
                    <a:pt x="36241" y="2428"/>
                    <a:pt x="36241" y="1953"/>
                  </a:cubicBezTo>
                  <a:cubicBezTo>
                    <a:pt x="36241" y="1674"/>
                    <a:pt x="36353" y="1451"/>
                    <a:pt x="36548" y="1284"/>
                  </a:cubicBezTo>
                  <a:lnTo>
                    <a:pt x="36576" y="0"/>
                  </a:lnTo>
                  <a:lnTo>
                    <a:pt x="31805" y="0"/>
                  </a:lnTo>
                  <a:lnTo>
                    <a:pt x="31833" y="419"/>
                  </a:lnTo>
                  <a:cubicBezTo>
                    <a:pt x="31945" y="475"/>
                    <a:pt x="32168" y="1339"/>
                    <a:pt x="32252" y="1451"/>
                  </a:cubicBezTo>
                  <a:cubicBezTo>
                    <a:pt x="32363" y="1618"/>
                    <a:pt x="32419" y="1842"/>
                    <a:pt x="32391" y="2065"/>
                  </a:cubicBezTo>
                  <a:cubicBezTo>
                    <a:pt x="32363" y="2455"/>
                    <a:pt x="32028" y="2790"/>
                    <a:pt x="31638" y="2818"/>
                  </a:cubicBezTo>
                  <a:cubicBezTo>
                    <a:pt x="31606" y="2821"/>
                    <a:pt x="31574" y="2823"/>
                    <a:pt x="31543" y="2823"/>
                  </a:cubicBezTo>
                  <a:cubicBezTo>
                    <a:pt x="31056" y="2823"/>
                    <a:pt x="30661" y="2425"/>
                    <a:pt x="30661" y="1953"/>
                  </a:cubicBezTo>
                  <a:cubicBezTo>
                    <a:pt x="30661" y="1674"/>
                    <a:pt x="30801" y="1395"/>
                    <a:pt x="31024" y="1256"/>
                  </a:cubicBezTo>
                  <a:cubicBezTo>
                    <a:pt x="31080" y="1200"/>
                    <a:pt x="30829" y="475"/>
                    <a:pt x="30885" y="363"/>
                  </a:cubicBezTo>
                  <a:lnTo>
                    <a:pt x="30801" y="0"/>
                  </a:lnTo>
                  <a:lnTo>
                    <a:pt x="26783" y="0"/>
                  </a:lnTo>
                  <a:lnTo>
                    <a:pt x="26532" y="1312"/>
                  </a:lnTo>
                  <a:cubicBezTo>
                    <a:pt x="26756" y="1507"/>
                    <a:pt x="26867" y="1786"/>
                    <a:pt x="26811" y="2121"/>
                  </a:cubicBezTo>
                  <a:cubicBezTo>
                    <a:pt x="26756" y="2455"/>
                    <a:pt x="26477" y="2734"/>
                    <a:pt x="26142" y="2818"/>
                  </a:cubicBezTo>
                  <a:cubicBezTo>
                    <a:pt x="26080" y="2830"/>
                    <a:pt x="26020" y="2835"/>
                    <a:pt x="25962" y="2835"/>
                  </a:cubicBezTo>
                  <a:cubicBezTo>
                    <a:pt x="25462" y="2835"/>
                    <a:pt x="25082" y="2428"/>
                    <a:pt x="25082" y="1953"/>
                  </a:cubicBezTo>
                  <a:cubicBezTo>
                    <a:pt x="25082" y="1618"/>
                    <a:pt x="25277" y="1312"/>
                    <a:pt x="25556" y="1172"/>
                  </a:cubicBezTo>
                  <a:lnTo>
                    <a:pt x="25500" y="0"/>
                  </a:lnTo>
                  <a:lnTo>
                    <a:pt x="21315" y="0"/>
                  </a:lnTo>
                  <a:lnTo>
                    <a:pt x="20980" y="1339"/>
                  </a:lnTo>
                  <a:cubicBezTo>
                    <a:pt x="21176" y="1535"/>
                    <a:pt x="21287" y="1814"/>
                    <a:pt x="21232" y="2121"/>
                  </a:cubicBezTo>
                  <a:cubicBezTo>
                    <a:pt x="21176" y="2455"/>
                    <a:pt x="20897" y="2734"/>
                    <a:pt x="20562" y="2818"/>
                  </a:cubicBezTo>
                  <a:cubicBezTo>
                    <a:pt x="20501" y="2830"/>
                    <a:pt x="20441" y="2835"/>
                    <a:pt x="20382" y="2835"/>
                  </a:cubicBezTo>
                  <a:cubicBezTo>
                    <a:pt x="19882" y="2835"/>
                    <a:pt x="19502" y="2428"/>
                    <a:pt x="19502" y="1953"/>
                  </a:cubicBezTo>
                  <a:cubicBezTo>
                    <a:pt x="19502" y="1646"/>
                    <a:pt x="19669" y="1339"/>
                    <a:pt x="19920" y="1200"/>
                  </a:cubicBezTo>
                  <a:lnTo>
                    <a:pt x="20395" y="0"/>
                  </a:lnTo>
                  <a:lnTo>
                    <a:pt x="15512" y="0"/>
                  </a:lnTo>
                  <a:lnTo>
                    <a:pt x="15373" y="1312"/>
                  </a:lnTo>
                  <a:cubicBezTo>
                    <a:pt x="15596" y="1507"/>
                    <a:pt x="15708" y="1786"/>
                    <a:pt x="15652" y="2121"/>
                  </a:cubicBezTo>
                  <a:cubicBezTo>
                    <a:pt x="15596" y="2455"/>
                    <a:pt x="15317" y="2734"/>
                    <a:pt x="14954" y="2818"/>
                  </a:cubicBezTo>
                  <a:cubicBezTo>
                    <a:pt x="14896" y="2830"/>
                    <a:pt x="14838" y="2835"/>
                    <a:pt x="14782" y="2835"/>
                  </a:cubicBezTo>
                  <a:cubicBezTo>
                    <a:pt x="14302" y="2835"/>
                    <a:pt x="13922" y="2428"/>
                    <a:pt x="13922" y="1953"/>
                  </a:cubicBezTo>
                  <a:cubicBezTo>
                    <a:pt x="13922" y="1674"/>
                    <a:pt x="14034" y="1451"/>
                    <a:pt x="14229" y="1284"/>
                  </a:cubicBezTo>
                  <a:lnTo>
                    <a:pt x="14034" y="0"/>
                  </a:lnTo>
                  <a:lnTo>
                    <a:pt x="10239" y="0"/>
                  </a:lnTo>
                  <a:lnTo>
                    <a:pt x="9765" y="1256"/>
                  </a:lnTo>
                  <a:cubicBezTo>
                    <a:pt x="9988" y="1451"/>
                    <a:pt x="10128" y="1730"/>
                    <a:pt x="10072" y="2065"/>
                  </a:cubicBezTo>
                  <a:cubicBezTo>
                    <a:pt x="10044" y="2455"/>
                    <a:pt x="9709" y="2790"/>
                    <a:pt x="9319" y="2818"/>
                  </a:cubicBezTo>
                  <a:cubicBezTo>
                    <a:pt x="9287" y="2821"/>
                    <a:pt x="9255" y="2823"/>
                    <a:pt x="9224" y="2823"/>
                  </a:cubicBezTo>
                  <a:cubicBezTo>
                    <a:pt x="8736" y="2823"/>
                    <a:pt x="8342" y="2425"/>
                    <a:pt x="8342" y="1953"/>
                  </a:cubicBezTo>
                  <a:cubicBezTo>
                    <a:pt x="8342" y="1702"/>
                    <a:pt x="8426" y="1507"/>
                    <a:pt x="8593" y="1339"/>
                  </a:cubicBezTo>
                  <a:lnTo>
                    <a:pt x="8342" y="0"/>
                  </a:lnTo>
                  <a:lnTo>
                    <a:pt x="3990" y="0"/>
                  </a:lnTo>
                  <a:lnTo>
                    <a:pt x="4157" y="1256"/>
                  </a:lnTo>
                  <a:cubicBezTo>
                    <a:pt x="4408" y="1451"/>
                    <a:pt x="4548" y="1758"/>
                    <a:pt x="4492" y="2121"/>
                  </a:cubicBezTo>
                  <a:cubicBezTo>
                    <a:pt x="4408" y="2455"/>
                    <a:pt x="4157" y="2734"/>
                    <a:pt x="3795" y="2818"/>
                  </a:cubicBezTo>
                  <a:cubicBezTo>
                    <a:pt x="3736" y="2830"/>
                    <a:pt x="3679" y="2835"/>
                    <a:pt x="3623" y="2835"/>
                  </a:cubicBezTo>
                  <a:cubicBezTo>
                    <a:pt x="3143" y="2835"/>
                    <a:pt x="2762" y="2428"/>
                    <a:pt x="2762" y="1953"/>
                  </a:cubicBezTo>
                  <a:cubicBezTo>
                    <a:pt x="2762" y="1758"/>
                    <a:pt x="2818" y="1563"/>
                    <a:pt x="2958" y="1395"/>
                  </a:cubicBezTo>
                  <a:lnTo>
                    <a:pt x="23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8"/>
            <p:cNvSpPr/>
            <p:nvPr/>
          </p:nvSpPr>
          <p:spPr>
            <a:xfrm rot="-5400000">
              <a:off x="2168061" y="-1575864"/>
              <a:ext cx="4730603" cy="8295224"/>
            </a:xfrm>
            <a:custGeom>
              <a:avLst/>
              <a:gdLst/>
              <a:ahLst/>
              <a:cxnLst/>
              <a:rect l="l" t="t" r="r" b="b"/>
              <a:pathLst>
                <a:path w="57473" h="77086" extrusionOk="0">
                  <a:moveTo>
                    <a:pt x="0" y="0"/>
                  </a:moveTo>
                  <a:lnTo>
                    <a:pt x="0" y="73905"/>
                  </a:lnTo>
                  <a:cubicBezTo>
                    <a:pt x="0" y="75663"/>
                    <a:pt x="1423" y="77085"/>
                    <a:pt x="3181" y="77085"/>
                  </a:cubicBezTo>
                  <a:lnTo>
                    <a:pt x="54376" y="77085"/>
                  </a:lnTo>
                  <a:cubicBezTo>
                    <a:pt x="56105" y="77085"/>
                    <a:pt x="57472" y="75691"/>
                    <a:pt x="57472" y="73989"/>
                  </a:cubicBezTo>
                  <a:lnTo>
                    <a:pt x="57472" y="0"/>
                  </a:lnTo>
                  <a:lnTo>
                    <a:pt x="54850" y="0"/>
                  </a:lnTo>
                  <a:lnTo>
                    <a:pt x="54683" y="279"/>
                  </a:lnTo>
                  <a:lnTo>
                    <a:pt x="54487" y="1284"/>
                  </a:lnTo>
                  <a:cubicBezTo>
                    <a:pt x="54571" y="1339"/>
                    <a:pt x="54738" y="1702"/>
                    <a:pt x="54738" y="1953"/>
                  </a:cubicBezTo>
                  <a:cubicBezTo>
                    <a:pt x="54738" y="2428"/>
                    <a:pt x="54336" y="2835"/>
                    <a:pt x="53851" y="2835"/>
                  </a:cubicBezTo>
                  <a:cubicBezTo>
                    <a:pt x="53794" y="2835"/>
                    <a:pt x="53737" y="2830"/>
                    <a:pt x="53678" y="2818"/>
                  </a:cubicBezTo>
                  <a:cubicBezTo>
                    <a:pt x="53343" y="2734"/>
                    <a:pt x="53064" y="2455"/>
                    <a:pt x="53009" y="2121"/>
                  </a:cubicBezTo>
                  <a:cubicBezTo>
                    <a:pt x="52897" y="1563"/>
                    <a:pt x="53315" y="1088"/>
                    <a:pt x="53846" y="1088"/>
                  </a:cubicBezTo>
                  <a:cubicBezTo>
                    <a:pt x="53873" y="1088"/>
                    <a:pt x="53957" y="251"/>
                    <a:pt x="53957" y="251"/>
                  </a:cubicBezTo>
                  <a:lnTo>
                    <a:pt x="53873" y="0"/>
                  </a:lnTo>
                  <a:lnTo>
                    <a:pt x="48824" y="0"/>
                  </a:lnTo>
                  <a:lnTo>
                    <a:pt x="48768" y="1228"/>
                  </a:lnTo>
                  <a:cubicBezTo>
                    <a:pt x="49047" y="1423"/>
                    <a:pt x="49214" y="1758"/>
                    <a:pt x="49131" y="2121"/>
                  </a:cubicBezTo>
                  <a:cubicBezTo>
                    <a:pt x="49075" y="2455"/>
                    <a:pt x="48796" y="2734"/>
                    <a:pt x="48461" y="2818"/>
                  </a:cubicBezTo>
                  <a:cubicBezTo>
                    <a:pt x="48403" y="2830"/>
                    <a:pt x="48345" y="2835"/>
                    <a:pt x="48288" y="2835"/>
                  </a:cubicBezTo>
                  <a:cubicBezTo>
                    <a:pt x="47803" y="2835"/>
                    <a:pt x="47401" y="2428"/>
                    <a:pt x="47401" y="1953"/>
                  </a:cubicBezTo>
                  <a:cubicBezTo>
                    <a:pt x="47401" y="1618"/>
                    <a:pt x="47596" y="1339"/>
                    <a:pt x="47847" y="1200"/>
                  </a:cubicBezTo>
                  <a:lnTo>
                    <a:pt x="47819" y="0"/>
                  </a:lnTo>
                  <a:lnTo>
                    <a:pt x="42323" y="0"/>
                  </a:lnTo>
                  <a:lnTo>
                    <a:pt x="42519" y="1088"/>
                  </a:lnTo>
                  <a:cubicBezTo>
                    <a:pt x="42593" y="1088"/>
                    <a:pt x="42655" y="1076"/>
                    <a:pt x="42721" y="1076"/>
                  </a:cubicBezTo>
                  <a:cubicBezTo>
                    <a:pt x="42754" y="1076"/>
                    <a:pt x="42788" y="1079"/>
                    <a:pt x="42825" y="1088"/>
                  </a:cubicBezTo>
                  <a:cubicBezTo>
                    <a:pt x="43216" y="1144"/>
                    <a:pt x="43523" y="1479"/>
                    <a:pt x="43579" y="1842"/>
                  </a:cubicBezTo>
                  <a:cubicBezTo>
                    <a:pt x="43629" y="2372"/>
                    <a:pt x="43200" y="2834"/>
                    <a:pt x="42683" y="2834"/>
                  </a:cubicBezTo>
                  <a:cubicBezTo>
                    <a:pt x="42629" y="2834"/>
                    <a:pt x="42574" y="2829"/>
                    <a:pt x="42519" y="2818"/>
                  </a:cubicBezTo>
                  <a:cubicBezTo>
                    <a:pt x="42184" y="2734"/>
                    <a:pt x="41905" y="2455"/>
                    <a:pt x="41849" y="2121"/>
                  </a:cubicBezTo>
                  <a:cubicBezTo>
                    <a:pt x="41821" y="1953"/>
                    <a:pt x="41821" y="1814"/>
                    <a:pt x="41877" y="1674"/>
                  </a:cubicBezTo>
                  <a:lnTo>
                    <a:pt x="41737" y="586"/>
                  </a:lnTo>
                  <a:lnTo>
                    <a:pt x="41319" y="0"/>
                  </a:lnTo>
                  <a:lnTo>
                    <a:pt x="37831" y="0"/>
                  </a:lnTo>
                  <a:lnTo>
                    <a:pt x="37720" y="1312"/>
                  </a:lnTo>
                  <a:cubicBezTo>
                    <a:pt x="37915" y="1507"/>
                    <a:pt x="38027" y="1814"/>
                    <a:pt x="37971" y="2121"/>
                  </a:cubicBezTo>
                  <a:cubicBezTo>
                    <a:pt x="37915" y="2455"/>
                    <a:pt x="37636" y="2734"/>
                    <a:pt x="37301" y="2818"/>
                  </a:cubicBezTo>
                  <a:cubicBezTo>
                    <a:pt x="37243" y="2830"/>
                    <a:pt x="37185" y="2835"/>
                    <a:pt x="37129" y="2835"/>
                  </a:cubicBezTo>
                  <a:cubicBezTo>
                    <a:pt x="36644" y="2835"/>
                    <a:pt x="36241" y="2428"/>
                    <a:pt x="36241" y="1953"/>
                  </a:cubicBezTo>
                  <a:cubicBezTo>
                    <a:pt x="36241" y="1674"/>
                    <a:pt x="36353" y="1451"/>
                    <a:pt x="36548" y="1284"/>
                  </a:cubicBezTo>
                  <a:lnTo>
                    <a:pt x="36576" y="0"/>
                  </a:lnTo>
                  <a:lnTo>
                    <a:pt x="31805" y="0"/>
                  </a:lnTo>
                  <a:lnTo>
                    <a:pt x="31833" y="419"/>
                  </a:lnTo>
                  <a:cubicBezTo>
                    <a:pt x="31945" y="475"/>
                    <a:pt x="32168" y="1339"/>
                    <a:pt x="32252" y="1451"/>
                  </a:cubicBezTo>
                  <a:cubicBezTo>
                    <a:pt x="32363" y="1618"/>
                    <a:pt x="32419" y="1842"/>
                    <a:pt x="32391" y="2065"/>
                  </a:cubicBezTo>
                  <a:cubicBezTo>
                    <a:pt x="32363" y="2455"/>
                    <a:pt x="32028" y="2790"/>
                    <a:pt x="31638" y="2818"/>
                  </a:cubicBezTo>
                  <a:cubicBezTo>
                    <a:pt x="31606" y="2821"/>
                    <a:pt x="31574" y="2823"/>
                    <a:pt x="31543" y="2823"/>
                  </a:cubicBezTo>
                  <a:cubicBezTo>
                    <a:pt x="31056" y="2823"/>
                    <a:pt x="30661" y="2425"/>
                    <a:pt x="30661" y="1953"/>
                  </a:cubicBezTo>
                  <a:cubicBezTo>
                    <a:pt x="30661" y="1674"/>
                    <a:pt x="30801" y="1395"/>
                    <a:pt x="31024" y="1256"/>
                  </a:cubicBezTo>
                  <a:cubicBezTo>
                    <a:pt x="31080" y="1200"/>
                    <a:pt x="30829" y="475"/>
                    <a:pt x="30885" y="363"/>
                  </a:cubicBezTo>
                  <a:lnTo>
                    <a:pt x="30801" y="0"/>
                  </a:lnTo>
                  <a:lnTo>
                    <a:pt x="26783" y="0"/>
                  </a:lnTo>
                  <a:lnTo>
                    <a:pt x="26532" y="1312"/>
                  </a:lnTo>
                  <a:cubicBezTo>
                    <a:pt x="26756" y="1507"/>
                    <a:pt x="26867" y="1786"/>
                    <a:pt x="26811" y="2121"/>
                  </a:cubicBezTo>
                  <a:cubicBezTo>
                    <a:pt x="26756" y="2455"/>
                    <a:pt x="26477" y="2734"/>
                    <a:pt x="26142" y="2818"/>
                  </a:cubicBezTo>
                  <a:cubicBezTo>
                    <a:pt x="26080" y="2830"/>
                    <a:pt x="26020" y="2835"/>
                    <a:pt x="25962" y="2835"/>
                  </a:cubicBezTo>
                  <a:cubicBezTo>
                    <a:pt x="25462" y="2835"/>
                    <a:pt x="25082" y="2428"/>
                    <a:pt x="25082" y="1953"/>
                  </a:cubicBezTo>
                  <a:cubicBezTo>
                    <a:pt x="25082" y="1618"/>
                    <a:pt x="25277" y="1312"/>
                    <a:pt x="25556" y="1172"/>
                  </a:cubicBezTo>
                  <a:lnTo>
                    <a:pt x="25500" y="0"/>
                  </a:lnTo>
                  <a:lnTo>
                    <a:pt x="21315" y="0"/>
                  </a:lnTo>
                  <a:lnTo>
                    <a:pt x="20980" y="1339"/>
                  </a:lnTo>
                  <a:cubicBezTo>
                    <a:pt x="21176" y="1535"/>
                    <a:pt x="21287" y="1814"/>
                    <a:pt x="21232" y="2121"/>
                  </a:cubicBezTo>
                  <a:cubicBezTo>
                    <a:pt x="21176" y="2455"/>
                    <a:pt x="20897" y="2734"/>
                    <a:pt x="20562" y="2818"/>
                  </a:cubicBezTo>
                  <a:cubicBezTo>
                    <a:pt x="20501" y="2830"/>
                    <a:pt x="20441" y="2835"/>
                    <a:pt x="20382" y="2835"/>
                  </a:cubicBezTo>
                  <a:cubicBezTo>
                    <a:pt x="19882" y="2835"/>
                    <a:pt x="19502" y="2428"/>
                    <a:pt x="19502" y="1953"/>
                  </a:cubicBezTo>
                  <a:cubicBezTo>
                    <a:pt x="19502" y="1646"/>
                    <a:pt x="19669" y="1339"/>
                    <a:pt x="19920" y="1200"/>
                  </a:cubicBezTo>
                  <a:lnTo>
                    <a:pt x="20395" y="0"/>
                  </a:lnTo>
                  <a:lnTo>
                    <a:pt x="15512" y="0"/>
                  </a:lnTo>
                  <a:lnTo>
                    <a:pt x="15373" y="1312"/>
                  </a:lnTo>
                  <a:cubicBezTo>
                    <a:pt x="15596" y="1507"/>
                    <a:pt x="15708" y="1786"/>
                    <a:pt x="15652" y="2121"/>
                  </a:cubicBezTo>
                  <a:cubicBezTo>
                    <a:pt x="15596" y="2455"/>
                    <a:pt x="15317" y="2734"/>
                    <a:pt x="14954" y="2818"/>
                  </a:cubicBezTo>
                  <a:cubicBezTo>
                    <a:pt x="14896" y="2830"/>
                    <a:pt x="14838" y="2835"/>
                    <a:pt x="14782" y="2835"/>
                  </a:cubicBezTo>
                  <a:cubicBezTo>
                    <a:pt x="14302" y="2835"/>
                    <a:pt x="13922" y="2428"/>
                    <a:pt x="13922" y="1953"/>
                  </a:cubicBezTo>
                  <a:cubicBezTo>
                    <a:pt x="13922" y="1674"/>
                    <a:pt x="14034" y="1451"/>
                    <a:pt x="14229" y="1284"/>
                  </a:cubicBezTo>
                  <a:lnTo>
                    <a:pt x="14034" y="0"/>
                  </a:lnTo>
                  <a:lnTo>
                    <a:pt x="10239" y="0"/>
                  </a:lnTo>
                  <a:lnTo>
                    <a:pt x="9765" y="1256"/>
                  </a:lnTo>
                  <a:cubicBezTo>
                    <a:pt x="9988" y="1451"/>
                    <a:pt x="10128" y="1730"/>
                    <a:pt x="10072" y="2065"/>
                  </a:cubicBezTo>
                  <a:cubicBezTo>
                    <a:pt x="10044" y="2455"/>
                    <a:pt x="9709" y="2790"/>
                    <a:pt x="9319" y="2818"/>
                  </a:cubicBezTo>
                  <a:cubicBezTo>
                    <a:pt x="9287" y="2821"/>
                    <a:pt x="9255" y="2823"/>
                    <a:pt x="9224" y="2823"/>
                  </a:cubicBezTo>
                  <a:cubicBezTo>
                    <a:pt x="8736" y="2823"/>
                    <a:pt x="8342" y="2425"/>
                    <a:pt x="8342" y="1953"/>
                  </a:cubicBezTo>
                  <a:cubicBezTo>
                    <a:pt x="8342" y="1702"/>
                    <a:pt x="8426" y="1507"/>
                    <a:pt x="8593" y="1339"/>
                  </a:cubicBezTo>
                  <a:lnTo>
                    <a:pt x="8342" y="0"/>
                  </a:lnTo>
                  <a:lnTo>
                    <a:pt x="3990" y="0"/>
                  </a:lnTo>
                  <a:lnTo>
                    <a:pt x="4157" y="1256"/>
                  </a:lnTo>
                  <a:cubicBezTo>
                    <a:pt x="4408" y="1451"/>
                    <a:pt x="4548" y="1758"/>
                    <a:pt x="4492" y="2121"/>
                  </a:cubicBezTo>
                  <a:cubicBezTo>
                    <a:pt x="4408" y="2455"/>
                    <a:pt x="4157" y="2734"/>
                    <a:pt x="3795" y="2818"/>
                  </a:cubicBezTo>
                  <a:cubicBezTo>
                    <a:pt x="3736" y="2830"/>
                    <a:pt x="3679" y="2835"/>
                    <a:pt x="3623" y="2835"/>
                  </a:cubicBezTo>
                  <a:cubicBezTo>
                    <a:pt x="3143" y="2835"/>
                    <a:pt x="2762" y="2428"/>
                    <a:pt x="2762" y="1953"/>
                  </a:cubicBezTo>
                  <a:cubicBezTo>
                    <a:pt x="2762" y="1758"/>
                    <a:pt x="2818" y="1563"/>
                    <a:pt x="2958" y="1395"/>
                  </a:cubicBezTo>
                  <a:lnTo>
                    <a:pt x="23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7" name="Google Shape;447;p8"/>
          <p:cNvSpPr txBox="1">
            <a:spLocks noGrp="1"/>
          </p:cNvSpPr>
          <p:nvPr>
            <p:ph type="title"/>
          </p:nvPr>
        </p:nvSpPr>
        <p:spPr>
          <a:xfrm>
            <a:off x="1524000" y="1742800"/>
            <a:ext cx="91440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7466"/>
            </a:lvl1pPr>
            <a:lvl2pPr lvl="1">
              <a:spcBef>
                <a:spcPts val="1333"/>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4207589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48"/>
        <p:cNvGrpSpPr/>
        <p:nvPr/>
      </p:nvGrpSpPr>
      <p:grpSpPr>
        <a:xfrm>
          <a:off x="0" y="0"/>
          <a:ext cx="0" cy="0"/>
          <a:chOff x="0" y="0"/>
          <a:chExt cx="0" cy="0"/>
        </a:xfrm>
      </p:grpSpPr>
      <p:grpSp>
        <p:nvGrpSpPr>
          <p:cNvPr id="449" name="Google Shape;449;p9"/>
          <p:cNvGrpSpPr/>
          <p:nvPr/>
        </p:nvGrpSpPr>
        <p:grpSpPr>
          <a:xfrm>
            <a:off x="10497930" y="-718704"/>
            <a:ext cx="3520527" cy="1438031"/>
            <a:chOff x="4407125" y="893175"/>
            <a:chExt cx="1997575" cy="815950"/>
          </a:xfrm>
        </p:grpSpPr>
        <p:sp>
          <p:nvSpPr>
            <p:cNvPr id="450" name="Google Shape;450;p9"/>
            <p:cNvSpPr/>
            <p:nvPr/>
          </p:nvSpPr>
          <p:spPr>
            <a:xfrm>
              <a:off x="4407425" y="1009550"/>
              <a:ext cx="22800" cy="34100"/>
            </a:xfrm>
            <a:custGeom>
              <a:avLst/>
              <a:gdLst/>
              <a:ahLst/>
              <a:cxnLst/>
              <a:rect l="l" t="t" r="r" b="b"/>
              <a:pathLst>
                <a:path w="912" h="1364" extrusionOk="0">
                  <a:moveTo>
                    <a:pt x="781" y="0"/>
                  </a:moveTo>
                  <a:lnTo>
                    <a:pt x="1" y="44"/>
                  </a:lnTo>
                  <a:lnTo>
                    <a:pt x="5" y="127"/>
                  </a:lnTo>
                  <a:lnTo>
                    <a:pt x="10" y="211"/>
                  </a:lnTo>
                  <a:lnTo>
                    <a:pt x="22" y="375"/>
                  </a:lnTo>
                  <a:cubicBezTo>
                    <a:pt x="32" y="486"/>
                    <a:pt x="41" y="596"/>
                    <a:pt x="53" y="706"/>
                  </a:cubicBezTo>
                  <a:cubicBezTo>
                    <a:pt x="76" y="926"/>
                    <a:pt x="106" y="1144"/>
                    <a:pt x="140" y="1363"/>
                  </a:cubicBezTo>
                  <a:lnTo>
                    <a:pt x="912" y="1242"/>
                  </a:lnTo>
                  <a:cubicBezTo>
                    <a:pt x="880" y="1036"/>
                    <a:pt x="851" y="830"/>
                    <a:pt x="830" y="623"/>
                  </a:cubicBezTo>
                  <a:cubicBezTo>
                    <a:pt x="818" y="520"/>
                    <a:pt x="810" y="416"/>
                    <a:pt x="799" y="312"/>
                  </a:cubicBezTo>
                  <a:lnTo>
                    <a:pt x="788" y="155"/>
                  </a:lnTo>
                  <a:lnTo>
                    <a:pt x="783" y="7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9"/>
            <p:cNvSpPr/>
            <p:nvPr/>
          </p:nvSpPr>
          <p:spPr>
            <a:xfrm>
              <a:off x="4407125" y="950950"/>
              <a:ext cx="22300" cy="33900"/>
            </a:xfrm>
            <a:custGeom>
              <a:avLst/>
              <a:gdLst/>
              <a:ahLst/>
              <a:cxnLst/>
              <a:rect l="l" t="t" r="r" b="b"/>
              <a:pathLst>
                <a:path w="892" h="1356" extrusionOk="0">
                  <a:moveTo>
                    <a:pt x="892" y="118"/>
                  </a:moveTo>
                  <a:lnTo>
                    <a:pt x="120" y="0"/>
                  </a:lnTo>
                  <a:cubicBezTo>
                    <a:pt x="52" y="442"/>
                    <a:pt x="14" y="886"/>
                    <a:pt x="0" y="1331"/>
                  </a:cubicBezTo>
                  <a:lnTo>
                    <a:pt x="781" y="1355"/>
                  </a:lnTo>
                  <a:cubicBezTo>
                    <a:pt x="793" y="942"/>
                    <a:pt x="829" y="527"/>
                    <a:pt x="892" y="11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9"/>
            <p:cNvSpPr/>
            <p:nvPr/>
          </p:nvSpPr>
          <p:spPr>
            <a:xfrm>
              <a:off x="4415350" y="893175"/>
              <a:ext cx="28550" cy="36825"/>
            </a:xfrm>
            <a:custGeom>
              <a:avLst/>
              <a:gdLst/>
              <a:ahLst/>
              <a:cxnLst/>
              <a:rect l="l" t="t" r="r" b="b"/>
              <a:pathLst>
                <a:path w="1142" h="1473" extrusionOk="0">
                  <a:moveTo>
                    <a:pt x="1141" y="295"/>
                  </a:moveTo>
                  <a:lnTo>
                    <a:pt x="418" y="1"/>
                  </a:lnTo>
                  <a:lnTo>
                    <a:pt x="355" y="157"/>
                  </a:lnTo>
                  <a:lnTo>
                    <a:pt x="297" y="315"/>
                  </a:lnTo>
                  <a:cubicBezTo>
                    <a:pt x="288" y="341"/>
                    <a:pt x="277" y="367"/>
                    <a:pt x="268" y="395"/>
                  </a:cubicBezTo>
                  <a:lnTo>
                    <a:pt x="241" y="474"/>
                  </a:lnTo>
                  <a:cubicBezTo>
                    <a:pt x="222" y="527"/>
                    <a:pt x="204" y="579"/>
                    <a:pt x="188" y="632"/>
                  </a:cubicBezTo>
                  <a:cubicBezTo>
                    <a:pt x="153" y="739"/>
                    <a:pt x="118" y="845"/>
                    <a:pt x="89" y="954"/>
                  </a:cubicBezTo>
                  <a:cubicBezTo>
                    <a:pt x="55" y="1061"/>
                    <a:pt x="28" y="1170"/>
                    <a:pt x="0" y="1278"/>
                  </a:cubicBezTo>
                  <a:lnTo>
                    <a:pt x="756" y="1472"/>
                  </a:lnTo>
                  <a:cubicBezTo>
                    <a:pt x="783" y="1372"/>
                    <a:pt x="808" y="1271"/>
                    <a:pt x="838" y="1172"/>
                  </a:cubicBezTo>
                  <a:cubicBezTo>
                    <a:pt x="866" y="1073"/>
                    <a:pt x="898" y="975"/>
                    <a:pt x="929" y="876"/>
                  </a:cubicBezTo>
                  <a:cubicBezTo>
                    <a:pt x="945" y="827"/>
                    <a:pt x="963" y="778"/>
                    <a:pt x="979" y="729"/>
                  </a:cubicBezTo>
                  <a:lnTo>
                    <a:pt x="1003" y="656"/>
                  </a:lnTo>
                  <a:cubicBezTo>
                    <a:pt x="1012" y="631"/>
                    <a:pt x="1022" y="608"/>
                    <a:pt x="1031" y="583"/>
                  </a:cubicBezTo>
                  <a:lnTo>
                    <a:pt x="1084" y="43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9"/>
            <p:cNvSpPr/>
            <p:nvPr/>
          </p:nvSpPr>
          <p:spPr>
            <a:xfrm>
              <a:off x="4458700" y="1169700"/>
              <a:ext cx="33225" cy="37575"/>
            </a:xfrm>
            <a:custGeom>
              <a:avLst/>
              <a:gdLst/>
              <a:ahLst/>
              <a:cxnLst/>
              <a:rect l="l" t="t" r="r" b="b"/>
              <a:pathLst>
                <a:path w="1329" h="1503" extrusionOk="0">
                  <a:moveTo>
                    <a:pt x="686" y="1"/>
                  </a:moveTo>
                  <a:lnTo>
                    <a:pt x="1" y="377"/>
                  </a:lnTo>
                  <a:cubicBezTo>
                    <a:pt x="105" y="568"/>
                    <a:pt x="215" y="758"/>
                    <a:pt x="327" y="945"/>
                  </a:cubicBezTo>
                  <a:cubicBezTo>
                    <a:pt x="438" y="1133"/>
                    <a:pt x="553" y="1319"/>
                    <a:pt x="671" y="1502"/>
                  </a:cubicBezTo>
                  <a:lnTo>
                    <a:pt x="1328" y="1080"/>
                  </a:lnTo>
                  <a:cubicBezTo>
                    <a:pt x="1215" y="906"/>
                    <a:pt x="1105" y="725"/>
                    <a:pt x="998" y="546"/>
                  </a:cubicBezTo>
                  <a:cubicBezTo>
                    <a:pt x="892" y="366"/>
                    <a:pt x="786" y="185"/>
                    <a:pt x="6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9"/>
            <p:cNvSpPr/>
            <p:nvPr/>
          </p:nvSpPr>
          <p:spPr>
            <a:xfrm>
              <a:off x="4433700" y="1118800"/>
              <a:ext cx="30750" cy="37275"/>
            </a:xfrm>
            <a:custGeom>
              <a:avLst/>
              <a:gdLst/>
              <a:ahLst/>
              <a:cxnLst/>
              <a:rect l="l" t="t" r="r" b="b"/>
              <a:pathLst>
                <a:path w="1230" h="1491" extrusionOk="0">
                  <a:moveTo>
                    <a:pt x="726" y="0"/>
                  </a:moveTo>
                  <a:lnTo>
                    <a:pt x="0" y="286"/>
                  </a:lnTo>
                  <a:cubicBezTo>
                    <a:pt x="161" y="695"/>
                    <a:pt x="338" y="1095"/>
                    <a:pt x="526" y="1490"/>
                  </a:cubicBezTo>
                  <a:lnTo>
                    <a:pt x="1230" y="1152"/>
                  </a:lnTo>
                  <a:cubicBezTo>
                    <a:pt x="1048" y="773"/>
                    <a:pt x="879" y="388"/>
                    <a:pt x="7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9"/>
            <p:cNvSpPr/>
            <p:nvPr/>
          </p:nvSpPr>
          <p:spPr>
            <a:xfrm>
              <a:off x="4416100" y="1065325"/>
              <a:ext cx="27475" cy="36225"/>
            </a:xfrm>
            <a:custGeom>
              <a:avLst/>
              <a:gdLst/>
              <a:ahLst/>
              <a:cxnLst/>
              <a:rect l="l" t="t" r="r" b="b"/>
              <a:pathLst>
                <a:path w="1099" h="1449" extrusionOk="0">
                  <a:moveTo>
                    <a:pt x="761" y="0"/>
                  </a:moveTo>
                  <a:lnTo>
                    <a:pt x="0" y="179"/>
                  </a:lnTo>
                  <a:cubicBezTo>
                    <a:pt x="12" y="232"/>
                    <a:pt x="24" y="285"/>
                    <a:pt x="39" y="339"/>
                  </a:cubicBezTo>
                  <a:cubicBezTo>
                    <a:pt x="53" y="392"/>
                    <a:pt x="65" y="445"/>
                    <a:pt x="80" y="499"/>
                  </a:cubicBezTo>
                  <a:cubicBezTo>
                    <a:pt x="108" y="605"/>
                    <a:pt x="136" y="713"/>
                    <a:pt x="165" y="818"/>
                  </a:cubicBezTo>
                  <a:cubicBezTo>
                    <a:pt x="194" y="923"/>
                    <a:pt x="226" y="1028"/>
                    <a:pt x="258" y="1134"/>
                  </a:cubicBezTo>
                  <a:cubicBezTo>
                    <a:pt x="273" y="1186"/>
                    <a:pt x="290" y="1240"/>
                    <a:pt x="306" y="1292"/>
                  </a:cubicBezTo>
                  <a:cubicBezTo>
                    <a:pt x="323" y="1344"/>
                    <a:pt x="339" y="1397"/>
                    <a:pt x="356" y="1449"/>
                  </a:cubicBezTo>
                  <a:lnTo>
                    <a:pt x="1099" y="1208"/>
                  </a:lnTo>
                  <a:cubicBezTo>
                    <a:pt x="1081" y="1158"/>
                    <a:pt x="1066" y="1109"/>
                    <a:pt x="1052" y="1058"/>
                  </a:cubicBezTo>
                  <a:cubicBezTo>
                    <a:pt x="1036" y="1009"/>
                    <a:pt x="1021" y="958"/>
                    <a:pt x="1005" y="908"/>
                  </a:cubicBezTo>
                  <a:cubicBezTo>
                    <a:pt x="975" y="808"/>
                    <a:pt x="945" y="709"/>
                    <a:pt x="918" y="609"/>
                  </a:cubicBezTo>
                  <a:cubicBezTo>
                    <a:pt x="889" y="508"/>
                    <a:pt x="863" y="407"/>
                    <a:pt x="836" y="307"/>
                  </a:cubicBezTo>
                  <a:cubicBezTo>
                    <a:pt x="823" y="256"/>
                    <a:pt x="811" y="205"/>
                    <a:pt x="798" y="154"/>
                  </a:cubicBezTo>
                  <a:cubicBezTo>
                    <a:pt x="783" y="101"/>
                    <a:pt x="771" y="53"/>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9"/>
            <p:cNvSpPr/>
            <p:nvPr/>
          </p:nvSpPr>
          <p:spPr>
            <a:xfrm>
              <a:off x="4568000" y="1301800"/>
              <a:ext cx="37025" cy="35800"/>
            </a:xfrm>
            <a:custGeom>
              <a:avLst/>
              <a:gdLst/>
              <a:ahLst/>
              <a:cxnLst/>
              <a:rect l="l" t="t" r="r" b="b"/>
              <a:pathLst>
                <a:path w="1481" h="1432" extrusionOk="0">
                  <a:moveTo>
                    <a:pt x="529" y="1"/>
                  </a:moveTo>
                  <a:lnTo>
                    <a:pt x="1" y="575"/>
                  </a:lnTo>
                  <a:lnTo>
                    <a:pt x="243" y="794"/>
                  </a:lnTo>
                  <a:lnTo>
                    <a:pt x="487" y="1010"/>
                  </a:lnTo>
                  <a:lnTo>
                    <a:pt x="610" y="1117"/>
                  </a:lnTo>
                  <a:lnTo>
                    <a:pt x="735" y="1223"/>
                  </a:lnTo>
                  <a:lnTo>
                    <a:pt x="985" y="1431"/>
                  </a:lnTo>
                  <a:lnTo>
                    <a:pt x="1481" y="829"/>
                  </a:lnTo>
                  <a:lnTo>
                    <a:pt x="1240" y="626"/>
                  </a:lnTo>
                  <a:lnTo>
                    <a:pt x="1118" y="524"/>
                  </a:lnTo>
                  <a:lnTo>
                    <a:pt x="1001" y="421"/>
                  </a:lnTo>
                  <a:lnTo>
                    <a:pt x="762" y="21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9"/>
            <p:cNvSpPr/>
            <p:nvPr/>
          </p:nvSpPr>
          <p:spPr>
            <a:xfrm>
              <a:off x="4527000" y="1261525"/>
              <a:ext cx="36225" cy="36725"/>
            </a:xfrm>
            <a:custGeom>
              <a:avLst/>
              <a:gdLst/>
              <a:ahLst/>
              <a:cxnLst/>
              <a:rect l="l" t="t" r="r" b="b"/>
              <a:pathLst>
                <a:path w="1449" h="1469" extrusionOk="0">
                  <a:moveTo>
                    <a:pt x="583" y="0"/>
                  </a:moveTo>
                  <a:lnTo>
                    <a:pt x="0" y="520"/>
                  </a:lnTo>
                  <a:cubicBezTo>
                    <a:pt x="71" y="602"/>
                    <a:pt x="146" y="681"/>
                    <a:pt x="219" y="762"/>
                  </a:cubicBezTo>
                  <a:cubicBezTo>
                    <a:pt x="293" y="841"/>
                    <a:pt x="365" y="922"/>
                    <a:pt x="439" y="1002"/>
                  </a:cubicBezTo>
                  <a:lnTo>
                    <a:pt x="666" y="1237"/>
                  </a:lnTo>
                  <a:lnTo>
                    <a:pt x="779" y="1354"/>
                  </a:lnTo>
                  <a:lnTo>
                    <a:pt x="895" y="1468"/>
                  </a:lnTo>
                  <a:lnTo>
                    <a:pt x="1448" y="916"/>
                  </a:lnTo>
                  <a:lnTo>
                    <a:pt x="1336" y="805"/>
                  </a:lnTo>
                  <a:lnTo>
                    <a:pt x="1227" y="691"/>
                  </a:lnTo>
                  <a:lnTo>
                    <a:pt x="1008" y="463"/>
                  </a:lnTo>
                  <a:cubicBezTo>
                    <a:pt x="937" y="387"/>
                    <a:pt x="865" y="309"/>
                    <a:pt x="794" y="232"/>
                  </a:cubicBezTo>
                  <a:cubicBezTo>
                    <a:pt x="724" y="156"/>
                    <a:pt x="652" y="80"/>
                    <a:pt x="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9"/>
            <p:cNvSpPr/>
            <p:nvPr/>
          </p:nvSpPr>
          <p:spPr>
            <a:xfrm>
              <a:off x="4490375" y="1217700"/>
              <a:ext cx="35075" cy="37300"/>
            </a:xfrm>
            <a:custGeom>
              <a:avLst/>
              <a:gdLst/>
              <a:ahLst/>
              <a:cxnLst/>
              <a:rect l="l" t="t" r="r" b="b"/>
              <a:pathLst>
                <a:path w="1403" h="1492" extrusionOk="0">
                  <a:moveTo>
                    <a:pt x="634" y="1"/>
                  </a:moveTo>
                  <a:lnTo>
                    <a:pt x="0" y="457"/>
                  </a:lnTo>
                  <a:cubicBezTo>
                    <a:pt x="128" y="634"/>
                    <a:pt x="259" y="810"/>
                    <a:pt x="393" y="980"/>
                  </a:cubicBezTo>
                  <a:lnTo>
                    <a:pt x="493" y="1110"/>
                  </a:lnTo>
                  <a:cubicBezTo>
                    <a:pt x="526" y="1152"/>
                    <a:pt x="559" y="1195"/>
                    <a:pt x="592" y="1238"/>
                  </a:cubicBezTo>
                  <a:lnTo>
                    <a:pt x="797" y="1492"/>
                  </a:lnTo>
                  <a:lnTo>
                    <a:pt x="1403" y="998"/>
                  </a:lnTo>
                  <a:lnTo>
                    <a:pt x="1205" y="752"/>
                  </a:lnTo>
                  <a:cubicBezTo>
                    <a:pt x="1170" y="712"/>
                    <a:pt x="1139" y="670"/>
                    <a:pt x="1107" y="629"/>
                  </a:cubicBezTo>
                  <a:lnTo>
                    <a:pt x="1010" y="504"/>
                  </a:lnTo>
                  <a:cubicBezTo>
                    <a:pt x="882" y="337"/>
                    <a:pt x="755" y="170"/>
                    <a:pt x="6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9"/>
            <p:cNvSpPr/>
            <p:nvPr/>
          </p:nvSpPr>
          <p:spPr>
            <a:xfrm>
              <a:off x="4713375" y="1396175"/>
              <a:ext cx="37175" cy="30700"/>
            </a:xfrm>
            <a:custGeom>
              <a:avLst/>
              <a:gdLst/>
              <a:ahLst/>
              <a:cxnLst/>
              <a:rect l="l" t="t" r="r" b="b"/>
              <a:pathLst>
                <a:path w="1487" h="1228" extrusionOk="0">
                  <a:moveTo>
                    <a:pt x="330" y="0"/>
                  </a:moveTo>
                  <a:lnTo>
                    <a:pt x="0" y="708"/>
                  </a:lnTo>
                  <a:lnTo>
                    <a:pt x="297" y="845"/>
                  </a:lnTo>
                  <a:cubicBezTo>
                    <a:pt x="321" y="856"/>
                    <a:pt x="346" y="869"/>
                    <a:pt x="371" y="879"/>
                  </a:cubicBezTo>
                  <a:lnTo>
                    <a:pt x="446" y="911"/>
                  </a:lnTo>
                  <a:lnTo>
                    <a:pt x="596" y="976"/>
                  </a:lnTo>
                  <a:lnTo>
                    <a:pt x="746" y="1041"/>
                  </a:lnTo>
                  <a:lnTo>
                    <a:pt x="821" y="1074"/>
                  </a:lnTo>
                  <a:lnTo>
                    <a:pt x="897" y="1105"/>
                  </a:lnTo>
                  <a:lnTo>
                    <a:pt x="1200" y="1228"/>
                  </a:lnTo>
                  <a:lnTo>
                    <a:pt x="1487" y="501"/>
                  </a:lnTo>
                  <a:lnTo>
                    <a:pt x="1195" y="382"/>
                  </a:lnTo>
                  <a:lnTo>
                    <a:pt x="1122" y="353"/>
                  </a:lnTo>
                  <a:lnTo>
                    <a:pt x="1050" y="322"/>
                  </a:lnTo>
                  <a:lnTo>
                    <a:pt x="905" y="258"/>
                  </a:lnTo>
                  <a:lnTo>
                    <a:pt x="761" y="196"/>
                  </a:lnTo>
                  <a:lnTo>
                    <a:pt x="688" y="165"/>
                  </a:lnTo>
                  <a:cubicBezTo>
                    <a:pt x="663" y="154"/>
                    <a:pt x="639" y="143"/>
                    <a:pt x="616" y="13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9"/>
            <p:cNvSpPr/>
            <p:nvPr/>
          </p:nvSpPr>
          <p:spPr>
            <a:xfrm>
              <a:off x="4661725" y="1369625"/>
              <a:ext cx="37525" cy="32800"/>
            </a:xfrm>
            <a:custGeom>
              <a:avLst/>
              <a:gdLst/>
              <a:ahLst/>
              <a:cxnLst/>
              <a:rect l="l" t="t" r="r" b="b"/>
              <a:pathLst>
                <a:path w="1501" h="1312" extrusionOk="0">
                  <a:moveTo>
                    <a:pt x="402" y="0"/>
                  </a:moveTo>
                  <a:lnTo>
                    <a:pt x="0" y="669"/>
                  </a:lnTo>
                  <a:lnTo>
                    <a:pt x="140" y="754"/>
                  </a:lnTo>
                  <a:cubicBezTo>
                    <a:pt x="163" y="768"/>
                    <a:pt x="187" y="781"/>
                    <a:pt x="210" y="796"/>
                  </a:cubicBezTo>
                  <a:lnTo>
                    <a:pt x="280" y="835"/>
                  </a:lnTo>
                  <a:lnTo>
                    <a:pt x="564" y="999"/>
                  </a:lnTo>
                  <a:cubicBezTo>
                    <a:pt x="610" y="1026"/>
                    <a:pt x="658" y="1052"/>
                    <a:pt x="707" y="1078"/>
                  </a:cubicBezTo>
                  <a:lnTo>
                    <a:pt x="850" y="1156"/>
                  </a:lnTo>
                  <a:lnTo>
                    <a:pt x="994" y="1234"/>
                  </a:lnTo>
                  <a:cubicBezTo>
                    <a:pt x="1017" y="1247"/>
                    <a:pt x="1041" y="1260"/>
                    <a:pt x="1064" y="1273"/>
                  </a:cubicBezTo>
                  <a:lnTo>
                    <a:pt x="1137" y="1311"/>
                  </a:lnTo>
                  <a:lnTo>
                    <a:pt x="1501" y="620"/>
                  </a:lnTo>
                  <a:lnTo>
                    <a:pt x="1431" y="583"/>
                  </a:lnTo>
                  <a:cubicBezTo>
                    <a:pt x="1407" y="571"/>
                    <a:pt x="1385" y="558"/>
                    <a:pt x="1361" y="545"/>
                  </a:cubicBezTo>
                  <a:lnTo>
                    <a:pt x="1224" y="470"/>
                  </a:lnTo>
                  <a:lnTo>
                    <a:pt x="1085" y="394"/>
                  </a:lnTo>
                  <a:cubicBezTo>
                    <a:pt x="1040" y="370"/>
                    <a:pt x="994" y="345"/>
                    <a:pt x="948" y="318"/>
                  </a:cubicBezTo>
                  <a:lnTo>
                    <a:pt x="674" y="159"/>
                  </a:lnTo>
                  <a:lnTo>
                    <a:pt x="606" y="121"/>
                  </a:lnTo>
                  <a:cubicBezTo>
                    <a:pt x="583" y="107"/>
                    <a:pt x="560" y="95"/>
                    <a:pt x="539" y="8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9"/>
            <p:cNvSpPr/>
            <p:nvPr/>
          </p:nvSpPr>
          <p:spPr>
            <a:xfrm>
              <a:off x="4613300" y="1338175"/>
              <a:ext cx="37475" cy="34450"/>
            </a:xfrm>
            <a:custGeom>
              <a:avLst/>
              <a:gdLst/>
              <a:ahLst/>
              <a:cxnLst/>
              <a:rect l="l" t="t" r="r" b="b"/>
              <a:pathLst>
                <a:path w="1499" h="1378" extrusionOk="0">
                  <a:moveTo>
                    <a:pt x="469" y="0"/>
                  </a:moveTo>
                  <a:lnTo>
                    <a:pt x="1" y="625"/>
                  </a:lnTo>
                  <a:lnTo>
                    <a:pt x="263" y="818"/>
                  </a:lnTo>
                  <a:lnTo>
                    <a:pt x="395" y="915"/>
                  </a:lnTo>
                  <a:lnTo>
                    <a:pt x="529" y="1008"/>
                  </a:lnTo>
                  <a:lnTo>
                    <a:pt x="796" y="1196"/>
                  </a:lnTo>
                  <a:cubicBezTo>
                    <a:pt x="886" y="1257"/>
                    <a:pt x="976" y="1316"/>
                    <a:pt x="1067" y="1378"/>
                  </a:cubicBezTo>
                  <a:lnTo>
                    <a:pt x="1499" y="727"/>
                  </a:lnTo>
                  <a:cubicBezTo>
                    <a:pt x="1411" y="669"/>
                    <a:pt x="1323" y="612"/>
                    <a:pt x="1237" y="551"/>
                  </a:cubicBezTo>
                  <a:lnTo>
                    <a:pt x="978" y="370"/>
                  </a:lnTo>
                  <a:lnTo>
                    <a:pt x="849" y="279"/>
                  </a:lnTo>
                  <a:lnTo>
                    <a:pt x="721" y="186"/>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9"/>
            <p:cNvSpPr/>
            <p:nvPr/>
          </p:nvSpPr>
          <p:spPr>
            <a:xfrm>
              <a:off x="4882450" y="1441075"/>
              <a:ext cx="33275" cy="21425"/>
            </a:xfrm>
            <a:custGeom>
              <a:avLst/>
              <a:gdLst/>
              <a:ahLst/>
              <a:cxnLst/>
              <a:rect l="l" t="t" r="r" b="b"/>
              <a:pathLst>
                <a:path w="1331" h="857" extrusionOk="0">
                  <a:moveTo>
                    <a:pt x="75" y="0"/>
                  </a:moveTo>
                  <a:lnTo>
                    <a:pt x="1" y="777"/>
                  </a:lnTo>
                  <a:lnTo>
                    <a:pt x="328" y="804"/>
                  </a:lnTo>
                  <a:cubicBezTo>
                    <a:pt x="382" y="808"/>
                    <a:pt x="437" y="813"/>
                    <a:pt x="490" y="818"/>
                  </a:cubicBezTo>
                  <a:lnTo>
                    <a:pt x="654" y="826"/>
                  </a:lnTo>
                  <a:lnTo>
                    <a:pt x="980" y="846"/>
                  </a:lnTo>
                  <a:lnTo>
                    <a:pt x="1307" y="856"/>
                  </a:lnTo>
                  <a:lnTo>
                    <a:pt x="1330" y="75"/>
                  </a:lnTo>
                  <a:lnTo>
                    <a:pt x="1016" y="65"/>
                  </a:lnTo>
                  <a:lnTo>
                    <a:pt x="702" y="47"/>
                  </a:lnTo>
                  <a:lnTo>
                    <a:pt x="544" y="38"/>
                  </a:lnTo>
                  <a:cubicBezTo>
                    <a:pt x="492" y="34"/>
                    <a:pt x="440" y="28"/>
                    <a:pt x="388" y="2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9"/>
            <p:cNvSpPr/>
            <p:nvPr/>
          </p:nvSpPr>
          <p:spPr>
            <a:xfrm>
              <a:off x="4824425" y="1432375"/>
              <a:ext cx="35125" cy="25025"/>
            </a:xfrm>
            <a:custGeom>
              <a:avLst/>
              <a:gdLst/>
              <a:ahLst/>
              <a:cxnLst/>
              <a:rect l="l" t="t" r="r" b="b"/>
              <a:pathLst>
                <a:path w="1405" h="1001" extrusionOk="0">
                  <a:moveTo>
                    <a:pt x="166" y="1"/>
                  </a:moveTo>
                  <a:lnTo>
                    <a:pt x="1" y="764"/>
                  </a:lnTo>
                  <a:cubicBezTo>
                    <a:pt x="427" y="858"/>
                    <a:pt x="859" y="932"/>
                    <a:pt x="1290" y="1000"/>
                  </a:cubicBezTo>
                  <a:lnTo>
                    <a:pt x="1404" y="228"/>
                  </a:lnTo>
                  <a:cubicBezTo>
                    <a:pt x="990" y="163"/>
                    <a:pt x="577" y="93"/>
                    <a:pt x="1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9"/>
            <p:cNvSpPr/>
            <p:nvPr/>
          </p:nvSpPr>
          <p:spPr>
            <a:xfrm>
              <a:off x="4768075" y="1417375"/>
              <a:ext cx="36450" cy="28050"/>
            </a:xfrm>
            <a:custGeom>
              <a:avLst/>
              <a:gdLst/>
              <a:ahLst/>
              <a:cxnLst/>
              <a:rect l="l" t="t" r="r" b="b"/>
              <a:pathLst>
                <a:path w="1458" h="1122" extrusionOk="0">
                  <a:moveTo>
                    <a:pt x="252" y="1"/>
                  </a:moveTo>
                  <a:lnTo>
                    <a:pt x="1" y="740"/>
                  </a:lnTo>
                  <a:cubicBezTo>
                    <a:pt x="52" y="758"/>
                    <a:pt x="104" y="775"/>
                    <a:pt x="156" y="792"/>
                  </a:cubicBezTo>
                  <a:lnTo>
                    <a:pt x="312" y="843"/>
                  </a:lnTo>
                  <a:lnTo>
                    <a:pt x="468" y="893"/>
                  </a:lnTo>
                  <a:lnTo>
                    <a:pt x="546" y="918"/>
                  </a:lnTo>
                  <a:lnTo>
                    <a:pt x="624" y="942"/>
                  </a:lnTo>
                  <a:cubicBezTo>
                    <a:pt x="834" y="1002"/>
                    <a:pt x="1042" y="1067"/>
                    <a:pt x="1253" y="1121"/>
                  </a:cubicBezTo>
                  <a:lnTo>
                    <a:pt x="1457" y="367"/>
                  </a:lnTo>
                  <a:cubicBezTo>
                    <a:pt x="1254" y="315"/>
                    <a:pt x="1053" y="253"/>
                    <a:pt x="852" y="194"/>
                  </a:cubicBezTo>
                  <a:lnTo>
                    <a:pt x="776" y="173"/>
                  </a:lnTo>
                  <a:lnTo>
                    <a:pt x="701" y="148"/>
                  </a:lnTo>
                  <a:lnTo>
                    <a:pt x="551" y="100"/>
                  </a:lnTo>
                  <a:lnTo>
                    <a:pt x="402" y="52"/>
                  </a:lnTo>
                  <a:cubicBezTo>
                    <a:pt x="353" y="34"/>
                    <a:pt x="302" y="18"/>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9"/>
            <p:cNvSpPr/>
            <p:nvPr/>
          </p:nvSpPr>
          <p:spPr>
            <a:xfrm>
              <a:off x="5052400" y="1418500"/>
              <a:ext cx="36350" cy="27925"/>
            </a:xfrm>
            <a:custGeom>
              <a:avLst/>
              <a:gdLst/>
              <a:ahLst/>
              <a:cxnLst/>
              <a:rect l="l" t="t" r="r" b="b"/>
              <a:pathLst>
                <a:path w="1454" h="1117" extrusionOk="0">
                  <a:moveTo>
                    <a:pt x="1" y="362"/>
                  </a:moveTo>
                  <a:lnTo>
                    <a:pt x="199" y="1117"/>
                  </a:lnTo>
                  <a:cubicBezTo>
                    <a:pt x="252" y="1103"/>
                    <a:pt x="304" y="1088"/>
                    <a:pt x="356" y="1074"/>
                  </a:cubicBezTo>
                  <a:lnTo>
                    <a:pt x="513" y="1029"/>
                  </a:lnTo>
                  <a:lnTo>
                    <a:pt x="670" y="985"/>
                  </a:lnTo>
                  <a:cubicBezTo>
                    <a:pt x="696" y="977"/>
                    <a:pt x="722" y="971"/>
                    <a:pt x="750" y="963"/>
                  </a:cubicBezTo>
                  <a:lnTo>
                    <a:pt x="829" y="940"/>
                  </a:lnTo>
                  <a:lnTo>
                    <a:pt x="1142" y="843"/>
                  </a:lnTo>
                  <a:lnTo>
                    <a:pt x="1220" y="820"/>
                  </a:lnTo>
                  <a:lnTo>
                    <a:pt x="1298" y="794"/>
                  </a:lnTo>
                  <a:lnTo>
                    <a:pt x="1453" y="742"/>
                  </a:lnTo>
                  <a:lnTo>
                    <a:pt x="1204" y="1"/>
                  </a:lnTo>
                  <a:lnTo>
                    <a:pt x="1054" y="51"/>
                  </a:lnTo>
                  <a:lnTo>
                    <a:pt x="981" y="76"/>
                  </a:lnTo>
                  <a:lnTo>
                    <a:pt x="905" y="98"/>
                  </a:lnTo>
                  <a:lnTo>
                    <a:pt x="605" y="191"/>
                  </a:lnTo>
                  <a:lnTo>
                    <a:pt x="529" y="215"/>
                  </a:lnTo>
                  <a:cubicBezTo>
                    <a:pt x="504" y="222"/>
                    <a:pt x="478" y="229"/>
                    <a:pt x="454" y="237"/>
                  </a:cubicBezTo>
                  <a:lnTo>
                    <a:pt x="303" y="279"/>
                  </a:lnTo>
                  <a:lnTo>
                    <a:pt x="152" y="320"/>
                  </a:lnTo>
                  <a:cubicBezTo>
                    <a:pt x="102" y="335"/>
                    <a:pt x="51" y="350"/>
                    <a:pt x="1" y="3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9"/>
            <p:cNvSpPr/>
            <p:nvPr/>
          </p:nvSpPr>
          <p:spPr>
            <a:xfrm>
              <a:off x="4997100" y="1433175"/>
              <a:ext cx="34950" cy="24725"/>
            </a:xfrm>
            <a:custGeom>
              <a:avLst/>
              <a:gdLst/>
              <a:ahLst/>
              <a:cxnLst/>
              <a:rect l="l" t="t" r="r" b="b"/>
              <a:pathLst>
                <a:path w="1398" h="989" extrusionOk="0">
                  <a:moveTo>
                    <a:pt x="0" y="216"/>
                  </a:moveTo>
                  <a:lnTo>
                    <a:pt x="107" y="989"/>
                  </a:lnTo>
                  <a:lnTo>
                    <a:pt x="432" y="942"/>
                  </a:lnTo>
                  <a:cubicBezTo>
                    <a:pt x="540" y="925"/>
                    <a:pt x="647" y="906"/>
                    <a:pt x="754" y="888"/>
                  </a:cubicBezTo>
                  <a:cubicBezTo>
                    <a:pt x="971" y="854"/>
                    <a:pt x="1184" y="808"/>
                    <a:pt x="1397" y="766"/>
                  </a:cubicBezTo>
                  <a:lnTo>
                    <a:pt x="1240" y="1"/>
                  </a:lnTo>
                  <a:cubicBezTo>
                    <a:pt x="1034" y="41"/>
                    <a:pt x="829" y="84"/>
                    <a:pt x="622" y="117"/>
                  </a:cubicBezTo>
                  <a:cubicBezTo>
                    <a:pt x="519" y="134"/>
                    <a:pt x="415" y="154"/>
                    <a:pt x="312" y="16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9"/>
            <p:cNvSpPr/>
            <p:nvPr/>
          </p:nvSpPr>
          <p:spPr>
            <a:xfrm>
              <a:off x="4941050" y="1441325"/>
              <a:ext cx="33150" cy="21300"/>
            </a:xfrm>
            <a:custGeom>
              <a:avLst/>
              <a:gdLst/>
              <a:ahLst/>
              <a:cxnLst/>
              <a:rect l="l" t="t" r="r" b="b"/>
              <a:pathLst>
                <a:path w="1326" h="852" extrusionOk="0">
                  <a:moveTo>
                    <a:pt x="0" y="70"/>
                  </a:moveTo>
                  <a:lnTo>
                    <a:pt x="19" y="851"/>
                  </a:lnTo>
                  <a:cubicBezTo>
                    <a:pt x="73" y="850"/>
                    <a:pt x="129" y="850"/>
                    <a:pt x="183" y="848"/>
                  </a:cubicBezTo>
                  <a:lnTo>
                    <a:pt x="347" y="841"/>
                  </a:lnTo>
                  <a:lnTo>
                    <a:pt x="673" y="827"/>
                  </a:lnTo>
                  <a:lnTo>
                    <a:pt x="1000" y="805"/>
                  </a:lnTo>
                  <a:lnTo>
                    <a:pt x="1162" y="793"/>
                  </a:lnTo>
                  <a:cubicBezTo>
                    <a:pt x="1218" y="789"/>
                    <a:pt x="1271" y="783"/>
                    <a:pt x="1326" y="778"/>
                  </a:cubicBezTo>
                  <a:lnTo>
                    <a:pt x="1258" y="1"/>
                  </a:lnTo>
                  <a:cubicBezTo>
                    <a:pt x="1206" y="6"/>
                    <a:pt x="1154" y="11"/>
                    <a:pt x="1102" y="15"/>
                  </a:cubicBezTo>
                  <a:lnTo>
                    <a:pt x="944" y="26"/>
                  </a:lnTo>
                  <a:lnTo>
                    <a:pt x="630" y="47"/>
                  </a:lnTo>
                  <a:lnTo>
                    <a:pt x="315" y="59"/>
                  </a:lnTo>
                  <a:lnTo>
                    <a:pt x="158" y="65"/>
                  </a:lnTo>
                  <a:cubicBezTo>
                    <a:pt x="106" y="69"/>
                    <a:pt x="53" y="69"/>
                    <a:pt x="0" y="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9"/>
            <p:cNvSpPr/>
            <p:nvPr/>
          </p:nvSpPr>
          <p:spPr>
            <a:xfrm>
              <a:off x="5204450" y="1335775"/>
              <a:ext cx="37300" cy="35350"/>
            </a:xfrm>
            <a:custGeom>
              <a:avLst/>
              <a:gdLst/>
              <a:ahLst/>
              <a:cxnLst/>
              <a:rect l="l" t="t" r="r" b="b"/>
              <a:pathLst>
                <a:path w="1492" h="1414" extrusionOk="0">
                  <a:moveTo>
                    <a:pt x="0" y="787"/>
                  </a:moveTo>
                  <a:lnTo>
                    <a:pt x="465" y="1414"/>
                  </a:lnTo>
                  <a:cubicBezTo>
                    <a:pt x="642" y="1285"/>
                    <a:pt x="815" y="1150"/>
                    <a:pt x="986" y="1012"/>
                  </a:cubicBezTo>
                  <a:cubicBezTo>
                    <a:pt x="1158" y="874"/>
                    <a:pt x="1327" y="732"/>
                    <a:pt x="1491" y="586"/>
                  </a:cubicBezTo>
                  <a:lnTo>
                    <a:pt x="976" y="1"/>
                  </a:lnTo>
                  <a:cubicBezTo>
                    <a:pt x="819" y="138"/>
                    <a:pt x="661" y="273"/>
                    <a:pt x="497" y="404"/>
                  </a:cubicBezTo>
                  <a:cubicBezTo>
                    <a:pt x="335" y="536"/>
                    <a:pt x="171" y="664"/>
                    <a:pt x="0" y="78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9"/>
            <p:cNvSpPr/>
            <p:nvPr/>
          </p:nvSpPr>
          <p:spPr>
            <a:xfrm>
              <a:off x="5157100" y="1369725"/>
              <a:ext cx="37575" cy="33225"/>
            </a:xfrm>
            <a:custGeom>
              <a:avLst/>
              <a:gdLst/>
              <a:ahLst/>
              <a:cxnLst/>
              <a:rect l="l" t="t" r="r" b="b"/>
              <a:pathLst>
                <a:path w="1503" h="1329" extrusionOk="0">
                  <a:moveTo>
                    <a:pt x="0" y="646"/>
                  </a:moveTo>
                  <a:lnTo>
                    <a:pt x="378" y="1329"/>
                  </a:lnTo>
                  <a:lnTo>
                    <a:pt x="665" y="1168"/>
                  </a:lnTo>
                  <a:lnTo>
                    <a:pt x="736" y="1127"/>
                  </a:lnTo>
                  <a:cubicBezTo>
                    <a:pt x="760" y="1114"/>
                    <a:pt x="782" y="1099"/>
                    <a:pt x="806" y="1085"/>
                  </a:cubicBezTo>
                  <a:lnTo>
                    <a:pt x="947" y="1001"/>
                  </a:lnTo>
                  <a:lnTo>
                    <a:pt x="1087" y="917"/>
                  </a:lnTo>
                  <a:cubicBezTo>
                    <a:pt x="1134" y="887"/>
                    <a:pt x="1181" y="860"/>
                    <a:pt x="1226" y="830"/>
                  </a:cubicBezTo>
                  <a:lnTo>
                    <a:pt x="1503" y="653"/>
                  </a:lnTo>
                  <a:lnTo>
                    <a:pt x="1076" y="0"/>
                  </a:lnTo>
                  <a:lnTo>
                    <a:pt x="812" y="169"/>
                  </a:lnTo>
                  <a:cubicBezTo>
                    <a:pt x="767" y="198"/>
                    <a:pt x="723" y="224"/>
                    <a:pt x="677" y="251"/>
                  </a:cubicBezTo>
                  <a:lnTo>
                    <a:pt x="543" y="331"/>
                  </a:lnTo>
                  <a:lnTo>
                    <a:pt x="410" y="413"/>
                  </a:lnTo>
                  <a:cubicBezTo>
                    <a:pt x="387" y="425"/>
                    <a:pt x="365" y="440"/>
                    <a:pt x="342" y="453"/>
                  </a:cubicBezTo>
                  <a:lnTo>
                    <a:pt x="272" y="49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9"/>
            <p:cNvSpPr/>
            <p:nvPr/>
          </p:nvSpPr>
          <p:spPr>
            <a:xfrm>
              <a:off x="5106350" y="1397150"/>
              <a:ext cx="37250" cy="30825"/>
            </a:xfrm>
            <a:custGeom>
              <a:avLst/>
              <a:gdLst/>
              <a:ahLst/>
              <a:cxnLst/>
              <a:rect l="l" t="t" r="r" b="b"/>
              <a:pathLst>
                <a:path w="1490" h="1233" extrusionOk="0">
                  <a:moveTo>
                    <a:pt x="0" y="508"/>
                  </a:moveTo>
                  <a:lnTo>
                    <a:pt x="290" y="1233"/>
                  </a:lnTo>
                  <a:cubicBezTo>
                    <a:pt x="494" y="1154"/>
                    <a:pt x="694" y="1066"/>
                    <a:pt x="895" y="980"/>
                  </a:cubicBezTo>
                  <a:lnTo>
                    <a:pt x="969" y="947"/>
                  </a:lnTo>
                  <a:lnTo>
                    <a:pt x="1044" y="914"/>
                  </a:lnTo>
                  <a:lnTo>
                    <a:pt x="1192" y="844"/>
                  </a:lnTo>
                  <a:lnTo>
                    <a:pt x="1341" y="775"/>
                  </a:lnTo>
                  <a:lnTo>
                    <a:pt x="1415" y="742"/>
                  </a:lnTo>
                  <a:cubicBezTo>
                    <a:pt x="1440" y="730"/>
                    <a:pt x="1464" y="718"/>
                    <a:pt x="1489" y="706"/>
                  </a:cubicBezTo>
                  <a:lnTo>
                    <a:pt x="1151" y="1"/>
                  </a:lnTo>
                  <a:cubicBezTo>
                    <a:pt x="1128" y="13"/>
                    <a:pt x="1104" y="25"/>
                    <a:pt x="1081" y="35"/>
                  </a:cubicBezTo>
                  <a:lnTo>
                    <a:pt x="1009" y="67"/>
                  </a:lnTo>
                  <a:lnTo>
                    <a:pt x="865" y="133"/>
                  </a:lnTo>
                  <a:lnTo>
                    <a:pt x="723" y="198"/>
                  </a:lnTo>
                  <a:lnTo>
                    <a:pt x="651" y="230"/>
                  </a:lnTo>
                  <a:lnTo>
                    <a:pt x="579" y="261"/>
                  </a:lnTo>
                  <a:cubicBezTo>
                    <a:pt x="386" y="348"/>
                    <a:pt x="196" y="432"/>
                    <a:pt x="0" y="50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9"/>
            <p:cNvSpPr/>
            <p:nvPr/>
          </p:nvSpPr>
          <p:spPr>
            <a:xfrm>
              <a:off x="5304675" y="1194875"/>
              <a:ext cx="25225" cy="35525"/>
            </a:xfrm>
            <a:custGeom>
              <a:avLst/>
              <a:gdLst/>
              <a:ahLst/>
              <a:cxnLst/>
              <a:rect l="l" t="t" r="r" b="b"/>
              <a:pathLst>
                <a:path w="1009" h="1421" extrusionOk="0">
                  <a:moveTo>
                    <a:pt x="0" y="1201"/>
                  </a:moveTo>
                  <a:lnTo>
                    <a:pt x="750" y="1421"/>
                  </a:lnTo>
                  <a:lnTo>
                    <a:pt x="797" y="1257"/>
                  </a:lnTo>
                  <a:lnTo>
                    <a:pt x="838" y="1092"/>
                  </a:lnTo>
                  <a:cubicBezTo>
                    <a:pt x="844" y="1065"/>
                    <a:pt x="853" y="1037"/>
                    <a:pt x="859" y="1008"/>
                  </a:cubicBezTo>
                  <a:lnTo>
                    <a:pt x="877" y="924"/>
                  </a:lnTo>
                  <a:lnTo>
                    <a:pt x="896" y="839"/>
                  </a:lnTo>
                  <a:cubicBezTo>
                    <a:pt x="902" y="811"/>
                    <a:pt x="908" y="784"/>
                    <a:pt x="912" y="754"/>
                  </a:cubicBezTo>
                  <a:lnTo>
                    <a:pt x="942" y="586"/>
                  </a:lnTo>
                  <a:lnTo>
                    <a:pt x="950" y="542"/>
                  </a:lnTo>
                  <a:lnTo>
                    <a:pt x="957" y="499"/>
                  </a:lnTo>
                  <a:lnTo>
                    <a:pt x="968" y="414"/>
                  </a:lnTo>
                  <a:cubicBezTo>
                    <a:pt x="986" y="300"/>
                    <a:pt x="996" y="186"/>
                    <a:pt x="1009" y="71"/>
                  </a:cubicBezTo>
                  <a:lnTo>
                    <a:pt x="230" y="1"/>
                  </a:lnTo>
                  <a:cubicBezTo>
                    <a:pt x="219" y="103"/>
                    <a:pt x="210" y="204"/>
                    <a:pt x="194" y="305"/>
                  </a:cubicBezTo>
                  <a:lnTo>
                    <a:pt x="183" y="380"/>
                  </a:lnTo>
                  <a:lnTo>
                    <a:pt x="178" y="417"/>
                  </a:lnTo>
                  <a:lnTo>
                    <a:pt x="172" y="456"/>
                  </a:lnTo>
                  <a:lnTo>
                    <a:pt x="145" y="604"/>
                  </a:lnTo>
                  <a:cubicBezTo>
                    <a:pt x="141" y="629"/>
                    <a:pt x="134" y="654"/>
                    <a:pt x="129" y="679"/>
                  </a:cubicBezTo>
                  <a:lnTo>
                    <a:pt x="114" y="753"/>
                  </a:lnTo>
                  <a:lnTo>
                    <a:pt x="98" y="827"/>
                  </a:lnTo>
                  <a:cubicBezTo>
                    <a:pt x="93" y="852"/>
                    <a:pt x="84" y="877"/>
                    <a:pt x="79" y="901"/>
                  </a:cubicBezTo>
                  <a:lnTo>
                    <a:pt x="42" y="105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9"/>
            <p:cNvSpPr/>
            <p:nvPr/>
          </p:nvSpPr>
          <p:spPr>
            <a:xfrm>
              <a:off x="5281725" y="1247800"/>
              <a:ext cx="32425" cy="37650"/>
            </a:xfrm>
            <a:custGeom>
              <a:avLst/>
              <a:gdLst/>
              <a:ahLst/>
              <a:cxnLst/>
              <a:rect l="l" t="t" r="r" b="b"/>
              <a:pathLst>
                <a:path w="1297" h="1506" extrusionOk="0">
                  <a:moveTo>
                    <a:pt x="1" y="1089"/>
                  </a:moveTo>
                  <a:lnTo>
                    <a:pt x="662" y="1506"/>
                  </a:lnTo>
                  <a:cubicBezTo>
                    <a:pt x="691" y="1459"/>
                    <a:pt x="720" y="1411"/>
                    <a:pt x="749" y="1363"/>
                  </a:cubicBezTo>
                  <a:lnTo>
                    <a:pt x="794" y="1291"/>
                  </a:lnTo>
                  <a:lnTo>
                    <a:pt x="836" y="1219"/>
                  </a:lnTo>
                  <a:cubicBezTo>
                    <a:pt x="863" y="1171"/>
                    <a:pt x="893" y="1122"/>
                    <a:pt x="919" y="1073"/>
                  </a:cubicBezTo>
                  <a:lnTo>
                    <a:pt x="1000" y="924"/>
                  </a:lnTo>
                  <a:lnTo>
                    <a:pt x="1021" y="887"/>
                  </a:lnTo>
                  <a:lnTo>
                    <a:pt x="1040" y="850"/>
                  </a:lnTo>
                  <a:lnTo>
                    <a:pt x="1079" y="775"/>
                  </a:lnTo>
                  <a:cubicBezTo>
                    <a:pt x="1105" y="724"/>
                    <a:pt x="1132" y="674"/>
                    <a:pt x="1154" y="624"/>
                  </a:cubicBezTo>
                  <a:lnTo>
                    <a:pt x="1227" y="471"/>
                  </a:lnTo>
                  <a:lnTo>
                    <a:pt x="1296" y="317"/>
                  </a:lnTo>
                  <a:lnTo>
                    <a:pt x="582" y="0"/>
                  </a:lnTo>
                  <a:lnTo>
                    <a:pt x="518" y="141"/>
                  </a:lnTo>
                  <a:lnTo>
                    <a:pt x="452" y="280"/>
                  </a:lnTo>
                  <a:cubicBezTo>
                    <a:pt x="430" y="327"/>
                    <a:pt x="406" y="372"/>
                    <a:pt x="383" y="418"/>
                  </a:cubicBezTo>
                  <a:lnTo>
                    <a:pt x="347" y="487"/>
                  </a:lnTo>
                  <a:lnTo>
                    <a:pt x="330" y="521"/>
                  </a:lnTo>
                  <a:lnTo>
                    <a:pt x="311" y="554"/>
                  </a:lnTo>
                  <a:lnTo>
                    <a:pt x="237" y="690"/>
                  </a:lnTo>
                  <a:cubicBezTo>
                    <a:pt x="212" y="735"/>
                    <a:pt x="185" y="780"/>
                    <a:pt x="160" y="824"/>
                  </a:cubicBezTo>
                  <a:lnTo>
                    <a:pt x="122" y="891"/>
                  </a:lnTo>
                  <a:lnTo>
                    <a:pt x="81" y="957"/>
                  </a:lnTo>
                  <a:cubicBezTo>
                    <a:pt x="54" y="1001"/>
                    <a:pt x="28" y="1046"/>
                    <a:pt x="1" y="10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9"/>
            <p:cNvSpPr/>
            <p:nvPr/>
          </p:nvSpPr>
          <p:spPr>
            <a:xfrm>
              <a:off x="5247150" y="1295000"/>
              <a:ext cx="35900" cy="37075"/>
            </a:xfrm>
            <a:custGeom>
              <a:avLst/>
              <a:gdLst/>
              <a:ahLst/>
              <a:cxnLst/>
              <a:rect l="l" t="t" r="r" b="b"/>
              <a:pathLst>
                <a:path w="1436" h="1483" extrusionOk="0">
                  <a:moveTo>
                    <a:pt x="0" y="938"/>
                  </a:moveTo>
                  <a:lnTo>
                    <a:pt x="559" y="1483"/>
                  </a:lnTo>
                  <a:cubicBezTo>
                    <a:pt x="713" y="1324"/>
                    <a:pt x="865" y="1163"/>
                    <a:pt x="1011" y="995"/>
                  </a:cubicBezTo>
                  <a:lnTo>
                    <a:pt x="1066" y="933"/>
                  </a:lnTo>
                  <a:cubicBezTo>
                    <a:pt x="1084" y="912"/>
                    <a:pt x="1103" y="889"/>
                    <a:pt x="1119" y="868"/>
                  </a:cubicBezTo>
                  <a:lnTo>
                    <a:pt x="1228" y="741"/>
                  </a:lnTo>
                  <a:cubicBezTo>
                    <a:pt x="1297" y="654"/>
                    <a:pt x="1368" y="570"/>
                    <a:pt x="1436" y="481"/>
                  </a:cubicBezTo>
                  <a:lnTo>
                    <a:pt x="819" y="0"/>
                  </a:lnTo>
                  <a:cubicBezTo>
                    <a:pt x="757" y="82"/>
                    <a:pt x="691" y="161"/>
                    <a:pt x="626" y="244"/>
                  </a:cubicBezTo>
                  <a:lnTo>
                    <a:pt x="526" y="362"/>
                  </a:lnTo>
                  <a:cubicBezTo>
                    <a:pt x="509" y="382"/>
                    <a:pt x="491" y="403"/>
                    <a:pt x="475" y="422"/>
                  </a:cubicBezTo>
                  <a:lnTo>
                    <a:pt x="423" y="481"/>
                  </a:lnTo>
                  <a:cubicBezTo>
                    <a:pt x="286" y="637"/>
                    <a:pt x="145" y="788"/>
                    <a:pt x="0" y="9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9"/>
            <p:cNvSpPr/>
            <p:nvPr/>
          </p:nvSpPr>
          <p:spPr>
            <a:xfrm>
              <a:off x="5239425" y="1041700"/>
              <a:ext cx="37950" cy="33350"/>
            </a:xfrm>
            <a:custGeom>
              <a:avLst/>
              <a:gdLst/>
              <a:ahLst/>
              <a:cxnLst/>
              <a:rect l="l" t="t" r="r" b="b"/>
              <a:pathLst>
                <a:path w="1518" h="1334" extrusionOk="0">
                  <a:moveTo>
                    <a:pt x="1026" y="1334"/>
                  </a:moveTo>
                  <a:lnTo>
                    <a:pt x="1518" y="728"/>
                  </a:lnTo>
                  <a:lnTo>
                    <a:pt x="1377" y="619"/>
                  </a:lnTo>
                  <a:lnTo>
                    <a:pt x="1342" y="591"/>
                  </a:lnTo>
                  <a:lnTo>
                    <a:pt x="1305" y="565"/>
                  </a:lnTo>
                  <a:lnTo>
                    <a:pt x="1233" y="514"/>
                  </a:lnTo>
                  <a:cubicBezTo>
                    <a:pt x="1138" y="444"/>
                    <a:pt x="1035" y="384"/>
                    <a:pt x="935" y="321"/>
                  </a:cubicBezTo>
                  <a:cubicBezTo>
                    <a:pt x="732" y="199"/>
                    <a:pt x="521" y="93"/>
                    <a:pt x="304" y="0"/>
                  </a:cubicBezTo>
                  <a:lnTo>
                    <a:pt x="1" y="721"/>
                  </a:lnTo>
                  <a:cubicBezTo>
                    <a:pt x="184" y="799"/>
                    <a:pt x="363" y="888"/>
                    <a:pt x="535" y="991"/>
                  </a:cubicBezTo>
                  <a:cubicBezTo>
                    <a:pt x="618" y="1044"/>
                    <a:pt x="706" y="1095"/>
                    <a:pt x="785" y="1155"/>
                  </a:cubicBezTo>
                  <a:lnTo>
                    <a:pt x="846" y="1197"/>
                  </a:lnTo>
                  <a:lnTo>
                    <a:pt x="878" y="1220"/>
                  </a:lnTo>
                  <a:lnTo>
                    <a:pt x="908" y="12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9"/>
            <p:cNvSpPr/>
            <p:nvPr/>
          </p:nvSpPr>
          <p:spPr>
            <a:xfrm>
              <a:off x="5281750" y="1079800"/>
              <a:ext cx="33525" cy="37925"/>
            </a:xfrm>
            <a:custGeom>
              <a:avLst/>
              <a:gdLst/>
              <a:ahLst/>
              <a:cxnLst/>
              <a:rect l="l" t="t" r="r" b="b"/>
              <a:pathLst>
                <a:path w="1341" h="1517" extrusionOk="0">
                  <a:moveTo>
                    <a:pt x="632" y="1516"/>
                  </a:moveTo>
                  <a:lnTo>
                    <a:pt x="1341" y="1188"/>
                  </a:lnTo>
                  <a:cubicBezTo>
                    <a:pt x="1329" y="1162"/>
                    <a:pt x="1318" y="1135"/>
                    <a:pt x="1304" y="1109"/>
                  </a:cubicBezTo>
                  <a:lnTo>
                    <a:pt x="1266" y="1031"/>
                  </a:lnTo>
                  <a:lnTo>
                    <a:pt x="1226" y="953"/>
                  </a:lnTo>
                  <a:cubicBezTo>
                    <a:pt x="1214" y="927"/>
                    <a:pt x="1200" y="901"/>
                    <a:pt x="1187" y="876"/>
                  </a:cubicBezTo>
                  <a:lnTo>
                    <a:pt x="1101" y="724"/>
                  </a:lnTo>
                  <a:cubicBezTo>
                    <a:pt x="1095" y="712"/>
                    <a:pt x="1088" y="698"/>
                    <a:pt x="1081" y="687"/>
                  </a:cubicBezTo>
                  <a:lnTo>
                    <a:pt x="1059" y="649"/>
                  </a:lnTo>
                  <a:lnTo>
                    <a:pt x="1013" y="574"/>
                  </a:lnTo>
                  <a:lnTo>
                    <a:pt x="968" y="500"/>
                  </a:lnTo>
                  <a:cubicBezTo>
                    <a:pt x="954" y="475"/>
                    <a:pt x="935" y="452"/>
                    <a:pt x="919" y="427"/>
                  </a:cubicBezTo>
                  <a:lnTo>
                    <a:pt x="821" y="282"/>
                  </a:lnTo>
                  <a:cubicBezTo>
                    <a:pt x="753" y="188"/>
                    <a:pt x="685" y="92"/>
                    <a:pt x="611" y="0"/>
                  </a:cubicBezTo>
                  <a:lnTo>
                    <a:pt x="1" y="488"/>
                  </a:lnTo>
                  <a:cubicBezTo>
                    <a:pt x="65" y="564"/>
                    <a:pt x="122" y="647"/>
                    <a:pt x="181" y="728"/>
                  </a:cubicBezTo>
                  <a:lnTo>
                    <a:pt x="264" y="854"/>
                  </a:lnTo>
                  <a:cubicBezTo>
                    <a:pt x="279" y="875"/>
                    <a:pt x="293" y="896"/>
                    <a:pt x="306" y="918"/>
                  </a:cubicBezTo>
                  <a:lnTo>
                    <a:pt x="345" y="983"/>
                  </a:lnTo>
                  <a:lnTo>
                    <a:pt x="384" y="1048"/>
                  </a:lnTo>
                  <a:lnTo>
                    <a:pt x="404" y="1081"/>
                  </a:lnTo>
                  <a:cubicBezTo>
                    <a:pt x="410" y="1092"/>
                    <a:pt x="415" y="1103"/>
                    <a:pt x="422" y="1113"/>
                  </a:cubicBezTo>
                  <a:lnTo>
                    <a:pt x="495" y="1246"/>
                  </a:lnTo>
                  <a:cubicBezTo>
                    <a:pt x="508" y="1269"/>
                    <a:pt x="518" y="1290"/>
                    <a:pt x="531" y="1313"/>
                  </a:cubicBezTo>
                  <a:lnTo>
                    <a:pt x="564" y="1381"/>
                  </a:lnTo>
                  <a:lnTo>
                    <a:pt x="598" y="1449"/>
                  </a:lnTo>
                  <a:cubicBezTo>
                    <a:pt x="612" y="1472"/>
                    <a:pt x="621" y="1493"/>
                    <a:pt x="632" y="15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9"/>
            <p:cNvSpPr/>
            <p:nvPr/>
          </p:nvSpPr>
          <p:spPr>
            <a:xfrm>
              <a:off x="5305725" y="1135100"/>
              <a:ext cx="24525" cy="35200"/>
            </a:xfrm>
            <a:custGeom>
              <a:avLst/>
              <a:gdLst/>
              <a:ahLst/>
              <a:cxnLst/>
              <a:rect l="l" t="t" r="r" b="b"/>
              <a:pathLst>
                <a:path w="981" h="1408" extrusionOk="0">
                  <a:moveTo>
                    <a:pt x="202" y="1408"/>
                  </a:moveTo>
                  <a:lnTo>
                    <a:pt x="981" y="1356"/>
                  </a:lnTo>
                  <a:cubicBezTo>
                    <a:pt x="974" y="1241"/>
                    <a:pt x="962" y="1129"/>
                    <a:pt x="949" y="1014"/>
                  </a:cubicBezTo>
                  <a:cubicBezTo>
                    <a:pt x="943" y="957"/>
                    <a:pt x="934" y="901"/>
                    <a:pt x="927" y="843"/>
                  </a:cubicBezTo>
                  <a:lnTo>
                    <a:pt x="916" y="759"/>
                  </a:lnTo>
                  <a:lnTo>
                    <a:pt x="901" y="674"/>
                  </a:lnTo>
                  <a:cubicBezTo>
                    <a:pt x="891" y="618"/>
                    <a:pt x="882" y="561"/>
                    <a:pt x="871" y="505"/>
                  </a:cubicBezTo>
                  <a:lnTo>
                    <a:pt x="837" y="335"/>
                  </a:lnTo>
                  <a:cubicBezTo>
                    <a:pt x="826" y="280"/>
                    <a:pt x="811" y="224"/>
                    <a:pt x="797" y="168"/>
                  </a:cubicBezTo>
                  <a:lnTo>
                    <a:pt x="776" y="84"/>
                  </a:lnTo>
                  <a:lnTo>
                    <a:pt x="766" y="43"/>
                  </a:lnTo>
                  <a:lnTo>
                    <a:pt x="755" y="1"/>
                  </a:lnTo>
                  <a:lnTo>
                    <a:pt x="1" y="205"/>
                  </a:lnTo>
                  <a:lnTo>
                    <a:pt x="11" y="241"/>
                  </a:lnTo>
                  <a:lnTo>
                    <a:pt x="21" y="278"/>
                  </a:lnTo>
                  <a:lnTo>
                    <a:pt x="38" y="353"/>
                  </a:lnTo>
                  <a:cubicBezTo>
                    <a:pt x="51" y="402"/>
                    <a:pt x="63" y="452"/>
                    <a:pt x="74" y="501"/>
                  </a:cubicBezTo>
                  <a:lnTo>
                    <a:pt x="105" y="651"/>
                  </a:lnTo>
                  <a:cubicBezTo>
                    <a:pt x="114" y="700"/>
                    <a:pt x="122" y="751"/>
                    <a:pt x="131" y="802"/>
                  </a:cubicBezTo>
                  <a:lnTo>
                    <a:pt x="144" y="877"/>
                  </a:lnTo>
                  <a:lnTo>
                    <a:pt x="155" y="953"/>
                  </a:lnTo>
                  <a:cubicBezTo>
                    <a:pt x="161" y="1004"/>
                    <a:pt x="168" y="1053"/>
                    <a:pt x="174" y="1104"/>
                  </a:cubicBezTo>
                  <a:cubicBezTo>
                    <a:pt x="183" y="1205"/>
                    <a:pt x="197" y="1307"/>
                    <a:pt x="202" y="140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9"/>
            <p:cNvSpPr/>
            <p:nvPr/>
          </p:nvSpPr>
          <p:spPr>
            <a:xfrm>
              <a:off x="5074325" y="1060175"/>
              <a:ext cx="37600" cy="34500"/>
            </a:xfrm>
            <a:custGeom>
              <a:avLst/>
              <a:gdLst/>
              <a:ahLst/>
              <a:cxnLst/>
              <a:rect l="l" t="t" r="r" b="b"/>
              <a:pathLst>
                <a:path w="1504" h="1380" extrusionOk="0">
                  <a:moveTo>
                    <a:pt x="1504" y="670"/>
                  </a:moveTo>
                  <a:lnTo>
                    <a:pt x="1102" y="0"/>
                  </a:lnTo>
                  <a:cubicBezTo>
                    <a:pt x="717" y="233"/>
                    <a:pt x="348" y="491"/>
                    <a:pt x="0" y="773"/>
                  </a:cubicBezTo>
                  <a:lnTo>
                    <a:pt x="491" y="1380"/>
                  </a:lnTo>
                  <a:cubicBezTo>
                    <a:pt x="813" y="1120"/>
                    <a:pt x="1151" y="881"/>
                    <a:pt x="1504" y="6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9"/>
            <p:cNvSpPr/>
            <p:nvPr/>
          </p:nvSpPr>
          <p:spPr>
            <a:xfrm>
              <a:off x="5125625" y="1036525"/>
              <a:ext cx="36975" cy="29075"/>
            </a:xfrm>
            <a:custGeom>
              <a:avLst/>
              <a:gdLst/>
              <a:ahLst/>
              <a:cxnLst/>
              <a:rect l="l" t="t" r="r" b="b"/>
              <a:pathLst>
                <a:path w="1479" h="1163" extrusionOk="0">
                  <a:moveTo>
                    <a:pt x="1478" y="758"/>
                  </a:moveTo>
                  <a:lnTo>
                    <a:pt x="1290" y="1"/>
                  </a:lnTo>
                  <a:cubicBezTo>
                    <a:pt x="844" y="111"/>
                    <a:pt x="415" y="264"/>
                    <a:pt x="1" y="450"/>
                  </a:cubicBezTo>
                  <a:lnTo>
                    <a:pt x="320" y="1163"/>
                  </a:lnTo>
                  <a:cubicBezTo>
                    <a:pt x="695" y="993"/>
                    <a:pt x="1082" y="856"/>
                    <a:pt x="1478" y="75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9"/>
            <p:cNvSpPr/>
            <p:nvPr/>
          </p:nvSpPr>
          <p:spPr>
            <a:xfrm>
              <a:off x="5184675" y="1031500"/>
              <a:ext cx="35000" cy="21425"/>
            </a:xfrm>
            <a:custGeom>
              <a:avLst/>
              <a:gdLst/>
              <a:ahLst/>
              <a:cxnLst/>
              <a:rect l="l" t="t" r="r" b="b"/>
              <a:pathLst>
                <a:path w="1400" h="857" extrusionOk="0">
                  <a:moveTo>
                    <a:pt x="1264" y="857"/>
                  </a:moveTo>
                  <a:lnTo>
                    <a:pt x="1399" y="88"/>
                  </a:lnTo>
                  <a:cubicBezTo>
                    <a:pt x="1167" y="48"/>
                    <a:pt x="933" y="22"/>
                    <a:pt x="699" y="11"/>
                  </a:cubicBezTo>
                  <a:cubicBezTo>
                    <a:pt x="464" y="1"/>
                    <a:pt x="231" y="6"/>
                    <a:pt x="0" y="24"/>
                  </a:cubicBezTo>
                  <a:lnTo>
                    <a:pt x="59" y="803"/>
                  </a:lnTo>
                  <a:cubicBezTo>
                    <a:pt x="261" y="787"/>
                    <a:pt x="463" y="783"/>
                    <a:pt x="665" y="791"/>
                  </a:cubicBezTo>
                  <a:cubicBezTo>
                    <a:pt x="866" y="802"/>
                    <a:pt x="1067" y="822"/>
                    <a:pt x="1264" y="85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9"/>
            <p:cNvSpPr/>
            <p:nvPr/>
          </p:nvSpPr>
          <p:spPr>
            <a:xfrm>
              <a:off x="4980725" y="1198000"/>
              <a:ext cx="28500" cy="36675"/>
            </a:xfrm>
            <a:custGeom>
              <a:avLst/>
              <a:gdLst/>
              <a:ahLst/>
              <a:cxnLst/>
              <a:rect l="l" t="t" r="r" b="b"/>
              <a:pathLst>
                <a:path w="1140" h="1467" extrusionOk="0">
                  <a:moveTo>
                    <a:pt x="1139" y="280"/>
                  </a:moveTo>
                  <a:lnTo>
                    <a:pt x="408" y="1"/>
                  </a:lnTo>
                  <a:cubicBezTo>
                    <a:pt x="251" y="415"/>
                    <a:pt x="115" y="837"/>
                    <a:pt x="0" y="1262"/>
                  </a:cubicBezTo>
                  <a:lnTo>
                    <a:pt x="754" y="1467"/>
                  </a:lnTo>
                  <a:cubicBezTo>
                    <a:pt x="861" y="1065"/>
                    <a:pt x="990" y="667"/>
                    <a:pt x="1139" y="28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9"/>
            <p:cNvSpPr/>
            <p:nvPr/>
          </p:nvSpPr>
          <p:spPr>
            <a:xfrm>
              <a:off x="5001325" y="1144575"/>
              <a:ext cx="32550" cy="37650"/>
            </a:xfrm>
            <a:custGeom>
              <a:avLst/>
              <a:gdLst/>
              <a:ahLst/>
              <a:cxnLst/>
              <a:rect l="l" t="t" r="r" b="b"/>
              <a:pathLst>
                <a:path w="1302" h="1506" extrusionOk="0">
                  <a:moveTo>
                    <a:pt x="1301" y="411"/>
                  </a:moveTo>
                  <a:lnTo>
                    <a:pt x="638" y="1"/>
                  </a:lnTo>
                  <a:cubicBezTo>
                    <a:pt x="405" y="378"/>
                    <a:pt x="192" y="768"/>
                    <a:pt x="1" y="1168"/>
                  </a:cubicBezTo>
                  <a:lnTo>
                    <a:pt x="706" y="1506"/>
                  </a:lnTo>
                  <a:cubicBezTo>
                    <a:pt x="884" y="1131"/>
                    <a:pt x="1083" y="765"/>
                    <a:pt x="1301" y="4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9"/>
            <p:cNvSpPr/>
            <p:nvPr/>
          </p:nvSpPr>
          <p:spPr>
            <a:xfrm>
              <a:off x="5032050" y="1097525"/>
              <a:ext cx="35950" cy="37175"/>
            </a:xfrm>
            <a:custGeom>
              <a:avLst/>
              <a:gdLst/>
              <a:ahLst/>
              <a:cxnLst/>
              <a:rect l="l" t="t" r="r" b="b"/>
              <a:pathLst>
                <a:path w="1438" h="1487" extrusionOk="0">
                  <a:moveTo>
                    <a:pt x="1437" y="552"/>
                  </a:moveTo>
                  <a:lnTo>
                    <a:pt x="886" y="0"/>
                  </a:lnTo>
                  <a:cubicBezTo>
                    <a:pt x="570" y="317"/>
                    <a:pt x="273" y="655"/>
                    <a:pt x="1" y="1014"/>
                  </a:cubicBezTo>
                  <a:lnTo>
                    <a:pt x="623" y="1486"/>
                  </a:lnTo>
                  <a:cubicBezTo>
                    <a:pt x="873" y="1156"/>
                    <a:pt x="1145" y="844"/>
                    <a:pt x="1437" y="55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9"/>
            <p:cNvSpPr/>
            <p:nvPr/>
          </p:nvSpPr>
          <p:spPr>
            <a:xfrm>
              <a:off x="4972100" y="1370750"/>
              <a:ext cx="24975" cy="35175"/>
            </a:xfrm>
            <a:custGeom>
              <a:avLst/>
              <a:gdLst/>
              <a:ahLst/>
              <a:cxnLst/>
              <a:rect l="l" t="t" r="r" b="b"/>
              <a:pathLst>
                <a:path w="999" h="1407" extrusionOk="0">
                  <a:moveTo>
                    <a:pt x="773" y="1"/>
                  </a:moveTo>
                  <a:lnTo>
                    <a:pt x="1" y="107"/>
                  </a:lnTo>
                  <a:cubicBezTo>
                    <a:pt x="60" y="543"/>
                    <a:pt x="139" y="977"/>
                    <a:pt x="237" y="1407"/>
                  </a:cubicBezTo>
                  <a:lnTo>
                    <a:pt x="998" y="1232"/>
                  </a:lnTo>
                  <a:cubicBezTo>
                    <a:pt x="904" y="825"/>
                    <a:pt x="829" y="414"/>
                    <a:pt x="7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9"/>
            <p:cNvSpPr/>
            <p:nvPr/>
          </p:nvSpPr>
          <p:spPr>
            <a:xfrm>
              <a:off x="4968400" y="1314325"/>
              <a:ext cx="20525" cy="33050"/>
            </a:xfrm>
            <a:custGeom>
              <a:avLst/>
              <a:gdLst/>
              <a:ahLst/>
              <a:cxnLst/>
              <a:rect l="l" t="t" r="r" b="b"/>
              <a:pathLst>
                <a:path w="821" h="1322" extrusionOk="0">
                  <a:moveTo>
                    <a:pt x="791" y="17"/>
                  </a:moveTo>
                  <a:lnTo>
                    <a:pt x="10" y="1"/>
                  </a:lnTo>
                  <a:cubicBezTo>
                    <a:pt x="1" y="441"/>
                    <a:pt x="10" y="882"/>
                    <a:pt x="40" y="1322"/>
                  </a:cubicBezTo>
                  <a:lnTo>
                    <a:pt x="820" y="1270"/>
                  </a:lnTo>
                  <a:cubicBezTo>
                    <a:pt x="791" y="852"/>
                    <a:pt x="782" y="436"/>
                    <a:pt x="791" y="1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9"/>
            <p:cNvSpPr/>
            <p:nvPr/>
          </p:nvSpPr>
          <p:spPr>
            <a:xfrm>
              <a:off x="4970100" y="1255600"/>
              <a:ext cx="23850" cy="34600"/>
            </a:xfrm>
            <a:custGeom>
              <a:avLst/>
              <a:gdLst/>
              <a:ahLst/>
              <a:cxnLst/>
              <a:rect l="l" t="t" r="r" b="b"/>
              <a:pathLst>
                <a:path w="954" h="1384" extrusionOk="0">
                  <a:moveTo>
                    <a:pt x="953" y="145"/>
                  </a:moveTo>
                  <a:lnTo>
                    <a:pt x="186" y="1"/>
                  </a:lnTo>
                  <a:cubicBezTo>
                    <a:pt x="104" y="434"/>
                    <a:pt x="42" y="871"/>
                    <a:pt x="0" y="1312"/>
                  </a:cubicBezTo>
                  <a:lnTo>
                    <a:pt x="778" y="1383"/>
                  </a:lnTo>
                  <a:cubicBezTo>
                    <a:pt x="818" y="968"/>
                    <a:pt x="875" y="554"/>
                    <a:pt x="953" y="1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9"/>
            <p:cNvSpPr/>
            <p:nvPr/>
          </p:nvSpPr>
          <p:spPr>
            <a:xfrm>
              <a:off x="5037475" y="1525675"/>
              <a:ext cx="35475" cy="37300"/>
            </a:xfrm>
            <a:custGeom>
              <a:avLst/>
              <a:gdLst/>
              <a:ahLst/>
              <a:cxnLst/>
              <a:rect l="l" t="t" r="r" b="b"/>
              <a:pathLst>
                <a:path w="1419" h="1492" extrusionOk="0">
                  <a:moveTo>
                    <a:pt x="629" y="0"/>
                  </a:moveTo>
                  <a:lnTo>
                    <a:pt x="0" y="464"/>
                  </a:lnTo>
                  <a:cubicBezTo>
                    <a:pt x="262" y="820"/>
                    <a:pt x="543" y="1163"/>
                    <a:pt x="840" y="1491"/>
                  </a:cubicBezTo>
                  <a:lnTo>
                    <a:pt x="1418" y="965"/>
                  </a:lnTo>
                  <a:cubicBezTo>
                    <a:pt x="1139" y="658"/>
                    <a:pt x="876" y="335"/>
                    <a:pt x="6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9"/>
            <p:cNvSpPr/>
            <p:nvPr/>
          </p:nvSpPr>
          <p:spPr>
            <a:xfrm>
              <a:off x="5006625" y="1477825"/>
              <a:ext cx="32725" cy="37600"/>
            </a:xfrm>
            <a:custGeom>
              <a:avLst/>
              <a:gdLst/>
              <a:ahLst/>
              <a:cxnLst/>
              <a:rect l="l" t="t" r="r" b="b"/>
              <a:pathLst>
                <a:path w="1309" h="1504" extrusionOk="0">
                  <a:moveTo>
                    <a:pt x="700" y="0"/>
                  </a:moveTo>
                  <a:lnTo>
                    <a:pt x="0" y="347"/>
                  </a:lnTo>
                  <a:cubicBezTo>
                    <a:pt x="197" y="743"/>
                    <a:pt x="410" y="1129"/>
                    <a:pt x="645" y="1504"/>
                  </a:cubicBezTo>
                  <a:lnTo>
                    <a:pt x="1308" y="1093"/>
                  </a:lnTo>
                  <a:cubicBezTo>
                    <a:pt x="1088" y="740"/>
                    <a:pt x="885" y="374"/>
                    <a:pt x="7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9"/>
            <p:cNvSpPr/>
            <p:nvPr/>
          </p:nvSpPr>
          <p:spPr>
            <a:xfrm>
              <a:off x="4984850" y="1425950"/>
              <a:ext cx="29175" cy="36850"/>
            </a:xfrm>
            <a:custGeom>
              <a:avLst/>
              <a:gdLst/>
              <a:ahLst/>
              <a:cxnLst/>
              <a:rect l="l" t="t" r="r" b="b"/>
              <a:pathLst>
                <a:path w="1167" h="1474" extrusionOk="0">
                  <a:moveTo>
                    <a:pt x="747" y="0"/>
                  </a:moveTo>
                  <a:lnTo>
                    <a:pt x="1" y="227"/>
                  </a:lnTo>
                  <a:cubicBezTo>
                    <a:pt x="129" y="649"/>
                    <a:pt x="277" y="1064"/>
                    <a:pt x="443" y="1474"/>
                  </a:cubicBezTo>
                  <a:lnTo>
                    <a:pt x="1167" y="1179"/>
                  </a:lnTo>
                  <a:cubicBezTo>
                    <a:pt x="1009" y="793"/>
                    <a:pt x="870" y="398"/>
                    <a:pt x="7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9"/>
            <p:cNvSpPr/>
            <p:nvPr/>
          </p:nvSpPr>
          <p:spPr>
            <a:xfrm>
              <a:off x="5176225" y="1628325"/>
              <a:ext cx="37150" cy="30275"/>
            </a:xfrm>
            <a:custGeom>
              <a:avLst/>
              <a:gdLst/>
              <a:ahLst/>
              <a:cxnLst/>
              <a:rect l="l" t="t" r="r" b="b"/>
              <a:pathLst>
                <a:path w="1486" h="1211" extrusionOk="0">
                  <a:moveTo>
                    <a:pt x="324" y="1"/>
                  </a:moveTo>
                  <a:lnTo>
                    <a:pt x="1" y="711"/>
                  </a:lnTo>
                  <a:cubicBezTo>
                    <a:pt x="400" y="892"/>
                    <a:pt x="804" y="1059"/>
                    <a:pt x="1212" y="1211"/>
                  </a:cubicBezTo>
                  <a:lnTo>
                    <a:pt x="1486" y="480"/>
                  </a:lnTo>
                  <a:cubicBezTo>
                    <a:pt x="1093" y="332"/>
                    <a:pt x="705" y="174"/>
                    <a:pt x="3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9"/>
            <p:cNvSpPr/>
            <p:nvPr/>
          </p:nvSpPr>
          <p:spPr>
            <a:xfrm>
              <a:off x="5124300" y="1601575"/>
              <a:ext cx="37650" cy="33000"/>
            </a:xfrm>
            <a:custGeom>
              <a:avLst/>
              <a:gdLst/>
              <a:ahLst/>
              <a:cxnLst/>
              <a:rect l="l" t="t" r="r" b="b"/>
              <a:pathLst>
                <a:path w="1506" h="1320" extrusionOk="0">
                  <a:moveTo>
                    <a:pt x="422" y="0"/>
                  </a:moveTo>
                  <a:lnTo>
                    <a:pt x="1" y="657"/>
                  </a:lnTo>
                  <a:cubicBezTo>
                    <a:pt x="371" y="895"/>
                    <a:pt x="751" y="1116"/>
                    <a:pt x="1141" y="1320"/>
                  </a:cubicBezTo>
                  <a:lnTo>
                    <a:pt x="1505" y="629"/>
                  </a:lnTo>
                  <a:cubicBezTo>
                    <a:pt x="1137" y="436"/>
                    <a:pt x="775" y="225"/>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9"/>
            <p:cNvSpPr/>
            <p:nvPr/>
          </p:nvSpPr>
          <p:spPr>
            <a:xfrm>
              <a:off x="5077325" y="1567675"/>
              <a:ext cx="37275" cy="35600"/>
            </a:xfrm>
            <a:custGeom>
              <a:avLst/>
              <a:gdLst/>
              <a:ahLst/>
              <a:cxnLst/>
              <a:rect l="l" t="t" r="r" b="b"/>
              <a:pathLst>
                <a:path w="1491" h="1424" extrusionOk="0">
                  <a:moveTo>
                    <a:pt x="531" y="1"/>
                  </a:moveTo>
                  <a:lnTo>
                    <a:pt x="0" y="573"/>
                  </a:lnTo>
                  <a:cubicBezTo>
                    <a:pt x="82" y="647"/>
                    <a:pt x="165" y="722"/>
                    <a:pt x="248" y="795"/>
                  </a:cubicBezTo>
                  <a:cubicBezTo>
                    <a:pt x="332" y="867"/>
                    <a:pt x="416" y="940"/>
                    <a:pt x="501" y="1012"/>
                  </a:cubicBezTo>
                  <a:lnTo>
                    <a:pt x="630" y="1117"/>
                  </a:lnTo>
                  <a:lnTo>
                    <a:pt x="696" y="1169"/>
                  </a:lnTo>
                  <a:cubicBezTo>
                    <a:pt x="718" y="1186"/>
                    <a:pt x="738" y="1204"/>
                    <a:pt x="760" y="1221"/>
                  </a:cubicBezTo>
                  <a:lnTo>
                    <a:pt x="891" y="1323"/>
                  </a:lnTo>
                  <a:cubicBezTo>
                    <a:pt x="936" y="1356"/>
                    <a:pt x="979" y="1391"/>
                    <a:pt x="1024" y="1423"/>
                  </a:cubicBezTo>
                  <a:lnTo>
                    <a:pt x="1490" y="797"/>
                  </a:lnTo>
                  <a:cubicBezTo>
                    <a:pt x="1447" y="767"/>
                    <a:pt x="1407" y="735"/>
                    <a:pt x="1365" y="701"/>
                  </a:cubicBezTo>
                  <a:lnTo>
                    <a:pt x="1242" y="607"/>
                  </a:lnTo>
                  <a:cubicBezTo>
                    <a:pt x="1222" y="591"/>
                    <a:pt x="1202" y="574"/>
                    <a:pt x="1181" y="559"/>
                  </a:cubicBezTo>
                  <a:lnTo>
                    <a:pt x="1121" y="509"/>
                  </a:lnTo>
                  <a:lnTo>
                    <a:pt x="1000" y="412"/>
                  </a:lnTo>
                  <a:cubicBezTo>
                    <a:pt x="921" y="345"/>
                    <a:pt x="843" y="277"/>
                    <a:pt x="763" y="210"/>
                  </a:cubicBezTo>
                  <a:cubicBezTo>
                    <a:pt x="685" y="139"/>
                    <a:pt x="609" y="70"/>
                    <a:pt x="5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9"/>
            <p:cNvSpPr/>
            <p:nvPr/>
          </p:nvSpPr>
          <p:spPr>
            <a:xfrm>
              <a:off x="5344400" y="1674325"/>
              <a:ext cx="34575" cy="24000"/>
            </a:xfrm>
            <a:custGeom>
              <a:avLst/>
              <a:gdLst/>
              <a:ahLst/>
              <a:cxnLst/>
              <a:rect l="l" t="t" r="r" b="b"/>
              <a:pathLst>
                <a:path w="1383" h="960" extrusionOk="0">
                  <a:moveTo>
                    <a:pt x="128" y="1"/>
                  </a:moveTo>
                  <a:lnTo>
                    <a:pt x="1" y="771"/>
                  </a:lnTo>
                  <a:lnTo>
                    <a:pt x="81" y="785"/>
                  </a:lnTo>
                  <a:lnTo>
                    <a:pt x="160" y="797"/>
                  </a:lnTo>
                  <a:lnTo>
                    <a:pt x="321" y="821"/>
                  </a:lnTo>
                  <a:lnTo>
                    <a:pt x="639" y="870"/>
                  </a:lnTo>
                  <a:lnTo>
                    <a:pt x="800" y="894"/>
                  </a:lnTo>
                  <a:lnTo>
                    <a:pt x="879" y="906"/>
                  </a:lnTo>
                  <a:lnTo>
                    <a:pt x="959" y="917"/>
                  </a:lnTo>
                  <a:lnTo>
                    <a:pt x="1280" y="959"/>
                  </a:lnTo>
                  <a:lnTo>
                    <a:pt x="1383" y="186"/>
                  </a:lnTo>
                  <a:lnTo>
                    <a:pt x="1067" y="144"/>
                  </a:lnTo>
                  <a:lnTo>
                    <a:pt x="989" y="134"/>
                  </a:lnTo>
                  <a:lnTo>
                    <a:pt x="911" y="120"/>
                  </a:lnTo>
                  <a:lnTo>
                    <a:pt x="754" y="96"/>
                  </a:lnTo>
                  <a:lnTo>
                    <a:pt x="441" y="48"/>
                  </a:lnTo>
                  <a:lnTo>
                    <a:pt x="284" y="26"/>
                  </a:lnTo>
                  <a:lnTo>
                    <a:pt x="206" y="1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9"/>
            <p:cNvSpPr/>
            <p:nvPr/>
          </p:nvSpPr>
          <p:spPr>
            <a:xfrm>
              <a:off x="5287450" y="1663500"/>
              <a:ext cx="35375" cy="25650"/>
            </a:xfrm>
            <a:custGeom>
              <a:avLst/>
              <a:gdLst/>
              <a:ahLst/>
              <a:cxnLst/>
              <a:rect l="l" t="t" r="r" b="b"/>
              <a:pathLst>
                <a:path w="1415" h="1026" extrusionOk="0">
                  <a:moveTo>
                    <a:pt x="175" y="0"/>
                  </a:moveTo>
                  <a:lnTo>
                    <a:pt x="1" y="762"/>
                  </a:lnTo>
                  <a:cubicBezTo>
                    <a:pt x="423" y="857"/>
                    <a:pt x="845" y="946"/>
                    <a:pt x="1269" y="1026"/>
                  </a:cubicBezTo>
                  <a:lnTo>
                    <a:pt x="1415" y="258"/>
                  </a:lnTo>
                  <a:cubicBezTo>
                    <a:pt x="1000" y="182"/>
                    <a:pt x="586" y="95"/>
                    <a:pt x="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9"/>
            <p:cNvSpPr/>
            <p:nvPr/>
          </p:nvSpPr>
          <p:spPr>
            <a:xfrm>
              <a:off x="5231400" y="1648650"/>
              <a:ext cx="36250" cy="27775"/>
            </a:xfrm>
            <a:custGeom>
              <a:avLst/>
              <a:gdLst/>
              <a:ahLst/>
              <a:cxnLst/>
              <a:rect l="l" t="t" r="r" b="b"/>
              <a:pathLst>
                <a:path w="1450" h="1111" extrusionOk="0">
                  <a:moveTo>
                    <a:pt x="240" y="1"/>
                  </a:moveTo>
                  <a:lnTo>
                    <a:pt x="0" y="744"/>
                  </a:lnTo>
                  <a:cubicBezTo>
                    <a:pt x="413" y="877"/>
                    <a:pt x="830" y="999"/>
                    <a:pt x="1250" y="1111"/>
                  </a:cubicBezTo>
                  <a:lnTo>
                    <a:pt x="1449" y="356"/>
                  </a:lnTo>
                  <a:cubicBezTo>
                    <a:pt x="1043" y="247"/>
                    <a:pt x="639" y="130"/>
                    <a:pt x="2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9"/>
            <p:cNvSpPr/>
            <p:nvPr/>
          </p:nvSpPr>
          <p:spPr>
            <a:xfrm>
              <a:off x="5517350" y="1689275"/>
              <a:ext cx="32200" cy="19850"/>
            </a:xfrm>
            <a:custGeom>
              <a:avLst/>
              <a:gdLst/>
              <a:ahLst/>
              <a:cxnLst/>
              <a:rect l="l" t="t" r="r" b="b"/>
              <a:pathLst>
                <a:path w="1288" h="794" extrusionOk="0">
                  <a:moveTo>
                    <a:pt x="16" y="0"/>
                  </a:moveTo>
                  <a:lnTo>
                    <a:pt x="1" y="781"/>
                  </a:lnTo>
                  <a:cubicBezTo>
                    <a:pt x="430" y="792"/>
                    <a:pt x="860" y="792"/>
                    <a:pt x="1288" y="794"/>
                  </a:cubicBezTo>
                  <a:lnTo>
                    <a:pt x="1287" y="13"/>
                  </a:lnTo>
                  <a:cubicBezTo>
                    <a:pt x="863" y="11"/>
                    <a:pt x="439" y="11"/>
                    <a:pt x="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9"/>
            <p:cNvSpPr/>
            <p:nvPr/>
          </p:nvSpPr>
          <p:spPr>
            <a:xfrm>
              <a:off x="5459600" y="1686925"/>
              <a:ext cx="32950" cy="21125"/>
            </a:xfrm>
            <a:custGeom>
              <a:avLst/>
              <a:gdLst/>
              <a:ahLst/>
              <a:cxnLst/>
              <a:rect l="l" t="t" r="r" b="b"/>
              <a:pathLst>
                <a:path w="1318" h="845" extrusionOk="0">
                  <a:moveTo>
                    <a:pt x="50" y="0"/>
                  </a:moveTo>
                  <a:lnTo>
                    <a:pt x="0" y="780"/>
                  </a:lnTo>
                  <a:lnTo>
                    <a:pt x="323" y="801"/>
                  </a:lnTo>
                  <a:lnTo>
                    <a:pt x="645" y="816"/>
                  </a:lnTo>
                  <a:lnTo>
                    <a:pt x="967" y="832"/>
                  </a:lnTo>
                  <a:lnTo>
                    <a:pt x="1128" y="840"/>
                  </a:lnTo>
                  <a:lnTo>
                    <a:pt x="1288" y="845"/>
                  </a:lnTo>
                  <a:lnTo>
                    <a:pt x="1317" y="65"/>
                  </a:lnTo>
                  <a:lnTo>
                    <a:pt x="1159" y="59"/>
                  </a:lnTo>
                  <a:lnTo>
                    <a:pt x="1002" y="53"/>
                  </a:lnTo>
                  <a:lnTo>
                    <a:pt x="684" y="37"/>
                  </a:lnTo>
                  <a:lnTo>
                    <a:pt x="367" y="2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7" name="Google Shape;497;p9"/>
            <p:cNvSpPr/>
            <p:nvPr/>
          </p:nvSpPr>
          <p:spPr>
            <a:xfrm>
              <a:off x="5402175" y="1682075"/>
              <a:ext cx="33750" cy="22475"/>
            </a:xfrm>
            <a:custGeom>
              <a:avLst/>
              <a:gdLst/>
              <a:ahLst/>
              <a:cxnLst/>
              <a:rect l="l" t="t" r="r" b="b"/>
              <a:pathLst>
                <a:path w="1350" h="899" extrusionOk="0">
                  <a:moveTo>
                    <a:pt x="87" y="1"/>
                  </a:moveTo>
                  <a:lnTo>
                    <a:pt x="0" y="777"/>
                  </a:lnTo>
                  <a:lnTo>
                    <a:pt x="161" y="794"/>
                  </a:lnTo>
                  <a:cubicBezTo>
                    <a:pt x="214" y="800"/>
                    <a:pt x="267" y="805"/>
                    <a:pt x="321" y="810"/>
                  </a:cubicBezTo>
                  <a:lnTo>
                    <a:pt x="642" y="841"/>
                  </a:lnTo>
                  <a:lnTo>
                    <a:pt x="964" y="872"/>
                  </a:lnTo>
                  <a:cubicBezTo>
                    <a:pt x="1071" y="882"/>
                    <a:pt x="1178" y="890"/>
                    <a:pt x="1285" y="898"/>
                  </a:cubicBezTo>
                  <a:lnTo>
                    <a:pt x="1350" y="120"/>
                  </a:lnTo>
                  <a:cubicBezTo>
                    <a:pt x="1245" y="111"/>
                    <a:pt x="1140" y="103"/>
                    <a:pt x="1034" y="93"/>
                  </a:cubicBezTo>
                  <a:lnTo>
                    <a:pt x="718" y="62"/>
                  </a:lnTo>
                  <a:lnTo>
                    <a:pt x="401" y="32"/>
                  </a:lnTo>
                  <a:cubicBezTo>
                    <a:pt x="349" y="27"/>
                    <a:pt x="296" y="21"/>
                    <a:pt x="244" y="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9"/>
            <p:cNvSpPr/>
            <p:nvPr/>
          </p:nvSpPr>
          <p:spPr>
            <a:xfrm>
              <a:off x="5688800" y="1680625"/>
              <a:ext cx="33575" cy="22325"/>
            </a:xfrm>
            <a:custGeom>
              <a:avLst/>
              <a:gdLst/>
              <a:ahLst/>
              <a:cxnLst/>
              <a:rect l="l" t="t" r="r" b="b"/>
              <a:pathLst>
                <a:path w="1343" h="893" extrusionOk="0">
                  <a:moveTo>
                    <a:pt x="0" y="114"/>
                  </a:moveTo>
                  <a:lnTo>
                    <a:pt x="65" y="893"/>
                  </a:lnTo>
                  <a:lnTo>
                    <a:pt x="703" y="838"/>
                  </a:lnTo>
                  <a:lnTo>
                    <a:pt x="863" y="824"/>
                  </a:lnTo>
                  <a:lnTo>
                    <a:pt x="1024" y="807"/>
                  </a:lnTo>
                  <a:lnTo>
                    <a:pt x="1342" y="778"/>
                  </a:lnTo>
                  <a:lnTo>
                    <a:pt x="1268" y="1"/>
                  </a:lnTo>
                  <a:lnTo>
                    <a:pt x="952" y="31"/>
                  </a:lnTo>
                  <a:lnTo>
                    <a:pt x="794" y="45"/>
                  </a:lnTo>
                  <a:lnTo>
                    <a:pt x="635" y="6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9"/>
            <p:cNvSpPr/>
            <p:nvPr/>
          </p:nvSpPr>
          <p:spPr>
            <a:xfrm>
              <a:off x="5631900" y="1685325"/>
              <a:ext cx="33100" cy="21425"/>
            </a:xfrm>
            <a:custGeom>
              <a:avLst/>
              <a:gdLst/>
              <a:ahLst/>
              <a:cxnLst/>
              <a:rect l="l" t="t" r="r" b="b"/>
              <a:pathLst>
                <a:path w="1324" h="857" extrusionOk="0">
                  <a:moveTo>
                    <a:pt x="0" y="77"/>
                  </a:moveTo>
                  <a:lnTo>
                    <a:pt x="41" y="857"/>
                  </a:lnTo>
                  <a:lnTo>
                    <a:pt x="682" y="821"/>
                  </a:lnTo>
                  <a:lnTo>
                    <a:pt x="1323" y="780"/>
                  </a:lnTo>
                  <a:lnTo>
                    <a:pt x="1270" y="1"/>
                  </a:lnTo>
                  <a:lnTo>
                    <a:pt x="635" y="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0" name="Google Shape;500;p9"/>
            <p:cNvSpPr/>
            <p:nvPr/>
          </p:nvSpPr>
          <p:spPr>
            <a:xfrm>
              <a:off x="5575125" y="1688375"/>
              <a:ext cx="32525" cy="20450"/>
            </a:xfrm>
            <a:custGeom>
              <a:avLst/>
              <a:gdLst/>
              <a:ahLst/>
              <a:cxnLst/>
              <a:rect l="l" t="t" r="r" b="b"/>
              <a:pathLst>
                <a:path w="1301" h="818" extrusionOk="0">
                  <a:moveTo>
                    <a:pt x="0" y="36"/>
                  </a:moveTo>
                  <a:lnTo>
                    <a:pt x="15" y="817"/>
                  </a:lnTo>
                  <a:lnTo>
                    <a:pt x="335" y="810"/>
                  </a:lnTo>
                  <a:cubicBezTo>
                    <a:pt x="443" y="808"/>
                    <a:pt x="551" y="807"/>
                    <a:pt x="657" y="803"/>
                  </a:cubicBezTo>
                  <a:lnTo>
                    <a:pt x="1301" y="782"/>
                  </a:lnTo>
                  <a:lnTo>
                    <a:pt x="1270" y="1"/>
                  </a:lnTo>
                  <a:lnTo>
                    <a:pt x="635" y="22"/>
                  </a:lnTo>
                  <a:cubicBezTo>
                    <a:pt x="530" y="26"/>
                    <a:pt x="423" y="27"/>
                    <a:pt x="318" y="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1" name="Google Shape;501;p9"/>
            <p:cNvSpPr/>
            <p:nvPr/>
          </p:nvSpPr>
          <p:spPr>
            <a:xfrm>
              <a:off x="5859200" y="1659350"/>
              <a:ext cx="34425" cy="23900"/>
            </a:xfrm>
            <a:custGeom>
              <a:avLst/>
              <a:gdLst/>
              <a:ahLst/>
              <a:cxnLst/>
              <a:rect l="l" t="t" r="r" b="b"/>
              <a:pathLst>
                <a:path w="1377" h="956" extrusionOk="0">
                  <a:moveTo>
                    <a:pt x="1" y="183"/>
                  </a:moveTo>
                  <a:lnTo>
                    <a:pt x="110" y="956"/>
                  </a:lnTo>
                  <a:cubicBezTo>
                    <a:pt x="533" y="897"/>
                    <a:pt x="955" y="834"/>
                    <a:pt x="1376" y="772"/>
                  </a:cubicBezTo>
                  <a:lnTo>
                    <a:pt x="1262" y="1"/>
                  </a:lnTo>
                  <a:cubicBezTo>
                    <a:pt x="841" y="62"/>
                    <a:pt x="421" y="125"/>
                    <a:pt x="1" y="18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9"/>
            <p:cNvSpPr/>
            <p:nvPr/>
          </p:nvSpPr>
          <p:spPr>
            <a:xfrm>
              <a:off x="5802600" y="1667325"/>
              <a:ext cx="34200" cy="23550"/>
            </a:xfrm>
            <a:custGeom>
              <a:avLst/>
              <a:gdLst/>
              <a:ahLst/>
              <a:cxnLst/>
              <a:rect l="l" t="t" r="r" b="b"/>
              <a:pathLst>
                <a:path w="1368" h="942" extrusionOk="0">
                  <a:moveTo>
                    <a:pt x="0" y="167"/>
                  </a:moveTo>
                  <a:lnTo>
                    <a:pt x="97" y="942"/>
                  </a:lnTo>
                  <a:lnTo>
                    <a:pt x="415" y="901"/>
                  </a:lnTo>
                  <a:lnTo>
                    <a:pt x="732" y="859"/>
                  </a:lnTo>
                  <a:cubicBezTo>
                    <a:pt x="945" y="832"/>
                    <a:pt x="1156" y="805"/>
                    <a:pt x="1367" y="775"/>
                  </a:cubicBezTo>
                  <a:lnTo>
                    <a:pt x="1263" y="0"/>
                  </a:lnTo>
                  <a:cubicBezTo>
                    <a:pt x="1053" y="30"/>
                    <a:pt x="844" y="57"/>
                    <a:pt x="632" y="84"/>
                  </a:cubicBezTo>
                  <a:lnTo>
                    <a:pt x="316" y="12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9"/>
            <p:cNvSpPr/>
            <p:nvPr/>
          </p:nvSpPr>
          <p:spPr>
            <a:xfrm>
              <a:off x="5746025" y="1674550"/>
              <a:ext cx="33975" cy="22975"/>
            </a:xfrm>
            <a:custGeom>
              <a:avLst/>
              <a:gdLst/>
              <a:ahLst/>
              <a:cxnLst/>
              <a:rect l="l" t="t" r="r" b="b"/>
              <a:pathLst>
                <a:path w="1359" h="919" extrusionOk="0">
                  <a:moveTo>
                    <a:pt x="1" y="141"/>
                  </a:moveTo>
                  <a:lnTo>
                    <a:pt x="83" y="918"/>
                  </a:lnTo>
                  <a:cubicBezTo>
                    <a:pt x="189" y="908"/>
                    <a:pt x="294" y="896"/>
                    <a:pt x="402" y="884"/>
                  </a:cubicBezTo>
                  <a:lnTo>
                    <a:pt x="720" y="849"/>
                  </a:lnTo>
                  <a:lnTo>
                    <a:pt x="1040" y="814"/>
                  </a:lnTo>
                  <a:lnTo>
                    <a:pt x="1358" y="777"/>
                  </a:lnTo>
                  <a:lnTo>
                    <a:pt x="1267" y="1"/>
                  </a:lnTo>
                  <a:lnTo>
                    <a:pt x="951" y="38"/>
                  </a:lnTo>
                  <a:lnTo>
                    <a:pt x="635" y="74"/>
                  </a:lnTo>
                  <a:lnTo>
                    <a:pt x="318" y="108"/>
                  </a:lnTo>
                  <a:cubicBezTo>
                    <a:pt x="212" y="120"/>
                    <a:pt x="106" y="131"/>
                    <a:pt x="1" y="14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9"/>
            <p:cNvSpPr/>
            <p:nvPr/>
          </p:nvSpPr>
          <p:spPr>
            <a:xfrm>
              <a:off x="6029000" y="1632825"/>
              <a:ext cx="34475" cy="24100"/>
            </a:xfrm>
            <a:custGeom>
              <a:avLst/>
              <a:gdLst/>
              <a:ahLst/>
              <a:cxnLst/>
              <a:rect l="l" t="t" r="r" b="b"/>
              <a:pathLst>
                <a:path w="1379" h="964" extrusionOk="0">
                  <a:moveTo>
                    <a:pt x="1" y="192"/>
                  </a:moveTo>
                  <a:lnTo>
                    <a:pt x="120" y="964"/>
                  </a:lnTo>
                  <a:cubicBezTo>
                    <a:pt x="540" y="900"/>
                    <a:pt x="959" y="836"/>
                    <a:pt x="1378" y="774"/>
                  </a:cubicBezTo>
                  <a:lnTo>
                    <a:pt x="1266" y="1"/>
                  </a:lnTo>
                  <a:cubicBezTo>
                    <a:pt x="844" y="62"/>
                    <a:pt x="422" y="128"/>
                    <a:pt x="1" y="19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9"/>
            <p:cNvSpPr/>
            <p:nvPr/>
          </p:nvSpPr>
          <p:spPr>
            <a:xfrm>
              <a:off x="5972475" y="1641550"/>
              <a:ext cx="34600" cy="24375"/>
            </a:xfrm>
            <a:custGeom>
              <a:avLst/>
              <a:gdLst/>
              <a:ahLst/>
              <a:cxnLst/>
              <a:rect l="l" t="t" r="r" b="b"/>
              <a:pathLst>
                <a:path w="1384" h="975" extrusionOk="0">
                  <a:moveTo>
                    <a:pt x="0" y="204"/>
                  </a:moveTo>
                  <a:lnTo>
                    <a:pt x="124" y="974"/>
                  </a:lnTo>
                  <a:lnTo>
                    <a:pt x="1384" y="773"/>
                  </a:lnTo>
                  <a:lnTo>
                    <a:pt x="1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9"/>
            <p:cNvSpPr/>
            <p:nvPr/>
          </p:nvSpPr>
          <p:spPr>
            <a:xfrm>
              <a:off x="5916150" y="1650625"/>
              <a:ext cx="34575" cy="24175"/>
            </a:xfrm>
            <a:custGeom>
              <a:avLst/>
              <a:gdLst/>
              <a:ahLst/>
              <a:cxnLst/>
              <a:rect l="l" t="t" r="r" b="b"/>
              <a:pathLst>
                <a:path w="1383" h="967" extrusionOk="0">
                  <a:moveTo>
                    <a:pt x="0" y="195"/>
                  </a:moveTo>
                  <a:lnTo>
                    <a:pt x="119" y="966"/>
                  </a:lnTo>
                  <a:lnTo>
                    <a:pt x="751" y="869"/>
                  </a:lnTo>
                  <a:lnTo>
                    <a:pt x="1383" y="770"/>
                  </a:lnTo>
                  <a:lnTo>
                    <a:pt x="1261" y="0"/>
                  </a:lnTo>
                  <a:lnTo>
                    <a:pt x="630" y="9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9"/>
            <p:cNvSpPr/>
            <p:nvPr/>
          </p:nvSpPr>
          <p:spPr>
            <a:xfrm>
              <a:off x="6200600" y="1617675"/>
              <a:ext cx="32325" cy="20400"/>
            </a:xfrm>
            <a:custGeom>
              <a:avLst/>
              <a:gdLst/>
              <a:ahLst/>
              <a:cxnLst/>
              <a:rect l="l" t="t" r="r" b="b"/>
              <a:pathLst>
                <a:path w="1293" h="816" extrusionOk="0">
                  <a:moveTo>
                    <a:pt x="0" y="36"/>
                  </a:moveTo>
                  <a:lnTo>
                    <a:pt x="34" y="815"/>
                  </a:lnTo>
                  <a:lnTo>
                    <a:pt x="349" y="803"/>
                  </a:lnTo>
                  <a:cubicBezTo>
                    <a:pt x="401" y="799"/>
                    <a:pt x="454" y="797"/>
                    <a:pt x="506" y="796"/>
                  </a:cubicBezTo>
                  <a:lnTo>
                    <a:pt x="664" y="793"/>
                  </a:lnTo>
                  <a:lnTo>
                    <a:pt x="1292" y="782"/>
                  </a:lnTo>
                  <a:lnTo>
                    <a:pt x="1288" y="1"/>
                  </a:lnTo>
                  <a:lnTo>
                    <a:pt x="646" y="12"/>
                  </a:lnTo>
                  <a:lnTo>
                    <a:pt x="484" y="15"/>
                  </a:lnTo>
                  <a:cubicBezTo>
                    <a:pt x="430" y="16"/>
                    <a:pt x="377" y="19"/>
                    <a:pt x="324" y="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9"/>
            <p:cNvSpPr/>
            <p:nvPr/>
          </p:nvSpPr>
          <p:spPr>
            <a:xfrm>
              <a:off x="6143125" y="1619900"/>
              <a:ext cx="33425" cy="22175"/>
            </a:xfrm>
            <a:custGeom>
              <a:avLst/>
              <a:gdLst/>
              <a:ahLst/>
              <a:cxnLst/>
              <a:rect l="l" t="t" r="r" b="b"/>
              <a:pathLst>
                <a:path w="1337" h="887" extrusionOk="0">
                  <a:moveTo>
                    <a:pt x="0" y="110"/>
                  </a:moveTo>
                  <a:lnTo>
                    <a:pt x="75" y="886"/>
                  </a:lnTo>
                  <a:lnTo>
                    <a:pt x="391" y="855"/>
                  </a:lnTo>
                  <a:lnTo>
                    <a:pt x="706" y="829"/>
                  </a:lnTo>
                  <a:lnTo>
                    <a:pt x="1021" y="803"/>
                  </a:lnTo>
                  <a:lnTo>
                    <a:pt x="1178" y="791"/>
                  </a:lnTo>
                  <a:cubicBezTo>
                    <a:pt x="1230" y="786"/>
                    <a:pt x="1284" y="783"/>
                    <a:pt x="1336" y="780"/>
                  </a:cubicBezTo>
                  <a:lnTo>
                    <a:pt x="1282" y="0"/>
                  </a:lnTo>
                  <a:cubicBezTo>
                    <a:pt x="1229" y="5"/>
                    <a:pt x="1176" y="7"/>
                    <a:pt x="1123" y="11"/>
                  </a:cubicBezTo>
                  <a:lnTo>
                    <a:pt x="962" y="23"/>
                  </a:lnTo>
                  <a:lnTo>
                    <a:pt x="642" y="49"/>
                  </a:lnTo>
                  <a:lnTo>
                    <a:pt x="322" y="7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9"/>
            <p:cNvSpPr/>
            <p:nvPr/>
          </p:nvSpPr>
          <p:spPr>
            <a:xfrm>
              <a:off x="6086225" y="1625275"/>
              <a:ext cx="34050" cy="23375"/>
            </a:xfrm>
            <a:custGeom>
              <a:avLst/>
              <a:gdLst/>
              <a:ahLst/>
              <a:cxnLst/>
              <a:rect l="l" t="t" r="r" b="b"/>
              <a:pathLst>
                <a:path w="1362" h="935" extrusionOk="0">
                  <a:moveTo>
                    <a:pt x="0" y="160"/>
                  </a:moveTo>
                  <a:lnTo>
                    <a:pt x="104" y="935"/>
                  </a:lnTo>
                  <a:lnTo>
                    <a:pt x="261" y="912"/>
                  </a:lnTo>
                  <a:lnTo>
                    <a:pt x="418" y="893"/>
                  </a:lnTo>
                  <a:lnTo>
                    <a:pt x="733" y="853"/>
                  </a:lnTo>
                  <a:lnTo>
                    <a:pt x="1047" y="813"/>
                  </a:lnTo>
                  <a:lnTo>
                    <a:pt x="1361" y="777"/>
                  </a:lnTo>
                  <a:lnTo>
                    <a:pt x="1272" y="1"/>
                  </a:lnTo>
                  <a:lnTo>
                    <a:pt x="953" y="37"/>
                  </a:lnTo>
                  <a:lnTo>
                    <a:pt x="635" y="78"/>
                  </a:lnTo>
                  <a:lnTo>
                    <a:pt x="318" y="119"/>
                  </a:lnTo>
                  <a:lnTo>
                    <a:pt x="159" y="13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9"/>
            <p:cNvSpPr/>
            <p:nvPr/>
          </p:nvSpPr>
          <p:spPr>
            <a:xfrm>
              <a:off x="6369275" y="1631400"/>
              <a:ext cx="35425" cy="26375"/>
            </a:xfrm>
            <a:custGeom>
              <a:avLst/>
              <a:gdLst/>
              <a:ahLst/>
              <a:cxnLst/>
              <a:rect l="l" t="t" r="r" b="b"/>
              <a:pathLst>
                <a:path w="1417" h="1055" extrusionOk="0">
                  <a:moveTo>
                    <a:pt x="162" y="1"/>
                  </a:moveTo>
                  <a:lnTo>
                    <a:pt x="0" y="765"/>
                  </a:lnTo>
                  <a:cubicBezTo>
                    <a:pt x="407" y="851"/>
                    <a:pt x="814" y="947"/>
                    <a:pt x="1216" y="1054"/>
                  </a:cubicBezTo>
                  <a:lnTo>
                    <a:pt x="1416" y="299"/>
                  </a:lnTo>
                  <a:cubicBezTo>
                    <a:pt x="1002" y="188"/>
                    <a:pt x="583" y="89"/>
                    <a:pt x="1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9"/>
            <p:cNvSpPr/>
            <p:nvPr/>
          </p:nvSpPr>
          <p:spPr>
            <a:xfrm>
              <a:off x="6313975" y="1622050"/>
              <a:ext cx="34225" cy="23825"/>
            </a:xfrm>
            <a:custGeom>
              <a:avLst/>
              <a:gdLst/>
              <a:ahLst/>
              <a:cxnLst/>
              <a:rect l="l" t="t" r="r" b="b"/>
              <a:pathLst>
                <a:path w="1369" h="953" extrusionOk="0">
                  <a:moveTo>
                    <a:pt x="90" y="1"/>
                  </a:moveTo>
                  <a:lnTo>
                    <a:pt x="1" y="778"/>
                  </a:lnTo>
                  <a:cubicBezTo>
                    <a:pt x="414" y="825"/>
                    <a:pt x="828" y="884"/>
                    <a:pt x="1239" y="952"/>
                  </a:cubicBezTo>
                  <a:lnTo>
                    <a:pt x="1369" y="182"/>
                  </a:lnTo>
                  <a:cubicBezTo>
                    <a:pt x="943" y="112"/>
                    <a:pt x="517" y="5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9"/>
            <p:cNvSpPr/>
            <p:nvPr/>
          </p:nvSpPr>
          <p:spPr>
            <a:xfrm>
              <a:off x="6258150" y="1618050"/>
              <a:ext cx="32750" cy="21100"/>
            </a:xfrm>
            <a:custGeom>
              <a:avLst/>
              <a:gdLst/>
              <a:ahLst/>
              <a:cxnLst/>
              <a:rect l="l" t="t" r="r" b="b"/>
              <a:pathLst>
                <a:path w="1310" h="844" extrusionOk="0">
                  <a:moveTo>
                    <a:pt x="22" y="0"/>
                  </a:moveTo>
                  <a:lnTo>
                    <a:pt x="0" y="781"/>
                  </a:lnTo>
                  <a:lnTo>
                    <a:pt x="314" y="792"/>
                  </a:lnTo>
                  <a:lnTo>
                    <a:pt x="470" y="797"/>
                  </a:lnTo>
                  <a:cubicBezTo>
                    <a:pt x="522" y="799"/>
                    <a:pt x="574" y="799"/>
                    <a:pt x="626" y="803"/>
                  </a:cubicBezTo>
                  <a:lnTo>
                    <a:pt x="1251" y="844"/>
                  </a:lnTo>
                  <a:lnTo>
                    <a:pt x="1309" y="65"/>
                  </a:lnTo>
                  <a:lnTo>
                    <a:pt x="667" y="23"/>
                  </a:lnTo>
                  <a:cubicBezTo>
                    <a:pt x="614" y="19"/>
                    <a:pt x="560" y="18"/>
                    <a:pt x="505" y="17"/>
                  </a:cubicBezTo>
                  <a:lnTo>
                    <a:pt x="344" y="1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3" name="Google Shape;513;p9"/>
          <p:cNvSpPr/>
          <p:nvPr/>
        </p:nvSpPr>
        <p:spPr>
          <a:xfrm rot="-7479214">
            <a:off x="-337236" y="5810157"/>
            <a:ext cx="2400791" cy="1003939"/>
          </a:xfrm>
          <a:custGeom>
            <a:avLst/>
            <a:gdLst/>
            <a:ahLst/>
            <a:cxnLst/>
            <a:rect l="l" t="t" r="r" b="b"/>
            <a:pathLst>
              <a:path w="10545" h="3509" extrusionOk="0">
                <a:moveTo>
                  <a:pt x="7015" y="530"/>
                </a:moveTo>
                <a:cubicBezTo>
                  <a:pt x="7125" y="530"/>
                  <a:pt x="7230" y="538"/>
                  <a:pt x="7300" y="555"/>
                </a:cubicBezTo>
                <a:cubicBezTo>
                  <a:pt x="7595" y="628"/>
                  <a:pt x="7802" y="761"/>
                  <a:pt x="7932" y="927"/>
                </a:cubicBezTo>
                <a:lnTo>
                  <a:pt x="7932" y="927"/>
                </a:lnTo>
                <a:cubicBezTo>
                  <a:pt x="7883" y="928"/>
                  <a:pt x="7837" y="929"/>
                  <a:pt x="7793" y="929"/>
                </a:cubicBezTo>
                <a:cubicBezTo>
                  <a:pt x="7678" y="929"/>
                  <a:pt x="7585" y="924"/>
                  <a:pt x="7524" y="914"/>
                </a:cubicBezTo>
                <a:cubicBezTo>
                  <a:pt x="7280" y="874"/>
                  <a:pt x="7038" y="821"/>
                  <a:pt x="6800" y="753"/>
                </a:cubicBezTo>
                <a:cubicBezTo>
                  <a:pt x="6290" y="609"/>
                  <a:pt x="6675" y="530"/>
                  <a:pt x="7015" y="530"/>
                </a:cubicBezTo>
                <a:close/>
                <a:moveTo>
                  <a:pt x="2570" y="2230"/>
                </a:moveTo>
                <a:cubicBezTo>
                  <a:pt x="2585" y="2230"/>
                  <a:pt x="2602" y="2281"/>
                  <a:pt x="2580" y="2390"/>
                </a:cubicBezTo>
                <a:lnTo>
                  <a:pt x="2580" y="2390"/>
                </a:lnTo>
                <a:cubicBezTo>
                  <a:pt x="2541" y="2286"/>
                  <a:pt x="2554" y="2230"/>
                  <a:pt x="2570" y="2230"/>
                </a:cubicBezTo>
                <a:close/>
                <a:moveTo>
                  <a:pt x="9867" y="0"/>
                </a:moveTo>
                <a:cubicBezTo>
                  <a:pt x="9740" y="0"/>
                  <a:pt x="9588" y="102"/>
                  <a:pt x="9671" y="198"/>
                </a:cubicBezTo>
                <a:cubicBezTo>
                  <a:pt x="10032" y="616"/>
                  <a:pt x="9080" y="833"/>
                  <a:pt x="8311" y="903"/>
                </a:cubicBezTo>
                <a:lnTo>
                  <a:pt x="8311" y="903"/>
                </a:lnTo>
                <a:cubicBezTo>
                  <a:pt x="7997" y="501"/>
                  <a:pt x="7388" y="255"/>
                  <a:pt x="6883" y="255"/>
                </a:cubicBezTo>
                <a:cubicBezTo>
                  <a:pt x="6828" y="255"/>
                  <a:pt x="6774" y="258"/>
                  <a:pt x="6722" y="264"/>
                </a:cubicBezTo>
                <a:cubicBezTo>
                  <a:pt x="6532" y="286"/>
                  <a:pt x="6130" y="387"/>
                  <a:pt x="6101" y="645"/>
                </a:cubicBezTo>
                <a:cubicBezTo>
                  <a:pt x="6072" y="905"/>
                  <a:pt x="6675" y="1009"/>
                  <a:pt x="6815" y="1046"/>
                </a:cubicBezTo>
                <a:cubicBezTo>
                  <a:pt x="7216" y="1149"/>
                  <a:pt x="7582" y="1197"/>
                  <a:pt x="7953" y="1197"/>
                </a:cubicBezTo>
                <a:cubicBezTo>
                  <a:pt x="7992" y="1197"/>
                  <a:pt x="8032" y="1197"/>
                  <a:pt x="8071" y="1196"/>
                </a:cubicBezTo>
                <a:lnTo>
                  <a:pt x="8071" y="1196"/>
                </a:lnTo>
                <a:cubicBezTo>
                  <a:pt x="8208" y="1653"/>
                  <a:pt x="7953" y="2224"/>
                  <a:pt x="7478" y="2562"/>
                </a:cubicBezTo>
                <a:cubicBezTo>
                  <a:pt x="6790" y="3051"/>
                  <a:pt x="5888" y="3247"/>
                  <a:pt x="5007" y="3247"/>
                </a:cubicBezTo>
                <a:cubicBezTo>
                  <a:pt x="4524" y="3247"/>
                  <a:pt x="4048" y="3188"/>
                  <a:pt x="3617" y="3086"/>
                </a:cubicBezTo>
                <a:cubicBezTo>
                  <a:pt x="3341" y="3020"/>
                  <a:pt x="3078" y="2914"/>
                  <a:pt x="2844" y="2749"/>
                </a:cubicBezTo>
                <a:cubicBezTo>
                  <a:pt x="2826" y="2736"/>
                  <a:pt x="2808" y="2723"/>
                  <a:pt x="2791" y="2708"/>
                </a:cubicBezTo>
                <a:lnTo>
                  <a:pt x="2791" y="2708"/>
                </a:lnTo>
                <a:cubicBezTo>
                  <a:pt x="2948" y="2455"/>
                  <a:pt x="3018" y="2090"/>
                  <a:pt x="2785" y="1890"/>
                </a:cubicBezTo>
                <a:cubicBezTo>
                  <a:pt x="2711" y="1826"/>
                  <a:pt x="2634" y="1797"/>
                  <a:pt x="2561" y="1797"/>
                </a:cubicBezTo>
                <a:cubicBezTo>
                  <a:pt x="2432" y="1797"/>
                  <a:pt x="2314" y="1889"/>
                  <a:pt x="2244" y="2039"/>
                </a:cubicBezTo>
                <a:cubicBezTo>
                  <a:pt x="2121" y="2301"/>
                  <a:pt x="2236" y="2568"/>
                  <a:pt x="2408" y="2774"/>
                </a:cubicBezTo>
                <a:lnTo>
                  <a:pt x="2408" y="2774"/>
                </a:lnTo>
                <a:cubicBezTo>
                  <a:pt x="2268" y="2949"/>
                  <a:pt x="2067" y="3024"/>
                  <a:pt x="1853" y="3024"/>
                </a:cubicBezTo>
                <a:cubicBezTo>
                  <a:pt x="1103" y="3024"/>
                  <a:pt x="189" y="2107"/>
                  <a:pt x="1140" y="1383"/>
                </a:cubicBezTo>
                <a:cubicBezTo>
                  <a:pt x="1278" y="1279"/>
                  <a:pt x="1163" y="1189"/>
                  <a:pt x="1040" y="1189"/>
                </a:cubicBezTo>
                <a:cubicBezTo>
                  <a:pt x="996" y="1189"/>
                  <a:pt x="952" y="1200"/>
                  <a:pt x="917" y="1227"/>
                </a:cubicBezTo>
                <a:cubicBezTo>
                  <a:pt x="1" y="1923"/>
                  <a:pt x="483" y="3055"/>
                  <a:pt x="1476" y="3233"/>
                </a:cubicBezTo>
                <a:cubicBezTo>
                  <a:pt x="1548" y="3245"/>
                  <a:pt x="1621" y="3252"/>
                  <a:pt x="1694" y="3252"/>
                </a:cubicBezTo>
                <a:cubicBezTo>
                  <a:pt x="2009" y="3252"/>
                  <a:pt x="2327" y="3136"/>
                  <a:pt x="2578" y="2943"/>
                </a:cubicBezTo>
                <a:lnTo>
                  <a:pt x="2578" y="2943"/>
                </a:lnTo>
                <a:cubicBezTo>
                  <a:pt x="2610" y="2970"/>
                  <a:pt x="2643" y="2995"/>
                  <a:pt x="2675" y="3017"/>
                </a:cubicBezTo>
                <a:cubicBezTo>
                  <a:pt x="3211" y="3392"/>
                  <a:pt x="3968" y="3508"/>
                  <a:pt x="4676" y="3508"/>
                </a:cubicBezTo>
                <a:cubicBezTo>
                  <a:pt x="4974" y="3508"/>
                  <a:pt x="5264" y="3488"/>
                  <a:pt x="5524" y="3457"/>
                </a:cubicBezTo>
                <a:cubicBezTo>
                  <a:pt x="6522" y="3341"/>
                  <a:pt x="7744" y="2996"/>
                  <a:pt x="8329" y="2073"/>
                </a:cubicBezTo>
                <a:cubicBezTo>
                  <a:pt x="8543" y="1738"/>
                  <a:pt x="8563" y="1431"/>
                  <a:pt x="8463" y="1168"/>
                </a:cubicBezTo>
                <a:lnTo>
                  <a:pt x="8463" y="1168"/>
                </a:lnTo>
                <a:cubicBezTo>
                  <a:pt x="8620" y="1151"/>
                  <a:pt x="8780" y="1125"/>
                  <a:pt x="8946" y="1093"/>
                </a:cubicBezTo>
                <a:cubicBezTo>
                  <a:pt x="9369" y="1012"/>
                  <a:pt x="10545" y="693"/>
                  <a:pt x="9982" y="44"/>
                </a:cubicBezTo>
                <a:cubicBezTo>
                  <a:pt x="9955" y="13"/>
                  <a:pt x="9912" y="0"/>
                  <a:pt x="9867" y="0"/>
                </a:cubicBezTo>
                <a:close/>
              </a:path>
            </a:pathLst>
          </a:custGeom>
          <a:solidFill>
            <a:srgbClr val="FF7C35">
              <a:alpha val="56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14" name="Google Shape;514;p9"/>
          <p:cNvGrpSpPr/>
          <p:nvPr/>
        </p:nvGrpSpPr>
        <p:grpSpPr>
          <a:xfrm>
            <a:off x="514335" y="275264"/>
            <a:ext cx="11114732" cy="6343037"/>
            <a:chOff x="385750" y="206447"/>
            <a:chExt cx="8336049" cy="4757278"/>
          </a:xfrm>
        </p:grpSpPr>
        <p:sp>
          <p:nvSpPr>
            <p:cNvPr id="515" name="Google Shape;515;p9"/>
            <p:cNvSpPr/>
            <p:nvPr/>
          </p:nvSpPr>
          <p:spPr>
            <a:xfrm rot="-5400000">
              <a:off x="2208886" y="-1549189"/>
              <a:ext cx="4730603" cy="8295224"/>
            </a:xfrm>
            <a:custGeom>
              <a:avLst/>
              <a:gdLst/>
              <a:ahLst/>
              <a:cxnLst/>
              <a:rect l="l" t="t" r="r" b="b"/>
              <a:pathLst>
                <a:path w="57473" h="77086" extrusionOk="0">
                  <a:moveTo>
                    <a:pt x="0" y="0"/>
                  </a:moveTo>
                  <a:lnTo>
                    <a:pt x="0" y="73905"/>
                  </a:lnTo>
                  <a:cubicBezTo>
                    <a:pt x="0" y="75663"/>
                    <a:pt x="1423" y="77085"/>
                    <a:pt x="3181" y="77085"/>
                  </a:cubicBezTo>
                  <a:lnTo>
                    <a:pt x="54376" y="77085"/>
                  </a:lnTo>
                  <a:cubicBezTo>
                    <a:pt x="56105" y="77085"/>
                    <a:pt x="57472" y="75691"/>
                    <a:pt x="57472" y="73989"/>
                  </a:cubicBezTo>
                  <a:lnTo>
                    <a:pt x="57472" y="0"/>
                  </a:lnTo>
                  <a:lnTo>
                    <a:pt x="54850" y="0"/>
                  </a:lnTo>
                  <a:lnTo>
                    <a:pt x="54683" y="279"/>
                  </a:lnTo>
                  <a:lnTo>
                    <a:pt x="54487" y="1284"/>
                  </a:lnTo>
                  <a:cubicBezTo>
                    <a:pt x="54571" y="1339"/>
                    <a:pt x="54738" y="1702"/>
                    <a:pt x="54738" y="1953"/>
                  </a:cubicBezTo>
                  <a:cubicBezTo>
                    <a:pt x="54738" y="2428"/>
                    <a:pt x="54336" y="2835"/>
                    <a:pt x="53851" y="2835"/>
                  </a:cubicBezTo>
                  <a:cubicBezTo>
                    <a:pt x="53794" y="2835"/>
                    <a:pt x="53737" y="2830"/>
                    <a:pt x="53678" y="2818"/>
                  </a:cubicBezTo>
                  <a:cubicBezTo>
                    <a:pt x="53343" y="2734"/>
                    <a:pt x="53064" y="2455"/>
                    <a:pt x="53009" y="2121"/>
                  </a:cubicBezTo>
                  <a:cubicBezTo>
                    <a:pt x="52897" y="1563"/>
                    <a:pt x="53315" y="1088"/>
                    <a:pt x="53846" y="1088"/>
                  </a:cubicBezTo>
                  <a:cubicBezTo>
                    <a:pt x="53873" y="1088"/>
                    <a:pt x="53957" y="251"/>
                    <a:pt x="53957" y="251"/>
                  </a:cubicBezTo>
                  <a:lnTo>
                    <a:pt x="53873" y="0"/>
                  </a:lnTo>
                  <a:lnTo>
                    <a:pt x="48824" y="0"/>
                  </a:lnTo>
                  <a:lnTo>
                    <a:pt x="48768" y="1228"/>
                  </a:lnTo>
                  <a:cubicBezTo>
                    <a:pt x="49047" y="1423"/>
                    <a:pt x="49214" y="1758"/>
                    <a:pt x="49131" y="2121"/>
                  </a:cubicBezTo>
                  <a:cubicBezTo>
                    <a:pt x="49075" y="2455"/>
                    <a:pt x="48796" y="2734"/>
                    <a:pt x="48461" y="2818"/>
                  </a:cubicBezTo>
                  <a:cubicBezTo>
                    <a:pt x="48403" y="2830"/>
                    <a:pt x="48345" y="2835"/>
                    <a:pt x="48288" y="2835"/>
                  </a:cubicBezTo>
                  <a:cubicBezTo>
                    <a:pt x="47803" y="2835"/>
                    <a:pt x="47401" y="2428"/>
                    <a:pt x="47401" y="1953"/>
                  </a:cubicBezTo>
                  <a:cubicBezTo>
                    <a:pt x="47401" y="1618"/>
                    <a:pt x="47596" y="1339"/>
                    <a:pt x="47847" y="1200"/>
                  </a:cubicBezTo>
                  <a:lnTo>
                    <a:pt x="47819" y="0"/>
                  </a:lnTo>
                  <a:lnTo>
                    <a:pt x="42323" y="0"/>
                  </a:lnTo>
                  <a:lnTo>
                    <a:pt x="42519" y="1088"/>
                  </a:lnTo>
                  <a:cubicBezTo>
                    <a:pt x="42593" y="1088"/>
                    <a:pt x="42655" y="1076"/>
                    <a:pt x="42721" y="1076"/>
                  </a:cubicBezTo>
                  <a:cubicBezTo>
                    <a:pt x="42754" y="1076"/>
                    <a:pt x="42788" y="1079"/>
                    <a:pt x="42825" y="1088"/>
                  </a:cubicBezTo>
                  <a:cubicBezTo>
                    <a:pt x="43216" y="1144"/>
                    <a:pt x="43523" y="1479"/>
                    <a:pt x="43579" y="1842"/>
                  </a:cubicBezTo>
                  <a:cubicBezTo>
                    <a:pt x="43629" y="2372"/>
                    <a:pt x="43200" y="2834"/>
                    <a:pt x="42683" y="2834"/>
                  </a:cubicBezTo>
                  <a:cubicBezTo>
                    <a:pt x="42629" y="2834"/>
                    <a:pt x="42574" y="2829"/>
                    <a:pt x="42519" y="2818"/>
                  </a:cubicBezTo>
                  <a:cubicBezTo>
                    <a:pt x="42184" y="2734"/>
                    <a:pt x="41905" y="2455"/>
                    <a:pt x="41849" y="2121"/>
                  </a:cubicBezTo>
                  <a:cubicBezTo>
                    <a:pt x="41821" y="1953"/>
                    <a:pt x="41821" y="1814"/>
                    <a:pt x="41877" y="1674"/>
                  </a:cubicBezTo>
                  <a:lnTo>
                    <a:pt x="41737" y="586"/>
                  </a:lnTo>
                  <a:lnTo>
                    <a:pt x="41319" y="0"/>
                  </a:lnTo>
                  <a:lnTo>
                    <a:pt x="37831" y="0"/>
                  </a:lnTo>
                  <a:lnTo>
                    <a:pt x="37720" y="1312"/>
                  </a:lnTo>
                  <a:cubicBezTo>
                    <a:pt x="37915" y="1507"/>
                    <a:pt x="38027" y="1814"/>
                    <a:pt x="37971" y="2121"/>
                  </a:cubicBezTo>
                  <a:cubicBezTo>
                    <a:pt x="37915" y="2455"/>
                    <a:pt x="37636" y="2734"/>
                    <a:pt x="37301" y="2818"/>
                  </a:cubicBezTo>
                  <a:cubicBezTo>
                    <a:pt x="37243" y="2830"/>
                    <a:pt x="37185" y="2835"/>
                    <a:pt x="37129" y="2835"/>
                  </a:cubicBezTo>
                  <a:cubicBezTo>
                    <a:pt x="36644" y="2835"/>
                    <a:pt x="36241" y="2428"/>
                    <a:pt x="36241" y="1953"/>
                  </a:cubicBezTo>
                  <a:cubicBezTo>
                    <a:pt x="36241" y="1674"/>
                    <a:pt x="36353" y="1451"/>
                    <a:pt x="36548" y="1284"/>
                  </a:cubicBezTo>
                  <a:lnTo>
                    <a:pt x="36576" y="0"/>
                  </a:lnTo>
                  <a:lnTo>
                    <a:pt x="31805" y="0"/>
                  </a:lnTo>
                  <a:lnTo>
                    <a:pt x="31833" y="419"/>
                  </a:lnTo>
                  <a:cubicBezTo>
                    <a:pt x="31945" y="475"/>
                    <a:pt x="32168" y="1339"/>
                    <a:pt x="32252" y="1451"/>
                  </a:cubicBezTo>
                  <a:cubicBezTo>
                    <a:pt x="32363" y="1618"/>
                    <a:pt x="32419" y="1842"/>
                    <a:pt x="32391" y="2065"/>
                  </a:cubicBezTo>
                  <a:cubicBezTo>
                    <a:pt x="32363" y="2455"/>
                    <a:pt x="32028" y="2790"/>
                    <a:pt x="31638" y="2818"/>
                  </a:cubicBezTo>
                  <a:cubicBezTo>
                    <a:pt x="31606" y="2821"/>
                    <a:pt x="31574" y="2823"/>
                    <a:pt x="31543" y="2823"/>
                  </a:cubicBezTo>
                  <a:cubicBezTo>
                    <a:pt x="31056" y="2823"/>
                    <a:pt x="30661" y="2425"/>
                    <a:pt x="30661" y="1953"/>
                  </a:cubicBezTo>
                  <a:cubicBezTo>
                    <a:pt x="30661" y="1674"/>
                    <a:pt x="30801" y="1395"/>
                    <a:pt x="31024" y="1256"/>
                  </a:cubicBezTo>
                  <a:cubicBezTo>
                    <a:pt x="31080" y="1200"/>
                    <a:pt x="30829" y="475"/>
                    <a:pt x="30885" y="363"/>
                  </a:cubicBezTo>
                  <a:lnTo>
                    <a:pt x="30801" y="0"/>
                  </a:lnTo>
                  <a:lnTo>
                    <a:pt x="26783" y="0"/>
                  </a:lnTo>
                  <a:lnTo>
                    <a:pt x="26532" y="1312"/>
                  </a:lnTo>
                  <a:cubicBezTo>
                    <a:pt x="26756" y="1507"/>
                    <a:pt x="26867" y="1786"/>
                    <a:pt x="26811" y="2121"/>
                  </a:cubicBezTo>
                  <a:cubicBezTo>
                    <a:pt x="26756" y="2455"/>
                    <a:pt x="26477" y="2734"/>
                    <a:pt x="26142" y="2818"/>
                  </a:cubicBezTo>
                  <a:cubicBezTo>
                    <a:pt x="26080" y="2830"/>
                    <a:pt x="26020" y="2835"/>
                    <a:pt x="25962" y="2835"/>
                  </a:cubicBezTo>
                  <a:cubicBezTo>
                    <a:pt x="25462" y="2835"/>
                    <a:pt x="25082" y="2428"/>
                    <a:pt x="25082" y="1953"/>
                  </a:cubicBezTo>
                  <a:cubicBezTo>
                    <a:pt x="25082" y="1618"/>
                    <a:pt x="25277" y="1312"/>
                    <a:pt x="25556" y="1172"/>
                  </a:cubicBezTo>
                  <a:lnTo>
                    <a:pt x="25500" y="0"/>
                  </a:lnTo>
                  <a:lnTo>
                    <a:pt x="21315" y="0"/>
                  </a:lnTo>
                  <a:lnTo>
                    <a:pt x="20980" y="1339"/>
                  </a:lnTo>
                  <a:cubicBezTo>
                    <a:pt x="21176" y="1535"/>
                    <a:pt x="21287" y="1814"/>
                    <a:pt x="21232" y="2121"/>
                  </a:cubicBezTo>
                  <a:cubicBezTo>
                    <a:pt x="21176" y="2455"/>
                    <a:pt x="20897" y="2734"/>
                    <a:pt x="20562" y="2818"/>
                  </a:cubicBezTo>
                  <a:cubicBezTo>
                    <a:pt x="20501" y="2830"/>
                    <a:pt x="20441" y="2835"/>
                    <a:pt x="20382" y="2835"/>
                  </a:cubicBezTo>
                  <a:cubicBezTo>
                    <a:pt x="19882" y="2835"/>
                    <a:pt x="19502" y="2428"/>
                    <a:pt x="19502" y="1953"/>
                  </a:cubicBezTo>
                  <a:cubicBezTo>
                    <a:pt x="19502" y="1646"/>
                    <a:pt x="19669" y="1339"/>
                    <a:pt x="19920" y="1200"/>
                  </a:cubicBezTo>
                  <a:lnTo>
                    <a:pt x="20395" y="0"/>
                  </a:lnTo>
                  <a:lnTo>
                    <a:pt x="15512" y="0"/>
                  </a:lnTo>
                  <a:lnTo>
                    <a:pt x="15373" y="1312"/>
                  </a:lnTo>
                  <a:cubicBezTo>
                    <a:pt x="15596" y="1507"/>
                    <a:pt x="15708" y="1786"/>
                    <a:pt x="15652" y="2121"/>
                  </a:cubicBezTo>
                  <a:cubicBezTo>
                    <a:pt x="15596" y="2455"/>
                    <a:pt x="15317" y="2734"/>
                    <a:pt x="14954" y="2818"/>
                  </a:cubicBezTo>
                  <a:cubicBezTo>
                    <a:pt x="14896" y="2830"/>
                    <a:pt x="14838" y="2835"/>
                    <a:pt x="14782" y="2835"/>
                  </a:cubicBezTo>
                  <a:cubicBezTo>
                    <a:pt x="14302" y="2835"/>
                    <a:pt x="13922" y="2428"/>
                    <a:pt x="13922" y="1953"/>
                  </a:cubicBezTo>
                  <a:cubicBezTo>
                    <a:pt x="13922" y="1674"/>
                    <a:pt x="14034" y="1451"/>
                    <a:pt x="14229" y="1284"/>
                  </a:cubicBezTo>
                  <a:lnTo>
                    <a:pt x="14034" y="0"/>
                  </a:lnTo>
                  <a:lnTo>
                    <a:pt x="10239" y="0"/>
                  </a:lnTo>
                  <a:lnTo>
                    <a:pt x="9765" y="1256"/>
                  </a:lnTo>
                  <a:cubicBezTo>
                    <a:pt x="9988" y="1451"/>
                    <a:pt x="10128" y="1730"/>
                    <a:pt x="10072" y="2065"/>
                  </a:cubicBezTo>
                  <a:cubicBezTo>
                    <a:pt x="10044" y="2455"/>
                    <a:pt x="9709" y="2790"/>
                    <a:pt x="9319" y="2818"/>
                  </a:cubicBezTo>
                  <a:cubicBezTo>
                    <a:pt x="9287" y="2821"/>
                    <a:pt x="9255" y="2823"/>
                    <a:pt x="9224" y="2823"/>
                  </a:cubicBezTo>
                  <a:cubicBezTo>
                    <a:pt x="8736" y="2823"/>
                    <a:pt x="8342" y="2425"/>
                    <a:pt x="8342" y="1953"/>
                  </a:cubicBezTo>
                  <a:cubicBezTo>
                    <a:pt x="8342" y="1702"/>
                    <a:pt x="8426" y="1507"/>
                    <a:pt x="8593" y="1339"/>
                  </a:cubicBezTo>
                  <a:lnTo>
                    <a:pt x="8342" y="0"/>
                  </a:lnTo>
                  <a:lnTo>
                    <a:pt x="3990" y="0"/>
                  </a:lnTo>
                  <a:lnTo>
                    <a:pt x="4157" y="1256"/>
                  </a:lnTo>
                  <a:cubicBezTo>
                    <a:pt x="4408" y="1451"/>
                    <a:pt x="4548" y="1758"/>
                    <a:pt x="4492" y="2121"/>
                  </a:cubicBezTo>
                  <a:cubicBezTo>
                    <a:pt x="4408" y="2455"/>
                    <a:pt x="4157" y="2734"/>
                    <a:pt x="3795" y="2818"/>
                  </a:cubicBezTo>
                  <a:cubicBezTo>
                    <a:pt x="3736" y="2830"/>
                    <a:pt x="3679" y="2835"/>
                    <a:pt x="3623" y="2835"/>
                  </a:cubicBezTo>
                  <a:cubicBezTo>
                    <a:pt x="3143" y="2835"/>
                    <a:pt x="2762" y="2428"/>
                    <a:pt x="2762" y="1953"/>
                  </a:cubicBezTo>
                  <a:cubicBezTo>
                    <a:pt x="2762" y="1758"/>
                    <a:pt x="2818" y="1563"/>
                    <a:pt x="2958" y="1395"/>
                  </a:cubicBezTo>
                  <a:lnTo>
                    <a:pt x="23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9"/>
            <p:cNvSpPr/>
            <p:nvPr/>
          </p:nvSpPr>
          <p:spPr>
            <a:xfrm rot="-5400000">
              <a:off x="2168061" y="-1575864"/>
              <a:ext cx="4730603" cy="8295224"/>
            </a:xfrm>
            <a:custGeom>
              <a:avLst/>
              <a:gdLst/>
              <a:ahLst/>
              <a:cxnLst/>
              <a:rect l="l" t="t" r="r" b="b"/>
              <a:pathLst>
                <a:path w="57473" h="77086" extrusionOk="0">
                  <a:moveTo>
                    <a:pt x="0" y="0"/>
                  </a:moveTo>
                  <a:lnTo>
                    <a:pt x="0" y="73905"/>
                  </a:lnTo>
                  <a:cubicBezTo>
                    <a:pt x="0" y="75663"/>
                    <a:pt x="1423" y="77085"/>
                    <a:pt x="3181" y="77085"/>
                  </a:cubicBezTo>
                  <a:lnTo>
                    <a:pt x="54376" y="77085"/>
                  </a:lnTo>
                  <a:cubicBezTo>
                    <a:pt x="56105" y="77085"/>
                    <a:pt x="57472" y="75691"/>
                    <a:pt x="57472" y="73989"/>
                  </a:cubicBezTo>
                  <a:lnTo>
                    <a:pt x="57472" y="0"/>
                  </a:lnTo>
                  <a:lnTo>
                    <a:pt x="54850" y="0"/>
                  </a:lnTo>
                  <a:lnTo>
                    <a:pt x="54683" y="279"/>
                  </a:lnTo>
                  <a:lnTo>
                    <a:pt x="54487" y="1284"/>
                  </a:lnTo>
                  <a:cubicBezTo>
                    <a:pt x="54571" y="1339"/>
                    <a:pt x="54738" y="1702"/>
                    <a:pt x="54738" y="1953"/>
                  </a:cubicBezTo>
                  <a:cubicBezTo>
                    <a:pt x="54738" y="2428"/>
                    <a:pt x="54336" y="2835"/>
                    <a:pt x="53851" y="2835"/>
                  </a:cubicBezTo>
                  <a:cubicBezTo>
                    <a:pt x="53794" y="2835"/>
                    <a:pt x="53737" y="2830"/>
                    <a:pt x="53678" y="2818"/>
                  </a:cubicBezTo>
                  <a:cubicBezTo>
                    <a:pt x="53343" y="2734"/>
                    <a:pt x="53064" y="2455"/>
                    <a:pt x="53009" y="2121"/>
                  </a:cubicBezTo>
                  <a:cubicBezTo>
                    <a:pt x="52897" y="1563"/>
                    <a:pt x="53315" y="1088"/>
                    <a:pt x="53846" y="1088"/>
                  </a:cubicBezTo>
                  <a:cubicBezTo>
                    <a:pt x="53873" y="1088"/>
                    <a:pt x="53957" y="251"/>
                    <a:pt x="53957" y="251"/>
                  </a:cubicBezTo>
                  <a:lnTo>
                    <a:pt x="53873" y="0"/>
                  </a:lnTo>
                  <a:lnTo>
                    <a:pt x="48824" y="0"/>
                  </a:lnTo>
                  <a:lnTo>
                    <a:pt x="48768" y="1228"/>
                  </a:lnTo>
                  <a:cubicBezTo>
                    <a:pt x="49047" y="1423"/>
                    <a:pt x="49214" y="1758"/>
                    <a:pt x="49131" y="2121"/>
                  </a:cubicBezTo>
                  <a:cubicBezTo>
                    <a:pt x="49075" y="2455"/>
                    <a:pt x="48796" y="2734"/>
                    <a:pt x="48461" y="2818"/>
                  </a:cubicBezTo>
                  <a:cubicBezTo>
                    <a:pt x="48403" y="2830"/>
                    <a:pt x="48345" y="2835"/>
                    <a:pt x="48288" y="2835"/>
                  </a:cubicBezTo>
                  <a:cubicBezTo>
                    <a:pt x="47803" y="2835"/>
                    <a:pt x="47401" y="2428"/>
                    <a:pt x="47401" y="1953"/>
                  </a:cubicBezTo>
                  <a:cubicBezTo>
                    <a:pt x="47401" y="1618"/>
                    <a:pt x="47596" y="1339"/>
                    <a:pt x="47847" y="1200"/>
                  </a:cubicBezTo>
                  <a:lnTo>
                    <a:pt x="47819" y="0"/>
                  </a:lnTo>
                  <a:lnTo>
                    <a:pt x="42323" y="0"/>
                  </a:lnTo>
                  <a:lnTo>
                    <a:pt x="42519" y="1088"/>
                  </a:lnTo>
                  <a:cubicBezTo>
                    <a:pt x="42593" y="1088"/>
                    <a:pt x="42655" y="1076"/>
                    <a:pt x="42721" y="1076"/>
                  </a:cubicBezTo>
                  <a:cubicBezTo>
                    <a:pt x="42754" y="1076"/>
                    <a:pt x="42788" y="1079"/>
                    <a:pt x="42825" y="1088"/>
                  </a:cubicBezTo>
                  <a:cubicBezTo>
                    <a:pt x="43216" y="1144"/>
                    <a:pt x="43523" y="1479"/>
                    <a:pt x="43579" y="1842"/>
                  </a:cubicBezTo>
                  <a:cubicBezTo>
                    <a:pt x="43629" y="2372"/>
                    <a:pt x="43200" y="2834"/>
                    <a:pt x="42683" y="2834"/>
                  </a:cubicBezTo>
                  <a:cubicBezTo>
                    <a:pt x="42629" y="2834"/>
                    <a:pt x="42574" y="2829"/>
                    <a:pt x="42519" y="2818"/>
                  </a:cubicBezTo>
                  <a:cubicBezTo>
                    <a:pt x="42184" y="2734"/>
                    <a:pt x="41905" y="2455"/>
                    <a:pt x="41849" y="2121"/>
                  </a:cubicBezTo>
                  <a:cubicBezTo>
                    <a:pt x="41821" y="1953"/>
                    <a:pt x="41821" y="1814"/>
                    <a:pt x="41877" y="1674"/>
                  </a:cubicBezTo>
                  <a:lnTo>
                    <a:pt x="41737" y="586"/>
                  </a:lnTo>
                  <a:lnTo>
                    <a:pt x="41319" y="0"/>
                  </a:lnTo>
                  <a:lnTo>
                    <a:pt x="37831" y="0"/>
                  </a:lnTo>
                  <a:lnTo>
                    <a:pt x="37720" y="1312"/>
                  </a:lnTo>
                  <a:cubicBezTo>
                    <a:pt x="37915" y="1507"/>
                    <a:pt x="38027" y="1814"/>
                    <a:pt x="37971" y="2121"/>
                  </a:cubicBezTo>
                  <a:cubicBezTo>
                    <a:pt x="37915" y="2455"/>
                    <a:pt x="37636" y="2734"/>
                    <a:pt x="37301" y="2818"/>
                  </a:cubicBezTo>
                  <a:cubicBezTo>
                    <a:pt x="37243" y="2830"/>
                    <a:pt x="37185" y="2835"/>
                    <a:pt x="37129" y="2835"/>
                  </a:cubicBezTo>
                  <a:cubicBezTo>
                    <a:pt x="36644" y="2835"/>
                    <a:pt x="36241" y="2428"/>
                    <a:pt x="36241" y="1953"/>
                  </a:cubicBezTo>
                  <a:cubicBezTo>
                    <a:pt x="36241" y="1674"/>
                    <a:pt x="36353" y="1451"/>
                    <a:pt x="36548" y="1284"/>
                  </a:cubicBezTo>
                  <a:lnTo>
                    <a:pt x="36576" y="0"/>
                  </a:lnTo>
                  <a:lnTo>
                    <a:pt x="31805" y="0"/>
                  </a:lnTo>
                  <a:lnTo>
                    <a:pt x="31833" y="419"/>
                  </a:lnTo>
                  <a:cubicBezTo>
                    <a:pt x="31945" y="475"/>
                    <a:pt x="32168" y="1339"/>
                    <a:pt x="32252" y="1451"/>
                  </a:cubicBezTo>
                  <a:cubicBezTo>
                    <a:pt x="32363" y="1618"/>
                    <a:pt x="32419" y="1842"/>
                    <a:pt x="32391" y="2065"/>
                  </a:cubicBezTo>
                  <a:cubicBezTo>
                    <a:pt x="32363" y="2455"/>
                    <a:pt x="32028" y="2790"/>
                    <a:pt x="31638" y="2818"/>
                  </a:cubicBezTo>
                  <a:cubicBezTo>
                    <a:pt x="31606" y="2821"/>
                    <a:pt x="31574" y="2823"/>
                    <a:pt x="31543" y="2823"/>
                  </a:cubicBezTo>
                  <a:cubicBezTo>
                    <a:pt x="31056" y="2823"/>
                    <a:pt x="30661" y="2425"/>
                    <a:pt x="30661" y="1953"/>
                  </a:cubicBezTo>
                  <a:cubicBezTo>
                    <a:pt x="30661" y="1674"/>
                    <a:pt x="30801" y="1395"/>
                    <a:pt x="31024" y="1256"/>
                  </a:cubicBezTo>
                  <a:cubicBezTo>
                    <a:pt x="31080" y="1200"/>
                    <a:pt x="30829" y="475"/>
                    <a:pt x="30885" y="363"/>
                  </a:cubicBezTo>
                  <a:lnTo>
                    <a:pt x="30801" y="0"/>
                  </a:lnTo>
                  <a:lnTo>
                    <a:pt x="26783" y="0"/>
                  </a:lnTo>
                  <a:lnTo>
                    <a:pt x="26532" y="1312"/>
                  </a:lnTo>
                  <a:cubicBezTo>
                    <a:pt x="26756" y="1507"/>
                    <a:pt x="26867" y="1786"/>
                    <a:pt x="26811" y="2121"/>
                  </a:cubicBezTo>
                  <a:cubicBezTo>
                    <a:pt x="26756" y="2455"/>
                    <a:pt x="26477" y="2734"/>
                    <a:pt x="26142" y="2818"/>
                  </a:cubicBezTo>
                  <a:cubicBezTo>
                    <a:pt x="26080" y="2830"/>
                    <a:pt x="26020" y="2835"/>
                    <a:pt x="25962" y="2835"/>
                  </a:cubicBezTo>
                  <a:cubicBezTo>
                    <a:pt x="25462" y="2835"/>
                    <a:pt x="25082" y="2428"/>
                    <a:pt x="25082" y="1953"/>
                  </a:cubicBezTo>
                  <a:cubicBezTo>
                    <a:pt x="25082" y="1618"/>
                    <a:pt x="25277" y="1312"/>
                    <a:pt x="25556" y="1172"/>
                  </a:cubicBezTo>
                  <a:lnTo>
                    <a:pt x="25500" y="0"/>
                  </a:lnTo>
                  <a:lnTo>
                    <a:pt x="21315" y="0"/>
                  </a:lnTo>
                  <a:lnTo>
                    <a:pt x="20980" y="1339"/>
                  </a:lnTo>
                  <a:cubicBezTo>
                    <a:pt x="21176" y="1535"/>
                    <a:pt x="21287" y="1814"/>
                    <a:pt x="21232" y="2121"/>
                  </a:cubicBezTo>
                  <a:cubicBezTo>
                    <a:pt x="21176" y="2455"/>
                    <a:pt x="20897" y="2734"/>
                    <a:pt x="20562" y="2818"/>
                  </a:cubicBezTo>
                  <a:cubicBezTo>
                    <a:pt x="20501" y="2830"/>
                    <a:pt x="20441" y="2835"/>
                    <a:pt x="20382" y="2835"/>
                  </a:cubicBezTo>
                  <a:cubicBezTo>
                    <a:pt x="19882" y="2835"/>
                    <a:pt x="19502" y="2428"/>
                    <a:pt x="19502" y="1953"/>
                  </a:cubicBezTo>
                  <a:cubicBezTo>
                    <a:pt x="19502" y="1646"/>
                    <a:pt x="19669" y="1339"/>
                    <a:pt x="19920" y="1200"/>
                  </a:cubicBezTo>
                  <a:lnTo>
                    <a:pt x="20395" y="0"/>
                  </a:lnTo>
                  <a:lnTo>
                    <a:pt x="15512" y="0"/>
                  </a:lnTo>
                  <a:lnTo>
                    <a:pt x="15373" y="1312"/>
                  </a:lnTo>
                  <a:cubicBezTo>
                    <a:pt x="15596" y="1507"/>
                    <a:pt x="15708" y="1786"/>
                    <a:pt x="15652" y="2121"/>
                  </a:cubicBezTo>
                  <a:cubicBezTo>
                    <a:pt x="15596" y="2455"/>
                    <a:pt x="15317" y="2734"/>
                    <a:pt x="14954" y="2818"/>
                  </a:cubicBezTo>
                  <a:cubicBezTo>
                    <a:pt x="14896" y="2830"/>
                    <a:pt x="14838" y="2835"/>
                    <a:pt x="14782" y="2835"/>
                  </a:cubicBezTo>
                  <a:cubicBezTo>
                    <a:pt x="14302" y="2835"/>
                    <a:pt x="13922" y="2428"/>
                    <a:pt x="13922" y="1953"/>
                  </a:cubicBezTo>
                  <a:cubicBezTo>
                    <a:pt x="13922" y="1674"/>
                    <a:pt x="14034" y="1451"/>
                    <a:pt x="14229" y="1284"/>
                  </a:cubicBezTo>
                  <a:lnTo>
                    <a:pt x="14034" y="0"/>
                  </a:lnTo>
                  <a:lnTo>
                    <a:pt x="10239" y="0"/>
                  </a:lnTo>
                  <a:lnTo>
                    <a:pt x="9765" y="1256"/>
                  </a:lnTo>
                  <a:cubicBezTo>
                    <a:pt x="9988" y="1451"/>
                    <a:pt x="10128" y="1730"/>
                    <a:pt x="10072" y="2065"/>
                  </a:cubicBezTo>
                  <a:cubicBezTo>
                    <a:pt x="10044" y="2455"/>
                    <a:pt x="9709" y="2790"/>
                    <a:pt x="9319" y="2818"/>
                  </a:cubicBezTo>
                  <a:cubicBezTo>
                    <a:pt x="9287" y="2821"/>
                    <a:pt x="9255" y="2823"/>
                    <a:pt x="9224" y="2823"/>
                  </a:cubicBezTo>
                  <a:cubicBezTo>
                    <a:pt x="8736" y="2823"/>
                    <a:pt x="8342" y="2425"/>
                    <a:pt x="8342" y="1953"/>
                  </a:cubicBezTo>
                  <a:cubicBezTo>
                    <a:pt x="8342" y="1702"/>
                    <a:pt x="8426" y="1507"/>
                    <a:pt x="8593" y="1339"/>
                  </a:cubicBezTo>
                  <a:lnTo>
                    <a:pt x="8342" y="0"/>
                  </a:lnTo>
                  <a:lnTo>
                    <a:pt x="3990" y="0"/>
                  </a:lnTo>
                  <a:lnTo>
                    <a:pt x="4157" y="1256"/>
                  </a:lnTo>
                  <a:cubicBezTo>
                    <a:pt x="4408" y="1451"/>
                    <a:pt x="4548" y="1758"/>
                    <a:pt x="4492" y="2121"/>
                  </a:cubicBezTo>
                  <a:cubicBezTo>
                    <a:pt x="4408" y="2455"/>
                    <a:pt x="4157" y="2734"/>
                    <a:pt x="3795" y="2818"/>
                  </a:cubicBezTo>
                  <a:cubicBezTo>
                    <a:pt x="3736" y="2830"/>
                    <a:pt x="3679" y="2835"/>
                    <a:pt x="3623" y="2835"/>
                  </a:cubicBezTo>
                  <a:cubicBezTo>
                    <a:pt x="3143" y="2835"/>
                    <a:pt x="2762" y="2428"/>
                    <a:pt x="2762" y="1953"/>
                  </a:cubicBezTo>
                  <a:cubicBezTo>
                    <a:pt x="2762" y="1758"/>
                    <a:pt x="2818" y="1563"/>
                    <a:pt x="2958" y="1395"/>
                  </a:cubicBezTo>
                  <a:lnTo>
                    <a:pt x="23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7" name="Google Shape;517;p9"/>
          <p:cNvSpPr txBox="1">
            <a:spLocks noGrp="1"/>
          </p:cNvSpPr>
          <p:nvPr>
            <p:ph type="title"/>
          </p:nvPr>
        </p:nvSpPr>
        <p:spPr>
          <a:xfrm>
            <a:off x="5247897" y="2315685"/>
            <a:ext cx="5462000" cy="114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6667"/>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18" name="Google Shape;518;p9"/>
          <p:cNvSpPr txBox="1">
            <a:spLocks noGrp="1"/>
          </p:cNvSpPr>
          <p:nvPr>
            <p:ph type="subTitle" idx="1"/>
          </p:nvPr>
        </p:nvSpPr>
        <p:spPr>
          <a:xfrm>
            <a:off x="5247897" y="3474315"/>
            <a:ext cx="5462000" cy="106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17079393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19"/>
        <p:cNvGrpSpPr/>
        <p:nvPr/>
      </p:nvGrpSpPr>
      <p:grpSpPr>
        <a:xfrm>
          <a:off x="0" y="0"/>
          <a:ext cx="0" cy="0"/>
          <a:chOff x="0" y="0"/>
          <a:chExt cx="0" cy="0"/>
        </a:xfrm>
      </p:grpSpPr>
      <p:sp>
        <p:nvSpPr>
          <p:cNvPr id="520" name="Google Shape;520;p10"/>
          <p:cNvSpPr txBox="1">
            <a:spLocks noGrp="1"/>
          </p:cNvSpPr>
          <p:nvPr>
            <p:ph type="title"/>
          </p:nvPr>
        </p:nvSpPr>
        <p:spPr>
          <a:xfrm>
            <a:off x="784367" y="3889300"/>
            <a:ext cx="5145200" cy="2249200"/>
          </a:xfrm>
          <a:prstGeom prst="rect">
            <a:avLst/>
          </a:prstGeom>
          <a:noFill/>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5306755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21"/>
        <p:cNvGrpSpPr/>
        <p:nvPr/>
      </p:nvGrpSpPr>
      <p:grpSpPr>
        <a:xfrm>
          <a:off x="0" y="0"/>
          <a:ext cx="0" cy="0"/>
          <a:chOff x="0" y="0"/>
          <a:chExt cx="0" cy="0"/>
        </a:xfrm>
      </p:grpSpPr>
      <p:grpSp>
        <p:nvGrpSpPr>
          <p:cNvPr id="522" name="Google Shape;522;p11"/>
          <p:cNvGrpSpPr/>
          <p:nvPr/>
        </p:nvGrpSpPr>
        <p:grpSpPr>
          <a:xfrm rot="-2700000">
            <a:off x="-1466549" y="3854991"/>
            <a:ext cx="4197193" cy="1714428"/>
            <a:chOff x="4407125" y="893175"/>
            <a:chExt cx="1997575" cy="815950"/>
          </a:xfrm>
        </p:grpSpPr>
        <p:sp>
          <p:nvSpPr>
            <p:cNvPr id="523" name="Google Shape;523;p11"/>
            <p:cNvSpPr/>
            <p:nvPr/>
          </p:nvSpPr>
          <p:spPr>
            <a:xfrm>
              <a:off x="4407425" y="1009550"/>
              <a:ext cx="22800" cy="34100"/>
            </a:xfrm>
            <a:custGeom>
              <a:avLst/>
              <a:gdLst/>
              <a:ahLst/>
              <a:cxnLst/>
              <a:rect l="l" t="t" r="r" b="b"/>
              <a:pathLst>
                <a:path w="912" h="1364" extrusionOk="0">
                  <a:moveTo>
                    <a:pt x="781" y="0"/>
                  </a:moveTo>
                  <a:lnTo>
                    <a:pt x="1" y="44"/>
                  </a:lnTo>
                  <a:lnTo>
                    <a:pt x="5" y="127"/>
                  </a:lnTo>
                  <a:lnTo>
                    <a:pt x="10" y="211"/>
                  </a:lnTo>
                  <a:lnTo>
                    <a:pt x="22" y="375"/>
                  </a:lnTo>
                  <a:cubicBezTo>
                    <a:pt x="32" y="486"/>
                    <a:pt x="41" y="596"/>
                    <a:pt x="53" y="706"/>
                  </a:cubicBezTo>
                  <a:cubicBezTo>
                    <a:pt x="76" y="926"/>
                    <a:pt x="106" y="1144"/>
                    <a:pt x="140" y="1363"/>
                  </a:cubicBezTo>
                  <a:lnTo>
                    <a:pt x="912" y="1242"/>
                  </a:lnTo>
                  <a:cubicBezTo>
                    <a:pt x="880" y="1036"/>
                    <a:pt x="851" y="830"/>
                    <a:pt x="830" y="623"/>
                  </a:cubicBezTo>
                  <a:cubicBezTo>
                    <a:pt x="818" y="520"/>
                    <a:pt x="810" y="416"/>
                    <a:pt x="799" y="312"/>
                  </a:cubicBezTo>
                  <a:lnTo>
                    <a:pt x="788" y="155"/>
                  </a:lnTo>
                  <a:lnTo>
                    <a:pt x="783" y="7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11"/>
            <p:cNvSpPr/>
            <p:nvPr/>
          </p:nvSpPr>
          <p:spPr>
            <a:xfrm>
              <a:off x="4407125" y="950950"/>
              <a:ext cx="22300" cy="33900"/>
            </a:xfrm>
            <a:custGeom>
              <a:avLst/>
              <a:gdLst/>
              <a:ahLst/>
              <a:cxnLst/>
              <a:rect l="l" t="t" r="r" b="b"/>
              <a:pathLst>
                <a:path w="892" h="1356" extrusionOk="0">
                  <a:moveTo>
                    <a:pt x="892" y="118"/>
                  </a:moveTo>
                  <a:lnTo>
                    <a:pt x="120" y="0"/>
                  </a:lnTo>
                  <a:cubicBezTo>
                    <a:pt x="52" y="442"/>
                    <a:pt x="14" y="886"/>
                    <a:pt x="0" y="1331"/>
                  </a:cubicBezTo>
                  <a:lnTo>
                    <a:pt x="781" y="1355"/>
                  </a:lnTo>
                  <a:cubicBezTo>
                    <a:pt x="793" y="942"/>
                    <a:pt x="829" y="527"/>
                    <a:pt x="892" y="11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1"/>
            <p:cNvSpPr/>
            <p:nvPr/>
          </p:nvSpPr>
          <p:spPr>
            <a:xfrm>
              <a:off x="4415350" y="893175"/>
              <a:ext cx="28550" cy="36825"/>
            </a:xfrm>
            <a:custGeom>
              <a:avLst/>
              <a:gdLst/>
              <a:ahLst/>
              <a:cxnLst/>
              <a:rect l="l" t="t" r="r" b="b"/>
              <a:pathLst>
                <a:path w="1142" h="1473" extrusionOk="0">
                  <a:moveTo>
                    <a:pt x="1141" y="295"/>
                  </a:moveTo>
                  <a:lnTo>
                    <a:pt x="418" y="1"/>
                  </a:lnTo>
                  <a:lnTo>
                    <a:pt x="355" y="157"/>
                  </a:lnTo>
                  <a:lnTo>
                    <a:pt x="297" y="315"/>
                  </a:lnTo>
                  <a:cubicBezTo>
                    <a:pt x="288" y="341"/>
                    <a:pt x="277" y="367"/>
                    <a:pt x="268" y="395"/>
                  </a:cubicBezTo>
                  <a:lnTo>
                    <a:pt x="241" y="474"/>
                  </a:lnTo>
                  <a:cubicBezTo>
                    <a:pt x="222" y="527"/>
                    <a:pt x="204" y="579"/>
                    <a:pt x="188" y="632"/>
                  </a:cubicBezTo>
                  <a:cubicBezTo>
                    <a:pt x="153" y="739"/>
                    <a:pt x="118" y="845"/>
                    <a:pt x="89" y="954"/>
                  </a:cubicBezTo>
                  <a:cubicBezTo>
                    <a:pt x="55" y="1061"/>
                    <a:pt x="28" y="1170"/>
                    <a:pt x="0" y="1278"/>
                  </a:cubicBezTo>
                  <a:lnTo>
                    <a:pt x="756" y="1472"/>
                  </a:lnTo>
                  <a:cubicBezTo>
                    <a:pt x="783" y="1372"/>
                    <a:pt x="808" y="1271"/>
                    <a:pt x="838" y="1172"/>
                  </a:cubicBezTo>
                  <a:cubicBezTo>
                    <a:pt x="866" y="1073"/>
                    <a:pt x="898" y="975"/>
                    <a:pt x="929" y="876"/>
                  </a:cubicBezTo>
                  <a:cubicBezTo>
                    <a:pt x="945" y="827"/>
                    <a:pt x="963" y="778"/>
                    <a:pt x="979" y="729"/>
                  </a:cubicBezTo>
                  <a:lnTo>
                    <a:pt x="1003" y="656"/>
                  </a:lnTo>
                  <a:cubicBezTo>
                    <a:pt x="1012" y="631"/>
                    <a:pt x="1022" y="608"/>
                    <a:pt x="1031" y="583"/>
                  </a:cubicBezTo>
                  <a:lnTo>
                    <a:pt x="1084" y="43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1"/>
            <p:cNvSpPr/>
            <p:nvPr/>
          </p:nvSpPr>
          <p:spPr>
            <a:xfrm>
              <a:off x="4458700" y="1169700"/>
              <a:ext cx="33225" cy="37575"/>
            </a:xfrm>
            <a:custGeom>
              <a:avLst/>
              <a:gdLst/>
              <a:ahLst/>
              <a:cxnLst/>
              <a:rect l="l" t="t" r="r" b="b"/>
              <a:pathLst>
                <a:path w="1329" h="1503" extrusionOk="0">
                  <a:moveTo>
                    <a:pt x="686" y="1"/>
                  </a:moveTo>
                  <a:lnTo>
                    <a:pt x="1" y="377"/>
                  </a:lnTo>
                  <a:cubicBezTo>
                    <a:pt x="105" y="568"/>
                    <a:pt x="215" y="758"/>
                    <a:pt x="327" y="945"/>
                  </a:cubicBezTo>
                  <a:cubicBezTo>
                    <a:pt x="438" y="1133"/>
                    <a:pt x="553" y="1319"/>
                    <a:pt x="671" y="1502"/>
                  </a:cubicBezTo>
                  <a:lnTo>
                    <a:pt x="1328" y="1080"/>
                  </a:lnTo>
                  <a:cubicBezTo>
                    <a:pt x="1215" y="906"/>
                    <a:pt x="1105" y="725"/>
                    <a:pt x="998" y="546"/>
                  </a:cubicBezTo>
                  <a:cubicBezTo>
                    <a:pt x="892" y="366"/>
                    <a:pt x="786" y="185"/>
                    <a:pt x="6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11"/>
            <p:cNvSpPr/>
            <p:nvPr/>
          </p:nvSpPr>
          <p:spPr>
            <a:xfrm>
              <a:off x="4433700" y="1118800"/>
              <a:ext cx="30750" cy="37275"/>
            </a:xfrm>
            <a:custGeom>
              <a:avLst/>
              <a:gdLst/>
              <a:ahLst/>
              <a:cxnLst/>
              <a:rect l="l" t="t" r="r" b="b"/>
              <a:pathLst>
                <a:path w="1230" h="1491" extrusionOk="0">
                  <a:moveTo>
                    <a:pt x="726" y="0"/>
                  </a:moveTo>
                  <a:lnTo>
                    <a:pt x="0" y="286"/>
                  </a:lnTo>
                  <a:cubicBezTo>
                    <a:pt x="161" y="695"/>
                    <a:pt x="338" y="1095"/>
                    <a:pt x="526" y="1490"/>
                  </a:cubicBezTo>
                  <a:lnTo>
                    <a:pt x="1230" y="1152"/>
                  </a:lnTo>
                  <a:cubicBezTo>
                    <a:pt x="1048" y="773"/>
                    <a:pt x="879" y="388"/>
                    <a:pt x="7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11"/>
            <p:cNvSpPr/>
            <p:nvPr/>
          </p:nvSpPr>
          <p:spPr>
            <a:xfrm>
              <a:off x="4416100" y="1065325"/>
              <a:ext cx="27475" cy="36225"/>
            </a:xfrm>
            <a:custGeom>
              <a:avLst/>
              <a:gdLst/>
              <a:ahLst/>
              <a:cxnLst/>
              <a:rect l="l" t="t" r="r" b="b"/>
              <a:pathLst>
                <a:path w="1099" h="1449" extrusionOk="0">
                  <a:moveTo>
                    <a:pt x="761" y="0"/>
                  </a:moveTo>
                  <a:lnTo>
                    <a:pt x="0" y="179"/>
                  </a:lnTo>
                  <a:cubicBezTo>
                    <a:pt x="12" y="232"/>
                    <a:pt x="24" y="285"/>
                    <a:pt x="39" y="339"/>
                  </a:cubicBezTo>
                  <a:cubicBezTo>
                    <a:pt x="53" y="392"/>
                    <a:pt x="65" y="445"/>
                    <a:pt x="80" y="499"/>
                  </a:cubicBezTo>
                  <a:cubicBezTo>
                    <a:pt x="108" y="605"/>
                    <a:pt x="136" y="713"/>
                    <a:pt x="165" y="818"/>
                  </a:cubicBezTo>
                  <a:cubicBezTo>
                    <a:pt x="194" y="923"/>
                    <a:pt x="226" y="1028"/>
                    <a:pt x="258" y="1134"/>
                  </a:cubicBezTo>
                  <a:cubicBezTo>
                    <a:pt x="273" y="1186"/>
                    <a:pt x="290" y="1240"/>
                    <a:pt x="306" y="1292"/>
                  </a:cubicBezTo>
                  <a:cubicBezTo>
                    <a:pt x="323" y="1344"/>
                    <a:pt x="339" y="1397"/>
                    <a:pt x="356" y="1449"/>
                  </a:cubicBezTo>
                  <a:lnTo>
                    <a:pt x="1099" y="1208"/>
                  </a:lnTo>
                  <a:cubicBezTo>
                    <a:pt x="1081" y="1158"/>
                    <a:pt x="1066" y="1109"/>
                    <a:pt x="1052" y="1058"/>
                  </a:cubicBezTo>
                  <a:cubicBezTo>
                    <a:pt x="1036" y="1009"/>
                    <a:pt x="1021" y="958"/>
                    <a:pt x="1005" y="908"/>
                  </a:cubicBezTo>
                  <a:cubicBezTo>
                    <a:pt x="975" y="808"/>
                    <a:pt x="945" y="709"/>
                    <a:pt x="918" y="609"/>
                  </a:cubicBezTo>
                  <a:cubicBezTo>
                    <a:pt x="889" y="508"/>
                    <a:pt x="863" y="407"/>
                    <a:pt x="836" y="307"/>
                  </a:cubicBezTo>
                  <a:cubicBezTo>
                    <a:pt x="823" y="256"/>
                    <a:pt x="811" y="205"/>
                    <a:pt x="798" y="154"/>
                  </a:cubicBezTo>
                  <a:cubicBezTo>
                    <a:pt x="783" y="101"/>
                    <a:pt x="771" y="53"/>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11"/>
            <p:cNvSpPr/>
            <p:nvPr/>
          </p:nvSpPr>
          <p:spPr>
            <a:xfrm>
              <a:off x="4568000" y="1301800"/>
              <a:ext cx="37025" cy="35800"/>
            </a:xfrm>
            <a:custGeom>
              <a:avLst/>
              <a:gdLst/>
              <a:ahLst/>
              <a:cxnLst/>
              <a:rect l="l" t="t" r="r" b="b"/>
              <a:pathLst>
                <a:path w="1481" h="1432" extrusionOk="0">
                  <a:moveTo>
                    <a:pt x="529" y="1"/>
                  </a:moveTo>
                  <a:lnTo>
                    <a:pt x="1" y="575"/>
                  </a:lnTo>
                  <a:lnTo>
                    <a:pt x="243" y="794"/>
                  </a:lnTo>
                  <a:lnTo>
                    <a:pt x="487" y="1010"/>
                  </a:lnTo>
                  <a:lnTo>
                    <a:pt x="610" y="1117"/>
                  </a:lnTo>
                  <a:lnTo>
                    <a:pt x="735" y="1223"/>
                  </a:lnTo>
                  <a:lnTo>
                    <a:pt x="985" y="1431"/>
                  </a:lnTo>
                  <a:lnTo>
                    <a:pt x="1481" y="829"/>
                  </a:lnTo>
                  <a:lnTo>
                    <a:pt x="1240" y="626"/>
                  </a:lnTo>
                  <a:lnTo>
                    <a:pt x="1118" y="524"/>
                  </a:lnTo>
                  <a:lnTo>
                    <a:pt x="1001" y="421"/>
                  </a:lnTo>
                  <a:lnTo>
                    <a:pt x="762" y="21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11"/>
            <p:cNvSpPr/>
            <p:nvPr/>
          </p:nvSpPr>
          <p:spPr>
            <a:xfrm>
              <a:off x="4527000" y="1261525"/>
              <a:ext cx="36225" cy="36725"/>
            </a:xfrm>
            <a:custGeom>
              <a:avLst/>
              <a:gdLst/>
              <a:ahLst/>
              <a:cxnLst/>
              <a:rect l="l" t="t" r="r" b="b"/>
              <a:pathLst>
                <a:path w="1449" h="1469" extrusionOk="0">
                  <a:moveTo>
                    <a:pt x="583" y="0"/>
                  </a:moveTo>
                  <a:lnTo>
                    <a:pt x="0" y="520"/>
                  </a:lnTo>
                  <a:cubicBezTo>
                    <a:pt x="71" y="602"/>
                    <a:pt x="146" y="681"/>
                    <a:pt x="219" y="762"/>
                  </a:cubicBezTo>
                  <a:cubicBezTo>
                    <a:pt x="293" y="841"/>
                    <a:pt x="365" y="922"/>
                    <a:pt x="439" y="1002"/>
                  </a:cubicBezTo>
                  <a:lnTo>
                    <a:pt x="666" y="1237"/>
                  </a:lnTo>
                  <a:lnTo>
                    <a:pt x="779" y="1354"/>
                  </a:lnTo>
                  <a:lnTo>
                    <a:pt x="895" y="1468"/>
                  </a:lnTo>
                  <a:lnTo>
                    <a:pt x="1448" y="916"/>
                  </a:lnTo>
                  <a:lnTo>
                    <a:pt x="1336" y="805"/>
                  </a:lnTo>
                  <a:lnTo>
                    <a:pt x="1227" y="691"/>
                  </a:lnTo>
                  <a:lnTo>
                    <a:pt x="1008" y="463"/>
                  </a:lnTo>
                  <a:cubicBezTo>
                    <a:pt x="937" y="387"/>
                    <a:pt x="865" y="309"/>
                    <a:pt x="794" y="232"/>
                  </a:cubicBezTo>
                  <a:cubicBezTo>
                    <a:pt x="724" y="156"/>
                    <a:pt x="652" y="80"/>
                    <a:pt x="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11"/>
            <p:cNvSpPr/>
            <p:nvPr/>
          </p:nvSpPr>
          <p:spPr>
            <a:xfrm>
              <a:off x="4490375" y="1217700"/>
              <a:ext cx="35075" cy="37300"/>
            </a:xfrm>
            <a:custGeom>
              <a:avLst/>
              <a:gdLst/>
              <a:ahLst/>
              <a:cxnLst/>
              <a:rect l="l" t="t" r="r" b="b"/>
              <a:pathLst>
                <a:path w="1403" h="1492" extrusionOk="0">
                  <a:moveTo>
                    <a:pt x="634" y="1"/>
                  </a:moveTo>
                  <a:lnTo>
                    <a:pt x="0" y="457"/>
                  </a:lnTo>
                  <a:cubicBezTo>
                    <a:pt x="128" y="634"/>
                    <a:pt x="259" y="810"/>
                    <a:pt x="393" y="980"/>
                  </a:cubicBezTo>
                  <a:lnTo>
                    <a:pt x="493" y="1110"/>
                  </a:lnTo>
                  <a:cubicBezTo>
                    <a:pt x="526" y="1152"/>
                    <a:pt x="559" y="1195"/>
                    <a:pt x="592" y="1238"/>
                  </a:cubicBezTo>
                  <a:lnTo>
                    <a:pt x="797" y="1492"/>
                  </a:lnTo>
                  <a:lnTo>
                    <a:pt x="1403" y="998"/>
                  </a:lnTo>
                  <a:lnTo>
                    <a:pt x="1205" y="752"/>
                  </a:lnTo>
                  <a:cubicBezTo>
                    <a:pt x="1170" y="712"/>
                    <a:pt x="1139" y="670"/>
                    <a:pt x="1107" y="629"/>
                  </a:cubicBezTo>
                  <a:lnTo>
                    <a:pt x="1010" y="504"/>
                  </a:lnTo>
                  <a:cubicBezTo>
                    <a:pt x="882" y="337"/>
                    <a:pt x="755" y="170"/>
                    <a:pt x="6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11"/>
            <p:cNvSpPr/>
            <p:nvPr/>
          </p:nvSpPr>
          <p:spPr>
            <a:xfrm>
              <a:off x="4713375" y="1396175"/>
              <a:ext cx="37175" cy="30700"/>
            </a:xfrm>
            <a:custGeom>
              <a:avLst/>
              <a:gdLst/>
              <a:ahLst/>
              <a:cxnLst/>
              <a:rect l="l" t="t" r="r" b="b"/>
              <a:pathLst>
                <a:path w="1487" h="1228" extrusionOk="0">
                  <a:moveTo>
                    <a:pt x="330" y="0"/>
                  </a:moveTo>
                  <a:lnTo>
                    <a:pt x="0" y="708"/>
                  </a:lnTo>
                  <a:lnTo>
                    <a:pt x="297" y="845"/>
                  </a:lnTo>
                  <a:cubicBezTo>
                    <a:pt x="321" y="856"/>
                    <a:pt x="346" y="869"/>
                    <a:pt x="371" y="879"/>
                  </a:cubicBezTo>
                  <a:lnTo>
                    <a:pt x="446" y="911"/>
                  </a:lnTo>
                  <a:lnTo>
                    <a:pt x="596" y="976"/>
                  </a:lnTo>
                  <a:lnTo>
                    <a:pt x="746" y="1041"/>
                  </a:lnTo>
                  <a:lnTo>
                    <a:pt x="821" y="1074"/>
                  </a:lnTo>
                  <a:lnTo>
                    <a:pt x="897" y="1105"/>
                  </a:lnTo>
                  <a:lnTo>
                    <a:pt x="1200" y="1228"/>
                  </a:lnTo>
                  <a:lnTo>
                    <a:pt x="1487" y="501"/>
                  </a:lnTo>
                  <a:lnTo>
                    <a:pt x="1195" y="382"/>
                  </a:lnTo>
                  <a:lnTo>
                    <a:pt x="1122" y="353"/>
                  </a:lnTo>
                  <a:lnTo>
                    <a:pt x="1050" y="322"/>
                  </a:lnTo>
                  <a:lnTo>
                    <a:pt x="905" y="258"/>
                  </a:lnTo>
                  <a:lnTo>
                    <a:pt x="761" y="196"/>
                  </a:lnTo>
                  <a:lnTo>
                    <a:pt x="688" y="165"/>
                  </a:lnTo>
                  <a:cubicBezTo>
                    <a:pt x="663" y="154"/>
                    <a:pt x="639" y="143"/>
                    <a:pt x="616" y="13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11"/>
            <p:cNvSpPr/>
            <p:nvPr/>
          </p:nvSpPr>
          <p:spPr>
            <a:xfrm>
              <a:off x="4661725" y="1369625"/>
              <a:ext cx="37525" cy="32800"/>
            </a:xfrm>
            <a:custGeom>
              <a:avLst/>
              <a:gdLst/>
              <a:ahLst/>
              <a:cxnLst/>
              <a:rect l="l" t="t" r="r" b="b"/>
              <a:pathLst>
                <a:path w="1501" h="1312" extrusionOk="0">
                  <a:moveTo>
                    <a:pt x="402" y="0"/>
                  </a:moveTo>
                  <a:lnTo>
                    <a:pt x="0" y="669"/>
                  </a:lnTo>
                  <a:lnTo>
                    <a:pt x="140" y="754"/>
                  </a:lnTo>
                  <a:cubicBezTo>
                    <a:pt x="163" y="768"/>
                    <a:pt x="187" y="781"/>
                    <a:pt x="210" y="796"/>
                  </a:cubicBezTo>
                  <a:lnTo>
                    <a:pt x="280" y="835"/>
                  </a:lnTo>
                  <a:lnTo>
                    <a:pt x="564" y="999"/>
                  </a:lnTo>
                  <a:cubicBezTo>
                    <a:pt x="610" y="1026"/>
                    <a:pt x="658" y="1052"/>
                    <a:pt x="707" y="1078"/>
                  </a:cubicBezTo>
                  <a:lnTo>
                    <a:pt x="850" y="1156"/>
                  </a:lnTo>
                  <a:lnTo>
                    <a:pt x="994" y="1234"/>
                  </a:lnTo>
                  <a:cubicBezTo>
                    <a:pt x="1017" y="1247"/>
                    <a:pt x="1041" y="1260"/>
                    <a:pt x="1064" y="1273"/>
                  </a:cubicBezTo>
                  <a:lnTo>
                    <a:pt x="1137" y="1311"/>
                  </a:lnTo>
                  <a:lnTo>
                    <a:pt x="1501" y="620"/>
                  </a:lnTo>
                  <a:lnTo>
                    <a:pt x="1431" y="583"/>
                  </a:lnTo>
                  <a:cubicBezTo>
                    <a:pt x="1407" y="571"/>
                    <a:pt x="1385" y="558"/>
                    <a:pt x="1361" y="545"/>
                  </a:cubicBezTo>
                  <a:lnTo>
                    <a:pt x="1224" y="470"/>
                  </a:lnTo>
                  <a:lnTo>
                    <a:pt x="1085" y="394"/>
                  </a:lnTo>
                  <a:cubicBezTo>
                    <a:pt x="1040" y="370"/>
                    <a:pt x="994" y="345"/>
                    <a:pt x="948" y="318"/>
                  </a:cubicBezTo>
                  <a:lnTo>
                    <a:pt x="674" y="159"/>
                  </a:lnTo>
                  <a:lnTo>
                    <a:pt x="606" y="121"/>
                  </a:lnTo>
                  <a:cubicBezTo>
                    <a:pt x="583" y="107"/>
                    <a:pt x="560" y="95"/>
                    <a:pt x="539" y="8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11"/>
            <p:cNvSpPr/>
            <p:nvPr/>
          </p:nvSpPr>
          <p:spPr>
            <a:xfrm>
              <a:off x="4613300" y="1338175"/>
              <a:ext cx="37475" cy="34450"/>
            </a:xfrm>
            <a:custGeom>
              <a:avLst/>
              <a:gdLst/>
              <a:ahLst/>
              <a:cxnLst/>
              <a:rect l="l" t="t" r="r" b="b"/>
              <a:pathLst>
                <a:path w="1499" h="1378" extrusionOk="0">
                  <a:moveTo>
                    <a:pt x="469" y="0"/>
                  </a:moveTo>
                  <a:lnTo>
                    <a:pt x="1" y="625"/>
                  </a:lnTo>
                  <a:lnTo>
                    <a:pt x="263" y="818"/>
                  </a:lnTo>
                  <a:lnTo>
                    <a:pt x="395" y="915"/>
                  </a:lnTo>
                  <a:lnTo>
                    <a:pt x="529" y="1008"/>
                  </a:lnTo>
                  <a:lnTo>
                    <a:pt x="796" y="1196"/>
                  </a:lnTo>
                  <a:cubicBezTo>
                    <a:pt x="886" y="1257"/>
                    <a:pt x="976" y="1316"/>
                    <a:pt x="1067" y="1378"/>
                  </a:cubicBezTo>
                  <a:lnTo>
                    <a:pt x="1499" y="727"/>
                  </a:lnTo>
                  <a:cubicBezTo>
                    <a:pt x="1411" y="669"/>
                    <a:pt x="1323" y="612"/>
                    <a:pt x="1237" y="551"/>
                  </a:cubicBezTo>
                  <a:lnTo>
                    <a:pt x="978" y="370"/>
                  </a:lnTo>
                  <a:lnTo>
                    <a:pt x="849" y="279"/>
                  </a:lnTo>
                  <a:lnTo>
                    <a:pt x="721" y="186"/>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11"/>
            <p:cNvSpPr/>
            <p:nvPr/>
          </p:nvSpPr>
          <p:spPr>
            <a:xfrm>
              <a:off x="4882450" y="1441075"/>
              <a:ext cx="33275" cy="21425"/>
            </a:xfrm>
            <a:custGeom>
              <a:avLst/>
              <a:gdLst/>
              <a:ahLst/>
              <a:cxnLst/>
              <a:rect l="l" t="t" r="r" b="b"/>
              <a:pathLst>
                <a:path w="1331" h="857" extrusionOk="0">
                  <a:moveTo>
                    <a:pt x="75" y="0"/>
                  </a:moveTo>
                  <a:lnTo>
                    <a:pt x="1" y="777"/>
                  </a:lnTo>
                  <a:lnTo>
                    <a:pt x="328" y="804"/>
                  </a:lnTo>
                  <a:cubicBezTo>
                    <a:pt x="382" y="808"/>
                    <a:pt x="437" y="813"/>
                    <a:pt x="490" y="818"/>
                  </a:cubicBezTo>
                  <a:lnTo>
                    <a:pt x="654" y="826"/>
                  </a:lnTo>
                  <a:lnTo>
                    <a:pt x="980" y="846"/>
                  </a:lnTo>
                  <a:lnTo>
                    <a:pt x="1307" y="856"/>
                  </a:lnTo>
                  <a:lnTo>
                    <a:pt x="1330" y="75"/>
                  </a:lnTo>
                  <a:lnTo>
                    <a:pt x="1016" y="65"/>
                  </a:lnTo>
                  <a:lnTo>
                    <a:pt x="702" y="47"/>
                  </a:lnTo>
                  <a:lnTo>
                    <a:pt x="544" y="38"/>
                  </a:lnTo>
                  <a:cubicBezTo>
                    <a:pt x="492" y="34"/>
                    <a:pt x="440" y="28"/>
                    <a:pt x="388" y="2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11"/>
            <p:cNvSpPr/>
            <p:nvPr/>
          </p:nvSpPr>
          <p:spPr>
            <a:xfrm>
              <a:off x="4824425" y="1432375"/>
              <a:ext cx="35125" cy="25025"/>
            </a:xfrm>
            <a:custGeom>
              <a:avLst/>
              <a:gdLst/>
              <a:ahLst/>
              <a:cxnLst/>
              <a:rect l="l" t="t" r="r" b="b"/>
              <a:pathLst>
                <a:path w="1405" h="1001" extrusionOk="0">
                  <a:moveTo>
                    <a:pt x="166" y="1"/>
                  </a:moveTo>
                  <a:lnTo>
                    <a:pt x="1" y="764"/>
                  </a:lnTo>
                  <a:cubicBezTo>
                    <a:pt x="427" y="858"/>
                    <a:pt x="859" y="932"/>
                    <a:pt x="1290" y="1000"/>
                  </a:cubicBezTo>
                  <a:lnTo>
                    <a:pt x="1404" y="228"/>
                  </a:lnTo>
                  <a:cubicBezTo>
                    <a:pt x="990" y="163"/>
                    <a:pt x="577" y="93"/>
                    <a:pt x="1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11"/>
            <p:cNvSpPr/>
            <p:nvPr/>
          </p:nvSpPr>
          <p:spPr>
            <a:xfrm>
              <a:off x="4768075" y="1417375"/>
              <a:ext cx="36450" cy="28050"/>
            </a:xfrm>
            <a:custGeom>
              <a:avLst/>
              <a:gdLst/>
              <a:ahLst/>
              <a:cxnLst/>
              <a:rect l="l" t="t" r="r" b="b"/>
              <a:pathLst>
                <a:path w="1458" h="1122" extrusionOk="0">
                  <a:moveTo>
                    <a:pt x="252" y="1"/>
                  </a:moveTo>
                  <a:lnTo>
                    <a:pt x="1" y="740"/>
                  </a:lnTo>
                  <a:cubicBezTo>
                    <a:pt x="52" y="758"/>
                    <a:pt x="104" y="775"/>
                    <a:pt x="156" y="792"/>
                  </a:cubicBezTo>
                  <a:lnTo>
                    <a:pt x="312" y="843"/>
                  </a:lnTo>
                  <a:lnTo>
                    <a:pt x="468" y="893"/>
                  </a:lnTo>
                  <a:lnTo>
                    <a:pt x="546" y="918"/>
                  </a:lnTo>
                  <a:lnTo>
                    <a:pt x="624" y="942"/>
                  </a:lnTo>
                  <a:cubicBezTo>
                    <a:pt x="834" y="1002"/>
                    <a:pt x="1042" y="1067"/>
                    <a:pt x="1253" y="1121"/>
                  </a:cubicBezTo>
                  <a:lnTo>
                    <a:pt x="1457" y="367"/>
                  </a:lnTo>
                  <a:cubicBezTo>
                    <a:pt x="1254" y="315"/>
                    <a:pt x="1053" y="253"/>
                    <a:pt x="852" y="194"/>
                  </a:cubicBezTo>
                  <a:lnTo>
                    <a:pt x="776" y="173"/>
                  </a:lnTo>
                  <a:lnTo>
                    <a:pt x="701" y="148"/>
                  </a:lnTo>
                  <a:lnTo>
                    <a:pt x="551" y="100"/>
                  </a:lnTo>
                  <a:lnTo>
                    <a:pt x="402" y="52"/>
                  </a:lnTo>
                  <a:cubicBezTo>
                    <a:pt x="353" y="34"/>
                    <a:pt x="302" y="18"/>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11"/>
            <p:cNvSpPr/>
            <p:nvPr/>
          </p:nvSpPr>
          <p:spPr>
            <a:xfrm>
              <a:off x="5052400" y="1418500"/>
              <a:ext cx="36350" cy="27925"/>
            </a:xfrm>
            <a:custGeom>
              <a:avLst/>
              <a:gdLst/>
              <a:ahLst/>
              <a:cxnLst/>
              <a:rect l="l" t="t" r="r" b="b"/>
              <a:pathLst>
                <a:path w="1454" h="1117" extrusionOk="0">
                  <a:moveTo>
                    <a:pt x="1" y="362"/>
                  </a:moveTo>
                  <a:lnTo>
                    <a:pt x="199" y="1117"/>
                  </a:lnTo>
                  <a:cubicBezTo>
                    <a:pt x="252" y="1103"/>
                    <a:pt x="304" y="1088"/>
                    <a:pt x="356" y="1074"/>
                  </a:cubicBezTo>
                  <a:lnTo>
                    <a:pt x="513" y="1029"/>
                  </a:lnTo>
                  <a:lnTo>
                    <a:pt x="670" y="985"/>
                  </a:lnTo>
                  <a:cubicBezTo>
                    <a:pt x="696" y="977"/>
                    <a:pt x="722" y="971"/>
                    <a:pt x="750" y="963"/>
                  </a:cubicBezTo>
                  <a:lnTo>
                    <a:pt x="829" y="940"/>
                  </a:lnTo>
                  <a:lnTo>
                    <a:pt x="1142" y="843"/>
                  </a:lnTo>
                  <a:lnTo>
                    <a:pt x="1220" y="820"/>
                  </a:lnTo>
                  <a:lnTo>
                    <a:pt x="1298" y="794"/>
                  </a:lnTo>
                  <a:lnTo>
                    <a:pt x="1453" y="742"/>
                  </a:lnTo>
                  <a:lnTo>
                    <a:pt x="1204" y="1"/>
                  </a:lnTo>
                  <a:lnTo>
                    <a:pt x="1054" y="51"/>
                  </a:lnTo>
                  <a:lnTo>
                    <a:pt x="981" y="76"/>
                  </a:lnTo>
                  <a:lnTo>
                    <a:pt x="905" y="98"/>
                  </a:lnTo>
                  <a:lnTo>
                    <a:pt x="605" y="191"/>
                  </a:lnTo>
                  <a:lnTo>
                    <a:pt x="529" y="215"/>
                  </a:lnTo>
                  <a:cubicBezTo>
                    <a:pt x="504" y="222"/>
                    <a:pt x="478" y="229"/>
                    <a:pt x="454" y="237"/>
                  </a:cubicBezTo>
                  <a:lnTo>
                    <a:pt x="303" y="279"/>
                  </a:lnTo>
                  <a:lnTo>
                    <a:pt x="152" y="320"/>
                  </a:lnTo>
                  <a:cubicBezTo>
                    <a:pt x="102" y="335"/>
                    <a:pt x="51" y="350"/>
                    <a:pt x="1" y="3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11"/>
            <p:cNvSpPr/>
            <p:nvPr/>
          </p:nvSpPr>
          <p:spPr>
            <a:xfrm>
              <a:off x="4997100" y="1433175"/>
              <a:ext cx="34950" cy="24725"/>
            </a:xfrm>
            <a:custGeom>
              <a:avLst/>
              <a:gdLst/>
              <a:ahLst/>
              <a:cxnLst/>
              <a:rect l="l" t="t" r="r" b="b"/>
              <a:pathLst>
                <a:path w="1398" h="989" extrusionOk="0">
                  <a:moveTo>
                    <a:pt x="0" y="216"/>
                  </a:moveTo>
                  <a:lnTo>
                    <a:pt x="107" y="989"/>
                  </a:lnTo>
                  <a:lnTo>
                    <a:pt x="432" y="942"/>
                  </a:lnTo>
                  <a:cubicBezTo>
                    <a:pt x="540" y="925"/>
                    <a:pt x="647" y="906"/>
                    <a:pt x="754" y="888"/>
                  </a:cubicBezTo>
                  <a:cubicBezTo>
                    <a:pt x="971" y="854"/>
                    <a:pt x="1184" y="808"/>
                    <a:pt x="1397" y="766"/>
                  </a:cubicBezTo>
                  <a:lnTo>
                    <a:pt x="1240" y="1"/>
                  </a:lnTo>
                  <a:cubicBezTo>
                    <a:pt x="1034" y="41"/>
                    <a:pt x="829" y="84"/>
                    <a:pt x="622" y="117"/>
                  </a:cubicBezTo>
                  <a:cubicBezTo>
                    <a:pt x="519" y="134"/>
                    <a:pt x="415" y="154"/>
                    <a:pt x="312" y="16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11"/>
            <p:cNvSpPr/>
            <p:nvPr/>
          </p:nvSpPr>
          <p:spPr>
            <a:xfrm>
              <a:off x="4941050" y="1441325"/>
              <a:ext cx="33150" cy="21300"/>
            </a:xfrm>
            <a:custGeom>
              <a:avLst/>
              <a:gdLst/>
              <a:ahLst/>
              <a:cxnLst/>
              <a:rect l="l" t="t" r="r" b="b"/>
              <a:pathLst>
                <a:path w="1326" h="852" extrusionOk="0">
                  <a:moveTo>
                    <a:pt x="0" y="70"/>
                  </a:moveTo>
                  <a:lnTo>
                    <a:pt x="19" y="851"/>
                  </a:lnTo>
                  <a:cubicBezTo>
                    <a:pt x="73" y="850"/>
                    <a:pt x="129" y="850"/>
                    <a:pt x="183" y="848"/>
                  </a:cubicBezTo>
                  <a:lnTo>
                    <a:pt x="347" y="841"/>
                  </a:lnTo>
                  <a:lnTo>
                    <a:pt x="673" y="827"/>
                  </a:lnTo>
                  <a:lnTo>
                    <a:pt x="1000" y="805"/>
                  </a:lnTo>
                  <a:lnTo>
                    <a:pt x="1162" y="793"/>
                  </a:lnTo>
                  <a:cubicBezTo>
                    <a:pt x="1218" y="789"/>
                    <a:pt x="1271" y="783"/>
                    <a:pt x="1326" y="778"/>
                  </a:cubicBezTo>
                  <a:lnTo>
                    <a:pt x="1258" y="1"/>
                  </a:lnTo>
                  <a:cubicBezTo>
                    <a:pt x="1206" y="6"/>
                    <a:pt x="1154" y="11"/>
                    <a:pt x="1102" y="15"/>
                  </a:cubicBezTo>
                  <a:lnTo>
                    <a:pt x="944" y="26"/>
                  </a:lnTo>
                  <a:lnTo>
                    <a:pt x="630" y="47"/>
                  </a:lnTo>
                  <a:lnTo>
                    <a:pt x="315" y="59"/>
                  </a:lnTo>
                  <a:lnTo>
                    <a:pt x="158" y="65"/>
                  </a:lnTo>
                  <a:cubicBezTo>
                    <a:pt x="106" y="69"/>
                    <a:pt x="53" y="69"/>
                    <a:pt x="0" y="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11"/>
            <p:cNvSpPr/>
            <p:nvPr/>
          </p:nvSpPr>
          <p:spPr>
            <a:xfrm>
              <a:off x="5204450" y="1335775"/>
              <a:ext cx="37300" cy="35350"/>
            </a:xfrm>
            <a:custGeom>
              <a:avLst/>
              <a:gdLst/>
              <a:ahLst/>
              <a:cxnLst/>
              <a:rect l="l" t="t" r="r" b="b"/>
              <a:pathLst>
                <a:path w="1492" h="1414" extrusionOk="0">
                  <a:moveTo>
                    <a:pt x="0" y="787"/>
                  </a:moveTo>
                  <a:lnTo>
                    <a:pt x="465" y="1414"/>
                  </a:lnTo>
                  <a:cubicBezTo>
                    <a:pt x="642" y="1285"/>
                    <a:pt x="815" y="1150"/>
                    <a:pt x="986" y="1012"/>
                  </a:cubicBezTo>
                  <a:cubicBezTo>
                    <a:pt x="1158" y="874"/>
                    <a:pt x="1327" y="732"/>
                    <a:pt x="1491" y="586"/>
                  </a:cubicBezTo>
                  <a:lnTo>
                    <a:pt x="976" y="1"/>
                  </a:lnTo>
                  <a:cubicBezTo>
                    <a:pt x="819" y="138"/>
                    <a:pt x="661" y="273"/>
                    <a:pt x="497" y="404"/>
                  </a:cubicBezTo>
                  <a:cubicBezTo>
                    <a:pt x="335" y="536"/>
                    <a:pt x="171" y="664"/>
                    <a:pt x="0" y="78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11"/>
            <p:cNvSpPr/>
            <p:nvPr/>
          </p:nvSpPr>
          <p:spPr>
            <a:xfrm>
              <a:off x="5157100" y="1369725"/>
              <a:ext cx="37575" cy="33225"/>
            </a:xfrm>
            <a:custGeom>
              <a:avLst/>
              <a:gdLst/>
              <a:ahLst/>
              <a:cxnLst/>
              <a:rect l="l" t="t" r="r" b="b"/>
              <a:pathLst>
                <a:path w="1503" h="1329" extrusionOk="0">
                  <a:moveTo>
                    <a:pt x="0" y="646"/>
                  </a:moveTo>
                  <a:lnTo>
                    <a:pt x="378" y="1329"/>
                  </a:lnTo>
                  <a:lnTo>
                    <a:pt x="665" y="1168"/>
                  </a:lnTo>
                  <a:lnTo>
                    <a:pt x="736" y="1127"/>
                  </a:lnTo>
                  <a:cubicBezTo>
                    <a:pt x="760" y="1114"/>
                    <a:pt x="782" y="1099"/>
                    <a:pt x="806" y="1085"/>
                  </a:cubicBezTo>
                  <a:lnTo>
                    <a:pt x="947" y="1001"/>
                  </a:lnTo>
                  <a:lnTo>
                    <a:pt x="1087" y="917"/>
                  </a:lnTo>
                  <a:cubicBezTo>
                    <a:pt x="1134" y="887"/>
                    <a:pt x="1181" y="860"/>
                    <a:pt x="1226" y="830"/>
                  </a:cubicBezTo>
                  <a:lnTo>
                    <a:pt x="1503" y="653"/>
                  </a:lnTo>
                  <a:lnTo>
                    <a:pt x="1076" y="0"/>
                  </a:lnTo>
                  <a:lnTo>
                    <a:pt x="812" y="169"/>
                  </a:lnTo>
                  <a:cubicBezTo>
                    <a:pt x="767" y="198"/>
                    <a:pt x="723" y="224"/>
                    <a:pt x="677" y="251"/>
                  </a:cubicBezTo>
                  <a:lnTo>
                    <a:pt x="543" y="331"/>
                  </a:lnTo>
                  <a:lnTo>
                    <a:pt x="410" y="413"/>
                  </a:lnTo>
                  <a:cubicBezTo>
                    <a:pt x="387" y="425"/>
                    <a:pt x="365" y="440"/>
                    <a:pt x="342" y="453"/>
                  </a:cubicBezTo>
                  <a:lnTo>
                    <a:pt x="272" y="49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11"/>
            <p:cNvSpPr/>
            <p:nvPr/>
          </p:nvSpPr>
          <p:spPr>
            <a:xfrm>
              <a:off x="5106350" y="1397150"/>
              <a:ext cx="37250" cy="30825"/>
            </a:xfrm>
            <a:custGeom>
              <a:avLst/>
              <a:gdLst/>
              <a:ahLst/>
              <a:cxnLst/>
              <a:rect l="l" t="t" r="r" b="b"/>
              <a:pathLst>
                <a:path w="1490" h="1233" extrusionOk="0">
                  <a:moveTo>
                    <a:pt x="0" y="508"/>
                  </a:moveTo>
                  <a:lnTo>
                    <a:pt x="290" y="1233"/>
                  </a:lnTo>
                  <a:cubicBezTo>
                    <a:pt x="494" y="1154"/>
                    <a:pt x="694" y="1066"/>
                    <a:pt x="895" y="980"/>
                  </a:cubicBezTo>
                  <a:lnTo>
                    <a:pt x="969" y="947"/>
                  </a:lnTo>
                  <a:lnTo>
                    <a:pt x="1044" y="914"/>
                  </a:lnTo>
                  <a:lnTo>
                    <a:pt x="1192" y="844"/>
                  </a:lnTo>
                  <a:lnTo>
                    <a:pt x="1341" y="775"/>
                  </a:lnTo>
                  <a:lnTo>
                    <a:pt x="1415" y="742"/>
                  </a:lnTo>
                  <a:cubicBezTo>
                    <a:pt x="1440" y="730"/>
                    <a:pt x="1464" y="718"/>
                    <a:pt x="1489" y="706"/>
                  </a:cubicBezTo>
                  <a:lnTo>
                    <a:pt x="1151" y="1"/>
                  </a:lnTo>
                  <a:cubicBezTo>
                    <a:pt x="1128" y="13"/>
                    <a:pt x="1104" y="25"/>
                    <a:pt x="1081" y="35"/>
                  </a:cubicBezTo>
                  <a:lnTo>
                    <a:pt x="1009" y="67"/>
                  </a:lnTo>
                  <a:lnTo>
                    <a:pt x="865" y="133"/>
                  </a:lnTo>
                  <a:lnTo>
                    <a:pt x="723" y="198"/>
                  </a:lnTo>
                  <a:lnTo>
                    <a:pt x="651" y="230"/>
                  </a:lnTo>
                  <a:lnTo>
                    <a:pt x="579" y="261"/>
                  </a:lnTo>
                  <a:cubicBezTo>
                    <a:pt x="386" y="348"/>
                    <a:pt x="196" y="432"/>
                    <a:pt x="0" y="50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11"/>
            <p:cNvSpPr/>
            <p:nvPr/>
          </p:nvSpPr>
          <p:spPr>
            <a:xfrm>
              <a:off x="5304675" y="1194875"/>
              <a:ext cx="25225" cy="35525"/>
            </a:xfrm>
            <a:custGeom>
              <a:avLst/>
              <a:gdLst/>
              <a:ahLst/>
              <a:cxnLst/>
              <a:rect l="l" t="t" r="r" b="b"/>
              <a:pathLst>
                <a:path w="1009" h="1421" extrusionOk="0">
                  <a:moveTo>
                    <a:pt x="0" y="1201"/>
                  </a:moveTo>
                  <a:lnTo>
                    <a:pt x="750" y="1421"/>
                  </a:lnTo>
                  <a:lnTo>
                    <a:pt x="797" y="1257"/>
                  </a:lnTo>
                  <a:lnTo>
                    <a:pt x="838" y="1092"/>
                  </a:lnTo>
                  <a:cubicBezTo>
                    <a:pt x="844" y="1065"/>
                    <a:pt x="853" y="1037"/>
                    <a:pt x="859" y="1008"/>
                  </a:cubicBezTo>
                  <a:lnTo>
                    <a:pt x="877" y="924"/>
                  </a:lnTo>
                  <a:lnTo>
                    <a:pt x="896" y="839"/>
                  </a:lnTo>
                  <a:cubicBezTo>
                    <a:pt x="902" y="811"/>
                    <a:pt x="908" y="784"/>
                    <a:pt x="912" y="754"/>
                  </a:cubicBezTo>
                  <a:lnTo>
                    <a:pt x="942" y="586"/>
                  </a:lnTo>
                  <a:lnTo>
                    <a:pt x="950" y="542"/>
                  </a:lnTo>
                  <a:lnTo>
                    <a:pt x="957" y="499"/>
                  </a:lnTo>
                  <a:lnTo>
                    <a:pt x="968" y="414"/>
                  </a:lnTo>
                  <a:cubicBezTo>
                    <a:pt x="986" y="300"/>
                    <a:pt x="996" y="186"/>
                    <a:pt x="1009" y="71"/>
                  </a:cubicBezTo>
                  <a:lnTo>
                    <a:pt x="230" y="1"/>
                  </a:lnTo>
                  <a:cubicBezTo>
                    <a:pt x="219" y="103"/>
                    <a:pt x="210" y="204"/>
                    <a:pt x="194" y="305"/>
                  </a:cubicBezTo>
                  <a:lnTo>
                    <a:pt x="183" y="380"/>
                  </a:lnTo>
                  <a:lnTo>
                    <a:pt x="178" y="417"/>
                  </a:lnTo>
                  <a:lnTo>
                    <a:pt x="172" y="456"/>
                  </a:lnTo>
                  <a:lnTo>
                    <a:pt x="145" y="604"/>
                  </a:lnTo>
                  <a:cubicBezTo>
                    <a:pt x="141" y="629"/>
                    <a:pt x="134" y="654"/>
                    <a:pt x="129" y="679"/>
                  </a:cubicBezTo>
                  <a:lnTo>
                    <a:pt x="114" y="753"/>
                  </a:lnTo>
                  <a:lnTo>
                    <a:pt x="98" y="827"/>
                  </a:lnTo>
                  <a:cubicBezTo>
                    <a:pt x="93" y="852"/>
                    <a:pt x="84" y="877"/>
                    <a:pt x="79" y="901"/>
                  </a:cubicBezTo>
                  <a:lnTo>
                    <a:pt x="42" y="105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11"/>
            <p:cNvSpPr/>
            <p:nvPr/>
          </p:nvSpPr>
          <p:spPr>
            <a:xfrm>
              <a:off x="5281725" y="1247800"/>
              <a:ext cx="32425" cy="37650"/>
            </a:xfrm>
            <a:custGeom>
              <a:avLst/>
              <a:gdLst/>
              <a:ahLst/>
              <a:cxnLst/>
              <a:rect l="l" t="t" r="r" b="b"/>
              <a:pathLst>
                <a:path w="1297" h="1506" extrusionOk="0">
                  <a:moveTo>
                    <a:pt x="1" y="1089"/>
                  </a:moveTo>
                  <a:lnTo>
                    <a:pt x="662" y="1506"/>
                  </a:lnTo>
                  <a:cubicBezTo>
                    <a:pt x="691" y="1459"/>
                    <a:pt x="720" y="1411"/>
                    <a:pt x="749" y="1363"/>
                  </a:cubicBezTo>
                  <a:lnTo>
                    <a:pt x="794" y="1291"/>
                  </a:lnTo>
                  <a:lnTo>
                    <a:pt x="836" y="1219"/>
                  </a:lnTo>
                  <a:cubicBezTo>
                    <a:pt x="863" y="1171"/>
                    <a:pt x="893" y="1122"/>
                    <a:pt x="919" y="1073"/>
                  </a:cubicBezTo>
                  <a:lnTo>
                    <a:pt x="1000" y="924"/>
                  </a:lnTo>
                  <a:lnTo>
                    <a:pt x="1021" y="887"/>
                  </a:lnTo>
                  <a:lnTo>
                    <a:pt x="1040" y="850"/>
                  </a:lnTo>
                  <a:lnTo>
                    <a:pt x="1079" y="775"/>
                  </a:lnTo>
                  <a:cubicBezTo>
                    <a:pt x="1105" y="724"/>
                    <a:pt x="1132" y="674"/>
                    <a:pt x="1154" y="624"/>
                  </a:cubicBezTo>
                  <a:lnTo>
                    <a:pt x="1227" y="471"/>
                  </a:lnTo>
                  <a:lnTo>
                    <a:pt x="1296" y="317"/>
                  </a:lnTo>
                  <a:lnTo>
                    <a:pt x="582" y="0"/>
                  </a:lnTo>
                  <a:lnTo>
                    <a:pt x="518" y="141"/>
                  </a:lnTo>
                  <a:lnTo>
                    <a:pt x="452" y="280"/>
                  </a:lnTo>
                  <a:cubicBezTo>
                    <a:pt x="430" y="327"/>
                    <a:pt x="406" y="372"/>
                    <a:pt x="383" y="418"/>
                  </a:cubicBezTo>
                  <a:lnTo>
                    <a:pt x="347" y="487"/>
                  </a:lnTo>
                  <a:lnTo>
                    <a:pt x="330" y="521"/>
                  </a:lnTo>
                  <a:lnTo>
                    <a:pt x="311" y="554"/>
                  </a:lnTo>
                  <a:lnTo>
                    <a:pt x="237" y="690"/>
                  </a:lnTo>
                  <a:cubicBezTo>
                    <a:pt x="212" y="735"/>
                    <a:pt x="185" y="780"/>
                    <a:pt x="160" y="824"/>
                  </a:cubicBezTo>
                  <a:lnTo>
                    <a:pt x="122" y="891"/>
                  </a:lnTo>
                  <a:lnTo>
                    <a:pt x="81" y="957"/>
                  </a:lnTo>
                  <a:cubicBezTo>
                    <a:pt x="54" y="1001"/>
                    <a:pt x="28" y="1046"/>
                    <a:pt x="1" y="10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11"/>
            <p:cNvSpPr/>
            <p:nvPr/>
          </p:nvSpPr>
          <p:spPr>
            <a:xfrm>
              <a:off x="5247150" y="1295000"/>
              <a:ext cx="35900" cy="37075"/>
            </a:xfrm>
            <a:custGeom>
              <a:avLst/>
              <a:gdLst/>
              <a:ahLst/>
              <a:cxnLst/>
              <a:rect l="l" t="t" r="r" b="b"/>
              <a:pathLst>
                <a:path w="1436" h="1483" extrusionOk="0">
                  <a:moveTo>
                    <a:pt x="0" y="938"/>
                  </a:moveTo>
                  <a:lnTo>
                    <a:pt x="559" y="1483"/>
                  </a:lnTo>
                  <a:cubicBezTo>
                    <a:pt x="713" y="1324"/>
                    <a:pt x="865" y="1163"/>
                    <a:pt x="1011" y="995"/>
                  </a:cubicBezTo>
                  <a:lnTo>
                    <a:pt x="1066" y="933"/>
                  </a:lnTo>
                  <a:cubicBezTo>
                    <a:pt x="1084" y="912"/>
                    <a:pt x="1103" y="889"/>
                    <a:pt x="1119" y="868"/>
                  </a:cubicBezTo>
                  <a:lnTo>
                    <a:pt x="1228" y="741"/>
                  </a:lnTo>
                  <a:cubicBezTo>
                    <a:pt x="1297" y="654"/>
                    <a:pt x="1368" y="570"/>
                    <a:pt x="1436" y="481"/>
                  </a:cubicBezTo>
                  <a:lnTo>
                    <a:pt x="819" y="0"/>
                  </a:lnTo>
                  <a:cubicBezTo>
                    <a:pt x="757" y="82"/>
                    <a:pt x="691" y="161"/>
                    <a:pt x="626" y="244"/>
                  </a:cubicBezTo>
                  <a:lnTo>
                    <a:pt x="526" y="362"/>
                  </a:lnTo>
                  <a:cubicBezTo>
                    <a:pt x="509" y="382"/>
                    <a:pt x="491" y="403"/>
                    <a:pt x="475" y="422"/>
                  </a:cubicBezTo>
                  <a:lnTo>
                    <a:pt x="423" y="481"/>
                  </a:lnTo>
                  <a:cubicBezTo>
                    <a:pt x="286" y="637"/>
                    <a:pt x="145" y="788"/>
                    <a:pt x="0" y="9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11"/>
            <p:cNvSpPr/>
            <p:nvPr/>
          </p:nvSpPr>
          <p:spPr>
            <a:xfrm>
              <a:off x="5239425" y="1041700"/>
              <a:ext cx="37950" cy="33350"/>
            </a:xfrm>
            <a:custGeom>
              <a:avLst/>
              <a:gdLst/>
              <a:ahLst/>
              <a:cxnLst/>
              <a:rect l="l" t="t" r="r" b="b"/>
              <a:pathLst>
                <a:path w="1518" h="1334" extrusionOk="0">
                  <a:moveTo>
                    <a:pt x="1026" y="1334"/>
                  </a:moveTo>
                  <a:lnTo>
                    <a:pt x="1518" y="728"/>
                  </a:lnTo>
                  <a:lnTo>
                    <a:pt x="1377" y="619"/>
                  </a:lnTo>
                  <a:lnTo>
                    <a:pt x="1342" y="591"/>
                  </a:lnTo>
                  <a:lnTo>
                    <a:pt x="1305" y="565"/>
                  </a:lnTo>
                  <a:lnTo>
                    <a:pt x="1233" y="514"/>
                  </a:lnTo>
                  <a:cubicBezTo>
                    <a:pt x="1138" y="444"/>
                    <a:pt x="1035" y="384"/>
                    <a:pt x="935" y="321"/>
                  </a:cubicBezTo>
                  <a:cubicBezTo>
                    <a:pt x="732" y="199"/>
                    <a:pt x="521" y="93"/>
                    <a:pt x="304" y="0"/>
                  </a:cubicBezTo>
                  <a:lnTo>
                    <a:pt x="1" y="721"/>
                  </a:lnTo>
                  <a:cubicBezTo>
                    <a:pt x="184" y="799"/>
                    <a:pt x="363" y="888"/>
                    <a:pt x="535" y="991"/>
                  </a:cubicBezTo>
                  <a:cubicBezTo>
                    <a:pt x="618" y="1044"/>
                    <a:pt x="706" y="1095"/>
                    <a:pt x="785" y="1155"/>
                  </a:cubicBezTo>
                  <a:lnTo>
                    <a:pt x="846" y="1197"/>
                  </a:lnTo>
                  <a:lnTo>
                    <a:pt x="878" y="1220"/>
                  </a:lnTo>
                  <a:lnTo>
                    <a:pt x="908" y="12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11"/>
            <p:cNvSpPr/>
            <p:nvPr/>
          </p:nvSpPr>
          <p:spPr>
            <a:xfrm>
              <a:off x="5281750" y="1079800"/>
              <a:ext cx="33525" cy="37925"/>
            </a:xfrm>
            <a:custGeom>
              <a:avLst/>
              <a:gdLst/>
              <a:ahLst/>
              <a:cxnLst/>
              <a:rect l="l" t="t" r="r" b="b"/>
              <a:pathLst>
                <a:path w="1341" h="1517" extrusionOk="0">
                  <a:moveTo>
                    <a:pt x="632" y="1516"/>
                  </a:moveTo>
                  <a:lnTo>
                    <a:pt x="1341" y="1188"/>
                  </a:lnTo>
                  <a:cubicBezTo>
                    <a:pt x="1329" y="1162"/>
                    <a:pt x="1318" y="1135"/>
                    <a:pt x="1304" y="1109"/>
                  </a:cubicBezTo>
                  <a:lnTo>
                    <a:pt x="1266" y="1031"/>
                  </a:lnTo>
                  <a:lnTo>
                    <a:pt x="1226" y="953"/>
                  </a:lnTo>
                  <a:cubicBezTo>
                    <a:pt x="1214" y="927"/>
                    <a:pt x="1200" y="901"/>
                    <a:pt x="1187" y="876"/>
                  </a:cubicBezTo>
                  <a:lnTo>
                    <a:pt x="1101" y="724"/>
                  </a:lnTo>
                  <a:cubicBezTo>
                    <a:pt x="1095" y="712"/>
                    <a:pt x="1088" y="698"/>
                    <a:pt x="1081" y="687"/>
                  </a:cubicBezTo>
                  <a:lnTo>
                    <a:pt x="1059" y="649"/>
                  </a:lnTo>
                  <a:lnTo>
                    <a:pt x="1013" y="574"/>
                  </a:lnTo>
                  <a:lnTo>
                    <a:pt x="968" y="500"/>
                  </a:lnTo>
                  <a:cubicBezTo>
                    <a:pt x="954" y="475"/>
                    <a:pt x="935" y="452"/>
                    <a:pt x="919" y="427"/>
                  </a:cubicBezTo>
                  <a:lnTo>
                    <a:pt x="821" y="282"/>
                  </a:lnTo>
                  <a:cubicBezTo>
                    <a:pt x="753" y="188"/>
                    <a:pt x="685" y="92"/>
                    <a:pt x="611" y="0"/>
                  </a:cubicBezTo>
                  <a:lnTo>
                    <a:pt x="1" y="488"/>
                  </a:lnTo>
                  <a:cubicBezTo>
                    <a:pt x="65" y="564"/>
                    <a:pt x="122" y="647"/>
                    <a:pt x="181" y="728"/>
                  </a:cubicBezTo>
                  <a:lnTo>
                    <a:pt x="264" y="854"/>
                  </a:lnTo>
                  <a:cubicBezTo>
                    <a:pt x="279" y="875"/>
                    <a:pt x="293" y="896"/>
                    <a:pt x="306" y="918"/>
                  </a:cubicBezTo>
                  <a:lnTo>
                    <a:pt x="345" y="983"/>
                  </a:lnTo>
                  <a:lnTo>
                    <a:pt x="384" y="1048"/>
                  </a:lnTo>
                  <a:lnTo>
                    <a:pt x="404" y="1081"/>
                  </a:lnTo>
                  <a:cubicBezTo>
                    <a:pt x="410" y="1092"/>
                    <a:pt x="415" y="1103"/>
                    <a:pt x="422" y="1113"/>
                  </a:cubicBezTo>
                  <a:lnTo>
                    <a:pt x="495" y="1246"/>
                  </a:lnTo>
                  <a:cubicBezTo>
                    <a:pt x="508" y="1269"/>
                    <a:pt x="518" y="1290"/>
                    <a:pt x="531" y="1313"/>
                  </a:cubicBezTo>
                  <a:lnTo>
                    <a:pt x="564" y="1381"/>
                  </a:lnTo>
                  <a:lnTo>
                    <a:pt x="598" y="1449"/>
                  </a:lnTo>
                  <a:cubicBezTo>
                    <a:pt x="612" y="1472"/>
                    <a:pt x="621" y="1493"/>
                    <a:pt x="632" y="15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11"/>
            <p:cNvSpPr/>
            <p:nvPr/>
          </p:nvSpPr>
          <p:spPr>
            <a:xfrm>
              <a:off x="5305725" y="1135100"/>
              <a:ext cx="24525" cy="35200"/>
            </a:xfrm>
            <a:custGeom>
              <a:avLst/>
              <a:gdLst/>
              <a:ahLst/>
              <a:cxnLst/>
              <a:rect l="l" t="t" r="r" b="b"/>
              <a:pathLst>
                <a:path w="981" h="1408" extrusionOk="0">
                  <a:moveTo>
                    <a:pt x="202" y="1408"/>
                  </a:moveTo>
                  <a:lnTo>
                    <a:pt x="981" y="1356"/>
                  </a:lnTo>
                  <a:cubicBezTo>
                    <a:pt x="974" y="1241"/>
                    <a:pt x="962" y="1129"/>
                    <a:pt x="949" y="1014"/>
                  </a:cubicBezTo>
                  <a:cubicBezTo>
                    <a:pt x="943" y="957"/>
                    <a:pt x="934" y="901"/>
                    <a:pt x="927" y="843"/>
                  </a:cubicBezTo>
                  <a:lnTo>
                    <a:pt x="916" y="759"/>
                  </a:lnTo>
                  <a:lnTo>
                    <a:pt x="901" y="674"/>
                  </a:lnTo>
                  <a:cubicBezTo>
                    <a:pt x="891" y="618"/>
                    <a:pt x="882" y="561"/>
                    <a:pt x="871" y="505"/>
                  </a:cubicBezTo>
                  <a:lnTo>
                    <a:pt x="837" y="335"/>
                  </a:lnTo>
                  <a:cubicBezTo>
                    <a:pt x="826" y="280"/>
                    <a:pt x="811" y="224"/>
                    <a:pt x="797" y="168"/>
                  </a:cubicBezTo>
                  <a:lnTo>
                    <a:pt x="776" y="84"/>
                  </a:lnTo>
                  <a:lnTo>
                    <a:pt x="766" y="43"/>
                  </a:lnTo>
                  <a:lnTo>
                    <a:pt x="755" y="1"/>
                  </a:lnTo>
                  <a:lnTo>
                    <a:pt x="1" y="205"/>
                  </a:lnTo>
                  <a:lnTo>
                    <a:pt x="11" y="241"/>
                  </a:lnTo>
                  <a:lnTo>
                    <a:pt x="21" y="278"/>
                  </a:lnTo>
                  <a:lnTo>
                    <a:pt x="38" y="353"/>
                  </a:lnTo>
                  <a:cubicBezTo>
                    <a:pt x="51" y="402"/>
                    <a:pt x="63" y="452"/>
                    <a:pt x="74" y="501"/>
                  </a:cubicBezTo>
                  <a:lnTo>
                    <a:pt x="105" y="651"/>
                  </a:lnTo>
                  <a:cubicBezTo>
                    <a:pt x="114" y="700"/>
                    <a:pt x="122" y="751"/>
                    <a:pt x="131" y="802"/>
                  </a:cubicBezTo>
                  <a:lnTo>
                    <a:pt x="144" y="877"/>
                  </a:lnTo>
                  <a:lnTo>
                    <a:pt x="155" y="953"/>
                  </a:lnTo>
                  <a:cubicBezTo>
                    <a:pt x="161" y="1004"/>
                    <a:pt x="168" y="1053"/>
                    <a:pt x="174" y="1104"/>
                  </a:cubicBezTo>
                  <a:cubicBezTo>
                    <a:pt x="183" y="1205"/>
                    <a:pt x="197" y="1307"/>
                    <a:pt x="202" y="140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11"/>
            <p:cNvSpPr/>
            <p:nvPr/>
          </p:nvSpPr>
          <p:spPr>
            <a:xfrm>
              <a:off x="5074325" y="1060175"/>
              <a:ext cx="37600" cy="34500"/>
            </a:xfrm>
            <a:custGeom>
              <a:avLst/>
              <a:gdLst/>
              <a:ahLst/>
              <a:cxnLst/>
              <a:rect l="l" t="t" r="r" b="b"/>
              <a:pathLst>
                <a:path w="1504" h="1380" extrusionOk="0">
                  <a:moveTo>
                    <a:pt x="1504" y="670"/>
                  </a:moveTo>
                  <a:lnTo>
                    <a:pt x="1102" y="0"/>
                  </a:lnTo>
                  <a:cubicBezTo>
                    <a:pt x="717" y="233"/>
                    <a:pt x="348" y="491"/>
                    <a:pt x="0" y="773"/>
                  </a:cubicBezTo>
                  <a:lnTo>
                    <a:pt x="491" y="1380"/>
                  </a:lnTo>
                  <a:cubicBezTo>
                    <a:pt x="813" y="1120"/>
                    <a:pt x="1151" y="881"/>
                    <a:pt x="1504" y="6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11"/>
            <p:cNvSpPr/>
            <p:nvPr/>
          </p:nvSpPr>
          <p:spPr>
            <a:xfrm>
              <a:off x="5125625" y="1036525"/>
              <a:ext cx="36975" cy="29075"/>
            </a:xfrm>
            <a:custGeom>
              <a:avLst/>
              <a:gdLst/>
              <a:ahLst/>
              <a:cxnLst/>
              <a:rect l="l" t="t" r="r" b="b"/>
              <a:pathLst>
                <a:path w="1479" h="1163" extrusionOk="0">
                  <a:moveTo>
                    <a:pt x="1478" y="758"/>
                  </a:moveTo>
                  <a:lnTo>
                    <a:pt x="1290" y="1"/>
                  </a:lnTo>
                  <a:cubicBezTo>
                    <a:pt x="844" y="111"/>
                    <a:pt x="415" y="264"/>
                    <a:pt x="1" y="450"/>
                  </a:cubicBezTo>
                  <a:lnTo>
                    <a:pt x="320" y="1163"/>
                  </a:lnTo>
                  <a:cubicBezTo>
                    <a:pt x="695" y="993"/>
                    <a:pt x="1082" y="856"/>
                    <a:pt x="1478" y="75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11"/>
            <p:cNvSpPr/>
            <p:nvPr/>
          </p:nvSpPr>
          <p:spPr>
            <a:xfrm>
              <a:off x="5184675" y="1031500"/>
              <a:ext cx="35000" cy="21425"/>
            </a:xfrm>
            <a:custGeom>
              <a:avLst/>
              <a:gdLst/>
              <a:ahLst/>
              <a:cxnLst/>
              <a:rect l="l" t="t" r="r" b="b"/>
              <a:pathLst>
                <a:path w="1400" h="857" extrusionOk="0">
                  <a:moveTo>
                    <a:pt x="1264" y="857"/>
                  </a:moveTo>
                  <a:lnTo>
                    <a:pt x="1399" y="88"/>
                  </a:lnTo>
                  <a:cubicBezTo>
                    <a:pt x="1167" y="48"/>
                    <a:pt x="933" y="22"/>
                    <a:pt x="699" y="11"/>
                  </a:cubicBezTo>
                  <a:cubicBezTo>
                    <a:pt x="464" y="1"/>
                    <a:pt x="231" y="6"/>
                    <a:pt x="0" y="24"/>
                  </a:cubicBezTo>
                  <a:lnTo>
                    <a:pt x="59" y="803"/>
                  </a:lnTo>
                  <a:cubicBezTo>
                    <a:pt x="261" y="787"/>
                    <a:pt x="463" y="783"/>
                    <a:pt x="665" y="791"/>
                  </a:cubicBezTo>
                  <a:cubicBezTo>
                    <a:pt x="866" y="802"/>
                    <a:pt x="1067" y="822"/>
                    <a:pt x="1264" y="85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11"/>
            <p:cNvSpPr/>
            <p:nvPr/>
          </p:nvSpPr>
          <p:spPr>
            <a:xfrm>
              <a:off x="4980725" y="1198000"/>
              <a:ext cx="28500" cy="36675"/>
            </a:xfrm>
            <a:custGeom>
              <a:avLst/>
              <a:gdLst/>
              <a:ahLst/>
              <a:cxnLst/>
              <a:rect l="l" t="t" r="r" b="b"/>
              <a:pathLst>
                <a:path w="1140" h="1467" extrusionOk="0">
                  <a:moveTo>
                    <a:pt x="1139" y="280"/>
                  </a:moveTo>
                  <a:lnTo>
                    <a:pt x="408" y="1"/>
                  </a:lnTo>
                  <a:cubicBezTo>
                    <a:pt x="251" y="415"/>
                    <a:pt x="115" y="837"/>
                    <a:pt x="0" y="1262"/>
                  </a:cubicBezTo>
                  <a:lnTo>
                    <a:pt x="754" y="1467"/>
                  </a:lnTo>
                  <a:cubicBezTo>
                    <a:pt x="861" y="1065"/>
                    <a:pt x="990" y="667"/>
                    <a:pt x="1139" y="28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11"/>
            <p:cNvSpPr/>
            <p:nvPr/>
          </p:nvSpPr>
          <p:spPr>
            <a:xfrm>
              <a:off x="5001325" y="1144575"/>
              <a:ext cx="32550" cy="37650"/>
            </a:xfrm>
            <a:custGeom>
              <a:avLst/>
              <a:gdLst/>
              <a:ahLst/>
              <a:cxnLst/>
              <a:rect l="l" t="t" r="r" b="b"/>
              <a:pathLst>
                <a:path w="1302" h="1506" extrusionOk="0">
                  <a:moveTo>
                    <a:pt x="1301" y="411"/>
                  </a:moveTo>
                  <a:lnTo>
                    <a:pt x="638" y="1"/>
                  </a:lnTo>
                  <a:cubicBezTo>
                    <a:pt x="405" y="378"/>
                    <a:pt x="192" y="768"/>
                    <a:pt x="1" y="1168"/>
                  </a:cubicBezTo>
                  <a:lnTo>
                    <a:pt x="706" y="1506"/>
                  </a:lnTo>
                  <a:cubicBezTo>
                    <a:pt x="884" y="1131"/>
                    <a:pt x="1083" y="765"/>
                    <a:pt x="1301" y="4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5" name="Google Shape;555;p11"/>
            <p:cNvSpPr/>
            <p:nvPr/>
          </p:nvSpPr>
          <p:spPr>
            <a:xfrm>
              <a:off x="5032050" y="1097525"/>
              <a:ext cx="35950" cy="37175"/>
            </a:xfrm>
            <a:custGeom>
              <a:avLst/>
              <a:gdLst/>
              <a:ahLst/>
              <a:cxnLst/>
              <a:rect l="l" t="t" r="r" b="b"/>
              <a:pathLst>
                <a:path w="1438" h="1487" extrusionOk="0">
                  <a:moveTo>
                    <a:pt x="1437" y="552"/>
                  </a:moveTo>
                  <a:lnTo>
                    <a:pt x="886" y="0"/>
                  </a:lnTo>
                  <a:cubicBezTo>
                    <a:pt x="570" y="317"/>
                    <a:pt x="273" y="655"/>
                    <a:pt x="1" y="1014"/>
                  </a:cubicBezTo>
                  <a:lnTo>
                    <a:pt x="623" y="1486"/>
                  </a:lnTo>
                  <a:cubicBezTo>
                    <a:pt x="873" y="1156"/>
                    <a:pt x="1145" y="844"/>
                    <a:pt x="1437" y="55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11"/>
            <p:cNvSpPr/>
            <p:nvPr/>
          </p:nvSpPr>
          <p:spPr>
            <a:xfrm>
              <a:off x="4972100" y="1370750"/>
              <a:ext cx="24975" cy="35175"/>
            </a:xfrm>
            <a:custGeom>
              <a:avLst/>
              <a:gdLst/>
              <a:ahLst/>
              <a:cxnLst/>
              <a:rect l="l" t="t" r="r" b="b"/>
              <a:pathLst>
                <a:path w="999" h="1407" extrusionOk="0">
                  <a:moveTo>
                    <a:pt x="773" y="1"/>
                  </a:moveTo>
                  <a:lnTo>
                    <a:pt x="1" y="107"/>
                  </a:lnTo>
                  <a:cubicBezTo>
                    <a:pt x="60" y="543"/>
                    <a:pt x="139" y="977"/>
                    <a:pt x="237" y="1407"/>
                  </a:cubicBezTo>
                  <a:lnTo>
                    <a:pt x="998" y="1232"/>
                  </a:lnTo>
                  <a:cubicBezTo>
                    <a:pt x="904" y="825"/>
                    <a:pt x="829" y="414"/>
                    <a:pt x="7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11"/>
            <p:cNvSpPr/>
            <p:nvPr/>
          </p:nvSpPr>
          <p:spPr>
            <a:xfrm>
              <a:off x="4968400" y="1314325"/>
              <a:ext cx="20525" cy="33050"/>
            </a:xfrm>
            <a:custGeom>
              <a:avLst/>
              <a:gdLst/>
              <a:ahLst/>
              <a:cxnLst/>
              <a:rect l="l" t="t" r="r" b="b"/>
              <a:pathLst>
                <a:path w="821" h="1322" extrusionOk="0">
                  <a:moveTo>
                    <a:pt x="791" y="17"/>
                  </a:moveTo>
                  <a:lnTo>
                    <a:pt x="10" y="1"/>
                  </a:lnTo>
                  <a:cubicBezTo>
                    <a:pt x="1" y="441"/>
                    <a:pt x="10" y="882"/>
                    <a:pt x="40" y="1322"/>
                  </a:cubicBezTo>
                  <a:lnTo>
                    <a:pt x="820" y="1270"/>
                  </a:lnTo>
                  <a:cubicBezTo>
                    <a:pt x="791" y="852"/>
                    <a:pt x="782" y="436"/>
                    <a:pt x="791" y="1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11"/>
            <p:cNvSpPr/>
            <p:nvPr/>
          </p:nvSpPr>
          <p:spPr>
            <a:xfrm>
              <a:off x="4970100" y="1255600"/>
              <a:ext cx="23850" cy="34600"/>
            </a:xfrm>
            <a:custGeom>
              <a:avLst/>
              <a:gdLst/>
              <a:ahLst/>
              <a:cxnLst/>
              <a:rect l="l" t="t" r="r" b="b"/>
              <a:pathLst>
                <a:path w="954" h="1384" extrusionOk="0">
                  <a:moveTo>
                    <a:pt x="953" y="145"/>
                  </a:moveTo>
                  <a:lnTo>
                    <a:pt x="186" y="1"/>
                  </a:lnTo>
                  <a:cubicBezTo>
                    <a:pt x="104" y="434"/>
                    <a:pt x="42" y="871"/>
                    <a:pt x="0" y="1312"/>
                  </a:cubicBezTo>
                  <a:lnTo>
                    <a:pt x="778" y="1383"/>
                  </a:lnTo>
                  <a:cubicBezTo>
                    <a:pt x="818" y="968"/>
                    <a:pt x="875" y="554"/>
                    <a:pt x="953" y="1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11"/>
            <p:cNvSpPr/>
            <p:nvPr/>
          </p:nvSpPr>
          <p:spPr>
            <a:xfrm>
              <a:off x="5037475" y="1525675"/>
              <a:ext cx="35475" cy="37300"/>
            </a:xfrm>
            <a:custGeom>
              <a:avLst/>
              <a:gdLst/>
              <a:ahLst/>
              <a:cxnLst/>
              <a:rect l="l" t="t" r="r" b="b"/>
              <a:pathLst>
                <a:path w="1419" h="1492" extrusionOk="0">
                  <a:moveTo>
                    <a:pt x="629" y="0"/>
                  </a:moveTo>
                  <a:lnTo>
                    <a:pt x="0" y="464"/>
                  </a:lnTo>
                  <a:cubicBezTo>
                    <a:pt x="262" y="820"/>
                    <a:pt x="543" y="1163"/>
                    <a:pt x="840" y="1491"/>
                  </a:cubicBezTo>
                  <a:lnTo>
                    <a:pt x="1418" y="965"/>
                  </a:lnTo>
                  <a:cubicBezTo>
                    <a:pt x="1139" y="658"/>
                    <a:pt x="876" y="335"/>
                    <a:pt x="6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1"/>
            <p:cNvSpPr/>
            <p:nvPr/>
          </p:nvSpPr>
          <p:spPr>
            <a:xfrm>
              <a:off x="5006625" y="1477825"/>
              <a:ext cx="32725" cy="37600"/>
            </a:xfrm>
            <a:custGeom>
              <a:avLst/>
              <a:gdLst/>
              <a:ahLst/>
              <a:cxnLst/>
              <a:rect l="l" t="t" r="r" b="b"/>
              <a:pathLst>
                <a:path w="1309" h="1504" extrusionOk="0">
                  <a:moveTo>
                    <a:pt x="700" y="0"/>
                  </a:moveTo>
                  <a:lnTo>
                    <a:pt x="0" y="347"/>
                  </a:lnTo>
                  <a:cubicBezTo>
                    <a:pt x="197" y="743"/>
                    <a:pt x="410" y="1129"/>
                    <a:pt x="645" y="1504"/>
                  </a:cubicBezTo>
                  <a:lnTo>
                    <a:pt x="1308" y="1093"/>
                  </a:lnTo>
                  <a:cubicBezTo>
                    <a:pt x="1088" y="740"/>
                    <a:pt x="885" y="374"/>
                    <a:pt x="7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1"/>
            <p:cNvSpPr/>
            <p:nvPr/>
          </p:nvSpPr>
          <p:spPr>
            <a:xfrm>
              <a:off x="4984850" y="1425950"/>
              <a:ext cx="29175" cy="36850"/>
            </a:xfrm>
            <a:custGeom>
              <a:avLst/>
              <a:gdLst/>
              <a:ahLst/>
              <a:cxnLst/>
              <a:rect l="l" t="t" r="r" b="b"/>
              <a:pathLst>
                <a:path w="1167" h="1474" extrusionOk="0">
                  <a:moveTo>
                    <a:pt x="747" y="0"/>
                  </a:moveTo>
                  <a:lnTo>
                    <a:pt x="1" y="227"/>
                  </a:lnTo>
                  <a:cubicBezTo>
                    <a:pt x="129" y="649"/>
                    <a:pt x="277" y="1064"/>
                    <a:pt x="443" y="1474"/>
                  </a:cubicBezTo>
                  <a:lnTo>
                    <a:pt x="1167" y="1179"/>
                  </a:lnTo>
                  <a:cubicBezTo>
                    <a:pt x="1009" y="793"/>
                    <a:pt x="870" y="398"/>
                    <a:pt x="7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1"/>
            <p:cNvSpPr/>
            <p:nvPr/>
          </p:nvSpPr>
          <p:spPr>
            <a:xfrm>
              <a:off x="5176225" y="1628325"/>
              <a:ext cx="37150" cy="30275"/>
            </a:xfrm>
            <a:custGeom>
              <a:avLst/>
              <a:gdLst/>
              <a:ahLst/>
              <a:cxnLst/>
              <a:rect l="l" t="t" r="r" b="b"/>
              <a:pathLst>
                <a:path w="1486" h="1211" extrusionOk="0">
                  <a:moveTo>
                    <a:pt x="324" y="1"/>
                  </a:moveTo>
                  <a:lnTo>
                    <a:pt x="1" y="711"/>
                  </a:lnTo>
                  <a:cubicBezTo>
                    <a:pt x="400" y="892"/>
                    <a:pt x="804" y="1059"/>
                    <a:pt x="1212" y="1211"/>
                  </a:cubicBezTo>
                  <a:lnTo>
                    <a:pt x="1486" y="480"/>
                  </a:lnTo>
                  <a:cubicBezTo>
                    <a:pt x="1093" y="332"/>
                    <a:pt x="705" y="174"/>
                    <a:pt x="3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1"/>
            <p:cNvSpPr/>
            <p:nvPr/>
          </p:nvSpPr>
          <p:spPr>
            <a:xfrm>
              <a:off x="5124300" y="1601575"/>
              <a:ext cx="37650" cy="33000"/>
            </a:xfrm>
            <a:custGeom>
              <a:avLst/>
              <a:gdLst/>
              <a:ahLst/>
              <a:cxnLst/>
              <a:rect l="l" t="t" r="r" b="b"/>
              <a:pathLst>
                <a:path w="1506" h="1320" extrusionOk="0">
                  <a:moveTo>
                    <a:pt x="422" y="0"/>
                  </a:moveTo>
                  <a:lnTo>
                    <a:pt x="1" y="657"/>
                  </a:lnTo>
                  <a:cubicBezTo>
                    <a:pt x="371" y="895"/>
                    <a:pt x="751" y="1116"/>
                    <a:pt x="1141" y="1320"/>
                  </a:cubicBezTo>
                  <a:lnTo>
                    <a:pt x="1505" y="629"/>
                  </a:lnTo>
                  <a:cubicBezTo>
                    <a:pt x="1137" y="436"/>
                    <a:pt x="775" y="225"/>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11"/>
            <p:cNvSpPr/>
            <p:nvPr/>
          </p:nvSpPr>
          <p:spPr>
            <a:xfrm>
              <a:off x="5077325" y="1567675"/>
              <a:ext cx="37275" cy="35600"/>
            </a:xfrm>
            <a:custGeom>
              <a:avLst/>
              <a:gdLst/>
              <a:ahLst/>
              <a:cxnLst/>
              <a:rect l="l" t="t" r="r" b="b"/>
              <a:pathLst>
                <a:path w="1491" h="1424" extrusionOk="0">
                  <a:moveTo>
                    <a:pt x="531" y="1"/>
                  </a:moveTo>
                  <a:lnTo>
                    <a:pt x="0" y="573"/>
                  </a:lnTo>
                  <a:cubicBezTo>
                    <a:pt x="82" y="647"/>
                    <a:pt x="165" y="722"/>
                    <a:pt x="248" y="795"/>
                  </a:cubicBezTo>
                  <a:cubicBezTo>
                    <a:pt x="332" y="867"/>
                    <a:pt x="416" y="940"/>
                    <a:pt x="501" y="1012"/>
                  </a:cubicBezTo>
                  <a:lnTo>
                    <a:pt x="630" y="1117"/>
                  </a:lnTo>
                  <a:lnTo>
                    <a:pt x="696" y="1169"/>
                  </a:lnTo>
                  <a:cubicBezTo>
                    <a:pt x="718" y="1186"/>
                    <a:pt x="738" y="1204"/>
                    <a:pt x="760" y="1221"/>
                  </a:cubicBezTo>
                  <a:lnTo>
                    <a:pt x="891" y="1323"/>
                  </a:lnTo>
                  <a:cubicBezTo>
                    <a:pt x="936" y="1356"/>
                    <a:pt x="979" y="1391"/>
                    <a:pt x="1024" y="1423"/>
                  </a:cubicBezTo>
                  <a:lnTo>
                    <a:pt x="1490" y="797"/>
                  </a:lnTo>
                  <a:cubicBezTo>
                    <a:pt x="1447" y="767"/>
                    <a:pt x="1407" y="735"/>
                    <a:pt x="1365" y="701"/>
                  </a:cubicBezTo>
                  <a:lnTo>
                    <a:pt x="1242" y="607"/>
                  </a:lnTo>
                  <a:cubicBezTo>
                    <a:pt x="1222" y="591"/>
                    <a:pt x="1202" y="574"/>
                    <a:pt x="1181" y="559"/>
                  </a:cubicBezTo>
                  <a:lnTo>
                    <a:pt x="1121" y="509"/>
                  </a:lnTo>
                  <a:lnTo>
                    <a:pt x="1000" y="412"/>
                  </a:lnTo>
                  <a:cubicBezTo>
                    <a:pt x="921" y="345"/>
                    <a:pt x="843" y="277"/>
                    <a:pt x="763" y="210"/>
                  </a:cubicBezTo>
                  <a:cubicBezTo>
                    <a:pt x="685" y="139"/>
                    <a:pt x="609" y="70"/>
                    <a:pt x="5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11"/>
            <p:cNvSpPr/>
            <p:nvPr/>
          </p:nvSpPr>
          <p:spPr>
            <a:xfrm>
              <a:off x="5344400" y="1674325"/>
              <a:ext cx="34575" cy="24000"/>
            </a:xfrm>
            <a:custGeom>
              <a:avLst/>
              <a:gdLst/>
              <a:ahLst/>
              <a:cxnLst/>
              <a:rect l="l" t="t" r="r" b="b"/>
              <a:pathLst>
                <a:path w="1383" h="960" extrusionOk="0">
                  <a:moveTo>
                    <a:pt x="128" y="1"/>
                  </a:moveTo>
                  <a:lnTo>
                    <a:pt x="1" y="771"/>
                  </a:lnTo>
                  <a:lnTo>
                    <a:pt x="81" y="785"/>
                  </a:lnTo>
                  <a:lnTo>
                    <a:pt x="160" y="797"/>
                  </a:lnTo>
                  <a:lnTo>
                    <a:pt x="321" y="821"/>
                  </a:lnTo>
                  <a:lnTo>
                    <a:pt x="639" y="870"/>
                  </a:lnTo>
                  <a:lnTo>
                    <a:pt x="800" y="894"/>
                  </a:lnTo>
                  <a:lnTo>
                    <a:pt x="879" y="906"/>
                  </a:lnTo>
                  <a:lnTo>
                    <a:pt x="959" y="917"/>
                  </a:lnTo>
                  <a:lnTo>
                    <a:pt x="1280" y="959"/>
                  </a:lnTo>
                  <a:lnTo>
                    <a:pt x="1383" y="186"/>
                  </a:lnTo>
                  <a:lnTo>
                    <a:pt x="1067" y="144"/>
                  </a:lnTo>
                  <a:lnTo>
                    <a:pt x="989" y="134"/>
                  </a:lnTo>
                  <a:lnTo>
                    <a:pt x="911" y="120"/>
                  </a:lnTo>
                  <a:lnTo>
                    <a:pt x="754" y="96"/>
                  </a:lnTo>
                  <a:lnTo>
                    <a:pt x="441" y="48"/>
                  </a:lnTo>
                  <a:lnTo>
                    <a:pt x="284" y="26"/>
                  </a:lnTo>
                  <a:lnTo>
                    <a:pt x="206" y="1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1"/>
            <p:cNvSpPr/>
            <p:nvPr/>
          </p:nvSpPr>
          <p:spPr>
            <a:xfrm>
              <a:off x="5287450" y="1663500"/>
              <a:ext cx="35375" cy="25650"/>
            </a:xfrm>
            <a:custGeom>
              <a:avLst/>
              <a:gdLst/>
              <a:ahLst/>
              <a:cxnLst/>
              <a:rect l="l" t="t" r="r" b="b"/>
              <a:pathLst>
                <a:path w="1415" h="1026" extrusionOk="0">
                  <a:moveTo>
                    <a:pt x="175" y="0"/>
                  </a:moveTo>
                  <a:lnTo>
                    <a:pt x="1" y="762"/>
                  </a:lnTo>
                  <a:cubicBezTo>
                    <a:pt x="423" y="857"/>
                    <a:pt x="845" y="946"/>
                    <a:pt x="1269" y="1026"/>
                  </a:cubicBezTo>
                  <a:lnTo>
                    <a:pt x="1415" y="258"/>
                  </a:lnTo>
                  <a:cubicBezTo>
                    <a:pt x="1000" y="182"/>
                    <a:pt x="586" y="95"/>
                    <a:pt x="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1"/>
            <p:cNvSpPr/>
            <p:nvPr/>
          </p:nvSpPr>
          <p:spPr>
            <a:xfrm>
              <a:off x="5231400" y="1648650"/>
              <a:ext cx="36250" cy="27775"/>
            </a:xfrm>
            <a:custGeom>
              <a:avLst/>
              <a:gdLst/>
              <a:ahLst/>
              <a:cxnLst/>
              <a:rect l="l" t="t" r="r" b="b"/>
              <a:pathLst>
                <a:path w="1450" h="1111" extrusionOk="0">
                  <a:moveTo>
                    <a:pt x="240" y="1"/>
                  </a:moveTo>
                  <a:lnTo>
                    <a:pt x="0" y="744"/>
                  </a:lnTo>
                  <a:cubicBezTo>
                    <a:pt x="413" y="877"/>
                    <a:pt x="830" y="999"/>
                    <a:pt x="1250" y="1111"/>
                  </a:cubicBezTo>
                  <a:lnTo>
                    <a:pt x="1449" y="356"/>
                  </a:lnTo>
                  <a:cubicBezTo>
                    <a:pt x="1043" y="247"/>
                    <a:pt x="639" y="130"/>
                    <a:pt x="2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1"/>
            <p:cNvSpPr/>
            <p:nvPr/>
          </p:nvSpPr>
          <p:spPr>
            <a:xfrm>
              <a:off x="5517350" y="1689275"/>
              <a:ext cx="32200" cy="19850"/>
            </a:xfrm>
            <a:custGeom>
              <a:avLst/>
              <a:gdLst/>
              <a:ahLst/>
              <a:cxnLst/>
              <a:rect l="l" t="t" r="r" b="b"/>
              <a:pathLst>
                <a:path w="1288" h="794" extrusionOk="0">
                  <a:moveTo>
                    <a:pt x="16" y="0"/>
                  </a:moveTo>
                  <a:lnTo>
                    <a:pt x="1" y="781"/>
                  </a:lnTo>
                  <a:cubicBezTo>
                    <a:pt x="430" y="792"/>
                    <a:pt x="860" y="792"/>
                    <a:pt x="1288" y="794"/>
                  </a:cubicBezTo>
                  <a:lnTo>
                    <a:pt x="1287" y="13"/>
                  </a:lnTo>
                  <a:cubicBezTo>
                    <a:pt x="863" y="11"/>
                    <a:pt x="439" y="11"/>
                    <a:pt x="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1"/>
            <p:cNvSpPr/>
            <p:nvPr/>
          </p:nvSpPr>
          <p:spPr>
            <a:xfrm>
              <a:off x="5459600" y="1686925"/>
              <a:ext cx="32950" cy="21125"/>
            </a:xfrm>
            <a:custGeom>
              <a:avLst/>
              <a:gdLst/>
              <a:ahLst/>
              <a:cxnLst/>
              <a:rect l="l" t="t" r="r" b="b"/>
              <a:pathLst>
                <a:path w="1318" h="845" extrusionOk="0">
                  <a:moveTo>
                    <a:pt x="50" y="0"/>
                  </a:moveTo>
                  <a:lnTo>
                    <a:pt x="0" y="780"/>
                  </a:lnTo>
                  <a:lnTo>
                    <a:pt x="323" y="801"/>
                  </a:lnTo>
                  <a:lnTo>
                    <a:pt x="645" y="816"/>
                  </a:lnTo>
                  <a:lnTo>
                    <a:pt x="967" y="832"/>
                  </a:lnTo>
                  <a:lnTo>
                    <a:pt x="1128" y="840"/>
                  </a:lnTo>
                  <a:lnTo>
                    <a:pt x="1288" y="845"/>
                  </a:lnTo>
                  <a:lnTo>
                    <a:pt x="1317" y="65"/>
                  </a:lnTo>
                  <a:lnTo>
                    <a:pt x="1159" y="59"/>
                  </a:lnTo>
                  <a:lnTo>
                    <a:pt x="1002" y="53"/>
                  </a:lnTo>
                  <a:lnTo>
                    <a:pt x="684" y="37"/>
                  </a:lnTo>
                  <a:lnTo>
                    <a:pt x="367" y="2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1"/>
            <p:cNvSpPr/>
            <p:nvPr/>
          </p:nvSpPr>
          <p:spPr>
            <a:xfrm>
              <a:off x="5402175" y="1682075"/>
              <a:ext cx="33750" cy="22475"/>
            </a:xfrm>
            <a:custGeom>
              <a:avLst/>
              <a:gdLst/>
              <a:ahLst/>
              <a:cxnLst/>
              <a:rect l="l" t="t" r="r" b="b"/>
              <a:pathLst>
                <a:path w="1350" h="899" extrusionOk="0">
                  <a:moveTo>
                    <a:pt x="87" y="1"/>
                  </a:moveTo>
                  <a:lnTo>
                    <a:pt x="0" y="777"/>
                  </a:lnTo>
                  <a:lnTo>
                    <a:pt x="161" y="794"/>
                  </a:lnTo>
                  <a:cubicBezTo>
                    <a:pt x="214" y="800"/>
                    <a:pt x="267" y="805"/>
                    <a:pt x="321" y="810"/>
                  </a:cubicBezTo>
                  <a:lnTo>
                    <a:pt x="642" y="841"/>
                  </a:lnTo>
                  <a:lnTo>
                    <a:pt x="964" y="872"/>
                  </a:lnTo>
                  <a:cubicBezTo>
                    <a:pt x="1071" y="882"/>
                    <a:pt x="1178" y="890"/>
                    <a:pt x="1285" y="898"/>
                  </a:cubicBezTo>
                  <a:lnTo>
                    <a:pt x="1350" y="120"/>
                  </a:lnTo>
                  <a:cubicBezTo>
                    <a:pt x="1245" y="111"/>
                    <a:pt x="1140" y="103"/>
                    <a:pt x="1034" y="93"/>
                  </a:cubicBezTo>
                  <a:lnTo>
                    <a:pt x="718" y="62"/>
                  </a:lnTo>
                  <a:lnTo>
                    <a:pt x="401" y="32"/>
                  </a:lnTo>
                  <a:cubicBezTo>
                    <a:pt x="349" y="27"/>
                    <a:pt x="296" y="21"/>
                    <a:pt x="244" y="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1"/>
            <p:cNvSpPr/>
            <p:nvPr/>
          </p:nvSpPr>
          <p:spPr>
            <a:xfrm>
              <a:off x="5688800" y="1680625"/>
              <a:ext cx="33575" cy="22325"/>
            </a:xfrm>
            <a:custGeom>
              <a:avLst/>
              <a:gdLst/>
              <a:ahLst/>
              <a:cxnLst/>
              <a:rect l="l" t="t" r="r" b="b"/>
              <a:pathLst>
                <a:path w="1343" h="893" extrusionOk="0">
                  <a:moveTo>
                    <a:pt x="0" y="114"/>
                  </a:moveTo>
                  <a:lnTo>
                    <a:pt x="65" y="893"/>
                  </a:lnTo>
                  <a:lnTo>
                    <a:pt x="703" y="838"/>
                  </a:lnTo>
                  <a:lnTo>
                    <a:pt x="863" y="824"/>
                  </a:lnTo>
                  <a:lnTo>
                    <a:pt x="1024" y="807"/>
                  </a:lnTo>
                  <a:lnTo>
                    <a:pt x="1342" y="778"/>
                  </a:lnTo>
                  <a:lnTo>
                    <a:pt x="1268" y="1"/>
                  </a:lnTo>
                  <a:lnTo>
                    <a:pt x="952" y="31"/>
                  </a:lnTo>
                  <a:lnTo>
                    <a:pt x="794" y="45"/>
                  </a:lnTo>
                  <a:lnTo>
                    <a:pt x="635" y="6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1"/>
            <p:cNvSpPr/>
            <p:nvPr/>
          </p:nvSpPr>
          <p:spPr>
            <a:xfrm>
              <a:off x="5631900" y="1685325"/>
              <a:ext cx="33100" cy="21425"/>
            </a:xfrm>
            <a:custGeom>
              <a:avLst/>
              <a:gdLst/>
              <a:ahLst/>
              <a:cxnLst/>
              <a:rect l="l" t="t" r="r" b="b"/>
              <a:pathLst>
                <a:path w="1324" h="857" extrusionOk="0">
                  <a:moveTo>
                    <a:pt x="0" y="77"/>
                  </a:moveTo>
                  <a:lnTo>
                    <a:pt x="41" y="857"/>
                  </a:lnTo>
                  <a:lnTo>
                    <a:pt x="682" y="821"/>
                  </a:lnTo>
                  <a:lnTo>
                    <a:pt x="1323" y="780"/>
                  </a:lnTo>
                  <a:lnTo>
                    <a:pt x="1270" y="1"/>
                  </a:lnTo>
                  <a:lnTo>
                    <a:pt x="635" y="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1"/>
            <p:cNvSpPr/>
            <p:nvPr/>
          </p:nvSpPr>
          <p:spPr>
            <a:xfrm>
              <a:off x="5575125" y="1688375"/>
              <a:ext cx="32525" cy="20450"/>
            </a:xfrm>
            <a:custGeom>
              <a:avLst/>
              <a:gdLst/>
              <a:ahLst/>
              <a:cxnLst/>
              <a:rect l="l" t="t" r="r" b="b"/>
              <a:pathLst>
                <a:path w="1301" h="818" extrusionOk="0">
                  <a:moveTo>
                    <a:pt x="0" y="36"/>
                  </a:moveTo>
                  <a:lnTo>
                    <a:pt x="15" y="817"/>
                  </a:lnTo>
                  <a:lnTo>
                    <a:pt x="335" y="810"/>
                  </a:lnTo>
                  <a:cubicBezTo>
                    <a:pt x="443" y="808"/>
                    <a:pt x="551" y="807"/>
                    <a:pt x="657" y="803"/>
                  </a:cubicBezTo>
                  <a:lnTo>
                    <a:pt x="1301" y="782"/>
                  </a:lnTo>
                  <a:lnTo>
                    <a:pt x="1270" y="1"/>
                  </a:lnTo>
                  <a:lnTo>
                    <a:pt x="635" y="22"/>
                  </a:lnTo>
                  <a:cubicBezTo>
                    <a:pt x="530" y="26"/>
                    <a:pt x="423" y="27"/>
                    <a:pt x="318" y="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1"/>
            <p:cNvSpPr/>
            <p:nvPr/>
          </p:nvSpPr>
          <p:spPr>
            <a:xfrm>
              <a:off x="5859200" y="1659350"/>
              <a:ext cx="34425" cy="23900"/>
            </a:xfrm>
            <a:custGeom>
              <a:avLst/>
              <a:gdLst/>
              <a:ahLst/>
              <a:cxnLst/>
              <a:rect l="l" t="t" r="r" b="b"/>
              <a:pathLst>
                <a:path w="1377" h="956" extrusionOk="0">
                  <a:moveTo>
                    <a:pt x="1" y="183"/>
                  </a:moveTo>
                  <a:lnTo>
                    <a:pt x="110" y="956"/>
                  </a:lnTo>
                  <a:cubicBezTo>
                    <a:pt x="533" y="897"/>
                    <a:pt x="955" y="834"/>
                    <a:pt x="1376" y="772"/>
                  </a:cubicBezTo>
                  <a:lnTo>
                    <a:pt x="1262" y="1"/>
                  </a:lnTo>
                  <a:cubicBezTo>
                    <a:pt x="841" y="62"/>
                    <a:pt x="421" y="125"/>
                    <a:pt x="1" y="18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11"/>
            <p:cNvSpPr/>
            <p:nvPr/>
          </p:nvSpPr>
          <p:spPr>
            <a:xfrm>
              <a:off x="5802600" y="1667325"/>
              <a:ext cx="34200" cy="23550"/>
            </a:xfrm>
            <a:custGeom>
              <a:avLst/>
              <a:gdLst/>
              <a:ahLst/>
              <a:cxnLst/>
              <a:rect l="l" t="t" r="r" b="b"/>
              <a:pathLst>
                <a:path w="1368" h="942" extrusionOk="0">
                  <a:moveTo>
                    <a:pt x="0" y="167"/>
                  </a:moveTo>
                  <a:lnTo>
                    <a:pt x="97" y="942"/>
                  </a:lnTo>
                  <a:lnTo>
                    <a:pt x="415" y="901"/>
                  </a:lnTo>
                  <a:lnTo>
                    <a:pt x="732" y="859"/>
                  </a:lnTo>
                  <a:cubicBezTo>
                    <a:pt x="945" y="832"/>
                    <a:pt x="1156" y="805"/>
                    <a:pt x="1367" y="775"/>
                  </a:cubicBezTo>
                  <a:lnTo>
                    <a:pt x="1263" y="0"/>
                  </a:lnTo>
                  <a:cubicBezTo>
                    <a:pt x="1053" y="30"/>
                    <a:pt x="844" y="57"/>
                    <a:pt x="632" y="84"/>
                  </a:cubicBezTo>
                  <a:lnTo>
                    <a:pt x="316" y="12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11"/>
            <p:cNvSpPr/>
            <p:nvPr/>
          </p:nvSpPr>
          <p:spPr>
            <a:xfrm>
              <a:off x="5746025" y="1674550"/>
              <a:ext cx="33975" cy="22975"/>
            </a:xfrm>
            <a:custGeom>
              <a:avLst/>
              <a:gdLst/>
              <a:ahLst/>
              <a:cxnLst/>
              <a:rect l="l" t="t" r="r" b="b"/>
              <a:pathLst>
                <a:path w="1359" h="919" extrusionOk="0">
                  <a:moveTo>
                    <a:pt x="1" y="141"/>
                  </a:moveTo>
                  <a:lnTo>
                    <a:pt x="83" y="918"/>
                  </a:lnTo>
                  <a:cubicBezTo>
                    <a:pt x="189" y="908"/>
                    <a:pt x="294" y="896"/>
                    <a:pt x="402" y="884"/>
                  </a:cubicBezTo>
                  <a:lnTo>
                    <a:pt x="720" y="849"/>
                  </a:lnTo>
                  <a:lnTo>
                    <a:pt x="1040" y="814"/>
                  </a:lnTo>
                  <a:lnTo>
                    <a:pt x="1358" y="777"/>
                  </a:lnTo>
                  <a:lnTo>
                    <a:pt x="1267" y="1"/>
                  </a:lnTo>
                  <a:lnTo>
                    <a:pt x="951" y="38"/>
                  </a:lnTo>
                  <a:lnTo>
                    <a:pt x="635" y="74"/>
                  </a:lnTo>
                  <a:lnTo>
                    <a:pt x="318" y="108"/>
                  </a:lnTo>
                  <a:cubicBezTo>
                    <a:pt x="212" y="120"/>
                    <a:pt x="106" y="131"/>
                    <a:pt x="1" y="14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1"/>
            <p:cNvSpPr/>
            <p:nvPr/>
          </p:nvSpPr>
          <p:spPr>
            <a:xfrm>
              <a:off x="6029000" y="1632825"/>
              <a:ext cx="34475" cy="24100"/>
            </a:xfrm>
            <a:custGeom>
              <a:avLst/>
              <a:gdLst/>
              <a:ahLst/>
              <a:cxnLst/>
              <a:rect l="l" t="t" r="r" b="b"/>
              <a:pathLst>
                <a:path w="1379" h="964" extrusionOk="0">
                  <a:moveTo>
                    <a:pt x="1" y="192"/>
                  </a:moveTo>
                  <a:lnTo>
                    <a:pt x="120" y="964"/>
                  </a:lnTo>
                  <a:cubicBezTo>
                    <a:pt x="540" y="900"/>
                    <a:pt x="959" y="836"/>
                    <a:pt x="1378" y="774"/>
                  </a:cubicBezTo>
                  <a:lnTo>
                    <a:pt x="1266" y="1"/>
                  </a:lnTo>
                  <a:cubicBezTo>
                    <a:pt x="844" y="62"/>
                    <a:pt x="422" y="128"/>
                    <a:pt x="1" y="19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11"/>
            <p:cNvSpPr/>
            <p:nvPr/>
          </p:nvSpPr>
          <p:spPr>
            <a:xfrm>
              <a:off x="5972475" y="1641550"/>
              <a:ext cx="34600" cy="24375"/>
            </a:xfrm>
            <a:custGeom>
              <a:avLst/>
              <a:gdLst/>
              <a:ahLst/>
              <a:cxnLst/>
              <a:rect l="l" t="t" r="r" b="b"/>
              <a:pathLst>
                <a:path w="1384" h="975" extrusionOk="0">
                  <a:moveTo>
                    <a:pt x="0" y="204"/>
                  </a:moveTo>
                  <a:lnTo>
                    <a:pt x="124" y="974"/>
                  </a:lnTo>
                  <a:lnTo>
                    <a:pt x="1384" y="773"/>
                  </a:lnTo>
                  <a:lnTo>
                    <a:pt x="1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11"/>
            <p:cNvSpPr/>
            <p:nvPr/>
          </p:nvSpPr>
          <p:spPr>
            <a:xfrm>
              <a:off x="5916150" y="1650625"/>
              <a:ext cx="34575" cy="24175"/>
            </a:xfrm>
            <a:custGeom>
              <a:avLst/>
              <a:gdLst/>
              <a:ahLst/>
              <a:cxnLst/>
              <a:rect l="l" t="t" r="r" b="b"/>
              <a:pathLst>
                <a:path w="1383" h="967" extrusionOk="0">
                  <a:moveTo>
                    <a:pt x="0" y="195"/>
                  </a:moveTo>
                  <a:lnTo>
                    <a:pt x="119" y="966"/>
                  </a:lnTo>
                  <a:lnTo>
                    <a:pt x="751" y="869"/>
                  </a:lnTo>
                  <a:lnTo>
                    <a:pt x="1383" y="770"/>
                  </a:lnTo>
                  <a:lnTo>
                    <a:pt x="1261" y="0"/>
                  </a:lnTo>
                  <a:lnTo>
                    <a:pt x="630" y="9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11"/>
            <p:cNvSpPr/>
            <p:nvPr/>
          </p:nvSpPr>
          <p:spPr>
            <a:xfrm>
              <a:off x="6200600" y="1617675"/>
              <a:ext cx="32325" cy="20400"/>
            </a:xfrm>
            <a:custGeom>
              <a:avLst/>
              <a:gdLst/>
              <a:ahLst/>
              <a:cxnLst/>
              <a:rect l="l" t="t" r="r" b="b"/>
              <a:pathLst>
                <a:path w="1293" h="816" extrusionOk="0">
                  <a:moveTo>
                    <a:pt x="0" y="36"/>
                  </a:moveTo>
                  <a:lnTo>
                    <a:pt x="34" y="815"/>
                  </a:lnTo>
                  <a:lnTo>
                    <a:pt x="349" y="803"/>
                  </a:lnTo>
                  <a:cubicBezTo>
                    <a:pt x="401" y="799"/>
                    <a:pt x="454" y="797"/>
                    <a:pt x="506" y="796"/>
                  </a:cubicBezTo>
                  <a:lnTo>
                    <a:pt x="664" y="793"/>
                  </a:lnTo>
                  <a:lnTo>
                    <a:pt x="1292" y="782"/>
                  </a:lnTo>
                  <a:lnTo>
                    <a:pt x="1288" y="1"/>
                  </a:lnTo>
                  <a:lnTo>
                    <a:pt x="646" y="12"/>
                  </a:lnTo>
                  <a:lnTo>
                    <a:pt x="484" y="15"/>
                  </a:lnTo>
                  <a:cubicBezTo>
                    <a:pt x="430" y="16"/>
                    <a:pt x="377" y="19"/>
                    <a:pt x="324" y="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11"/>
            <p:cNvSpPr/>
            <p:nvPr/>
          </p:nvSpPr>
          <p:spPr>
            <a:xfrm>
              <a:off x="6143125" y="1619900"/>
              <a:ext cx="33425" cy="22175"/>
            </a:xfrm>
            <a:custGeom>
              <a:avLst/>
              <a:gdLst/>
              <a:ahLst/>
              <a:cxnLst/>
              <a:rect l="l" t="t" r="r" b="b"/>
              <a:pathLst>
                <a:path w="1337" h="887" extrusionOk="0">
                  <a:moveTo>
                    <a:pt x="0" y="110"/>
                  </a:moveTo>
                  <a:lnTo>
                    <a:pt x="75" y="886"/>
                  </a:lnTo>
                  <a:lnTo>
                    <a:pt x="391" y="855"/>
                  </a:lnTo>
                  <a:lnTo>
                    <a:pt x="706" y="829"/>
                  </a:lnTo>
                  <a:lnTo>
                    <a:pt x="1021" y="803"/>
                  </a:lnTo>
                  <a:lnTo>
                    <a:pt x="1178" y="791"/>
                  </a:lnTo>
                  <a:cubicBezTo>
                    <a:pt x="1230" y="786"/>
                    <a:pt x="1284" y="783"/>
                    <a:pt x="1336" y="780"/>
                  </a:cubicBezTo>
                  <a:lnTo>
                    <a:pt x="1282" y="0"/>
                  </a:lnTo>
                  <a:cubicBezTo>
                    <a:pt x="1229" y="5"/>
                    <a:pt x="1176" y="7"/>
                    <a:pt x="1123" y="11"/>
                  </a:cubicBezTo>
                  <a:lnTo>
                    <a:pt x="962" y="23"/>
                  </a:lnTo>
                  <a:lnTo>
                    <a:pt x="642" y="49"/>
                  </a:lnTo>
                  <a:lnTo>
                    <a:pt x="322" y="7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11"/>
            <p:cNvSpPr/>
            <p:nvPr/>
          </p:nvSpPr>
          <p:spPr>
            <a:xfrm>
              <a:off x="6086225" y="1625275"/>
              <a:ext cx="34050" cy="23375"/>
            </a:xfrm>
            <a:custGeom>
              <a:avLst/>
              <a:gdLst/>
              <a:ahLst/>
              <a:cxnLst/>
              <a:rect l="l" t="t" r="r" b="b"/>
              <a:pathLst>
                <a:path w="1362" h="935" extrusionOk="0">
                  <a:moveTo>
                    <a:pt x="0" y="160"/>
                  </a:moveTo>
                  <a:lnTo>
                    <a:pt x="104" y="935"/>
                  </a:lnTo>
                  <a:lnTo>
                    <a:pt x="261" y="912"/>
                  </a:lnTo>
                  <a:lnTo>
                    <a:pt x="418" y="893"/>
                  </a:lnTo>
                  <a:lnTo>
                    <a:pt x="733" y="853"/>
                  </a:lnTo>
                  <a:lnTo>
                    <a:pt x="1047" y="813"/>
                  </a:lnTo>
                  <a:lnTo>
                    <a:pt x="1361" y="777"/>
                  </a:lnTo>
                  <a:lnTo>
                    <a:pt x="1272" y="1"/>
                  </a:lnTo>
                  <a:lnTo>
                    <a:pt x="953" y="37"/>
                  </a:lnTo>
                  <a:lnTo>
                    <a:pt x="635" y="78"/>
                  </a:lnTo>
                  <a:lnTo>
                    <a:pt x="318" y="119"/>
                  </a:lnTo>
                  <a:lnTo>
                    <a:pt x="159" y="13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11"/>
            <p:cNvSpPr/>
            <p:nvPr/>
          </p:nvSpPr>
          <p:spPr>
            <a:xfrm>
              <a:off x="6369275" y="1631400"/>
              <a:ext cx="35425" cy="26375"/>
            </a:xfrm>
            <a:custGeom>
              <a:avLst/>
              <a:gdLst/>
              <a:ahLst/>
              <a:cxnLst/>
              <a:rect l="l" t="t" r="r" b="b"/>
              <a:pathLst>
                <a:path w="1417" h="1055" extrusionOk="0">
                  <a:moveTo>
                    <a:pt x="162" y="1"/>
                  </a:moveTo>
                  <a:lnTo>
                    <a:pt x="0" y="765"/>
                  </a:lnTo>
                  <a:cubicBezTo>
                    <a:pt x="407" y="851"/>
                    <a:pt x="814" y="947"/>
                    <a:pt x="1216" y="1054"/>
                  </a:cubicBezTo>
                  <a:lnTo>
                    <a:pt x="1416" y="299"/>
                  </a:lnTo>
                  <a:cubicBezTo>
                    <a:pt x="1002" y="188"/>
                    <a:pt x="583" y="89"/>
                    <a:pt x="1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11"/>
            <p:cNvSpPr/>
            <p:nvPr/>
          </p:nvSpPr>
          <p:spPr>
            <a:xfrm>
              <a:off x="6313975" y="1622050"/>
              <a:ext cx="34225" cy="23825"/>
            </a:xfrm>
            <a:custGeom>
              <a:avLst/>
              <a:gdLst/>
              <a:ahLst/>
              <a:cxnLst/>
              <a:rect l="l" t="t" r="r" b="b"/>
              <a:pathLst>
                <a:path w="1369" h="953" extrusionOk="0">
                  <a:moveTo>
                    <a:pt x="90" y="1"/>
                  </a:moveTo>
                  <a:lnTo>
                    <a:pt x="1" y="778"/>
                  </a:lnTo>
                  <a:cubicBezTo>
                    <a:pt x="414" y="825"/>
                    <a:pt x="828" y="884"/>
                    <a:pt x="1239" y="952"/>
                  </a:cubicBezTo>
                  <a:lnTo>
                    <a:pt x="1369" y="182"/>
                  </a:lnTo>
                  <a:cubicBezTo>
                    <a:pt x="943" y="112"/>
                    <a:pt x="517" y="5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11"/>
            <p:cNvSpPr/>
            <p:nvPr/>
          </p:nvSpPr>
          <p:spPr>
            <a:xfrm>
              <a:off x="6258150" y="1618050"/>
              <a:ext cx="32750" cy="21100"/>
            </a:xfrm>
            <a:custGeom>
              <a:avLst/>
              <a:gdLst/>
              <a:ahLst/>
              <a:cxnLst/>
              <a:rect l="l" t="t" r="r" b="b"/>
              <a:pathLst>
                <a:path w="1310" h="844" extrusionOk="0">
                  <a:moveTo>
                    <a:pt x="22" y="0"/>
                  </a:moveTo>
                  <a:lnTo>
                    <a:pt x="0" y="781"/>
                  </a:lnTo>
                  <a:lnTo>
                    <a:pt x="314" y="792"/>
                  </a:lnTo>
                  <a:lnTo>
                    <a:pt x="470" y="797"/>
                  </a:lnTo>
                  <a:cubicBezTo>
                    <a:pt x="522" y="799"/>
                    <a:pt x="574" y="799"/>
                    <a:pt x="626" y="803"/>
                  </a:cubicBezTo>
                  <a:lnTo>
                    <a:pt x="1251" y="844"/>
                  </a:lnTo>
                  <a:lnTo>
                    <a:pt x="1309" y="65"/>
                  </a:lnTo>
                  <a:lnTo>
                    <a:pt x="667" y="23"/>
                  </a:lnTo>
                  <a:cubicBezTo>
                    <a:pt x="614" y="19"/>
                    <a:pt x="560" y="18"/>
                    <a:pt x="505" y="17"/>
                  </a:cubicBezTo>
                  <a:lnTo>
                    <a:pt x="344" y="1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6" name="Google Shape;586;p11"/>
          <p:cNvGrpSpPr/>
          <p:nvPr/>
        </p:nvGrpSpPr>
        <p:grpSpPr>
          <a:xfrm rot="-3988931">
            <a:off x="-16628" y="-4762577"/>
            <a:ext cx="14904720" cy="9148689"/>
            <a:chOff x="385750" y="206447"/>
            <a:chExt cx="8336049" cy="4757278"/>
          </a:xfrm>
        </p:grpSpPr>
        <p:sp>
          <p:nvSpPr>
            <p:cNvPr id="587" name="Google Shape;587;p11"/>
            <p:cNvSpPr/>
            <p:nvPr/>
          </p:nvSpPr>
          <p:spPr>
            <a:xfrm rot="-5400000">
              <a:off x="2208886" y="-1549189"/>
              <a:ext cx="4730603" cy="8295224"/>
            </a:xfrm>
            <a:custGeom>
              <a:avLst/>
              <a:gdLst/>
              <a:ahLst/>
              <a:cxnLst/>
              <a:rect l="l" t="t" r="r" b="b"/>
              <a:pathLst>
                <a:path w="57473" h="77086" extrusionOk="0">
                  <a:moveTo>
                    <a:pt x="0" y="0"/>
                  </a:moveTo>
                  <a:lnTo>
                    <a:pt x="0" y="73905"/>
                  </a:lnTo>
                  <a:cubicBezTo>
                    <a:pt x="0" y="75663"/>
                    <a:pt x="1423" y="77085"/>
                    <a:pt x="3181" y="77085"/>
                  </a:cubicBezTo>
                  <a:lnTo>
                    <a:pt x="54376" y="77085"/>
                  </a:lnTo>
                  <a:cubicBezTo>
                    <a:pt x="56105" y="77085"/>
                    <a:pt x="57472" y="75691"/>
                    <a:pt x="57472" y="73989"/>
                  </a:cubicBezTo>
                  <a:lnTo>
                    <a:pt x="57472" y="0"/>
                  </a:lnTo>
                  <a:lnTo>
                    <a:pt x="54850" y="0"/>
                  </a:lnTo>
                  <a:lnTo>
                    <a:pt x="54683" y="279"/>
                  </a:lnTo>
                  <a:lnTo>
                    <a:pt x="54487" y="1284"/>
                  </a:lnTo>
                  <a:cubicBezTo>
                    <a:pt x="54571" y="1339"/>
                    <a:pt x="54738" y="1702"/>
                    <a:pt x="54738" y="1953"/>
                  </a:cubicBezTo>
                  <a:cubicBezTo>
                    <a:pt x="54738" y="2428"/>
                    <a:pt x="54336" y="2835"/>
                    <a:pt x="53851" y="2835"/>
                  </a:cubicBezTo>
                  <a:cubicBezTo>
                    <a:pt x="53794" y="2835"/>
                    <a:pt x="53737" y="2830"/>
                    <a:pt x="53678" y="2818"/>
                  </a:cubicBezTo>
                  <a:cubicBezTo>
                    <a:pt x="53343" y="2734"/>
                    <a:pt x="53064" y="2455"/>
                    <a:pt x="53009" y="2121"/>
                  </a:cubicBezTo>
                  <a:cubicBezTo>
                    <a:pt x="52897" y="1563"/>
                    <a:pt x="53315" y="1088"/>
                    <a:pt x="53846" y="1088"/>
                  </a:cubicBezTo>
                  <a:cubicBezTo>
                    <a:pt x="53873" y="1088"/>
                    <a:pt x="53957" y="251"/>
                    <a:pt x="53957" y="251"/>
                  </a:cubicBezTo>
                  <a:lnTo>
                    <a:pt x="53873" y="0"/>
                  </a:lnTo>
                  <a:lnTo>
                    <a:pt x="48824" y="0"/>
                  </a:lnTo>
                  <a:lnTo>
                    <a:pt x="48768" y="1228"/>
                  </a:lnTo>
                  <a:cubicBezTo>
                    <a:pt x="49047" y="1423"/>
                    <a:pt x="49214" y="1758"/>
                    <a:pt x="49131" y="2121"/>
                  </a:cubicBezTo>
                  <a:cubicBezTo>
                    <a:pt x="49075" y="2455"/>
                    <a:pt x="48796" y="2734"/>
                    <a:pt x="48461" y="2818"/>
                  </a:cubicBezTo>
                  <a:cubicBezTo>
                    <a:pt x="48403" y="2830"/>
                    <a:pt x="48345" y="2835"/>
                    <a:pt x="48288" y="2835"/>
                  </a:cubicBezTo>
                  <a:cubicBezTo>
                    <a:pt x="47803" y="2835"/>
                    <a:pt x="47401" y="2428"/>
                    <a:pt x="47401" y="1953"/>
                  </a:cubicBezTo>
                  <a:cubicBezTo>
                    <a:pt x="47401" y="1618"/>
                    <a:pt x="47596" y="1339"/>
                    <a:pt x="47847" y="1200"/>
                  </a:cubicBezTo>
                  <a:lnTo>
                    <a:pt x="47819" y="0"/>
                  </a:lnTo>
                  <a:lnTo>
                    <a:pt x="42323" y="0"/>
                  </a:lnTo>
                  <a:lnTo>
                    <a:pt x="42519" y="1088"/>
                  </a:lnTo>
                  <a:cubicBezTo>
                    <a:pt x="42593" y="1088"/>
                    <a:pt x="42655" y="1076"/>
                    <a:pt x="42721" y="1076"/>
                  </a:cubicBezTo>
                  <a:cubicBezTo>
                    <a:pt x="42754" y="1076"/>
                    <a:pt x="42788" y="1079"/>
                    <a:pt x="42825" y="1088"/>
                  </a:cubicBezTo>
                  <a:cubicBezTo>
                    <a:pt x="43216" y="1144"/>
                    <a:pt x="43523" y="1479"/>
                    <a:pt x="43579" y="1842"/>
                  </a:cubicBezTo>
                  <a:cubicBezTo>
                    <a:pt x="43629" y="2372"/>
                    <a:pt x="43200" y="2834"/>
                    <a:pt x="42683" y="2834"/>
                  </a:cubicBezTo>
                  <a:cubicBezTo>
                    <a:pt x="42629" y="2834"/>
                    <a:pt x="42574" y="2829"/>
                    <a:pt x="42519" y="2818"/>
                  </a:cubicBezTo>
                  <a:cubicBezTo>
                    <a:pt x="42184" y="2734"/>
                    <a:pt x="41905" y="2455"/>
                    <a:pt x="41849" y="2121"/>
                  </a:cubicBezTo>
                  <a:cubicBezTo>
                    <a:pt x="41821" y="1953"/>
                    <a:pt x="41821" y="1814"/>
                    <a:pt x="41877" y="1674"/>
                  </a:cubicBezTo>
                  <a:lnTo>
                    <a:pt x="41737" y="586"/>
                  </a:lnTo>
                  <a:lnTo>
                    <a:pt x="41319" y="0"/>
                  </a:lnTo>
                  <a:lnTo>
                    <a:pt x="37831" y="0"/>
                  </a:lnTo>
                  <a:lnTo>
                    <a:pt x="37720" y="1312"/>
                  </a:lnTo>
                  <a:cubicBezTo>
                    <a:pt x="37915" y="1507"/>
                    <a:pt x="38027" y="1814"/>
                    <a:pt x="37971" y="2121"/>
                  </a:cubicBezTo>
                  <a:cubicBezTo>
                    <a:pt x="37915" y="2455"/>
                    <a:pt x="37636" y="2734"/>
                    <a:pt x="37301" y="2818"/>
                  </a:cubicBezTo>
                  <a:cubicBezTo>
                    <a:pt x="37243" y="2830"/>
                    <a:pt x="37185" y="2835"/>
                    <a:pt x="37129" y="2835"/>
                  </a:cubicBezTo>
                  <a:cubicBezTo>
                    <a:pt x="36644" y="2835"/>
                    <a:pt x="36241" y="2428"/>
                    <a:pt x="36241" y="1953"/>
                  </a:cubicBezTo>
                  <a:cubicBezTo>
                    <a:pt x="36241" y="1674"/>
                    <a:pt x="36353" y="1451"/>
                    <a:pt x="36548" y="1284"/>
                  </a:cubicBezTo>
                  <a:lnTo>
                    <a:pt x="36576" y="0"/>
                  </a:lnTo>
                  <a:lnTo>
                    <a:pt x="31805" y="0"/>
                  </a:lnTo>
                  <a:lnTo>
                    <a:pt x="31833" y="419"/>
                  </a:lnTo>
                  <a:cubicBezTo>
                    <a:pt x="31945" y="475"/>
                    <a:pt x="32168" y="1339"/>
                    <a:pt x="32252" y="1451"/>
                  </a:cubicBezTo>
                  <a:cubicBezTo>
                    <a:pt x="32363" y="1618"/>
                    <a:pt x="32419" y="1842"/>
                    <a:pt x="32391" y="2065"/>
                  </a:cubicBezTo>
                  <a:cubicBezTo>
                    <a:pt x="32363" y="2455"/>
                    <a:pt x="32028" y="2790"/>
                    <a:pt x="31638" y="2818"/>
                  </a:cubicBezTo>
                  <a:cubicBezTo>
                    <a:pt x="31606" y="2821"/>
                    <a:pt x="31574" y="2823"/>
                    <a:pt x="31543" y="2823"/>
                  </a:cubicBezTo>
                  <a:cubicBezTo>
                    <a:pt x="31056" y="2823"/>
                    <a:pt x="30661" y="2425"/>
                    <a:pt x="30661" y="1953"/>
                  </a:cubicBezTo>
                  <a:cubicBezTo>
                    <a:pt x="30661" y="1674"/>
                    <a:pt x="30801" y="1395"/>
                    <a:pt x="31024" y="1256"/>
                  </a:cubicBezTo>
                  <a:cubicBezTo>
                    <a:pt x="31080" y="1200"/>
                    <a:pt x="30829" y="475"/>
                    <a:pt x="30885" y="363"/>
                  </a:cubicBezTo>
                  <a:lnTo>
                    <a:pt x="30801" y="0"/>
                  </a:lnTo>
                  <a:lnTo>
                    <a:pt x="26783" y="0"/>
                  </a:lnTo>
                  <a:lnTo>
                    <a:pt x="26532" y="1312"/>
                  </a:lnTo>
                  <a:cubicBezTo>
                    <a:pt x="26756" y="1507"/>
                    <a:pt x="26867" y="1786"/>
                    <a:pt x="26811" y="2121"/>
                  </a:cubicBezTo>
                  <a:cubicBezTo>
                    <a:pt x="26756" y="2455"/>
                    <a:pt x="26477" y="2734"/>
                    <a:pt x="26142" y="2818"/>
                  </a:cubicBezTo>
                  <a:cubicBezTo>
                    <a:pt x="26080" y="2830"/>
                    <a:pt x="26020" y="2835"/>
                    <a:pt x="25962" y="2835"/>
                  </a:cubicBezTo>
                  <a:cubicBezTo>
                    <a:pt x="25462" y="2835"/>
                    <a:pt x="25082" y="2428"/>
                    <a:pt x="25082" y="1953"/>
                  </a:cubicBezTo>
                  <a:cubicBezTo>
                    <a:pt x="25082" y="1618"/>
                    <a:pt x="25277" y="1312"/>
                    <a:pt x="25556" y="1172"/>
                  </a:cubicBezTo>
                  <a:lnTo>
                    <a:pt x="25500" y="0"/>
                  </a:lnTo>
                  <a:lnTo>
                    <a:pt x="21315" y="0"/>
                  </a:lnTo>
                  <a:lnTo>
                    <a:pt x="20980" y="1339"/>
                  </a:lnTo>
                  <a:cubicBezTo>
                    <a:pt x="21176" y="1535"/>
                    <a:pt x="21287" y="1814"/>
                    <a:pt x="21232" y="2121"/>
                  </a:cubicBezTo>
                  <a:cubicBezTo>
                    <a:pt x="21176" y="2455"/>
                    <a:pt x="20897" y="2734"/>
                    <a:pt x="20562" y="2818"/>
                  </a:cubicBezTo>
                  <a:cubicBezTo>
                    <a:pt x="20501" y="2830"/>
                    <a:pt x="20441" y="2835"/>
                    <a:pt x="20382" y="2835"/>
                  </a:cubicBezTo>
                  <a:cubicBezTo>
                    <a:pt x="19882" y="2835"/>
                    <a:pt x="19502" y="2428"/>
                    <a:pt x="19502" y="1953"/>
                  </a:cubicBezTo>
                  <a:cubicBezTo>
                    <a:pt x="19502" y="1646"/>
                    <a:pt x="19669" y="1339"/>
                    <a:pt x="19920" y="1200"/>
                  </a:cubicBezTo>
                  <a:lnTo>
                    <a:pt x="20395" y="0"/>
                  </a:lnTo>
                  <a:lnTo>
                    <a:pt x="15512" y="0"/>
                  </a:lnTo>
                  <a:lnTo>
                    <a:pt x="15373" y="1312"/>
                  </a:lnTo>
                  <a:cubicBezTo>
                    <a:pt x="15596" y="1507"/>
                    <a:pt x="15708" y="1786"/>
                    <a:pt x="15652" y="2121"/>
                  </a:cubicBezTo>
                  <a:cubicBezTo>
                    <a:pt x="15596" y="2455"/>
                    <a:pt x="15317" y="2734"/>
                    <a:pt x="14954" y="2818"/>
                  </a:cubicBezTo>
                  <a:cubicBezTo>
                    <a:pt x="14896" y="2830"/>
                    <a:pt x="14838" y="2835"/>
                    <a:pt x="14782" y="2835"/>
                  </a:cubicBezTo>
                  <a:cubicBezTo>
                    <a:pt x="14302" y="2835"/>
                    <a:pt x="13922" y="2428"/>
                    <a:pt x="13922" y="1953"/>
                  </a:cubicBezTo>
                  <a:cubicBezTo>
                    <a:pt x="13922" y="1674"/>
                    <a:pt x="14034" y="1451"/>
                    <a:pt x="14229" y="1284"/>
                  </a:cubicBezTo>
                  <a:lnTo>
                    <a:pt x="14034" y="0"/>
                  </a:lnTo>
                  <a:lnTo>
                    <a:pt x="10239" y="0"/>
                  </a:lnTo>
                  <a:lnTo>
                    <a:pt x="9765" y="1256"/>
                  </a:lnTo>
                  <a:cubicBezTo>
                    <a:pt x="9988" y="1451"/>
                    <a:pt x="10128" y="1730"/>
                    <a:pt x="10072" y="2065"/>
                  </a:cubicBezTo>
                  <a:cubicBezTo>
                    <a:pt x="10044" y="2455"/>
                    <a:pt x="9709" y="2790"/>
                    <a:pt x="9319" y="2818"/>
                  </a:cubicBezTo>
                  <a:cubicBezTo>
                    <a:pt x="9287" y="2821"/>
                    <a:pt x="9255" y="2823"/>
                    <a:pt x="9224" y="2823"/>
                  </a:cubicBezTo>
                  <a:cubicBezTo>
                    <a:pt x="8736" y="2823"/>
                    <a:pt x="8342" y="2425"/>
                    <a:pt x="8342" y="1953"/>
                  </a:cubicBezTo>
                  <a:cubicBezTo>
                    <a:pt x="8342" y="1702"/>
                    <a:pt x="8426" y="1507"/>
                    <a:pt x="8593" y="1339"/>
                  </a:cubicBezTo>
                  <a:lnTo>
                    <a:pt x="8342" y="0"/>
                  </a:lnTo>
                  <a:lnTo>
                    <a:pt x="3990" y="0"/>
                  </a:lnTo>
                  <a:lnTo>
                    <a:pt x="4157" y="1256"/>
                  </a:lnTo>
                  <a:cubicBezTo>
                    <a:pt x="4408" y="1451"/>
                    <a:pt x="4548" y="1758"/>
                    <a:pt x="4492" y="2121"/>
                  </a:cubicBezTo>
                  <a:cubicBezTo>
                    <a:pt x="4408" y="2455"/>
                    <a:pt x="4157" y="2734"/>
                    <a:pt x="3795" y="2818"/>
                  </a:cubicBezTo>
                  <a:cubicBezTo>
                    <a:pt x="3736" y="2830"/>
                    <a:pt x="3679" y="2835"/>
                    <a:pt x="3623" y="2835"/>
                  </a:cubicBezTo>
                  <a:cubicBezTo>
                    <a:pt x="3143" y="2835"/>
                    <a:pt x="2762" y="2428"/>
                    <a:pt x="2762" y="1953"/>
                  </a:cubicBezTo>
                  <a:cubicBezTo>
                    <a:pt x="2762" y="1758"/>
                    <a:pt x="2818" y="1563"/>
                    <a:pt x="2958" y="1395"/>
                  </a:cubicBezTo>
                  <a:lnTo>
                    <a:pt x="23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11"/>
            <p:cNvSpPr/>
            <p:nvPr/>
          </p:nvSpPr>
          <p:spPr>
            <a:xfrm rot="-5400000">
              <a:off x="2168061" y="-1575864"/>
              <a:ext cx="4730603" cy="8295224"/>
            </a:xfrm>
            <a:custGeom>
              <a:avLst/>
              <a:gdLst/>
              <a:ahLst/>
              <a:cxnLst/>
              <a:rect l="l" t="t" r="r" b="b"/>
              <a:pathLst>
                <a:path w="57473" h="77086" extrusionOk="0">
                  <a:moveTo>
                    <a:pt x="0" y="0"/>
                  </a:moveTo>
                  <a:lnTo>
                    <a:pt x="0" y="73905"/>
                  </a:lnTo>
                  <a:cubicBezTo>
                    <a:pt x="0" y="75663"/>
                    <a:pt x="1423" y="77085"/>
                    <a:pt x="3181" y="77085"/>
                  </a:cubicBezTo>
                  <a:lnTo>
                    <a:pt x="54376" y="77085"/>
                  </a:lnTo>
                  <a:cubicBezTo>
                    <a:pt x="56105" y="77085"/>
                    <a:pt x="57472" y="75691"/>
                    <a:pt x="57472" y="73989"/>
                  </a:cubicBezTo>
                  <a:lnTo>
                    <a:pt x="57472" y="0"/>
                  </a:lnTo>
                  <a:lnTo>
                    <a:pt x="54850" y="0"/>
                  </a:lnTo>
                  <a:lnTo>
                    <a:pt x="54683" y="279"/>
                  </a:lnTo>
                  <a:lnTo>
                    <a:pt x="54487" y="1284"/>
                  </a:lnTo>
                  <a:cubicBezTo>
                    <a:pt x="54571" y="1339"/>
                    <a:pt x="54738" y="1702"/>
                    <a:pt x="54738" y="1953"/>
                  </a:cubicBezTo>
                  <a:cubicBezTo>
                    <a:pt x="54738" y="2428"/>
                    <a:pt x="54336" y="2835"/>
                    <a:pt x="53851" y="2835"/>
                  </a:cubicBezTo>
                  <a:cubicBezTo>
                    <a:pt x="53794" y="2835"/>
                    <a:pt x="53737" y="2830"/>
                    <a:pt x="53678" y="2818"/>
                  </a:cubicBezTo>
                  <a:cubicBezTo>
                    <a:pt x="53343" y="2734"/>
                    <a:pt x="53064" y="2455"/>
                    <a:pt x="53009" y="2121"/>
                  </a:cubicBezTo>
                  <a:cubicBezTo>
                    <a:pt x="52897" y="1563"/>
                    <a:pt x="53315" y="1088"/>
                    <a:pt x="53846" y="1088"/>
                  </a:cubicBezTo>
                  <a:cubicBezTo>
                    <a:pt x="53873" y="1088"/>
                    <a:pt x="53957" y="251"/>
                    <a:pt x="53957" y="251"/>
                  </a:cubicBezTo>
                  <a:lnTo>
                    <a:pt x="53873" y="0"/>
                  </a:lnTo>
                  <a:lnTo>
                    <a:pt x="48824" y="0"/>
                  </a:lnTo>
                  <a:lnTo>
                    <a:pt x="48768" y="1228"/>
                  </a:lnTo>
                  <a:cubicBezTo>
                    <a:pt x="49047" y="1423"/>
                    <a:pt x="49214" y="1758"/>
                    <a:pt x="49131" y="2121"/>
                  </a:cubicBezTo>
                  <a:cubicBezTo>
                    <a:pt x="49075" y="2455"/>
                    <a:pt x="48796" y="2734"/>
                    <a:pt x="48461" y="2818"/>
                  </a:cubicBezTo>
                  <a:cubicBezTo>
                    <a:pt x="48403" y="2830"/>
                    <a:pt x="48345" y="2835"/>
                    <a:pt x="48288" y="2835"/>
                  </a:cubicBezTo>
                  <a:cubicBezTo>
                    <a:pt x="47803" y="2835"/>
                    <a:pt x="47401" y="2428"/>
                    <a:pt x="47401" y="1953"/>
                  </a:cubicBezTo>
                  <a:cubicBezTo>
                    <a:pt x="47401" y="1618"/>
                    <a:pt x="47596" y="1339"/>
                    <a:pt x="47847" y="1200"/>
                  </a:cubicBezTo>
                  <a:lnTo>
                    <a:pt x="47819" y="0"/>
                  </a:lnTo>
                  <a:lnTo>
                    <a:pt x="42323" y="0"/>
                  </a:lnTo>
                  <a:lnTo>
                    <a:pt x="42519" y="1088"/>
                  </a:lnTo>
                  <a:cubicBezTo>
                    <a:pt x="42593" y="1088"/>
                    <a:pt x="42655" y="1076"/>
                    <a:pt x="42721" y="1076"/>
                  </a:cubicBezTo>
                  <a:cubicBezTo>
                    <a:pt x="42754" y="1076"/>
                    <a:pt x="42788" y="1079"/>
                    <a:pt x="42825" y="1088"/>
                  </a:cubicBezTo>
                  <a:cubicBezTo>
                    <a:pt x="43216" y="1144"/>
                    <a:pt x="43523" y="1479"/>
                    <a:pt x="43579" y="1842"/>
                  </a:cubicBezTo>
                  <a:cubicBezTo>
                    <a:pt x="43629" y="2372"/>
                    <a:pt x="43200" y="2834"/>
                    <a:pt x="42683" y="2834"/>
                  </a:cubicBezTo>
                  <a:cubicBezTo>
                    <a:pt x="42629" y="2834"/>
                    <a:pt x="42574" y="2829"/>
                    <a:pt x="42519" y="2818"/>
                  </a:cubicBezTo>
                  <a:cubicBezTo>
                    <a:pt x="42184" y="2734"/>
                    <a:pt x="41905" y="2455"/>
                    <a:pt x="41849" y="2121"/>
                  </a:cubicBezTo>
                  <a:cubicBezTo>
                    <a:pt x="41821" y="1953"/>
                    <a:pt x="41821" y="1814"/>
                    <a:pt x="41877" y="1674"/>
                  </a:cubicBezTo>
                  <a:lnTo>
                    <a:pt x="41737" y="586"/>
                  </a:lnTo>
                  <a:lnTo>
                    <a:pt x="41319" y="0"/>
                  </a:lnTo>
                  <a:lnTo>
                    <a:pt x="37831" y="0"/>
                  </a:lnTo>
                  <a:lnTo>
                    <a:pt x="37720" y="1312"/>
                  </a:lnTo>
                  <a:cubicBezTo>
                    <a:pt x="37915" y="1507"/>
                    <a:pt x="38027" y="1814"/>
                    <a:pt x="37971" y="2121"/>
                  </a:cubicBezTo>
                  <a:cubicBezTo>
                    <a:pt x="37915" y="2455"/>
                    <a:pt x="37636" y="2734"/>
                    <a:pt x="37301" y="2818"/>
                  </a:cubicBezTo>
                  <a:cubicBezTo>
                    <a:pt x="37243" y="2830"/>
                    <a:pt x="37185" y="2835"/>
                    <a:pt x="37129" y="2835"/>
                  </a:cubicBezTo>
                  <a:cubicBezTo>
                    <a:pt x="36644" y="2835"/>
                    <a:pt x="36241" y="2428"/>
                    <a:pt x="36241" y="1953"/>
                  </a:cubicBezTo>
                  <a:cubicBezTo>
                    <a:pt x="36241" y="1674"/>
                    <a:pt x="36353" y="1451"/>
                    <a:pt x="36548" y="1284"/>
                  </a:cubicBezTo>
                  <a:lnTo>
                    <a:pt x="36576" y="0"/>
                  </a:lnTo>
                  <a:lnTo>
                    <a:pt x="31805" y="0"/>
                  </a:lnTo>
                  <a:lnTo>
                    <a:pt x="31833" y="419"/>
                  </a:lnTo>
                  <a:cubicBezTo>
                    <a:pt x="31945" y="475"/>
                    <a:pt x="32168" y="1339"/>
                    <a:pt x="32252" y="1451"/>
                  </a:cubicBezTo>
                  <a:cubicBezTo>
                    <a:pt x="32363" y="1618"/>
                    <a:pt x="32419" y="1842"/>
                    <a:pt x="32391" y="2065"/>
                  </a:cubicBezTo>
                  <a:cubicBezTo>
                    <a:pt x="32363" y="2455"/>
                    <a:pt x="32028" y="2790"/>
                    <a:pt x="31638" y="2818"/>
                  </a:cubicBezTo>
                  <a:cubicBezTo>
                    <a:pt x="31606" y="2821"/>
                    <a:pt x="31574" y="2823"/>
                    <a:pt x="31543" y="2823"/>
                  </a:cubicBezTo>
                  <a:cubicBezTo>
                    <a:pt x="31056" y="2823"/>
                    <a:pt x="30661" y="2425"/>
                    <a:pt x="30661" y="1953"/>
                  </a:cubicBezTo>
                  <a:cubicBezTo>
                    <a:pt x="30661" y="1674"/>
                    <a:pt x="30801" y="1395"/>
                    <a:pt x="31024" y="1256"/>
                  </a:cubicBezTo>
                  <a:cubicBezTo>
                    <a:pt x="31080" y="1200"/>
                    <a:pt x="30829" y="475"/>
                    <a:pt x="30885" y="363"/>
                  </a:cubicBezTo>
                  <a:lnTo>
                    <a:pt x="30801" y="0"/>
                  </a:lnTo>
                  <a:lnTo>
                    <a:pt x="26783" y="0"/>
                  </a:lnTo>
                  <a:lnTo>
                    <a:pt x="26532" y="1312"/>
                  </a:lnTo>
                  <a:cubicBezTo>
                    <a:pt x="26756" y="1507"/>
                    <a:pt x="26867" y="1786"/>
                    <a:pt x="26811" y="2121"/>
                  </a:cubicBezTo>
                  <a:cubicBezTo>
                    <a:pt x="26756" y="2455"/>
                    <a:pt x="26477" y="2734"/>
                    <a:pt x="26142" y="2818"/>
                  </a:cubicBezTo>
                  <a:cubicBezTo>
                    <a:pt x="26080" y="2830"/>
                    <a:pt x="26020" y="2835"/>
                    <a:pt x="25962" y="2835"/>
                  </a:cubicBezTo>
                  <a:cubicBezTo>
                    <a:pt x="25462" y="2835"/>
                    <a:pt x="25082" y="2428"/>
                    <a:pt x="25082" y="1953"/>
                  </a:cubicBezTo>
                  <a:cubicBezTo>
                    <a:pt x="25082" y="1618"/>
                    <a:pt x="25277" y="1312"/>
                    <a:pt x="25556" y="1172"/>
                  </a:cubicBezTo>
                  <a:lnTo>
                    <a:pt x="25500" y="0"/>
                  </a:lnTo>
                  <a:lnTo>
                    <a:pt x="21315" y="0"/>
                  </a:lnTo>
                  <a:lnTo>
                    <a:pt x="20980" y="1339"/>
                  </a:lnTo>
                  <a:cubicBezTo>
                    <a:pt x="21176" y="1535"/>
                    <a:pt x="21287" y="1814"/>
                    <a:pt x="21232" y="2121"/>
                  </a:cubicBezTo>
                  <a:cubicBezTo>
                    <a:pt x="21176" y="2455"/>
                    <a:pt x="20897" y="2734"/>
                    <a:pt x="20562" y="2818"/>
                  </a:cubicBezTo>
                  <a:cubicBezTo>
                    <a:pt x="20501" y="2830"/>
                    <a:pt x="20441" y="2835"/>
                    <a:pt x="20382" y="2835"/>
                  </a:cubicBezTo>
                  <a:cubicBezTo>
                    <a:pt x="19882" y="2835"/>
                    <a:pt x="19502" y="2428"/>
                    <a:pt x="19502" y="1953"/>
                  </a:cubicBezTo>
                  <a:cubicBezTo>
                    <a:pt x="19502" y="1646"/>
                    <a:pt x="19669" y="1339"/>
                    <a:pt x="19920" y="1200"/>
                  </a:cubicBezTo>
                  <a:lnTo>
                    <a:pt x="20395" y="0"/>
                  </a:lnTo>
                  <a:lnTo>
                    <a:pt x="15512" y="0"/>
                  </a:lnTo>
                  <a:lnTo>
                    <a:pt x="15373" y="1312"/>
                  </a:lnTo>
                  <a:cubicBezTo>
                    <a:pt x="15596" y="1507"/>
                    <a:pt x="15708" y="1786"/>
                    <a:pt x="15652" y="2121"/>
                  </a:cubicBezTo>
                  <a:cubicBezTo>
                    <a:pt x="15596" y="2455"/>
                    <a:pt x="15317" y="2734"/>
                    <a:pt x="14954" y="2818"/>
                  </a:cubicBezTo>
                  <a:cubicBezTo>
                    <a:pt x="14896" y="2830"/>
                    <a:pt x="14838" y="2835"/>
                    <a:pt x="14782" y="2835"/>
                  </a:cubicBezTo>
                  <a:cubicBezTo>
                    <a:pt x="14302" y="2835"/>
                    <a:pt x="13922" y="2428"/>
                    <a:pt x="13922" y="1953"/>
                  </a:cubicBezTo>
                  <a:cubicBezTo>
                    <a:pt x="13922" y="1674"/>
                    <a:pt x="14034" y="1451"/>
                    <a:pt x="14229" y="1284"/>
                  </a:cubicBezTo>
                  <a:lnTo>
                    <a:pt x="14034" y="0"/>
                  </a:lnTo>
                  <a:lnTo>
                    <a:pt x="10239" y="0"/>
                  </a:lnTo>
                  <a:lnTo>
                    <a:pt x="9765" y="1256"/>
                  </a:lnTo>
                  <a:cubicBezTo>
                    <a:pt x="9988" y="1451"/>
                    <a:pt x="10128" y="1730"/>
                    <a:pt x="10072" y="2065"/>
                  </a:cubicBezTo>
                  <a:cubicBezTo>
                    <a:pt x="10044" y="2455"/>
                    <a:pt x="9709" y="2790"/>
                    <a:pt x="9319" y="2818"/>
                  </a:cubicBezTo>
                  <a:cubicBezTo>
                    <a:pt x="9287" y="2821"/>
                    <a:pt x="9255" y="2823"/>
                    <a:pt x="9224" y="2823"/>
                  </a:cubicBezTo>
                  <a:cubicBezTo>
                    <a:pt x="8736" y="2823"/>
                    <a:pt x="8342" y="2425"/>
                    <a:pt x="8342" y="1953"/>
                  </a:cubicBezTo>
                  <a:cubicBezTo>
                    <a:pt x="8342" y="1702"/>
                    <a:pt x="8426" y="1507"/>
                    <a:pt x="8593" y="1339"/>
                  </a:cubicBezTo>
                  <a:lnTo>
                    <a:pt x="8342" y="0"/>
                  </a:lnTo>
                  <a:lnTo>
                    <a:pt x="3990" y="0"/>
                  </a:lnTo>
                  <a:lnTo>
                    <a:pt x="4157" y="1256"/>
                  </a:lnTo>
                  <a:cubicBezTo>
                    <a:pt x="4408" y="1451"/>
                    <a:pt x="4548" y="1758"/>
                    <a:pt x="4492" y="2121"/>
                  </a:cubicBezTo>
                  <a:cubicBezTo>
                    <a:pt x="4408" y="2455"/>
                    <a:pt x="4157" y="2734"/>
                    <a:pt x="3795" y="2818"/>
                  </a:cubicBezTo>
                  <a:cubicBezTo>
                    <a:pt x="3736" y="2830"/>
                    <a:pt x="3679" y="2835"/>
                    <a:pt x="3623" y="2835"/>
                  </a:cubicBezTo>
                  <a:cubicBezTo>
                    <a:pt x="3143" y="2835"/>
                    <a:pt x="2762" y="2428"/>
                    <a:pt x="2762" y="1953"/>
                  </a:cubicBezTo>
                  <a:cubicBezTo>
                    <a:pt x="2762" y="1758"/>
                    <a:pt x="2818" y="1563"/>
                    <a:pt x="2958" y="1395"/>
                  </a:cubicBezTo>
                  <a:lnTo>
                    <a:pt x="23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89" name="Google Shape;589;p11"/>
          <p:cNvSpPr txBox="1">
            <a:spLocks noGrp="1"/>
          </p:cNvSpPr>
          <p:nvPr>
            <p:ph type="title" hasCustomPrompt="1"/>
          </p:nvPr>
        </p:nvSpPr>
        <p:spPr>
          <a:xfrm>
            <a:off x="1712000" y="1998441"/>
            <a:ext cx="8768000" cy="17844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590" name="Google Shape;590;p11"/>
          <p:cNvSpPr txBox="1">
            <a:spLocks noGrp="1"/>
          </p:cNvSpPr>
          <p:nvPr>
            <p:ph type="subTitle" idx="1"/>
          </p:nvPr>
        </p:nvSpPr>
        <p:spPr>
          <a:xfrm>
            <a:off x="1712000" y="3790359"/>
            <a:ext cx="8768000" cy="6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endParaRPr/>
          </a:p>
        </p:txBody>
      </p:sp>
      <p:sp>
        <p:nvSpPr>
          <p:cNvPr id="591" name="Google Shape;591;p11"/>
          <p:cNvSpPr/>
          <p:nvPr/>
        </p:nvSpPr>
        <p:spPr>
          <a:xfrm rot="-1837295">
            <a:off x="9587209" y="4894881"/>
            <a:ext cx="3114995" cy="1539563"/>
          </a:xfrm>
          <a:custGeom>
            <a:avLst/>
            <a:gdLst/>
            <a:ahLst/>
            <a:cxnLst/>
            <a:rect l="l" t="t" r="r" b="b"/>
            <a:pathLst>
              <a:path w="10545" h="3509" extrusionOk="0">
                <a:moveTo>
                  <a:pt x="7015" y="530"/>
                </a:moveTo>
                <a:cubicBezTo>
                  <a:pt x="7125" y="530"/>
                  <a:pt x="7230" y="538"/>
                  <a:pt x="7300" y="555"/>
                </a:cubicBezTo>
                <a:cubicBezTo>
                  <a:pt x="7595" y="628"/>
                  <a:pt x="7802" y="761"/>
                  <a:pt x="7932" y="927"/>
                </a:cubicBezTo>
                <a:lnTo>
                  <a:pt x="7932" y="927"/>
                </a:lnTo>
                <a:cubicBezTo>
                  <a:pt x="7883" y="928"/>
                  <a:pt x="7837" y="929"/>
                  <a:pt x="7793" y="929"/>
                </a:cubicBezTo>
                <a:cubicBezTo>
                  <a:pt x="7678" y="929"/>
                  <a:pt x="7585" y="924"/>
                  <a:pt x="7524" y="914"/>
                </a:cubicBezTo>
                <a:cubicBezTo>
                  <a:pt x="7280" y="874"/>
                  <a:pt x="7038" y="821"/>
                  <a:pt x="6800" y="753"/>
                </a:cubicBezTo>
                <a:cubicBezTo>
                  <a:pt x="6290" y="609"/>
                  <a:pt x="6675" y="530"/>
                  <a:pt x="7015" y="530"/>
                </a:cubicBezTo>
                <a:close/>
                <a:moveTo>
                  <a:pt x="2570" y="2230"/>
                </a:moveTo>
                <a:cubicBezTo>
                  <a:pt x="2585" y="2230"/>
                  <a:pt x="2602" y="2281"/>
                  <a:pt x="2580" y="2390"/>
                </a:cubicBezTo>
                <a:lnTo>
                  <a:pt x="2580" y="2390"/>
                </a:lnTo>
                <a:cubicBezTo>
                  <a:pt x="2541" y="2286"/>
                  <a:pt x="2554" y="2230"/>
                  <a:pt x="2570" y="2230"/>
                </a:cubicBezTo>
                <a:close/>
                <a:moveTo>
                  <a:pt x="9867" y="0"/>
                </a:moveTo>
                <a:cubicBezTo>
                  <a:pt x="9740" y="0"/>
                  <a:pt x="9588" y="102"/>
                  <a:pt x="9671" y="198"/>
                </a:cubicBezTo>
                <a:cubicBezTo>
                  <a:pt x="10032" y="616"/>
                  <a:pt x="9080" y="833"/>
                  <a:pt x="8311" y="903"/>
                </a:cubicBezTo>
                <a:lnTo>
                  <a:pt x="8311" y="903"/>
                </a:lnTo>
                <a:cubicBezTo>
                  <a:pt x="7997" y="501"/>
                  <a:pt x="7388" y="255"/>
                  <a:pt x="6883" y="255"/>
                </a:cubicBezTo>
                <a:cubicBezTo>
                  <a:pt x="6828" y="255"/>
                  <a:pt x="6774" y="258"/>
                  <a:pt x="6722" y="264"/>
                </a:cubicBezTo>
                <a:cubicBezTo>
                  <a:pt x="6532" y="286"/>
                  <a:pt x="6130" y="387"/>
                  <a:pt x="6101" y="645"/>
                </a:cubicBezTo>
                <a:cubicBezTo>
                  <a:pt x="6072" y="905"/>
                  <a:pt x="6675" y="1009"/>
                  <a:pt x="6815" y="1046"/>
                </a:cubicBezTo>
                <a:cubicBezTo>
                  <a:pt x="7216" y="1149"/>
                  <a:pt x="7582" y="1197"/>
                  <a:pt x="7953" y="1197"/>
                </a:cubicBezTo>
                <a:cubicBezTo>
                  <a:pt x="7992" y="1197"/>
                  <a:pt x="8032" y="1197"/>
                  <a:pt x="8071" y="1196"/>
                </a:cubicBezTo>
                <a:lnTo>
                  <a:pt x="8071" y="1196"/>
                </a:lnTo>
                <a:cubicBezTo>
                  <a:pt x="8208" y="1653"/>
                  <a:pt x="7953" y="2224"/>
                  <a:pt x="7478" y="2562"/>
                </a:cubicBezTo>
                <a:cubicBezTo>
                  <a:pt x="6790" y="3051"/>
                  <a:pt x="5888" y="3247"/>
                  <a:pt x="5007" y="3247"/>
                </a:cubicBezTo>
                <a:cubicBezTo>
                  <a:pt x="4524" y="3247"/>
                  <a:pt x="4048" y="3188"/>
                  <a:pt x="3617" y="3086"/>
                </a:cubicBezTo>
                <a:cubicBezTo>
                  <a:pt x="3341" y="3020"/>
                  <a:pt x="3078" y="2914"/>
                  <a:pt x="2844" y="2749"/>
                </a:cubicBezTo>
                <a:cubicBezTo>
                  <a:pt x="2826" y="2736"/>
                  <a:pt x="2808" y="2723"/>
                  <a:pt x="2791" y="2708"/>
                </a:cubicBezTo>
                <a:lnTo>
                  <a:pt x="2791" y="2708"/>
                </a:lnTo>
                <a:cubicBezTo>
                  <a:pt x="2948" y="2455"/>
                  <a:pt x="3018" y="2090"/>
                  <a:pt x="2785" y="1890"/>
                </a:cubicBezTo>
                <a:cubicBezTo>
                  <a:pt x="2711" y="1826"/>
                  <a:pt x="2634" y="1797"/>
                  <a:pt x="2561" y="1797"/>
                </a:cubicBezTo>
                <a:cubicBezTo>
                  <a:pt x="2432" y="1797"/>
                  <a:pt x="2314" y="1889"/>
                  <a:pt x="2244" y="2039"/>
                </a:cubicBezTo>
                <a:cubicBezTo>
                  <a:pt x="2121" y="2301"/>
                  <a:pt x="2236" y="2568"/>
                  <a:pt x="2408" y="2774"/>
                </a:cubicBezTo>
                <a:lnTo>
                  <a:pt x="2408" y="2774"/>
                </a:lnTo>
                <a:cubicBezTo>
                  <a:pt x="2268" y="2949"/>
                  <a:pt x="2067" y="3024"/>
                  <a:pt x="1853" y="3024"/>
                </a:cubicBezTo>
                <a:cubicBezTo>
                  <a:pt x="1103" y="3024"/>
                  <a:pt x="189" y="2107"/>
                  <a:pt x="1140" y="1383"/>
                </a:cubicBezTo>
                <a:cubicBezTo>
                  <a:pt x="1278" y="1279"/>
                  <a:pt x="1163" y="1189"/>
                  <a:pt x="1040" y="1189"/>
                </a:cubicBezTo>
                <a:cubicBezTo>
                  <a:pt x="996" y="1189"/>
                  <a:pt x="952" y="1200"/>
                  <a:pt x="917" y="1227"/>
                </a:cubicBezTo>
                <a:cubicBezTo>
                  <a:pt x="1" y="1923"/>
                  <a:pt x="483" y="3055"/>
                  <a:pt x="1476" y="3233"/>
                </a:cubicBezTo>
                <a:cubicBezTo>
                  <a:pt x="1548" y="3245"/>
                  <a:pt x="1621" y="3252"/>
                  <a:pt x="1694" y="3252"/>
                </a:cubicBezTo>
                <a:cubicBezTo>
                  <a:pt x="2009" y="3252"/>
                  <a:pt x="2327" y="3136"/>
                  <a:pt x="2578" y="2943"/>
                </a:cubicBezTo>
                <a:lnTo>
                  <a:pt x="2578" y="2943"/>
                </a:lnTo>
                <a:cubicBezTo>
                  <a:pt x="2610" y="2970"/>
                  <a:pt x="2643" y="2995"/>
                  <a:pt x="2675" y="3017"/>
                </a:cubicBezTo>
                <a:cubicBezTo>
                  <a:pt x="3211" y="3392"/>
                  <a:pt x="3968" y="3508"/>
                  <a:pt x="4676" y="3508"/>
                </a:cubicBezTo>
                <a:cubicBezTo>
                  <a:pt x="4974" y="3508"/>
                  <a:pt x="5264" y="3488"/>
                  <a:pt x="5524" y="3457"/>
                </a:cubicBezTo>
                <a:cubicBezTo>
                  <a:pt x="6522" y="3341"/>
                  <a:pt x="7744" y="2996"/>
                  <a:pt x="8329" y="2073"/>
                </a:cubicBezTo>
                <a:cubicBezTo>
                  <a:pt x="8543" y="1738"/>
                  <a:pt x="8563" y="1431"/>
                  <a:pt x="8463" y="1168"/>
                </a:cubicBezTo>
                <a:lnTo>
                  <a:pt x="8463" y="1168"/>
                </a:lnTo>
                <a:cubicBezTo>
                  <a:pt x="8620" y="1151"/>
                  <a:pt x="8780" y="1125"/>
                  <a:pt x="8946" y="1093"/>
                </a:cubicBezTo>
                <a:cubicBezTo>
                  <a:pt x="9369" y="1012"/>
                  <a:pt x="10545" y="693"/>
                  <a:pt x="9982" y="44"/>
                </a:cubicBezTo>
                <a:cubicBezTo>
                  <a:pt x="9955" y="13"/>
                  <a:pt x="9912" y="0"/>
                  <a:pt x="9867" y="0"/>
                </a:cubicBezTo>
                <a:close/>
              </a:path>
            </a:pathLst>
          </a:custGeom>
          <a:solidFill>
            <a:srgbClr val="FF7C35">
              <a:alpha val="56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65201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592"/>
        <p:cNvGrpSpPr/>
        <p:nvPr/>
      </p:nvGrpSpPr>
      <p:grpSpPr>
        <a:xfrm>
          <a:off x="0" y="0"/>
          <a:ext cx="0" cy="0"/>
          <a:chOff x="0" y="0"/>
          <a:chExt cx="0" cy="0"/>
        </a:xfrm>
      </p:grpSpPr>
    </p:spTree>
    <p:extLst>
      <p:ext uri="{BB962C8B-B14F-4D97-AF65-F5344CB8AC3E}">
        <p14:creationId xmlns:p14="http://schemas.microsoft.com/office/powerpoint/2010/main" val="27527907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240ED0B7-2F12-4175-AD68-15549A81C83B}" type="datetimeFigureOut">
              <a:rPr lang="zh-CN" altLang="en-US" smtClean="0"/>
              <a:t>2025/4/4</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0C735626-81AA-4B86-80E7-F06F3493C5A0}" type="slidenum">
              <a:rPr lang="zh-CN" altLang="en-US" smtClean="0"/>
              <a:t>‹#›</a:t>
            </a:fld>
            <a:endParaRPr lang="zh-CN" altLang="en-US"/>
          </a:p>
        </p:txBody>
      </p:sp>
    </p:spTree>
    <p:extLst>
      <p:ext uri="{BB962C8B-B14F-4D97-AF65-F5344CB8AC3E}">
        <p14:creationId xmlns:p14="http://schemas.microsoft.com/office/powerpoint/2010/main" val="245750351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07" indent="0" algn="ctr">
              <a:buNone/>
              <a:defRPr>
                <a:solidFill>
                  <a:schemeClr val="tx1">
                    <a:tint val="75000"/>
                  </a:schemeClr>
                </a:solidFill>
              </a:defRPr>
            </a:lvl2pPr>
            <a:lvl3pPr marL="609615" indent="0" algn="ctr">
              <a:buNone/>
              <a:defRPr>
                <a:solidFill>
                  <a:schemeClr val="tx1">
                    <a:tint val="75000"/>
                  </a:schemeClr>
                </a:solidFill>
              </a:defRPr>
            </a:lvl3pPr>
            <a:lvl4pPr marL="914424" indent="0" algn="ctr">
              <a:buNone/>
              <a:defRPr>
                <a:solidFill>
                  <a:schemeClr val="tx1">
                    <a:tint val="75000"/>
                  </a:schemeClr>
                </a:solidFill>
              </a:defRPr>
            </a:lvl4pPr>
            <a:lvl5pPr marL="1219231" indent="0" algn="ctr">
              <a:buNone/>
              <a:defRPr>
                <a:solidFill>
                  <a:schemeClr val="tx1">
                    <a:tint val="75000"/>
                  </a:schemeClr>
                </a:solidFill>
              </a:defRPr>
            </a:lvl5pPr>
            <a:lvl6pPr marL="1524038" indent="0" algn="ctr">
              <a:buNone/>
              <a:defRPr>
                <a:solidFill>
                  <a:schemeClr val="tx1">
                    <a:tint val="75000"/>
                  </a:schemeClr>
                </a:solidFill>
              </a:defRPr>
            </a:lvl6pPr>
            <a:lvl7pPr marL="1828845" indent="0" algn="ctr">
              <a:buNone/>
              <a:defRPr>
                <a:solidFill>
                  <a:schemeClr val="tx1">
                    <a:tint val="75000"/>
                  </a:schemeClr>
                </a:solidFill>
              </a:defRPr>
            </a:lvl7pPr>
            <a:lvl8pPr marL="2133653" indent="0" algn="ctr">
              <a:buNone/>
              <a:defRPr>
                <a:solidFill>
                  <a:schemeClr val="tx1">
                    <a:tint val="75000"/>
                  </a:schemeClr>
                </a:solidFill>
              </a:defRPr>
            </a:lvl8pPr>
            <a:lvl9pPr marL="243846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225395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777870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3" y="2937933"/>
            <a:ext cx="5181600" cy="908051"/>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3" y="1937810"/>
            <a:ext cx="5181600" cy="1000125"/>
          </a:xfrm>
        </p:spPr>
        <p:txBody>
          <a:bodyPr anchor="b"/>
          <a:lstStyle>
            <a:lvl1pPr marL="0" indent="0">
              <a:buNone/>
              <a:defRPr sz="1333">
                <a:solidFill>
                  <a:schemeClr val="tx1">
                    <a:tint val="75000"/>
                  </a:schemeClr>
                </a:solidFill>
              </a:defRPr>
            </a:lvl1pPr>
            <a:lvl2pPr marL="304807" indent="0">
              <a:buNone/>
              <a:defRPr sz="1200">
                <a:solidFill>
                  <a:schemeClr val="tx1">
                    <a:tint val="75000"/>
                  </a:schemeClr>
                </a:solidFill>
              </a:defRPr>
            </a:lvl2pPr>
            <a:lvl3pPr marL="609615" indent="0">
              <a:buNone/>
              <a:defRPr sz="1067">
                <a:solidFill>
                  <a:schemeClr val="tx1">
                    <a:tint val="75000"/>
                  </a:schemeClr>
                </a:solidFill>
              </a:defRPr>
            </a:lvl3pPr>
            <a:lvl4pPr marL="914424" indent="0">
              <a:buNone/>
              <a:defRPr sz="933">
                <a:solidFill>
                  <a:schemeClr val="tx1">
                    <a:tint val="75000"/>
                  </a:schemeClr>
                </a:solidFill>
              </a:defRPr>
            </a:lvl4pPr>
            <a:lvl5pPr marL="1219231" indent="0">
              <a:buNone/>
              <a:defRPr sz="933">
                <a:solidFill>
                  <a:schemeClr val="tx1">
                    <a:tint val="75000"/>
                  </a:schemeClr>
                </a:solidFill>
              </a:defRPr>
            </a:lvl5pPr>
            <a:lvl6pPr marL="1524038" indent="0">
              <a:buNone/>
              <a:defRPr sz="933">
                <a:solidFill>
                  <a:schemeClr val="tx1">
                    <a:tint val="75000"/>
                  </a:schemeClr>
                </a:solidFill>
              </a:defRPr>
            </a:lvl6pPr>
            <a:lvl7pPr marL="1828845" indent="0">
              <a:buNone/>
              <a:defRPr sz="933">
                <a:solidFill>
                  <a:schemeClr val="tx1">
                    <a:tint val="75000"/>
                  </a:schemeClr>
                </a:solidFill>
              </a:defRPr>
            </a:lvl7pPr>
            <a:lvl8pPr marL="2133653" indent="0">
              <a:buNone/>
              <a:defRPr sz="933">
                <a:solidFill>
                  <a:schemeClr val="tx1">
                    <a:tint val="75000"/>
                  </a:schemeClr>
                </a:solidFill>
              </a:defRPr>
            </a:lvl8pPr>
            <a:lvl9pPr marL="243846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73521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43089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1" y="1023410"/>
            <a:ext cx="2693459" cy="426508"/>
          </a:xfrm>
        </p:spPr>
        <p:txBody>
          <a:bodyPr anchor="b"/>
          <a:lstStyle>
            <a:lvl1pPr marL="0" indent="0">
              <a:buNone/>
              <a:defRPr sz="1600" b="1"/>
            </a:lvl1pPr>
            <a:lvl2pPr marL="304807" indent="0">
              <a:buNone/>
              <a:defRPr sz="1333" b="1"/>
            </a:lvl2pPr>
            <a:lvl3pPr marL="609615" indent="0">
              <a:buNone/>
              <a:defRPr sz="1200" b="1"/>
            </a:lvl3pPr>
            <a:lvl4pPr marL="914424" indent="0">
              <a:buNone/>
              <a:defRPr sz="1067" b="1"/>
            </a:lvl4pPr>
            <a:lvl5pPr marL="1219231" indent="0">
              <a:buNone/>
              <a:defRPr sz="1067" b="1"/>
            </a:lvl5pPr>
            <a:lvl6pPr marL="1524038" indent="0">
              <a:buNone/>
              <a:defRPr sz="1067" b="1"/>
            </a:lvl6pPr>
            <a:lvl7pPr marL="1828845" indent="0">
              <a:buNone/>
              <a:defRPr sz="1067" b="1"/>
            </a:lvl7pPr>
            <a:lvl8pPr marL="2133653" indent="0">
              <a:buNone/>
              <a:defRPr sz="1067" b="1"/>
            </a:lvl8pPr>
            <a:lvl9pPr marL="243846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1"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10"/>
            <a:ext cx="2694517" cy="426508"/>
          </a:xfrm>
        </p:spPr>
        <p:txBody>
          <a:bodyPr anchor="b"/>
          <a:lstStyle>
            <a:lvl1pPr marL="0" indent="0">
              <a:buNone/>
              <a:defRPr sz="1600" b="1"/>
            </a:lvl1pPr>
            <a:lvl2pPr marL="304807" indent="0">
              <a:buNone/>
              <a:defRPr sz="1333" b="1"/>
            </a:lvl2pPr>
            <a:lvl3pPr marL="609615" indent="0">
              <a:buNone/>
              <a:defRPr sz="1200" b="1"/>
            </a:lvl3pPr>
            <a:lvl4pPr marL="914424" indent="0">
              <a:buNone/>
              <a:defRPr sz="1067" b="1"/>
            </a:lvl4pPr>
            <a:lvl5pPr marL="1219231" indent="0">
              <a:buNone/>
              <a:defRPr sz="1067" b="1"/>
            </a:lvl5pPr>
            <a:lvl6pPr marL="1524038" indent="0">
              <a:buNone/>
              <a:defRPr sz="1067" b="1"/>
            </a:lvl6pPr>
            <a:lvl7pPr marL="1828845" indent="0">
              <a:buNone/>
              <a:defRPr sz="1067" b="1"/>
            </a:lvl7pPr>
            <a:lvl8pPr marL="2133653" indent="0">
              <a:buNone/>
              <a:defRPr sz="1067" b="1"/>
            </a:lvl8pPr>
            <a:lvl9pPr marL="243846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60681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953995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801974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182034"/>
            <a:ext cx="2005543"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9" y="182035"/>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1" y="956735"/>
            <a:ext cx="2005543" cy="3127375"/>
          </a:xfrm>
        </p:spPr>
        <p:txBody>
          <a:bodyPr/>
          <a:lstStyle>
            <a:lvl1pPr marL="0" indent="0">
              <a:buNone/>
              <a:defRPr sz="933"/>
            </a:lvl1pPr>
            <a:lvl2pPr marL="304807" indent="0">
              <a:buNone/>
              <a:defRPr sz="800"/>
            </a:lvl2pPr>
            <a:lvl3pPr marL="609615" indent="0">
              <a:buNone/>
              <a:defRPr sz="667"/>
            </a:lvl3pPr>
            <a:lvl4pPr marL="914424" indent="0">
              <a:buNone/>
              <a:defRPr sz="600"/>
            </a:lvl4pPr>
            <a:lvl5pPr marL="1219231" indent="0">
              <a:buNone/>
              <a:defRPr sz="600"/>
            </a:lvl5pPr>
            <a:lvl6pPr marL="1524038" indent="0">
              <a:buNone/>
              <a:defRPr sz="600"/>
            </a:lvl6pPr>
            <a:lvl7pPr marL="1828845" indent="0">
              <a:buNone/>
              <a:defRPr sz="600"/>
            </a:lvl7pPr>
            <a:lvl8pPr marL="2133653" indent="0">
              <a:buNone/>
              <a:defRPr sz="600"/>
            </a:lvl8pPr>
            <a:lvl9pPr marL="243846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647979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1"/>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07" indent="0">
              <a:buNone/>
              <a:defRPr sz="1867"/>
            </a:lvl2pPr>
            <a:lvl3pPr marL="609615" indent="0">
              <a:buNone/>
              <a:defRPr sz="1600"/>
            </a:lvl3pPr>
            <a:lvl4pPr marL="914424" indent="0">
              <a:buNone/>
              <a:defRPr sz="1333"/>
            </a:lvl4pPr>
            <a:lvl5pPr marL="1219231" indent="0">
              <a:buNone/>
              <a:defRPr sz="1333"/>
            </a:lvl5pPr>
            <a:lvl6pPr marL="1524038" indent="0">
              <a:buNone/>
              <a:defRPr sz="1333"/>
            </a:lvl6pPr>
            <a:lvl7pPr marL="1828845" indent="0">
              <a:buNone/>
              <a:defRPr sz="1333"/>
            </a:lvl7pPr>
            <a:lvl8pPr marL="2133653" indent="0">
              <a:buNone/>
              <a:defRPr sz="1333"/>
            </a:lvl8pPr>
            <a:lvl9pPr marL="2438462" indent="0">
              <a:buNone/>
              <a:defRPr sz="1333"/>
            </a:lvl9pPr>
          </a:lstStyle>
          <a:p>
            <a:endParaRPr lang="en-US"/>
          </a:p>
        </p:txBody>
      </p:sp>
      <p:sp>
        <p:nvSpPr>
          <p:cNvPr id="4" name="Text Placeholder 3"/>
          <p:cNvSpPr>
            <a:spLocks noGrp="1"/>
          </p:cNvSpPr>
          <p:nvPr>
            <p:ph type="body" sz="half" idx="2"/>
          </p:nvPr>
        </p:nvSpPr>
        <p:spPr>
          <a:xfrm>
            <a:off x="1194859" y="3578226"/>
            <a:ext cx="3657600" cy="536575"/>
          </a:xfrm>
        </p:spPr>
        <p:txBody>
          <a:bodyPr/>
          <a:lstStyle>
            <a:lvl1pPr marL="0" indent="0">
              <a:buNone/>
              <a:defRPr sz="933"/>
            </a:lvl1pPr>
            <a:lvl2pPr marL="304807" indent="0">
              <a:buNone/>
              <a:defRPr sz="800"/>
            </a:lvl2pPr>
            <a:lvl3pPr marL="609615" indent="0">
              <a:buNone/>
              <a:defRPr sz="667"/>
            </a:lvl3pPr>
            <a:lvl4pPr marL="914424" indent="0">
              <a:buNone/>
              <a:defRPr sz="600"/>
            </a:lvl4pPr>
            <a:lvl5pPr marL="1219231" indent="0">
              <a:buNone/>
              <a:defRPr sz="600"/>
            </a:lvl5pPr>
            <a:lvl6pPr marL="1524038" indent="0">
              <a:buNone/>
              <a:defRPr sz="600"/>
            </a:lvl6pPr>
            <a:lvl7pPr marL="1828845" indent="0">
              <a:buNone/>
              <a:defRPr sz="600"/>
            </a:lvl7pPr>
            <a:lvl8pPr marL="2133653" indent="0">
              <a:buNone/>
              <a:defRPr sz="600"/>
            </a:lvl8pPr>
            <a:lvl9pPr marL="243846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961670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4188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240ED0B7-2F12-4175-AD68-15549A81C83B}" type="datetimeFigureOut">
              <a:rPr lang="zh-CN" altLang="en-US" smtClean="0"/>
              <a:t>2025/4/4</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0C735626-81AA-4B86-80E7-F06F3493C5A0}" type="slidenum">
              <a:rPr lang="zh-CN" altLang="en-US" smtClean="0"/>
              <a:t>‹#›</a:t>
            </a:fld>
            <a:endParaRPr lang="zh-CN" altLang="en-US"/>
          </a:p>
        </p:txBody>
      </p:sp>
    </p:spTree>
    <p:extLst>
      <p:ext uri="{BB962C8B-B14F-4D97-AF65-F5344CB8AC3E}">
        <p14:creationId xmlns:p14="http://schemas.microsoft.com/office/powerpoint/2010/main" val="68880428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3"/>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3"/>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730762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6"/>
            <a:ext cx="9144000" cy="2187001"/>
          </a:xfrm>
        </p:spPr>
        <p:txBody>
          <a:bodyPr anchor="b">
            <a:normAutofit/>
          </a:bodyPr>
          <a:lstStyle>
            <a:lvl1pPr algn="ctr">
              <a:lnSpc>
                <a:spcPct val="130000"/>
              </a:lnSpc>
              <a:defRPr sz="6000">
                <a:effectLst>
                  <a:outerShdw blurRad="38100" dist="38100" dir="2700000" algn="tl">
                    <a:srgbClr val="000000">
                      <a:alpha val="43137"/>
                    </a:srgbClr>
                  </a:outerShdw>
                </a:effectLst>
              </a:defRPr>
            </a:lvl1pPr>
          </a:lstStyle>
          <a:p>
            <a:r>
              <a:rPr lang="zh-CN" altLang="en-US" dirty="0"/>
              <a:t>单击此处添加标题</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2025/4/4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
        <p:nvSpPr>
          <p:cNvPr id="3" name="副标题 2"/>
          <p:cNvSpPr>
            <a:spLocks noGrp="1"/>
          </p:cNvSpPr>
          <p:nvPr>
            <p:ph type="subTitle" idx="1" hasCustomPrompt="1"/>
          </p:nvPr>
        </p:nvSpPr>
        <p:spPr>
          <a:xfrm>
            <a:off x="1524000" y="3602037"/>
            <a:ext cx="9144000" cy="1655763"/>
          </a:xfrm>
        </p:spPr>
        <p:txBody>
          <a:bodyPr>
            <a:normAutofit/>
          </a:bodyPr>
          <a:lstStyle>
            <a:lvl1pPr marL="0" indent="0" algn="ctr">
              <a:buNone/>
              <a:defRPr sz="1800">
                <a:solidFill>
                  <a:schemeClr val="tx1">
                    <a:lumMod val="75000"/>
                    <a:lumOff val="25000"/>
                  </a:schemeClr>
                </a:solidFill>
                <a:effectLst/>
                <a:latin typeface="+mj-lt"/>
                <a:ea typeface="+mj-ea"/>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zh-CN" altLang="en-US" dirty="0"/>
              <a:t>单击此处添加副标题</a:t>
            </a:r>
          </a:p>
        </p:txBody>
      </p:sp>
    </p:spTree>
    <p:extLst>
      <p:ext uri="{BB962C8B-B14F-4D97-AF65-F5344CB8AC3E}">
        <p14:creationId xmlns:p14="http://schemas.microsoft.com/office/powerpoint/2010/main" val="11444426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单击此处编辑母版标题样式</a:t>
            </a:r>
          </a:p>
        </p:txBody>
      </p:sp>
      <p:sp>
        <p:nvSpPr>
          <p:cNvPr id="3" name="内容占位符 2"/>
          <p:cNvSpPr>
            <a:spLocks noGrp="1"/>
          </p:cNvSpPr>
          <p:nvPr>
            <p:ph idx="1"/>
          </p:nvPr>
        </p:nvSpPr>
        <p:spPr>
          <a:xfrm>
            <a:off x="647700" y="1825625"/>
            <a:ext cx="10515600" cy="4351339"/>
          </a:xfrm>
        </p:spPr>
        <p:txBody>
          <a:bodyPr>
            <a:normAutofit/>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2025/4/4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004441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3" y="3751117"/>
            <a:ext cx="7321551" cy="811357"/>
          </a:xfrm>
        </p:spPr>
        <p:txBody>
          <a:bodyPr anchor="b">
            <a:normAutofit/>
          </a:bodyPr>
          <a:lstStyle>
            <a:lvl1pPr>
              <a:defRPr sz="4000">
                <a:effectLst>
                  <a:outerShdw blurRad="38100" dist="38100" dir="2700000" algn="tl">
                    <a:srgbClr val="000000">
                      <a:alpha val="43137"/>
                    </a:srgbClr>
                  </a:outerShdw>
                </a:effectLst>
              </a:defRPr>
            </a:lvl1pPr>
          </a:lstStyle>
          <a:p>
            <a:r>
              <a:rPr lang="zh-CN" altLang="en-US" dirty="0"/>
              <a:t>单击此处编辑母版标题样式</a:t>
            </a:r>
          </a:p>
        </p:txBody>
      </p:sp>
      <p:sp>
        <p:nvSpPr>
          <p:cNvPr id="3" name="文本占位符 2"/>
          <p:cNvSpPr>
            <a:spLocks noGrp="1"/>
          </p:cNvSpPr>
          <p:nvPr>
            <p:ph type="body" idx="1"/>
          </p:nvPr>
        </p:nvSpPr>
        <p:spPr>
          <a:xfrm>
            <a:off x="831853" y="4610029"/>
            <a:ext cx="7321551" cy="647555"/>
          </a:xfrm>
        </p:spPr>
        <p:txBody>
          <a:bodyPr>
            <a:normAutofit/>
          </a:bodyPr>
          <a:lstStyle>
            <a:lvl1pPr marL="0" indent="0">
              <a:buNone/>
              <a:defRPr sz="1800">
                <a:solidFill>
                  <a:schemeClr val="tx1"/>
                </a:solidFill>
              </a:defRPr>
            </a:lvl1pPr>
            <a:lvl2pPr marL="457167" indent="0">
              <a:buNone/>
              <a:defRPr sz="2000">
                <a:solidFill>
                  <a:schemeClr val="tx1">
                    <a:tint val="75000"/>
                  </a:schemeClr>
                </a:solidFill>
              </a:defRPr>
            </a:lvl2pPr>
            <a:lvl3pPr marL="914332" indent="0">
              <a:buNone/>
              <a:defRPr sz="1800">
                <a:solidFill>
                  <a:schemeClr val="tx1">
                    <a:tint val="75000"/>
                  </a:schemeClr>
                </a:solidFill>
              </a:defRPr>
            </a:lvl3pPr>
            <a:lvl4pPr marL="1371498" indent="0">
              <a:buNone/>
              <a:defRPr sz="1600">
                <a:solidFill>
                  <a:schemeClr val="tx1">
                    <a:tint val="75000"/>
                  </a:schemeClr>
                </a:solidFill>
              </a:defRPr>
            </a:lvl4pPr>
            <a:lvl5pPr marL="1828664" indent="0">
              <a:buNone/>
              <a:defRPr sz="1600">
                <a:solidFill>
                  <a:schemeClr val="tx1">
                    <a:tint val="75000"/>
                  </a:schemeClr>
                </a:solidFill>
              </a:defRPr>
            </a:lvl5pPr>
            <a:lvl6pPr marL="2285830" indent="0">
              <a:buNone/>
              <a:defRPr sz="1600">
                <a:solidFill>
                  <a:schemeClr val="tx1">
                    <a:tint val="75000"/>
                  </a:schemeClr>
                </a:solidFill>
              </a:defRPr>
            </a:lvl6pPr>
            <a:lvl7pPr marL="2742994" indent="0">
              <a:buNone/>
              <a:defRPr sz="1600">
                <a:solidFill>
                  <a:schemeClr val="tx1">
                    <a:tint val="75000"/>
                  </a:schemeClr>
                </a:solidFill>
              </a:defRPr>
            </a:lvl7pPr>
            <a:lvl8pPr marL="3200160" indent="0">
              <a:buNone/>
              <a:defRPr sz="1600">
                <a:solidFill>
                  <a:schemeClr val="tx1">
                    <a:tint val="75000"/>
                  </a:schemeClr>
                </a:solidFill>
              </a:defRPr>
            </a:lvl8pPr>
            <a:lvl9pPr marL="3657327"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2025/4/4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527046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2400" b="1" i="0">
                <a:effectLst>
                  <a:outerShdw blurRad="38100" dist="38100" dir="2700000" algn="tl">
                    <a:srgbClr val="000000">
                      <a:alpha val="43137"/>
                    </a:srgbClr>
                  </a:outerShdw>
                </a:effectLst>
              </a:defRPr>
            </a:lvl1pPr>
          </a:lstStyle>
          <a:p>
            <a:r>
              <a:rPr lang="zh-CN" altLang="en-US" dirty="0"/>
              <a:t>单击此处编辑母版标题样式</a:t>
            </a:r>
          </a:p>
        </p:txBody>
      </p:sp>
      <p:sp>
        <p:nvSpPr>
          <p:cNvPr id="3" name="内容占位符 2"/>
          <p:cNvSpPr>
            <a:spLocks noGrp="1"/>
          </p:cNvSpPr>
          <p:nvPr>
            <p:ph sz="half" idx="1"/>
          </p:nvPr>
        </p:nvSpPr>
        <p:spPr>
          <a:xfrm>
            <a:off x="647700" y="1825625"/>
            <a:ext cx="5181600" cy="4351339"/>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5981700" y="1825625"/>
            <a:ext cx="5181600" cy="4351339"/>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p>
            <a:fld id="{760FBDFE-C587-4B4C-A407-44438C67B59E}" type="datetimeFigureOut">
              <a:rPr lang="zh-CN" altLang="en-US" smtClean="0"/>
              <a:t>2025/4/4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6782577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744961"/>
            <a:ext cx="5157787" cy="82391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9" y="2615613"/>
            <a:ext cx="5157787" cy="3574055"/>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3" y="1744961"/>
            <a:ext cx="5183188" cy="82391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3" y="2615613"/>
            <a:ext cx="5183188" cy="3574055"/>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p>
            <a:fld id="{760FBDFE-C587-4B4C-A407-44438C67B59E}" type="datetimeFigureOut">
              <a:rPr lang="zh-CN" altLang="en-US" smtClean="0"/>
              <a:t>2025/4/4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1079249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21"/>
            <a:ext cx="10515600" cy="1325563"/>
          </a:xfrm>
        </p:spPr>
        <p:txBody>
          <a:bodyPr>
            <a:normAutofit/>
          </a:bodyPr>
          <a:lstStyle>
            <a:lvl1pPr algn="ctr">
              <a:defRPr sz="4800" b="0">
                <a:effectLst>
                  <a:outerShdw blurRad="38100" dist="38100" dir="2700000" algn="tl">
                    <a:srgbClr val="000000">
                      <a:alpha val="43137"/>
                    </a:srgbClr>
                  </a:outerShdw>
                </a:effectLst>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760FBDFE-C587-4B4C-A407-44438C67B59E}" type="datetimeFigureOut">
              <a:rPr lang="zh-CN" altLang="en-US" smtClean="0"/>
              <a:t>2025/4/4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264550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t>2025/4/4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009447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单击此处编辑标题</a:t>
            </a:r>
          </a:p>
        </p:txBody>
      </p:sp>
      <p:sp>
        <p:nvSpPr>
          <p:cNvPr id="3" name="图片占位符 2"/>
          <p:cNvSpPr>
            <a:spLocks noGrp="1" noChangeAspect="1"/>
          </p:cNvSpPr>
          <p:nvPr>
            <p:ph type="pic" idx="1"/>
          </p:nvPr>
        </p:nvSpPr>
        <p:spPr>
          <a:xfrm>
            <a:off x="5184004" y="766357"/>
            <a:ext cx="5817375" cy="5094447"/>
          </a:xfrm>
        </p:spPr>
        <p:txBody>
          <a:bodyPr/>
          <a:lstStyle>
            <a:lvl1pPr marL="0" indent="0">
              <a:buNone/>
              <a:defRPr sz="32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endParaRPr lang="zh-CN" altLang="en-US" dirty="0"/>
          </a:p>
        </p:txBody>
      </p:sp>
      <p:sp>
        <p:nvSpPr>
          <p:cNvPr id="4" name="文本占位符 3"/>
          <p:cNvSpPr>
            <a:spLocks noGrp="1"/>
          </p:cNvSpPr>
          <p:nvPr>
            <p:ph type="body" sz="half" idx="2"/>
          </p:nvPr>
        </p:nvSpPr>
        <p:spPr>
          <a:xfrm>
            <a:off x="651827" y="2057403"/>
            <a:ext cx="4165200" cy="3811588"/>
          </a:xfrm>
        </p:spPr>
        <p:txBody>
          <a:bodyPr>
            <a:normAutofit/>
          </a:bodyPr>
          <a:lstStyle>
            <a:lvl1pPr marL="0" indent="0">
              <a:lnSpc>
                <a:spcPct val="150000"/>
              </a:lnSpc>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t>2025/4/4</a:t>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t>‹#›</a:t>
            </a:fld>
            <a:endParaRPr lang="zh-CN" altLang="en-US"/>
          </a:p>
        </p:txBody>
      </p:sp>
    </p:spTree>
    <p:extLst>
      <p:ext uri="{BB962C8B-B14F-4D97-AF65-F5344CB8AC3E}">
        <p14:creationId xmlns:p14="http://schemas.microsoft.com/office/powerpoint/2010/main" val="28535323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7" y="365129"/>
            <a:ext cx="1529316" cy="5811839"/>
          </a:xfrm>
        </p:spPr>
        <p:txBody>
          <a:bodyPr vert="eaVert">
            <a:normAutofit/>
          </a:bodyPr>
          <a:lstStyle>
            <a:lvl1pPr>
              <a:defRPr sz="3600"/>
            </a:lvl1pPr>
          </a:lstStyle>
          <a:p>
            <a:r>
              <a:rPr lang="zh-CN" altLang="en-US"/>
              <a:t>单击此处编辑母版标题样式</a:t>
            </a:r>
          </a:p>
        </p:txBody>
      </p:sp>
      <p:sp>
        <p:nvSpPr>
          <p:cNvPr id="3" name="竖排文字占位符 2"/>
          <p:cNvSpPr>
            <a:spLocks noGrp="1"/>
          </p:cNvSpPr>
          <p:nvPr>
            <p:ph type="body" orient="vert" idx="1"/>
          </p:nvPr>
        </p:nvSpPr>
        <p:spPr>
          <a:xfrm>
            <a:off x="838203" y="365129"/>
            <a:ext cx="8879959" cy="5811839"/>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2025/4/4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458124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240ED0B7-2F12-4175-AD68-15549A81C83B}" type="datetimeFigureOut">
              <a:rPr lang="zh-CN" altLang="en-US" smtClean="0"/>
              <a:t>2025/4/4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0C735626-81AA-4B86-80E7-F06F3493C5A0}" type="slidenum">
              <a:rPr lang="zh-CN" altLang="en-US" smtClean="0"/>
              <a:t>‹#›</a:t>
            </a:fld>
            <a:endParaRPr lang="zh-CN" altLang="en-US"/>
          </a:p>
        </p:txBody>
      </p:sp>
    </p:spTree>
    <p:extLst>
      <p:ext uri="{BB962C8B-B14F-4D97-AF65-F5344CB8AC3E}">
        <p14:creationId xmlns:p14="http://schemas.microsoft.com/office/powerpoint/2010/main" val="334262623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t>2025/4/4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5"/>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7541943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6708D-E55C-4A96-8D28-99BD113E0F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860B5B-D8E3-50D7-A322-C102D632A842}"/>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596730-2B2C-3502-5EFB-475177FD2F25}"/>
              </a:ext>
            </a:extLst>
          </p:cNvPr>
          <p:cNvSpPr>
            <a:spLocks noGrp="1"/>
          </p:cNvSpPr>
          <p:nvPr>
            <p:ph type="dt" sz="half" idx="10"/>
          </p:nvPr>
        </p:nvSpPr>
        <p:spPr/>
        <p:txBody>
          <a:bodyPr/>
          <a:lstStyle/>
          <a:p>
            <a:fld id="{B8996D46-A51C-4330-ADBC-85D5E8651091}" type="datetimeFigureOut">
              <a:rPr lang="en-US" smtClean="0"/>
              <a:t>4/4/2025</a:t>
            </a:fld>
            <a:endParaRPr lang="en-US"/>
          </a:p>
        </p:txBody>
      </p:sp>
      <p:sp>
        <p:nvSpPr>
          <p:cNvPr id="5" name="Footer Placeholder 4">
            <a:extLst>
              <a:ext uri="{FF2B5EF4-FFF2-40B4-BE49-F238E27FC236}">
                <a16:creationId xmlns:a16="http://schemas.microsoft.com/office/drawing/2014/main" id="{E9155C23-B614-7251-7FB4-B31FB47A10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5A22D0-FF13-67CB-7CFB-57675BB07002}"/>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21218182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C6C10-02C3-AFA9-E47D-6E24F5EC82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457201-DD0C-8232-B9A9-90470B3568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3E9D71-6325-7EEA-469D-4D08A60CBEE7}"/>
              </a:ext>
            </a:extLst>
          </p:cNvPr>
          <p:cNvSpPr>
            <a:spLocks noGrp="1"/>
          </p:cNvSpPr>
          <p:nvPr>
            <p:ph type="dt" sz="half" idx="10"/>
          </p:nvPr>
        </p:nvSpPr>
        <p:spPr/>
        <p:txBody>
          <a:bodyPr/>
          <a:lstStyle/>
          <a:p>
            <a:fld id="{B8996D46-A51C-4330-ADBC-85D5E8651091}" type="datetimeFigureOut">
              <a:rPr lang="en-US" smtClean="0"/>
              <a:t>4/4/2025</a:t>
            </a:fld>
            <a:endParaRPr lang="en-US"/>
          </a:p>
        </p:txBody>
      </p:sp>
      <p:sp>
        <p:nvSpPr>
          <p:cNvPr id="5" name="Footer Placeholder 4">
            <a:extLst>
              <a:ext uri="{FF2B5EF4-FFF2-40B4-BE49-F238E27FC236}">
                <a16:creationId xmlns:a16="http://schemas.microsoft.com/office/drawing/2014/main" id="{4C8632A5-A301-7310-A808-488D3006A0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C547C-FBC0-AC54-50CB-55CC77BD3C46}"/>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27059245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158E7-96E4-16BD-4421-2CF2851F2E0C}"/>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1FA46C7-4AEF-D29D-E435-EC498384D851}"/>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34665B-5A56-4C4F-0C4C-98ABD6CE8299}"/>
              </a:ext>
            </a:extLst>
          </p:cNvPr>
          <p:cNvSpPr>
            <a:spLocks noGrp="1"/>
          </p:cNvSpPr>
          <p:nvPr>
            <p:ph type="dt" sz="half" idx="10"/>
          </p:nvPr>
        </p:nvSpPr>
        <p:spPr/>
        <p:txBody>
          <a:bodyPr/>
          <a:lstStyle/>
          <a:p>
            <a:fld id="{B8996D46-A51C-4330-ADBC-85D5E8651091}" type="datetimeFigureOut">
              <a:rPr lang="en-US" smtClean="0"/>
              <a:t>4/4/2025</a:t>
            </a:fld>
            <a:endParaRPr lang="en-US"/>
          </a:p>
        </p:txBody>
      </p:sp>
      <p:sp>
        <p:nvSpPr>
          <p:cNvPr id="5" name="Footer Placeholder 4">
            <a:extLst>
              <a:ext uri="{FF2B5EF4-FFF2-40B4-BE49-F238E27FC236}">
                <a16:creationId xmlns:a16="http://schemas.microsoft.com/office/drawing/2014/main" id="{1B8CCE53-B40F-05E8-2B54-150330FB40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37FF9D-6185-C3D3-AFAB-0B5EE7E1CFDE}"/>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11559037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04F7E-D605-AD06-90AB-7E651E7BD6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345C2E-1DBD-303B-FDD8-D8770448FD3E}"/>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38D32B-FEA2-6E5E-81F3-0D28F66E959E}"/>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42DF83-F76D-BF4A-2836-7AFD02E2461D}"/>
              </a:ext>
            </a:extLst>
          </p:cNvPr>
          <p:cNvSpPr>
            <a:spLocks noGrp="1"/>
          </p:cNvSpPr>
          <p:nvPr>
            <p:ph type="dt" sz="half" idx="10"/>
          </p:nvPr>
        </p:nvSpPr>
        <p:spPr/>
        <p:txBody>
          <a:bodyPr/>
          <a:lstStyle/>
          <a:p>
            <a:fld id="{B8996D46-A51C-4330-ADBC-85D5E8651091}" type="datetimeFigureOut">
              <a:rPr lang="en-US" smtClean="0"/>
              <a:t>4/4/2025</a:t>
            </a:fld>
            <a:endParaRPr lang="en-US"/>
          </a:p>
        </p:txBody>
      </p:sp>
      <p:sp>
        <p:nvSpPr>
          <p:cNvPr id="6" name="Footer Placeholder 5">
            <a:extLst>
              <a:ext uri="{FF2B5EF4-FFF2-40B4-BE49-F238E27FC236}">
                <a16:creationId xmlns:a16="http://schemas.microsoft.com/office/drawing/2014/main" id="{033B8669-FA29-9B25-6C92-592673743C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EFD3BF-9995-ACB1-32E2-A4440F09A9DD}"/>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121811898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0A128-C439-934A-013E-562E90903F1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BF5CFB-73B1-86DA-93AA-A95847E43986}"/>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FE9B37-6DAD-FE62-2064-6A5650CF1411}"/>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67C6B3D-D5CA-C209-B599-19CB8BCCEAFC}"/>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FE9AEA-C5D8-ADD7-478A-C03C074FF6BB}"/>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292777-2291-25ED-EA05-EF367479FEB2}"/>
              </a:ext>
            </a:extLst>
          </p:cNvPr>
          <p:cNvSpPr>
            <a:spLocks noGrp="1"/>
          </p:cNvSpPr>
          <p:nvPr>
            <p:ph type="dt" sz="half" idx="10"/>
          </p:nvPr>
        </p:nvSpPr>
        <p:spPr/>
        <p:txBody>
          <a:bodyPr/>
          <a:lstStyle/>
          <a:p>
            <a:fld id="{B8996D46-A51C-4330-ADBC-85D5E8651091}" type="datetimeFigureOut">
              <a:rPr lang="en-US" smtClean="0"/>
              <a:t>4/4/2025</a:t>
            </a:fld>
            <a:endParaRPr lang="en-US"/>
          </a:p>
        </p:txBody>
      </p:sp>
      <p:sp>
        <p:nvSpPr>
          <p:cNvPr id="8" name="Footer Placeholder 7">
            <a:extLst>
              <a:ext uri="{FF2B5EF4-FFF2-40B4-BE49-F238E27FC236}">
                <a16:creationId xmlns:a16="http://schemas.microsoft.com/office/drawing/2014/main" id="{A0F5D5A9-EA56-B069-EF9F-757EE6661F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003559-6CDD-5DC8-9D60-D4206EFBB963}"/>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7163139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E9C64-1132-A501-D653-BB3485A43A7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5D6DDF-B05F-13F1-8CA2-3DDA2525C792}"/>
              </a:ext>
            </a:extLst>
          </p:cNvPr>
          <p:cNvSpPr>
            <a:spLocks noGrp="1"/>
          </p:cNvSpPr>
          <p:nvPr>
            <p:ph type="dt" sz="half" idx="10"/>
          </p:nvPr>
        </p:nvSpPr>
        <p:spPr/>
        <p:txBody>
          <a:bodyPr/>
          <a:lstStyle/>
          <a:p>
            <a:fld id="{B8996D46-A51C-4330-ADBC-85D5E8651091}" type="datetimeFigureOut">
              <a:rPr lang="en-US" smtClean="0"/>
              <a:t>4/4/2025</a:t>
            </a:fld>
            <a:endParaRPr lang="en-US"/>
          </a:p>
        </p:txBody>
      </p:sp>
      <p:sp>
        <p:nvSpPr>
          <p:cNvPr id="4" name="Footer Placeholder 3">
            <a:extLst>
              <a:ext uri="{FF2B5EF4-FFF2-40B4-BE49-F238E27FC236}">
                <a16:creationId xmlns:a16="http://schemas.microsoft.com/office/drawing/2014/main" id="{6B2C77FC-C4A0-2B1F-4C82-A08DD1EA84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DBB43C-7625-617B-EE35-1279F266FB9C}"/>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22689369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9EFFA0-1429-00D4-7912-F6352509B3FA}"/>
              </a:ext>
            </a:extLst>
          </p:cNvPr>
          <p:cNvSpPr>
            <a:spLocks noGrp="1"/>
          </p:cNvSpPr>
          <p:nvPr>
            <p:ph type="dt" sz="half" idx="10"/>
          </p:nvPr>
        </p:nvSpPr>
        <p:spPr/>
        <p:txBody>
          <a:bodyPr/>
          <a:lstStyle/>
          <a:p>
            <a:fld id="{B8996D46-A51C-4330-ADBC-85D5E8651091}" type="datetimeFigureOut">
              <a:rPr lang="en-US" smtClean="0"/>
              <a:t>4/4/2025</a:t>
            </a:fld>
            <a:endParaRPr lang="en-US"/>
          </a:p>
        </p:txBody>
      </p:sp>
      <p:sp>
        <p:nvSpPr>
          <p:cNvPr id="3" name="Footer Placeholder 2">
            <a:extLst>
              <a:ext uri="{FF2B5EF4-FFF2-40B4-BE49-F238E27FC236}">
                <a16:creationId xmlns:a16="http://schemas.microsoft.com/office/drawing/2014/main" id="{94845C48-83F0-BDC6-EC48-F6F77DA5CA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4258933-F93D-3617-EE26-8925D6798B1A}"/>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243676790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A39C2-ECF4-C2C0-BF85-FA8F74A3D1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FCD732B-9045-B334-4FF5-9B39FB42DC56}"/>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1EEBB05-3FD7-547D-D4CF-A54D652F748E}"/>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23A57E-2680-376F-E459-790448A7F2BF}"/>
              </a:ext>
            </a:extLst>
          </p:cNvPr>
          <p:cNvSpPr>
            <a:spLocks noGrp="1"/>
          </p:cNvSpPr>
          <p:nvPr>
            <p:ph type="dt" sz="half" idx="10"/>
          </p:nvPr>
        </p:nvSpPr>
        <p:spPr/>
        <p:txBody>
          <a:bodyPr/>
          <a:lstStyle/>
          <a:p>
            <a:fld id="{B8996D46-A51C-4330-ADBC-85D5E8651091}" type="datetimeFigureOut">
              <a:rPr lang="en-US" smtClean="0"/>
              <a:t>4/4/2025</a:t>
            </a:fld>
            <a:endParaRPr lang="en-US"/>
          </a:p>
        </p:txBody>
      </p:sp>
      <p:sp>
        <p:nvSpPr>
          <p:cNvPr id="6" name="Footer Placeholder 5">
            <a:extLst>
              <a:ext uri="{FF2B5EF4-FFF2-40B4-BE49-F238E27FC236}">
                <a16:creationId xmlns:a16="http://schemas.microsoft.com/office/drawing/2014/main" id="{3AEDD0B4-44E0-CBB3-F15C-60AB86E7EE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A71781-3642-70F2-7690-CF4A6D90FEB1}"/>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80467265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4F747-0759-4351-7601-4CC9D9B703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259AB6-3BD4-E0FE-3959-5E4A9424CEE6}"/>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78BD81F5-2990-3991-ECD3-F5CED634152E}"/>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04DA3-350A-3EFE-67BA-7D323281CDBD}"/>
              </a:ext>
            </a:extLst>
          </p:cNvPr>
          <p:cNvSpPr>
            <a:spLocks noGrp="1"/>
          </p:cNvSpPr>
          <p:nvPr>
            <p:ph type="dt" sz="half" idx="10"/>
          </p:nvPr>
        </p:nvSpPr>
        <p:spPr/>
        <p:txBody>
          <a:bodyPr/>
          <a:lstStyle/>
          <a:p>
            <a:fld id="{B8996D46-A51C-4330-ADBC-85D5E8651091}" type="datetimeFigureOut">
              <a:rPr lang="en-US" smtClean="0"/>
              <a:t>4/4/2025</a:t>
            </a:fld>
            <a:endParaRPr lang="en-US"/>
          </a:p>
        </p:txBody>
      </p:sp>
      <p:sp>
        <p:nvSpPr>
          <p:cNvPr id="6" name="Footer Placeholder 5">
            <a:extLst>
              <a:ext uri="{FF2B5EF4-FFF2-40B4-BE49-F238E27FC236}">
                <a16:creationId xmlns:a16="http://schemas.microsoft.com/office/drawing/2014/main" id="{ED19417D-8EDE-6896-4350-E6BBA57337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A62147-3380-CA2C-E408-68C98A09F8ED}"/>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1976441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40ED0B7-2F12-4175-AD68-15549A81C83B}" type="datetimeFigureOut">
              <a:rPr lang="zh-CN" altLang="en-US" smtClean="0"/>
              <a:t>2025/4/4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0C735626-81AA-4B86-80E7-F06F3493C5A0}" type="slidenum">
              <a:rPr lang="zh-CN" altLang="en-US" smtClean="0"/>
              <a:t>‹#›</a:t>
            </a:fld>
            <a:endParaRPr lang="zh-CN" altLang="en-US"/>
          </a:p>
        </p:txBody>
      </p:sp>
    </p:spTree>
    <p:extLst>
      <p:ext uri="{BB962C8B-B14F-4D97-AF65-F5344CB8AC3E}">
        <p14:creationId xmlns:p14="http://schemas.microsoft.com/office/powerpoint/2010/main" val="362046269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C9651-D894-7DE1-1A53-0ADE9C1A56A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F04191-A981-43D1-1368-0C8DDA86FF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118757-A697-612C-8441-5DF69910AA7A}"/>
              </a:ext>
            </a:extLst>
          </p:cNvPr>
          <p:cNvSpPr>
            <a:spLocks noGrp="1"/>
          </p:cNvSpPr>
          <p:nvPr>
            <p:ph type="dt" sz="half" idx="10"/>
          </p:nvPr>
        </p:nvSpPr>
        <p:spPr/>
        <p:txBody>
          <a:bodyPr/>
          <a:lstStyle/>
          <a:p>
            <a:fld id="{B8996D46-A51C-4330-ADBC-85D5E8651091}" type="datetimeFigureOut">
              <a:rPr lang="en-US" smtClean="0"/>
              <a:t>4/4/2025</a:t>
            </a:fld>
            <a:endParaRPr lang="en-US"/>
          </a:p>
        </p:txBody>
      </p:sp>
      <p:sp>
        <p:nvSpPr>
          <p:cNvPr id="5" name="Footer Placeholder 4">
            <a:extLst>
              <a:ext uri="{FF2B5EF4-FFF2-40B4-BE49-F238E27FC236}">
                <a16:creationId xmlns:a16="http://schemas.microsoft.com/office/drawing/2014/main" id="{8690EDD3-F757-5446-AB4F-B6E0DCDF22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492661-08F5-5C80-02DB-164D00391B23}"/>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29227152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FD3C10-7663-7018-7F3D-C3152436F568}"/>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CA8157-68F8-925C-91C9-F1D9C99FD5A5}"/>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8FFC48-797F-70EE-0599-377AD9401AB7}"/>
              </a:ext>
            </a:extLst>
          </p:cNvPr>
          <p:cNvSpPr>
            <a:spLocks noGrp="1"/>
          </p:cNvSpPr>
          <p:nvPr>
            <p:ph type="dt" sz="half" idx="10"/>
          </p:nvPr>
        </p:nvSpPr>
        <p:spPr/>
        <p:txBody>
          <a:bodyPr/>
          <a:lstStyle/>
          <a:p>
            <a:fld id="{B8996D46-A51C-4330-ADBC-85D5E8651091}" type="datetimeFigureOut">
              <a:rPr lang="en-US" smtClean="0"/>
              <a:t>4/4/2025</a:t>
            </a:fld>
            <a:endParaRPr lang="en-US"/>
          </a:p>
        </p:txBody>
      </p:sp>
      <p:sp>
        <p:nvSpPr>
          <p:cNvPr id="5" name="Footer Placeholder 4">
            <a:extLst>
              <a:ext uri="{FF2B5EF4-FFF2-40B4-BE49-F238E27FC236}">
                <a16:creationId xmlns:a16="http://schemas.microsoft.com/office/drawing/2014/main" id="{5B021B83-04BB-15D0-7F95-F39797EEF1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E0669D-4324-E85C-E531-E439FECCA1B9}"/>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278899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40ED0B7-2F12-4175-AD68-15549A81C83B}" type="datetimeFigureOut">
              <a:rPr lang="zh-CN" altLang="en-US" smtClean="0"/>
              <a:t>2025/4/4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0C735626-81AA-4B86-80E7-F06F3493C5A0}" type="slidenum">
              <a:rPr lang="zh-CN" altLang="en-US" smtClean="0"/>
              <a:t>‹#›</a:t>
            </a:fld>
            <a:endParaRPr lang="zh-CN" altLang="en-US"/>
          </a:p>
        </p:txBody>
      </p:sp>
    </p:spTree>
    <p:extLst>
      <p:ext uri="{BB962C8B-B14F-4D97-AF65-F5344CB8AC3E}">
        <p14:creationId xmlns:p14="http://schemas.microsoft.com/office/powerpoint/2010/main" val="110192625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40ED0B7-2F12-4175-AD68-15549A81C83B}" type="datetimeFigureOut">
              <a:rPr lang="zh-CN" altLang="en-US" smtClean="0"/>
              <a:t>2025/4/4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0C735626-81AA-4B86-80E7-F06F3493C5A0}" type="slidenum">
              <a:rPr lang="zh-CN" altLang="en-US" smtClean="0"/>
              <a:t>‹#›</a:t>
            </a:fld>
            <a:endParaRPr lang="zh-CN" altLang="en-US"/>
          </a:p>
        </p:txBody>
      </p:sp>
    </p:spTree>
    <p:extLst>
      <p:ext uri="{BB962C8B-B14F-4D97-AF65-F5344CB8AC3E}">
        <p14:creationId xmlns:p14="http://schemas.microsoft.com/office/powerpoint/2010/main" val="92272555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17" Type="http://schemas.openxmlformats.org/officeDocument/2006/relationships/tags" Target="../tags/tag5.xml"/><Relationship Id="rId2" Type="http://schemas.openxmlformats.org/officeDocument/2006/relationships/slideLayout" Target="../slideLayouts/slideLayout12.xml"/><Relationship Id="rId16" Type="http://schemas.openxmlformats.org/officeDocument/2006/relationships/tags" Target="../tags/tag4.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tags" Target="../tags/tag3.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ags" Target="../tags/tag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3.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4.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theme" Target="../theme/theme7.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8.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4059" y="-19270"/>
            <a:ext cx="12192000" cy="6858000"/>
          </a:xfrm>
          <a:prstGeom prst="rect">
            <a:avLst/>
          </a:prstGeom>
        </p:spPr>
      </p:pic>
    </p:spTree>
    <p:extLst>
      <p:ext uri="{BB962C8B-B14F-4D97-AF65-F5344CB8AC3E}">
        <p14:creationId xmlns:p14="http://schemas.microsoft.com/office/powerpoint/2010/main" val="16058713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t" anchorCtr="0">
            <a:normAutofit/>
          </a:bodyPr>
          <a:lstStyle/>
          <a:p>
            <a:r>
              <a:rPr lang="en-US" altLang="en-US"/>
              <a:t>Click here to edit master header styles</a:t>
            </a:r>
            <a:endParaRPr lang="zh-CN" altLang="en-US"/>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en-US" altLang="en-US"/>
              <a:t>Click here to edit master text styles</a:t>
            </a:r>
            <a:endParaRPr lang="zh-CN" altLang="en-US"/>
          </a:p>
          <a:p>
            <a:pPr lvl="1"/>
            <a:r>
              <a:rPr lang="en-US" altLang="en-US"/>
              <a:t>Second level</a:t>
            </a:r>
            <a:endParaRPr lang="zh-CN" altLang="en-US"/>
          </a:p>
          <a:p>
            <a:pPr lvl="2"/>
            <a:r>
              <a:rPr lang="en-US" altLang="en-US"/>
              <a:t>Third level</a:t>
            </a:r>
            <a:endParaRPr lang="zh-CN" altLang="en-US"/>
          </a:p>
          <a:p>
            <a:pPr lvl="3"/>
            <a:r>
              <a:rPr lang="en-US" altLang="en-US"/>
              <a:t>Fourth level</a:t>
            </a:r>
            <a:endParaRPr lang="zh-CN" altLang="en-US"/>
          </a:p>
          <a:p>
            <a:pPr lvl="4"/>
            <a:r>
              <a:rPr lang="en-US" altLang="en-US"/>
              <a:t>Fifth level</a:t>
            </a:r>
            <a:endParaRPr lang="zh-CN" altLang="en-US"/>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2025/4/4</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a:p>
        </p:txBody>
      </p:sp>
    </p:spTree>
    <p:custDataLst>
      <p:tags r:id="rId13"/>
    </p:custDataLst>
    <p:extLst>
      <p:ext uri="{BB962C8B-B14F-4D97-AF65-F5344CB8AC3E}">
        <p14:creationId xmlns:p14="http://schemas.microsoft.com/office/powerpoint/2010/main" val="1816380454"/>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3"/>
              </a:buClr>
              <a:buSzPts val="3000"/>
              <a:buFont typeface="Modak"/>
              <a:buNone/>
              <a:defRPr sz="3000">
                <a:solidFill>
                  <a:schemeClr val="accent3"/>
                </a:solidFill>
                <a:latin typeface="Modak"/>
                <a:ea typeface="Modak"/>
                <a:cs typeface="Modak"/>
                <a:sym typeface="Modak"/>
              </a:defRPr>
            </a:lvl1pPr>
            <a:lvl2pPr lvl="1" rtl="0">
              <a:spcBef>
                <a:spcPts val="0"/>
              </a:spcBef>
              <a:spcAft>
                <a:spcPts val="0"/>
              </a:spcAft>
              <a:buClr>
                <a:schemeClr val="accent3"/>
              </a:buClr>
              <a:buSzPts val="3000"/>
              <a:buFont typeface="Modak"/>
              <a:buNone/>
              <a:defRPr sz="3000">
                <a:solidFill>
                  <a:schemeClr val="accent3"/>
                </a:solidFill>
                <a:latin typeface="Modak"/>
                <a:ea typeface="Modak"/>
                <a:cs typeface="Modak"/>
                <a:sym typeface="Modak"/>
              </a:defRPr>
            </a:lvl2pPr>
            <a:lvl3pPr lvl="2" rtl="0">
              <a:spcBef>
                <a:spcPts val="0"/>
              </a:spcBef>
              <a:spcAft>
                <a:spcPts val="0"/>
              </a:spcAft>
              <a:buClr>
                <a:schemeClr val="accent3"/>
              </a:buClr>
              <a:buSzPts val="3000"/>
              <a:buFont typeface="Modak"/>
              <a:buNone/>
              <a:defRPr sz="3000">
                <a:solidFill>
                  <a:schemeClr val="accent3"/>
                </a:solidFill>
                <a:latin typeface="Modak"/>
                <a:ea typeface="Modak"/>
                <a:cs typeface="Modak"/>
                <a:sym typeface="Modak"/>
              </a:defRPr>
            </a:lvl3pPr>
            <a:lvl4pPr lvl="3" rtl="0">
              <a:spcBef>
                <a:spcPts val="0"/>
              </a:spcBef>
              <a:spcAft>
                <a:spcPts val="0"/>
              </a:spcAft>
              <a:buClr>
                <a:schemeClr val="accent3"/>
              </a:buClr>
              <a:buSzPts val="3000"/>
              <a:buFont typeface="Modak"/>
              <a:buNone/>
              <a:defRPr sz="3000">
                <a:solidFill>
                  <a:schemeClr val="accent3"/>
                </a:solidFill>
                <a:latin typeface="Modak"/>
                <a:ea typeface="Modak"/>
                <a:cs typeface="Modak"/>
                <a:sym typeface="Modak"/>
              </a:defRPr>
            </a:lvl4pPr>
            <a:lvl5pPr lvl="4" rtl="0">
              <a:spcBef>
                <a:spcPts val="0"/>
              </a:spcBef>
              <a:spcAft>
                <a:spcPts val="0"/>
              </a:spcAft>
              <a:buClr>
                <a:schemeClr val="accent3"/>
              </a:buClr>
              <a:buSzPts val="3000"/>
              <a:buFont typeface="Modak"/>
              <a:buNone/>
              <a:defRPr sz="3000">
                <a:solidFill>
                  <a:schemeClr val="accent3"/>
                </a:solidFill>
                <a:latin typeface="Modak"/>
                <a:ea typeface="Modak"/>
                <a:cs typeface="Modak"/>
                <a:sym typeface="Modak"/>
              </a:defRPr>
            </a:lvl5pPr>
            <a:lvl6pPr lvl="5" rtl="0">
              <a:spcBef>
                <a:spcPts val="0"/>
              </a:spcBef>
              <a:spcAft>
                <a:spcPts val="0"/>
              </a:spcAft>
              <a:buClr>
                <a:schemeClr val="accent3"/>
              </a:buClr>
              <a:buSzPts val="3000"/>
              <a:buFont typeface="Modak"/>
              <a:buNone/>
              <a:defRPr sz="3000">
                <a:solidFill>
                  <a:schemeClr val="accent3"/>
                </a:solidFill>
                <a:latin typeface="Modak"/>
                <a:ea typeface="Modak"/>
                <a:cs typeface="Modak"/>
                <a:sym typeface="Modak"/>
              </a:defRPr>
            </a:lvl6pPr>
            <a:lvl7pPr lvl="6" rtl="0">
              <a:spcBef>
                <a:spcPts val="0"/>
              </a:spcBef>
              <a:spcAft>
                <a:spcPts val="0"/>
              </a:spcAft>
              <a:buClr>
                <a:schemeClr val="accent3"/>
              </a:buClr>
              <a:buSzPts val="3000"/>
              <a:buFont typeface="Modak"/>
              <a:buNone/>
              <a:defRPr sz="3000">
                <a:solidFill>
                  <a:schemeClr val="accent3"/>
                </a:solidFill>
                <a:latin typeface="Modak"/>
                <a:ea typeface="Modak"/>
                <a:cs typeface="Modak"/>
                <a:sym typeface="Modak"/>
              </a:defRPr>
            </a:lvl7pPr>
            <a:lvl8pPr lvl="7" rtl="0">
              <a:spcBef>
                <a:spcPts val="0"/>
              </a:spcBef>
              <a:spcAft>
                <a:spcPts val="0"/>
              </a:spcAft>
              <a:buClr>
                <a:schemeClr val="accent3"/>
              </a:buClr>
              <a:buSzPts val="3000"/>
              <a:buFont typeface="Modak"/>
              <a:buNone/>
              <a:defRPr sz="3000">
                <a:solidFill>
                  <a:schemeClr val="accent3"/>
                </a:solidFill>
                <a:latin typeface="Modak"/>
                <a:ea typeface="Modak"/>
                <a:cs typeface="Modak"/>
                <a:sym typeface="Modak"/>
              </a:defRPr>
            </a:lvl8pPr>
            <a:lvl9pPr lvl="8" rtl="0">
              <a:spcBef>
                <a:spcPts val="0"/>
              </a:spcBef>
              <a:spcAft>
                <a:spcPts val="0"/>
              </a:spcAft>
              <a:buClr>
                <a:schemeClr val="accent3"/>
              </a:buClr>
              <a:buSzPts val="3000"/>
              <a:buFont typeface="Modak"/>
              <a:buNone/>
              <a:defRPr sz="3000">
                <a:solidFill>
                  <a:schemeClr val="accent3"/>
                </a:solidFill>
                <a:latin typeface="Modak"/>
                <a:ea typeface="Modak"/>
                <a:cs typeface="Modak"/>
                <a:sym typeface="Modak"/>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accent3"/>
              </a:buClr>
              <a:buSzPts val="1400"/>
              <a:buFont typeface="Nunito"/>
              <a:buChar char="●"/>
              <a:defRPr>
                <a:solidFill>
                  <a:schemeClr val="accent3"/>
                </a:solidFill>
                <a:latin typeface="Nunito"/>
                <a:ea typeface="Nunito"/>
                <a:cs typeface="Nunito"/>
                <a:sym typeface="Nunito"/>
              </a:defRPr>
            </a:lvl1pPr>
            <a:lvl2pPr marL="914400" lvl="1" indent="-317500">
              <a:lnSpc>
                <a:spcPct val="115000"/>
              </a:lnSpc>
              <a:spcBef>
                <a:spcPts val="1600"/>
              </a:spcBef>
              <a:spcAft>
                <a:spcPts val="0"/>
              </a:spcAft>
              <a:buClr>
                <a:schemeClr val="accent3"/>
              </a:buClr>
              <a:buSzPts val="1400"/>
              <a:buFont typeface="Nunito"/>
              <a:buChar char="○"/>
              <a:defRPr>
                <a:solidFill>
                  <a:schemeClr val="accent3"/>
                </a:solidFill>
                <a:latin typeface="Nunito"/>
                <a:ea typeface="Nunito"/>
                <a:cs typeface="Nunito"/>
                <a:sym typeface="Nunito"/>
              </a:defRPr>
            </a:lvl2pPr>
            <a:lvl3pPr marL="1371600" lvl="2" indent="-317500">
              <a:lnSpc>
                <a:spcPct val="115000"/>
              </a:lnSpc>
              <a:spcBef>
                <a:spcPts val="1600"/>
              </a:spcBef>
              <a:spcAft>
                <a:spcPts val="0"/>
              </a:spcAft>
              <a:buClr>
                <a:schemeClr val="accent3"/>
              </a:buClr>
              <a:buSzPts val="1400"/>
              <a:buFont typeface="Nunito"/>
              <a:buChar char="■"/>
              <a:defRPr>
                <a:solidFill>
                  <a:schemeClr val="accent3"/>
                </a:solidFill>
                <a:latin typeface="Nunito"/>
                <a:ea typeface="Nunito"/>
                <a:cs typeface="Nunito"/>
                <a:sym typeface="Nunito"/>
              </a:defRPr>
            </a:lvl3pPr>
            <a:lvl4pPr marL="1828800" lvl="3" indent="-317500">
              <a:lnSpc>
                <a:spcPct val="115000"/>
              </a:lnSpc>
              <a:spcBef>
                <a:spcPts val="1600"/>
              </a:spcBef>
              <a:spcAft>
                <a:spcPts val="0"/>
              </a:spcAft>
              <a:buClr>
                <a:schemeClr val="accent3"/>
              </a:buClr>
              <a:buSzPts val="1400"/>
              <a:buFont typeface="Nunito"/>
              <a:buChar char="●"/>
              <a:defRPr>
                <a:solidFill>
                  <a:schemeClr val="accent3"/>
                </a:solidFill>
                <a:latin typeface="Nunito"/>
                <a:ea typeface="Nunito"/>
                <a:cs typeface="Nunito"/>
                <a:sym typeface="Nunito"/>
              </a:defRPr>
            </a:lvl4pPr>
            <a:lvl5pPr marL="2286000" lvl="4" indent="-317500">
              <a:lnSpc>
                <a:spcPct val="115000"/>
              </a:lnSpc>
              <a:spcBef>
                <a:spcPts val="1600"/>
              </a:spcBef>
              <a:spcAft>
                <a:spcPts val="0"/>
              </a:spcAft>
              <a:buClr>
                <a:schemeClr val="accent3"/>
              </a:buClr>
              <a:buSzPts val="1400"/>
              <a:buFont typeface="Nunito"/>
              <a:buChar char="○"/>
              <a:defRPr>
                <a:solidFill>
                  <a:schemeClr val="accent3"/>
                </a:solidFill>
                <a:latin typeface="Nunito"/>
                <a:ea typeface="Nunito"/>
                <a:cs typeface="Nunito"/>
                <a:sym typeface="Nunito"/>
              </a:defRPr>
            </a:lvl5pPr>
            <a:lvl6pPr marL="2743200" lvl="5" indent="-317500">
              <a:lnSpc>
                <a:spcPct val="115000"/>
              </a:lnSpc>
              <a:spcBef>
                <a:spcPts val="1600"/>
              </a:spcBef>
              <a:spcAft>
                <a:spcPts val="0"/>
              </a:spcAft>
              <a:buClr>
                <a:schemeClr val="accent3"/>
              </a:buClr>
              <a:buSzPts val="1400"/>
              <a:buFont typeface="Nunito"/>
              <a:buChar char="■"/>
              <a:defRPr>
                <a:solidFill>
                  <a:schemeClr val="accent3"/>
                </a:solidFill>
                <a:latin typeface="Nunito"/>
                <a:ea typeface="Nunito"/>
                <a:cs typeface="Nunito"/>
                <a:sym typeface="Nunito"/>
              </a:defRPr>
            </a:lvl6pPr>
            <a:lvl7pPr marL="3200400" lvl="6" indent="-317500">
              <a:lnSpc>
                <a:spcPct val="115000"/>
              </a:lnSpc>
              <a:spcBef>
                <a:spcPts val="1600"/>
              </a:spcBef>
              <a:spcAft>
                <a:spcPts val="0"/>
              </a:spcAft>
              <a:buClr>
                <a:schemeClr val="accent3"/>
              </a:buClr>
              <a:buSzPts val="1400"/>
              <a:buFont typeface="Nunito"/>
              <a:buChar char="●"/>
              <a:defRPr>
                <a:solidFill>
                  <a:schemeClr val="accent3"/>
                </a:solidFill>
                <a:latin typeface="Nunito"/>
                <a:ea typeface="Nunito"/>
                <a:cs typeface="Nunito"/>
                <a:sym typeface="Nunito"/>
              </a:defRPr>
            </a:lvl7pPr>
            <a:lvl8pPr marL="3657600" lvl="7" indent="-317500">
              <a:lnSpc>
                <a:spcPct val="115000"/>
              </a:lnSpc>
              <a:spcBef>
                <a:spcPts val="1600"/>
              </a:spcBef>
              <a:spcAft>
                <a:spcPts val="0"/>
              </a:spcAft>
              <a:buClr>
                <a:schemeClr val="accent3"/>
              </a:buClr>
              <a:buSzPts val="1400"/>
              <a:buFont typeface="Nunito"/>
              <a:buChar char="○"/>
              <a:defRPr>
                <a:solidFill>
                  <a:schemeClr val="accent3"/>
                </a:solidFill>
                <a:latin typeface="Nunito"/>
                <a:ea typeface="Nunito"/>
                <a:cs typeface="Nunito"/>
                <a:sym typeface="Nunito"/>
              </a:defRPr>
            </a:lvl8pPr>
            <a:lvl9pPr marL="4114800" lvl="8" indent="-317500">
              <a:lnSpc>
                <a:spcPct val="115000"/>
              </a:lnSpc>
              <a:spcBef>
                <a:spcPts val="1600"/>
              </a:spcBef>
              <a:spcAft>
                <a:spcPts val="1600"/>
              </a:spcAft>
              <a:buClr>
                <a:schemeClr val="accent3"/>
              </a:buClr>
              <a:buSzPts val="1400"/>
              <a:buFont typeface="Nunito"/>
              <a:buChar char="■"/>
              <a:defRPr>
                <a:solidFill>
                  <a:schemeClr val="accent3"/>
                </a:solidFill>
                <a:latin typeface="Nunito"/>
                <a:ea typeface="Nunito"/>
                <a:cs typeface="Nunito"/>
                <a:sym typeface="Nunito"/>
              </a:defRPr>
            </a:lvl9pPr>
          </a:lstStyle>
          <a:p>
            <a:endParaRPr/>
          </a:p>
        </p:txBody>
      </p:sp>
    </p:spTree>
    <p:extLst>
      <p:ext uri="{BB962C8B-B14F-4D97-AF65-F5344CB8AC3E}">
        <p14:creationId xmlns:p14="http://schemas.microsoft.com/office/powerpoint/2010/main" val="1454874758"/>
      </p:ext>
    </p:extLst>
  </p:cSld>
  <p:clrMap bg1="lt1" tx1="dk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6EADE"/>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2EDF7F50-9DDC-429D-A844-AD51A1F5FDAC}"/>
              </a:ext>
            </a:extLst>
          </p:cNvPr>
          <p:cNvSpPr>
            <a:spLocks noGrp="1"/>
          </p:cNvSpPr>
          <p:nvPr>
            <p:ph type="title"/>
          </p:nvPr>
        </p:nvSpPr>
        <p:spPr>
          <a:xfrm>
            <a:off x="838200" y="365125"/>
            <a:ext cx="10515600" cy="1325563"/>
          </a:xfrm>
          <a:prstGeom prst="rect">
            <a:avLst/>
          </a:prstGeom>
        </p:spPr>
        <p:txBody>
          <a:bodyPr vert="horz" lIns="91440" tIns="45720" rIns="91440" bIns="45720" rtlCol="0" anchor="t">
            <a:normAutofit/>
          </a:bodyPr>
          <a:lstStyle/>
          <a:p>
            <a:r>
              <a:rPr lang="en-US" altLang="en-US"/>
              <a:t>Click here to edit master header styles</a:t>
            </a:r>
          </a:p>
        </p:txBody>
      </p:sp>
      <p:sp>
        <p:nvSpPr>
          <p:cNvPr id="3" name="文本占位符 2">
            <a:extLst>
              <a:ext uri="{FF2B5EF4-FFF2-40B4-BE49-F238E27FC236}">
                <a16:creationId xmlns:a16="http://schemas.microsoft.com/office/drawing/2014/main" id="{E12E0433-87B9-4779-86C5-57874C3D419E}"/>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ltLang="en-US"/>
              <a:t>Click here to edit master text styles</a:t>
            </a:r>
          </a:p>
          <a:p>
            <a:pPr lvl="1"/>
            <a:r>
              <a:rPr lang="en-US" altLang="en-US"/>
              <a:t>Secondary</a:t>
            </a:r>
          </a:p>
          <a:p>
            <a:pPr lvl="2"/>
            <a:r>
              <a:rPr lang="en-US" altLang="en-US"/>
              <a:t>Level three</a:t>
            </a:r>
          </a:p>
          <a:p>
            <a:pPr lvl="3"/>
            <a:r>
              <a:rPr lang="en-US" altLang="en-US"/>
              <a:t>Level 4</a:t>
            </a:r>
          </a:p>
          <a:p>
            <a:pPr lvl="4"/>
            <a:r>
              <a:rPr lang="en-US" altLang="en-US"/>
              <a:t>Fifth grade</a:t>
            </a:r>
          </a:p>
        </p:txBody>
      </p:sp>
      <p:sp>
        <p:nvSpPr>
          <p:cNvPr id="4" name="日期占位符 3">
            <a:extLst>
              <a:ext uri="{FF2B5EF4-FFF2-40B4-BE49-F238E27FC236}">
                <a16:creationId xmlns:a16="http://schemas.microsoft.com/office/drawing/2014/main" id="{18FD3B07-D806-4BE0-B72B-DB0275B7B09C}"/>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BB8137CA-D131-4EF6-9B14-D9F7E276C745}" type="datetimeFigureOut">
              <a:rPr lang="en-US" altLang="en-US" smtClean="0"/>
              <a:t>4/4/2025</a:t>
            </a:fld>
            <a:endParaRPr lang="zh-CN" altLang="en-US"/>
          </a:p>
        </p:txBody>
      </p:sp>
      <p:sp>
        <p:nvSpPr>
          <p:cNvPr id="5" name="页脚占位符 4">
            <a:extLst>
              <a:ext uri="{FF2B5EF4-FFF2-40B4-BE49-F238E27FC236}">
                <a16:creationId xmlns:a16="http://schemas.microsoft.com/office/drawing/2014/main" id="{0C1F2046-F07B-4D3E-A33F-27E4276A78E9}"/>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4095F106-1773-47AA-88ED-9215FDFC77C7}"/>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F7755A1B-FC52-483B-B683-58CCB7978464}" type="slidenum">
              <a:rPr lang="en-US" altLang="en-US" smtClean="0"/>
              <a:t>‹#›</a:t>
            </a:fld>
            <a:endParaRPr lang="zh-CN" altLang="en-US"/>
          </a:p>
        </p:txBody>
      </p:sp>
    </p:spTree>
    <p:extLst>
      <p:ext uri="{BB962C8B-B14F-4D97-AF65-F5344CB8AC3E}">
        <p14:creationId xmlns:p14="http://schemas.microsoft.com/office/powerpoint/2010/main" val="106889007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accent1"/>
              </a:buClr>
              <a:buSzPts val="3500"/>
              <a:buFont typeface="Josefin Sans"/>
              <a:buNone/>
              <a:defRPr sz="3500" b="1">
                <a:solidFill>
                  <a:schemeClr val="accent1"/>
                </a:solidFill>
                <a:latin typeface="Josefin Sans"/>
                <a:ea typeface="Josefin Sans"/>
                <a:cs typeface="Josefin Sans"/>
                <a:sym typeface="Josefin Sans"/>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50967" y="1536633"/>
            <a:ext cx="102900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1pPr>
            <a:lvl2pPr marL="914400" lvl="1"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15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dirty="0"/>
          </a:p>
        </p:txBody>
      </p:sp>
    </p:spTree>
    <p:extLst>
      <p:ext uri="{BB962C8B-B14F-4D97-AF65-F5344CB8AC3E}">
        <p14:creationId xmlns:p14="http://schemas.microsoft.com/office/powerpoint/2010/main" val="2472368413"/>
      </p:ext>
    </p:extLst>
  </p:cSld>
  <p:clrMap bg1="lt1" tx1="dk1" bg2="dk2" tx2="lt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9"/>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4/4/2025</a:t>
            </a:fld>
            <a:endParaRPr lang="en-US"/>
          </a:p>
        </p:txBody>
      </p:sp>
      <p:sp>
        <p:nvSpPr>
          <p:cNvPr id="5" name="Footer Placeholder 4"/>
          <p:cNvSpPr>
            <a:spLocks noGrp="1"/>
          </p:cNvSpPr>
          <p:nvPr>
            <p:ph type="ftr" sz="quarter" idx="3"/>
          </p:nvPr>
        </p:nvSpPr>
        <p:spPr>
          <a:xfrm>
            <a:off x="2082800" y="4237569"/>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9"/>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01032091"/>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ctr" defTabSz="609615" rtl="0" eaLnBrk="1" latinLnBrk="0" hangingPunct="1">
        <a:spcBef>
          <a:spcPct val="0"/>
        </a:spcBef>
        <a:buNone/>
        <a:defRPr sz="2933" kern="1200">
          <a:solidFill>
            <a:schemeClr val="tx1"/>
          </a:solidFill>
          <a:latin typeface="+mj-lt"/>
          <a:ea typeface="+mj-ea"/>
          <a:cs typeface="+mj-cs"/>
        </a:defRPr>
      </a:lvl1pPr>
    </p:titleStyle>
    <p:bodyStyle>
      <a:lvl1pPr marL="228605" indent="-228605" algn="l" defTabSz="609615"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13" indent="-190506" algn="l" defTabSz="609615"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20" indent="-152404" algn="l" defTabSz="609615"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27" indent="-152404" algn="l" defTabSz="609615"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35" indent="-152404" algn="l" defTabSz="609615"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42" indent="-152404" algn="l" defTabSz="609615"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49" indent="-152404" algn="l" defTabSz="609615"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058" indent="-152404" algn="l" defTabSz="609615"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866" indent="-152404" algn="l" defTabSz="609615"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15" rtl="0" eaLnBrk="1" latinLnBrk="0" hangingPunct="1">
        <a:defRPr sz="1200" kern="1200">
          <a:solidFill>
            <a:schemeClr val="tx1"/>
          </a:solidFill>
          <a:latin typeface="+mn-lt"/>
          <a:ea typeface="+mn-ea"/>
          <a:cs typeface="+mn-cs"/>
        </a:defRPr>
      </a:lvl1pPr>
      <a:lvl2pPr marL="304807" algn="l" defTabSz="609615" rtl="0" eaLnBrk="1" latinLnBrk="0" hangingPunct="1">
        <a:defRPr sz="1200" kern="1200">
          <a:solidFill>
            <a:schemeClr val="tx1"/>
          </a:solidFill>
          <a:latin typeface="+mn-lt"/>
          <a:ea typeface="+mn-ea"/>
          <a:cs typeface="+mn-cs"/>
        </a:defRPr>
      </a:lvl2pPr>
      <a:lvl3pPr marL="609615" algn="l" defTabSz="609615" rtl="0" eaLnBrk="1" latinLnBrk="0" hangingPunct="1">
        <a:defRPr sz="1200" kern="1200">
          <a:solidFill>
            <a:schemeClr val="tx1"/>
          </a:solidFill>
          <a:latin typeface="+mn-lt"/>
          <a:ea typeface="+mn-ea"/>
          <a:cs typeface="+mn-cs"/>
        </a:defRPr>
      </a:lvl3pPr>
      <a:lvl4pPr marL="914424" algn="l" defTabSz="609615" rtl="0" eaLnBrk="1" latinLnBrk="0" hangingPunct="1">
        <a:defRPr sz="1200" kern="1200">
          <a:solidFill>
            <a:schemeClr val="tx1"/>
          </a:solidFill>
          <a:latin typeface="+mn-lt"/>
          <a:ea typeface="+mn-ea"/>
          <a:cs typeface="+mn-cs"/>
        </a:defRPr>
      </a:lvl4pPr>
      <a:lvl5pPr marL="1219231" algn="l" defTabSz="609615" rtl="0" eaLnBrk="1" latinLnBrk="0" hangingPunct="1">
        <a:defRPr sz="1200" kern="1200">
          <a:solidFill>
            <a:schemeClr val="tx1"/>
          </a:solidFill>
          <a:latin typeface="+mn-lt"/>
          <a:ea typeface="+mn-ea"/>
          <a:cs typeface="+mn-cs"/>
        </a:defRPr>
      </a:lvl5pPr>
      <a:lvl6pPr marL="1524038" algn="l" defTabSz="609615" rtl="0" eaLnBrk="1" latinLnBrk="0" hangingPunct="1">
        <a:defRPr sz="1200" kern="1200">
          <a:solidFill>
            <a:schemeClr val="tx1"/>
          </a:solidFill>
          <a:latin typeface="+mn-lt"/>
          <a:ea typeface="+mn-ea"/>
          <a:cs typeface="+mn-cs"/>
        </a:defRPr>
      </a:lvl6pPr>
      <a:lvl7pPr marL="1828845" algn="l" defTabSz="609615" rtl="0" eaLnBrk="1" latinLnBrk="0" hangingPunct="1">
        <a:defRPr sz="1200" kern="1200">
          <a:solidFill>
            <a:schemeClr val="tx1"/>
          </a:solidFill>
          <a:latin typeface="+mn-lt"/>
          <a:ea typeface="+mn-ea"/>
          <a:cs typeface="+mn-cs"/>
        </a:defRPr>
      </a:lvl7pPr>
      <a:lvl8pPr marL="2133653" algn="l" defTabSz="609615" rtl="0" eaLnBrk="1" latinLnBrk="0" hangingPunct="1">
        <a:defRPr sz="1200" kern="1200">
          <a:solidFill>
            <a:schemeClr val="tx1"/>
          </a:solidFill>
          <a:latin typeface="+mn-lt"/>
          <a:ea typeface="+mn-ea"/>
          <a:cs typeface="+mn-cs"/>
        </a:defRPr>
      </a:lvl8pPr>
      <a:lvl9pPr marL="2438462" algn="l" defTabSz="609615" rtl="0" eaLnBrk="1" latinLnBrk="0" hangingPunct="1">
        <a:defRPr sz="12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2"/>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t>2025/4/4</a:t>
            </a:fld>
            <a:endParaRPr lang="zh-CN" altLang="en-US"/>
          </a:p>
        </p:txBody>
      </p:sp>
      <p:sp>
        <p:nvSpPr>
          <p:cNvPr id="5" name="页脚占位符 4"/>
          <p:cNvSpPr>
            <a:spLocks noGrp="1"/>
          </p:cNvSpPr>
          <p:nvPr>
            <p:ph type="ftr" sz="quarter" idx="3"/>
          </p:nvPr>
        </p:nvSpPr>
        <p:spPr>
          <a:xfrm>
            <a:off x="4038600" y="6356352"/>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2"/>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11025002"/>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32"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E812F3-E0EC-5C6A-7AE6-A5EEE86174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C89B78-4D04-0EEE-C588-F0B5ECA6D53E}"/>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9223FF-EEF2-171C-0BC7-1E533ED41F21}"/>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996D46-A51C-4330-ADBC-85D5E8651091}" type="datetimeFigureOut">
              <a:rPr lang="en-US" smtClean="0"/>
              <a:t>4/4/2025</a:t>
            </a:fld>
            <a:endParaRPr lang="en-US"/>
          </a:p>
        </p:txBody>
      </p:sp>
      <p:sp>
        <p:nvSpPr>
          <p:cNvPr id="5" name="Footer Placeholder 4">
            <a:extLst>
              <a:ext uri="{FF2B5EF4-FFF2-40B4-BE49-F238E27FC236}">
                <a16:creationId xmlns:a16="http://schemas.microsoft.com/office/drawing/2014/main" id="{1EF27F39-257A-36A1-DDFC-3A98DC1BE29D}"/>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FC18EF2-26C4-780B-05E3-709EF40BEBF2}"/>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509582-6441-4775-A587-DDD03D2EC1CC}" type="slidenum">
              <a:rPr lang="en-US" smtClean="0"/>
              <a:t>‹#›</a:t>
            </a:fld>
            <a:endParaRPr lang="en-US"/>
          </a:p>
        </p:txBody>
      </p:sp>
    </p:spTree>
    <p:extLst>
      <p:ext uri="{BB962C8B-B14F-4D97-AF65-F5344CB8AC3E}">
        <p14:creationId xmlns:p14="http://schemas.microsoft.com/office/powerpoint/2010/main" val="3562205315"/>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8.png"/><Relationship Id="rId7" Type="http://schemas.openxmlformats.org/officeDocument/2006/relationships/image" Target="../media/image3.png"/><Relationship Id="rId12"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24.png"/><Relationship Id="rId5" Type="http://schemas.openxmlformats.org/officeDocument/2006/relationships/image" Target="../media/image20.png"/><Relationship Id="rId15" Type="http://schemas.microsoft.com/office/2007/relationships/hdphoto" Target="../media/hdphoto1.wdp"/><Relationship Id="rId10" Type="http://schemas.openxmlformats.org/officeDocument/2006/relationships/image" Target="../media/image23.png"/><Relationship Id="rId4" Type="http://schemas.openxmlformats.org/officeDocument/2006/relationships/image" Target="../media/image19.png"/><Relationship Id="rId9" Type="http://schemas.openxmlformats.org/officeDocument/2006/relationships/image" Target="../media/image22.png"/><Relationship Id="rId14" Type="http://schemas.openxmlformats.org/officeDocument/2006/relationships/image" Target="../media/image27.png"/></Relationships>
</file>

<file path=ppt/slides/_rels/slide1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5.png"/><Relationship Id="rId7" Type="http://schemas.openxmlformats.org/officeDocument/2006/relationships/image" Target="../media/image20.png"/><Relationship Id="rId12"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19.png"/><Relationship Id="rId11" Type="http://schemas.openxmlformats.org/officeDocument/2006/relationships/image" Target="../media/image43.png"/><Relationship Id="rId5" Type="http://schemas.openxmlformats.org/officeDocument/2006/relationships/image" Target="../media/image18.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5.png"/><Relationship Id="rId7"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18.png"/><Relationship Id="rId5" Type="http://schemas.openxmlformats.org/officeDocument/2006/relationships/image" Target="../media/image19.png"/><Relationship Id="rId10" Type="http://schemas.openxmlformats.org/officeDocument/2006/relationships/image" Target="../media/image50.png"/><Relationship Id="rId4" Type="http://schemas.openxmlformats.org/officeDocument/2006/relationships/image" Target="../media/image36.png"/><Relationship Id="rId9" Type="http://schemas.openxmlformats.org/officeDocument/2006/relationships/image" Target="../media/image42.pn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5.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19.png"/><Relationship Id="rId11" Type="http://schemas.openxmlformats.org/officeDocument/2006/relationships/image" Target="../media/image51.png"/><Relationship Id="rId5" Type="http://schemas.openxmlformats.org/officeDocument/2006/relationships/image" Target="../media/image18.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26.png"/></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png"/><Relationship Id="rId7" Type="http://schemas.openxmlformats.org/officeDocument/2006/relationships/image" Target="../media/image18.png"/><Relationship Id="rId12"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25.png"/><Relationship Id="rId5" Type="http://schemas.openxmlformats.org/officeDocument/2006/relationships/image" Target="../media/image4.png"/><Relationship Id="rId10" Type="http://schemas.openxmlformats.org/officeDocument/2006/relationships/image" Target="../media/image30.png"/><Relationship Id="rId4" Type="http://schemas.openxmlformats.org/officeDocument/2006/relationships/image" Target="../media/image3.png"/><Relationship Id="rId9"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23.png"/><Relationship Id="rId3" Type="http://schemas.openxmlformats.org/officeDocument/2006/relationships/image" Target="../media/image2.png"/><Relationship Id="rId7" Type="http://schemas.openxmlformats.org/officeDocument/2006/relationships/image" Target="../media/image20.png"/><Relationship Id="rId12" Type="http://schemas.openxmlformats.org/officeDocument/2006/relationships/image" Target="../media/image54.png"/><Relationship Id="rId2" Type="http://schemas.openxmlformats.org/officeDocument/2006/relationships/notesSlide" Target="../notesSlides/notesSlide12.xml"/><Relationship Id="rId16"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28.png"/><Relationship Id="rId15" Type="http://schemas.openxmlformats.org/officeDocument/2006/relationships/image" Target="../media/image26.png"/><Relationship Id="rId10" Type="http://schemas.openxmlformats.org/officeDocument/2006/relationships/image" Target="../media/image6.png"/><Relationship Id="rId4" Type="http://schemas.openxmlformats.org/officeDocument/2006/relationships/image" Target="../media/image52.png"/><Relationship Id="rId9" Type="http://schemas.openxmlformats.org/officeDocument/2006/relationships/image" Target="../media/image36.png"/><Relationship Id="rId14" Type="http://schemas.openxmlformats.org/officeDocument/2006/relationships/image" Target="../media/image25.png"/></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58.svg"/><Relationship Id="rId3" Type="http://schemas.openxmlformats.org/officeDocument/2006/relationships/image" Target="../media/image35.png"/><Relationship Id="rId7" Type="http://schemas.openxmlformats.org/officeDocument/2006/relationships/image" Target="../media/image18.png"/><Relationship Id="rId12" Type="http://schemas.openxmlformats.org/officeDocument/2006/relationships/image" Target="../media/image57.png"/><Relationship Id="rId2" Type="http://schemas.openxmlformats.org/officeDocument/2006/relationships/notesSlide" Target="../notesSlides/notesSlide13.xml"/><Relationship Id="rId16" Type="http://schemas.openxmlformats.org/officeDocument/2006/relationships/image" Target="../media/image24.png"/><Relationship Id="rId1" Type="http://schemas.openxmlformats.org/officeDocument/2006/relationships/slideLayout" Target="../slideLayouts/slideLayout17.xml"/><Relationship Id="rId6" Type="http://schemas.openxmlformats.org/officeDocument/2006/relationships/image" Target="../media/image20.png"/><Relationship Id="rId11" Type="http://schemas.openxmlformats.org/officeDocument/2006/relationships/image" Target="../media/image56.svg"/><Relationship Id="rId5" Type="http://schemas.openxmlformats.org/officeDocument/2006/relationships/image" Target="../media/image19.png"/><Relationship Id="rId15" Type="http://schemas.openxmlformats.org/officeDocument/2006/relationships/image" Target="../media/image60.svg"/><Relationship Id="rId10" Type="http://schemas.openxmlformats.org/officeDocument/2006/relationships/image" Target="../media/image55.png"/><Relationship Id="rId4" Type="http://schemas.openxmlformats.org/officeDocument/2006/relationships/image" Target="../media/image36.png"/><Relationship Id="rId9" Type="http://schemas.openxmlformats.org/officeDocument/2006/relationships/image" Target="../media/image42.png"/><Relationship Id="rId1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30.png"/><Relationship Id="rId3" Type="http://schemas.openxmlformats.org/officeDocument/2006/relationships/image" Target="../media/image2.png"/><Relationship Id="rId7" Type="http://schemas.openxmlformats.org/officeDocument/2006/relationships/image" Target="../media/image28.png"/><Relationship Id="rId12"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6.png"/><Relationship Id="rId5" Type="http://schemas.openxmlformats.org/officeDocument/2006/relationships/image" Target="../media/image5.png"/><Relationship Id="rId15" Type="http://schemas.openxmlformats.org/officeDocument/2006/relationships/image" Target="../media/image2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20.png"/><Relationship Id="rId14" Type="http://schemas.openxmlformats.org/officeDocument/2006/relationships/image" Target="../media/image25.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1.png"/><Relationship Id="rId1" Type="http://schemas.openxmlformats.org/officeDocument/2006/relationships/slideLayout" Target="../slideLayouts/slideLayout46.xml"/><Relationship Id="rId6" Type="http://schemas.openxmlformats.org/officeDocument/2006/relationships/image" Target="../media/image26.png"/><Relationship Id="rId5" Type="http://schemas.openxmlformats.org/officeDocument/2006/relationships/image" Target="../media/image23.pn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1.png"/><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5.png"/><Relationship Id="rId7"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51.png"/><Relationship Id="rId4" Type="http://schemas.openxmlformats.org/officeDocument/2006/relationships/image" Target="../media/image36.png"/><Relationship Id="rId9" Type="http://schemas.openxmlformats.org/officeDocument/2006/relationships/image" Target="../media/image42.png"/></Relationships>
</file>

<file path=ppt/slides/_rels/slide2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35.png"/><Relationship Id="rId7" Type="http://schemas.openxmlformats.org/officeDocument/2006/relationships/image" Target="../media/image20.png"/><Relationship Id="rId12"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19.png"/><Relationship Id="rId11" Type="http://schemas.openxmlformats.org/officeDocument/2006/relationships/image" Target="../media/image67.svg"/><Relationship Id="rId5" Type="http://schemas.openxmlformats.org/officeDocument/2006/relationships/image" Target="../media/image18.png"/><Relationship Id="rId10" Type="http://schemas.openxmlformats.org/officeDocument/2006/relationships/image" Target="../media/image66.png"/><Relationship Id="rId4" Type="http://schemas.openxmlformats.org/officeDocument/2006/relationships/image" Target="../media/image36.png"/><Relationship Id="rId9" Type="http://schemas.openxmlformats.org/officeDocument/2006/relationships/image" Target="../media/image65.png"/></Relationships>
</file>

<file path=ppt/slides/_rels/slide25.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23.png"/><Relationship Id="rId3" Type="http://schemas.openxmlformats.org/officeDocument/2006/relationships/image" Target="../media/image2.png"/><Relationship Id="rId7" Type="http://schemas.openxmlformats.org/officeDocument/2006/relationships/image" Target="../media/image20.png"/><Relationship Id="rId12" Type="http://schemas.openxmlformats.org/officeDocument/2006/relationships/image" Target="../media/image54.png"/><Relationship Id="rId2" Type="http://schemas.openxmlformats.org/officeDocument/2006/relationships/notesSlide" Target="../notesSlides/notesSlide17.xml"/><Relationship Id="rId16"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28.png"/><Relationship Id="rId15" Type="http://schemas.openxmlformats.org/officeDocument/2006/relationships/image" Target="../media/image26.png"/><Relationship Id="rId10" Type="http://schemas.openxmlformats.org/officeDocument/2006/relationships/image" Target="../media/image6.png"/><Relationship Id="rId4" Type="http://schemas.openxmlformats.org/officeDocument/2006/relationships/image" Target="../media/image52.png"/><Relationship Id="rId9" Type="http://schemas.openxmlformats.org/officeDocument/2006/relationships/image" Target="../media/image36.png"/><Relationship Id="rId1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image" Target="../media/image43.png"/><Relationship Id="rId5" Type="http://schemas.openxmlformats.org/officeDocument/2006/relationships/image" Target="../media/image3.png"/><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9.xml"/><Relationship Id="rId1" Type="http://schemas.openxmlformats.org/officeDocument/2006/relationships/slideLayout" Target="../slideLayouts/slideLayout57.xml"/></Relationships>
</file>

<file path=ppt/slides/_rels/slide28.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Layout" Target="../slideLayouts/slideLayout46.xml"/><Relationship Id="rId5" Type="http://schemas.openxmlformats.org/officeDocument/2006/relationships/image" Target="../media/image72.svg"/><Relationship Id="rId4" Type="http://schemas.openxmlformats.org/officeDocument/2006/relationships/image" Target="../media/image71.png"/></Relationships>
</file>

<file path=ppt/slides/_rels/slide29.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35.png"/><Relationship Id="rId7"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3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5.png"/><Relationship Id="rId7"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35.png"/><Relationship Id="rId7"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75.png"/><Relationship Id="rId4" Type="http://schemas.openxmlformats.org/officeDocument/2006/relationships/image" Target="../media/image36.png"/><Relationship Id="rId9" Type="http://schemas.openxmlformats.org/officeDocument/2006/relationships/image" Target="../media/image74.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30.png"/><Relationship Id="rId3" Type="http://schemas.openxmlformats.org/officeDocument/2006/relationships/image" Target="../media/image2.png"/><Relationship Id="rId7" Type="http://schemas.openxmlformats.org/officeDocument/2006/relationships/image" Target="../media/image28.png"/><Relationship Id="rId12"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6.png"/><Relationship Id="rId5" Type="http://schemas.openxmlformats.org/officeDocument/2006/relationships/image" Target="../media/image5.png"/><Relationship Id="rId15" Type="http://schemas.openxmlformats.org/officeDocument/2006/relationships/image" Target="../media/image2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20.png"/><Relationship Id="rId14" Type="http://schemas.openxmlformats.org/officeDocument/2006/relationships/image" Target="../media/image25.png"/></Relationships>
</file>

<file path=ppt/slides/_rels/slide34.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slide" Target="slide40.xml"/><Relationship Id="rId18" Type="http://schemas.openxmlformats.org/officeDocument/2006/relationships/image" Target="../media/image84.png"/><Relationship Id="rId26" Type="http://schemas.openxmlformats.org/officeDocument/2006/relationships/image" Target="../media/image88.png"/><Relationship Id="rId3" Type="http://schemas.openxmlformats.org/officeDocument/2006/relationships/slideLayout" Target="../slideLayouts/slideLayout61.xml"/><Relationship Id="rId21" Type="http://schemas.openxmlformats.org/officeDocument/2006/relationships/slide" Target="slide41.xml"/><Relationship Id="rId34" Type="http://schemas.openxmlformats.org/officeDocument/2006/relationships/image" Target="../media/image92.png"/><Relationship Id="rId7" Type="http://schemas.openxmlformats.org/officeDocument/2006/relationships/slide" Target="slide39.xml"/><Relationship Id="rId12" Type="http://schemas.openxmlformats.org/officeDocument/2006/relationships/image" Target="../media/image81.png"/><Relationship Id="rId17" Type="http://schemas.openxmlformats.org/officeDocument/2006/relationships/slide" Target="slide36.xml"/><Relationship Id="rId25" Type="http://schemas.openxmlformats.org/officeDocument/2006/relationships/slide" Target="slide45.xml"/><Relationship Id="rId33" Type="http://schemas.openxmlformats.org/officeDocument/2006/relationships/slide" Target="slide46.xml"/><Relationship Id="rId2" Type="http://schemas.openxmlformats.org/officeDocument/2006/relationships/audio" Target="../media/media2.mp3"/><Relationship Id="rId16" Type="http://schemas.openxmlformats.org/officeDocument/2006/relationships/image" Target="../media/image83.png"/><Relationship Id="rId20" Type="http://schemas.openxmlformats.org/officeDocument/2006/relationships/image" Target="../media/image85.png"/><Relationship Id="rId29" Type="http://schemas.openxmlformats.org/officeDocument/2006/relationships/slide" Target="slide42.xml"/><Relationship Id="rId1" Type="http://schemas.microsoft.com/office/2007/relationships/media" Target="../media/media2.mp3"/><Relationship Id="rId6" Type="http://schemas.openxmlformats.org/officeDocument/2006/relationships/image" Target="../media/image77.png"/><Relationship Id="rId11" Type="http://schemas.openxmlformats.org/officeDocument/2006/relationships/image" Target="../media/image80.png"/><Relationship Id="rId24" Type="http://schemas.openxmlformats.org/officeDocument/2006/relationships/image" Target="../media/image87.png"/><Relationship Id="rId32" Type="http://schemas.openxmlformats.org/officeDocument/2006/relationships/image" Target="../media/image91.png"/><Relationship Id="rId5" Type="http://schemas.openxmlformats.org/officeDocument/2006/relationships/image" Target="../media/image76.png"/><Relationship Id="rId15" Type="http://schemas.openxmlformats.org/officeDocument/2006/relationships/slide" Target="slide35.xml"/><Relationship Id="rId23" Type="http://schemas.openxmlformats.org/officeDocument/2006/relationships/slide" Target="slide43.xml"/><Relationship Id="rId28" Type="http://schemas.openxmlformats.org/officeDocument/2006/relationships/image" Target="../media/image89.png"/><Relationship Id="rId36" Type="http://schemas.openxmlformats.org/officeDocument/2006/relationships/image" Target="../media/image93.png"/><Relationship Id="rId10" Type="http://schemas.openxmlformats.org/officeDocument/2006/relationships/image" Target="../media/image79.png"/><Relationship Id="rId19" Type="http://schemas.openxmlformats.org/officeDocument/2006/relationships/slide" Target="slide38.xml"/><Relationship Id="rId31" Type="http://schemas.openxmlformats.org/officeDocument/2006/relationships/slide" Target="slide44.xml"/><Relationship Id="rId4" Type="http://schemas.openxmlformats.org/officeDocument/2006/relationships/audio" Target="../media/audio2.wav"/><Relationship Id="rId9" Type="http://schemas.openxmlformats.org/officeDocument/2006/relationships/slide" Target="slide48.xml"/><Relationship Id="rId14" Type="http://schemas.openxmlformats.org/officeDocument/2006/relationships/image" Target="../media/image82.png"/><Relationship Id="rId22" Type="http://schemas.openxmlformats.org/officeDocument/2006/relationships/image" Target="../media/image86.png"/><Relationship Id="rId27" Type="http://schemas.openxmlformats.org/officeDocument/2006/relationships/slide" Target="slide37.xml"/><Relationship Id="rId30" Type="http://schemas.openxmlformats.org/officeDocument/2006/relationships/image" Target="../media/image90.png"/><Relationship Id="rId35" Type="http://schemas.openxmlformats.org/officeDocument/2006/relationships/slide" Target="slide47.xml"/></Relationships>
</file>

<file path=ppt/slides/_rels/slide35.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76.png"/><Relationship Id="rId7" Type="http://schemas.openxmlformats.org/officeDocument/2006/relationships/slide" Target="slide34.xml"/><Relationship Id="rId2" Type="http://schemas.openxmlformats.org/officeDocument/2006/relationships/audio" Target="../media/audio3.wav"/><Relationship Id="rId1" Type="http://schemas.openxmlformats.org/officeDocument/2006/relationships/slideLayout" Target="../slideLayouts/slideLayout6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8.png"/></Relationships>
</file>

<file path=ppt/slides/_rels/slide36.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76.png"/><Relationship Id="rId7" Type="http://schemas.openxmlformats.org/officeDocument/2006/relationships/slide" Target="slide34.xml"/><Relationship Id="rId2" Type="http://schemas.openxmlformats.org/officeDocument/2006/relationships/audio" Target="../media/audio3.wav"/><Relationship Id="rId1" Type="http://schemas.openxmlformats.org/officeDocument/2006/relationships/slideLayout" Target="../slideLayouts/slideLayout6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8.png"/></Relationships>
</file>

<file path=ppt/slides/_rels/slide37.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76.png"/><Relationship Id="rId7" Type="http://schemas.openxmlformats.org/officeDocument/2006/relationships/slide" Target="slide34.xml"/><Relationship Id="rId2" Type="http://schemas.openxmlformats.org/officeDocument/2006/relationships/audio" Target="../media/audio3.wav"/><Relationship Id="rId1" Type="http://schemas.openxmlformats.org/officeDocument/2006/relationships/slideLayout" Target="../slideLayouts/slideLayout6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8.png"/></Relationships>
</file>

<file path=ppt/slides/_rels/slide38.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76.png"/><Relationship Id="rId7" Type="http://schemas.openxmlformats.org/officeDocument/2006/relationships/slide" Target="slide34.xml"/><Relationship Id="rId2" Type="http://schemas.openxmlformats.org/officeDocument/2006/relationships/audio" Target="../media/audio3.wav"/><Relationship Id="rId1" Type="http://schemas.openxmlformats.org/officeDocument/2006/relationships/slideLayout" Target="../slideLayouts/slideLayout6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8.png"/></Relationships>
</file>

<file path=ppt/slides/_rels/slide39.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76.png"/><Relationship Id="rId7" Type="http://schemas.openxmlformats.org/officeDocument/2006/relationships/slide" Target="slide34.xml"/><Relationship Id="rId2" Type="http://schemas.openxmlformats.org/officeDocument/2006/relationships/audio" Target="../media/audio3.wav"/><Relationship Id="rId1" Type="http://schemas.openxmlformats.org/officeDocument/2006/relationships/slideLayout" Target="../slideLayouts/slideLayout6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8.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5.png"/><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38.png"/><Relationship Id="rId4" Type="http://schemas.openxmlformats.org/officeDocument/2006/relationships/image" Target="../media/image36.png"/><Relationship Id="rId9" Type="http://schemas.openxmlformats.org/officeDocument/2006/relationships/image" Target="../media/image37.png"/></Relationships>
</file>

<file path=ppt/slides/_rels/slide40.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76.png"/><Relationship Id="rId7" Type="http://schemas.openxmlformats.org/officeDocument/2006/relationships/slide" Target="slide34.xml"/><Relationship Id="rId2" Type="http://schemas.openxmlformats.org/officeDocument/2006/relationships/audio" Target="../media/audio3.wav"/><Relationship Id="rId1" Type="http://schemas.openxmlformats.org/officeDocument/2006/relationships/slideLayout" Target="../slideLayouts/slideLayout6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8.png"/></Relationships>
</file>

<file path=ppt/slides/_rels/slide41.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76.png"/><Relationship Id="rId7" Type="http://schemas.openxmlformats.org/officeDocument/2006/relationships/slide" Target="slide34.xml"/><Relationship Id="rId2" Type="http://schemas.openxmlformats.org/officeDocument/2006/relationships/audio" Target="../media/audio3.wav"/><Relationship Id="rId1" Type="http://schemas.openxmlformats.org/officeDocument/2006/relationships/slideLayout" Target="../slideLayouts/slideLayout6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8.png"/></Relationships>
</file>

<file path=ppt/slides/_rels/slide42.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76.png"/><Relationship Id="rId7" Type="http://schemas.openxmlformats.org/officeDocument/2006/relationships/slide" Target="slide34.xml"/><Relationship Id="rId2" Type="http://schemas.openxmlformats.org/officeDocument/2006/relationships/audio" Target="../media/audio3.wav"/><Relationship Id="rId1" Type="http://schemas.openxmlformats.org/officeDocument/2006/relationships/slideLayout" Target="../slideLayouts/slideLayout6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8.png"/></Relationships>
</file>

<file path=ppt/slides/_rels/slide43.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76.png"/><Relationship Id="rId7" Type="http://schemas.openxmlformats.org/officeDocument/2006/relationships/slide" Target="slide34.xml"/><Relationship Id="rId2" Type="http://schemas.openxmlformats.org/officeDocument/2006/relationships/audio" Target="../media/audio3.wav"/><Relationship Id="rId1" Type="http://schemas.openxmlformats.org/officeDocument/2006/relationships/slideLayout" Target="../slideLayouts/slideLayout6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8.png"/></Relationships>
</file>

<file path=ppt/slides/_rels/slide44.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76.png"/><Relationship Id="rId7" Type="http://schemas.openxmlformats.org/officeDocument/2006/relationships/slide" Target="slide34.xml"/><Relationship Id="rId2" Type="http://schemas.openxmlformats.org/officeDocument/2006/relationships/audio" Target="../media/audio3.wav"/><Relationship Id="rId1" Type="http://schemas.openxmlformats.org/officeDocument/2006/relationships/slideLayout" Target="../slideLayouts/slideLayout6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8.png"/></Relationships>
</file>

<file path=ppt/slides/_rels/slide45.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76.png"/><Relationship Id="rId7" Type="http://schemas.openxmlformats.org/officeDocument/2006/relationships/slide" Target="slide34.xml"/><Relationship Id="rId2" Type="http://schemas.openxmlformats.org/officeDocument/2006/relationships/audio" Target="../media/audio3.wav"/><Relationship Id="rId1" Type="http://schemas.openxmlformats.org/officeDocument/2006/relationships/slideLayout" Target="../slideLayouts/slideLayout6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8.png"/></Relationships>
</file>

<file path=ppt/slides/_rels/slide46.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76.png"/><Relationship Id="rId7" Type="http://schemas.openxmlformats.org/officeDocument/2006/relationships/slide" Target="slide34.xml"/><Relationship Id="rId2" Type="http://schemas.openxmlformats.org/officeDocument/2006/relationships/audio" Target="../media/audio3.wav"/><Relationship Id="rId1" Type="http://schemas.openxmlformats.org/officeDocument/2006/relationships/slideLayout" Target="../slideLayouts/slideLayout6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8.png"/></Relationships>
</file>

<file path=ppt/slides/_rels/slide47.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76.png"/><Relationship Id="rId7" Type="http://schemas.openxmlformats.org/officeDocument/2006/relationships/slide" Target="slide34.xml"/><Relationship Id="rId2" Type="http://schemas.openxmlformats.org/officeDocument/2006/relationships/audio" Target="../media/audio3.wav"/><Relationship Id="rId1" Type="http://schemas.openxmlformats.org/officeDocument/2006/relationships/slideLayout" Target="../slideLayouts/slideLayout6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8.png"/></Relationships>
</file>

<file path=ppt/slides/_rels/slide4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30.png"/><Relationship Id="rId3" Type="http://schemas.openxmlformats.org/officeDocument/2006/relationships/image" Target="../media/image2.png"/><Relationship Id="rId7" Type="http://schemas.openxmlformats.org/officeDocument/2006/relationships/image" Target="../media/image28.png"/><Relationship Id="rId12"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6.png"/><Relationship Id="rId5" Type="http://schemas.openxmlformats.org/officeDocument/2006/relationships/image" Target="../media/image5.png"/><Relationship Id="rId15" Type="http://schemas.openxmlformats.org/officeDocument/2006/relationships/image" Target="../media/image2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20.png"/><Relationship Id="rId14" Type="http://schemas.openxmlformats.org/officeDocument/2006/relationships/image" Target="../media/image25.png"/></Relationships>
</file>

<file path=ppt/slides/_rels/slide49.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35.png"/><Relationship Id="rId7"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102.png"/><Relationship Id="rId4" Type="http://schemas.openxmlformats.org/officeDocument/2006/relationships/image" Target="../media/image36.png"/><Relationship Id="rId9" Type="http://schemas.openxmlformats.org/officeDocument/2006/relationships/image" Target="../media/image101.sv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30.png"/><Relationship Id="rId3" Type="http://schemas.openxmlformats.org/officeDocument/2006/relationships/image" Target="../media/image2.png"/><Relationship Id="rId7" Type="http://schemas.openxmlformats.org/officeDocument/2006/relationships/image" Target="../media/image28.png"/><Relationship Id="rId12"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6.png"/><Relationship Id="rId5" Type="http://schemas.openxmlformats.org/officeDocument/2006/relationships/image" Target="../media/image5.png"/><Relationship Id="rId15" Type="http://schemas.openxmlformats.org/officeDocument/2006/relationships/image" Target="../media/image2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20.png"/><Relationship Id="rId14"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png"/><Relationship Id="rId7" Type="http://schemas.openxmlformats.org/officeDocument/2006/relationships/image" Target="../media/image18.png"/><Relationship Id="rId12"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25.png"/><Relationship Id="rId5" Type="http://schemas.openxmlformats.org/officeDocument/2006/relationships/image" Target="../media/image4.png"/><Relationship Id="rId10" Type="http://schemas.openxmlformats.org/officeDocument/2006/relationships/image" Target="../media/image30.png"/><Relationship Id="rId4" Type="http://schemas.openxmlformats.org/officeDocument/2006/relationships/image" Target="../media/image3.png"/><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5.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19.png"/><Relationship Id="rId11" Type="http://schemas.openxmlformats.org/officeDocument/2006/relationships/image" Target="../media/image43.png"/><Relationship Id="rId5" Type="http://schemas.openxmlformats.org/officeDocument/2006/relationships/image" Target="../media/image18.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7.xml"/><Relationship Id="rId13" Type="http://schemas.openxmlformats.org/officeDocument/2006/relationships/image" Target="../media/image20.png"/><Relationship Id="rId18" Type="http://schemas.openxmlformats.org/officeDocument/2006/relationships/image" Target="../media/image45.png"/><Relationship Id="rId3" Type="http://schemas.openxmlformats.org/officeDocument/2006/relationships/tags" Target="../tags/tag65.xml"/><Relationship Id="rId7" Type="http://schemas.openxmlformats.org/officeDocument/2006/relationships/slideLayout" Target="../slideLayouts/slideLayout17.xml"/><Relationship Id="rId12" Type="http://schemas.openxmlformats.org/officeDocument/2006/relationships/image" Target="../media/image19.png"/><Relationship Id="rId17" Type="http://schemas.openxmlformats.org/officeDocument/2006/relationships/image" Target="../media/image44.png"/><Relationship Id="rId2" Type="http://schemas.openxmlformats.org/officeDocument/2006/relationships/tags" Target="../tags/tag64.xml"/><Relationship Id="rId16" Type="http://schemas.openxmlformats.org/officeDocument/2006/relationships/image" Target="../media/image42.png"/><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image" Target="../media/image18.png"/><Relationship Id="rId5" Type="http://schemas.openxmlformats.org/officeDocument/2006/relationships/tags" Target="../tags/tag67.xml"/><Relationship Id="rId15" Type="http://schemas.openxmlformats.org/officeDocument/2006/relationships/image" Target="../media/image26.png"/><Relationship Id="rId10" Type="http://schemas.openxmlformats.org/officeDocument/2006/relationships/image" Target="../media/image36.png"/><Relationship Id="rId19" Type="http://schemas.openxmlformats.org/officeDocument/2006/relationships/image" Target="../media/image46.svg"/><Relationship Id="rId4" Type="http://schemas.openxmlformats.org/officeDocument/2006/relationships/tags" Target="../tags/tag66.xml"/><Relationship Id="rId9" Type="http://schemas.openxmlformats.org/officeDocument/2006/relationships/image" Target="../media/image35.png"/><Relationship Id="rId1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7" name="直接连接符 36"/>
          <p:cNvCxnSpPr>
            <a:cxnSpLocks/>
          </p:cNvCxnSpPr>
          <p:nvPr/>
        </p:nvCxnSpPr>
        <p:spPr>
          <a:xfrm>
            <a:off x="3183015" y="3587034"/>
            <a:ext cx="5582065"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pic>
        <p:nvPicPr>
          <p:cNvPr id="41" name="图片 40"/>
          <p:cNvPicPr>
            <a:picLocks noChangeAspect="1"/>
          </p:cNvPicPr>
          <p:nvPr/>
        </p:nvPicPr>
        <p:blipFill rotWithShape="1">
          <a:blip r:embed="rId3">
            <a:extLst>
              <a:ext uri="{28A0092B-C50C-407E-A947-70E740481C1C}">
                <a14:useLocalDpi xmlns:a14="http://schemas.microsoft.com/office/drawing/2010/main" val="0"/>
              </a:ext>
            </a:extLst>
          </a:blip>
          <a:srcRect l="12757" r="50000" b="40242"/>
          <a:stretch>
            <a:fillRect/>
          </a:stretch>
        </p:blipFill>
        <p:spPr>
          <a:xfrm>
            <a:off x="10884371" y="2698974"/>
            <a:ext cx="1106926" cy="888060"/>
          </a:xfrm>
          <a:prstGeom prst="rect">
            <a:avLst/>
          </a:prstGeom>
        </p:spPr>
      </p:pic>
      <p:pic>
        <p:nvPicPr>
          <p:cNvPr id="4" name="图片 31">
            <a:extLst>
              <a:ext uri="{FF2B5EF4-FFF2-40B4-BE49-F238E27FC236}">
                <a16:creationId xmlns:a16="http://schemas.microsoft.com/office/drawing/2014/main" id="{69D0F4D7-A7C6-778B-628C-1987B35C837E}"/>
              </a:ext>
            </a:extLst>
          </p:cNvPr>
          <p:cNvPicPr>
            <a:picLocks noChangeAspect="1"/>
          </p:cNvPicPr>
          <p:nvPr/>
        </p:nvPicPr>
        <p:blipFill rotWithShape="1">
          <a:blip r:embed="rId4" cstate="screen"/>
          <a:srcRect/>
          <a:stretch>
            <a:fillRect/>
          </a:stretch>
        </p:blipFill>
        <p:spPr>
          <a:xfrm>
            <a:off x="2245179" y="594606"/>
            <a:ext cx="937836" cy="863045"/>
          </a:xfrm>
          <a:prstGeom prst="rect">
            <a:avLst/>
          </a:prstGeom>
        </p:spPr>
      </p:pic>
      <p:pic>
        <p:nvPicPr>
          <p:cNvPr id="5" name="图片 32">
            <a:extLst>
              <a:ext uri="{FF2B5EF4-FFF2-40B4-BE49-F238E27FC236}">
                <a16:creationId xmlns:a16="http://schemas.microsoft.com/office/drawing/2014/main" id="{F9F464E5-E45F-F843-DBAC-53AC072D267A}"/>
              </a:ext>
            </a:extLst>
          </p:cNvPr>
          <p:cNvPicPr>
            <a:picLocks noChangeAspect="1"/>
          </p:cNvPicPr>
          <p:nvPr/>
        </p:nvPicPr>
        <p:blipFill rotWithShape="1">
          <a:blip r:embed="rId5" cstate="screen">
            <a:alphaModFix amt="50000"/>
          </a:blip>
          <a:srcRect/>
          <a:stretch>
            <a:fillRect/>
          </a:stretch>
        </p:blipFill>
        <p:spPr>
          <a:xfrm rot="941536">
            <a:off x="9002884" y="126953"/>
            <a:ext cx="1016359" cy="935306"/>
          </a:xfrm>
          <a:prstGeom prst="rect">
            <a:avLst/>
          </a:prstGeom>
        </p:spPr>
      </p:pic>
      <p:pic>
        <p:nvPicPr>
          <p:cNvPr id="10" name="图片 3">
            <a:extLst>
              <a:ext uri="{FF2B5EF4-FFF2-40B4-BE49-F238E27FC236}">
                <a16:creationId xmlns:a16="http://schemas.microsoft.com/office/drawing/2014/main" id="{EAF1B1FF-D55A-C918-8A94-10E878B5D1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02858" y="1537806"/>
            <a:ext cx="3095959" cy="1428904"/>
          </a:xfrm>
          <a:prstGeom prst="rect">
            <a:avLst/>
          </a:prstGeom>
        </p:spPr>
      </p:pic>
      <p:pic>
        <p:nvPicPr>
          <p:cNvPr id="11" name="图片 3">
            <a:extLst>
              <a:ext uri="{FF2B5EF4-FFF2-40B4-BE49-F238E27FC236}">
                <a16:creationId xmlns:a16="http://schemas.microsoft.com/office/drawing/2014/main" id="{4EEC67AA-6AB7-506B-A2B5-E1734A0CD31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94126" y="2698974"/>
            <a:ext cx="3095959" cy="1428904"/>
          </a:xfrm>
          <a:prstGeom prst="rect">
            <a:avLst/>
          </a:prstGeom>
        </p:spPr>
      </p:pic>
      <p:pic>
        <p:nvPicPr>
          <p:cNvPr id="14" name="图片 286">
            <a:extLst>
              <a:ext uri="{FF2B5EF4-FFF2-40B4-BE49-F238E27FC236}">
                <a16:creationId xmlns:a16="http://schemas.microsoft.com/office/drawing/2014/main" id="{1A1BB9F9-58FB-7741-7FF5-39C47386B0F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865643" y="4731549"/>
            <a:ext cx="3903693" cy="2520443"/>
          </a:xfrm>
          <a:prstGeom prst="rect">
            <a:avLst/>
          </a:prstGeom>
        </p:spPr>
      </p:pic>
      <p:pic>
        <p:nvPicPr>
          <p:cNvPr id="15" name="图片 32">
            <a:extLst>
              <a:ext uri="{FF2B5EF4-FFF2-40B4-BE49-F238E27FC236}">
                <a16:creationId xmlns:a16="http://schemas.microsoft.com/office/drawing/2014/main" id="{0A9D1836-538F-3874-6B19-773FA16C93DE}"/>
              </a:ext>
            </a:extLst>
          </p:cNvPr>
          <p:cNvPicPr>
            <a:picLocks noChangeAspect="1"/>
          </p:cNvPicPr>
          <p:nvPr/>
        </p:nvPicPr>
        <p:blipFill rotWithShape="1">
          <a:blip r:embed="rId5" cstate="screen">
            <a:alphaModFix amt="50000"/>
          </a:blip>
          <a:srcRect/>
          <a:stretch>
            <a:fillRect/>
          </a:stretch>
        </p:blipFill>
        <p:spPr>
          <a:xfrm rot="941536">
            <a:off x="1704370" y="4822605"/>
            <a:ext cx="1016359" cy="935306"/>
          </a:xfrm>
          <a:prstGeom prst="rect">
            <a:avLst/>
          </a:prstGeom>
        </p:spPr>
      </p:pic>
      <p:pic>
        <p:nvPicPr>
          <p:cNvPr id="16" name="图片 3">
            <a:extLst>
              <a:ext uri="{FF2B5EF4-FFF2-40B4-BE49-F238E27FC236}">
                <a16:creationId xmlns:a16="http://schemas.microsoft.com/office/drawing/2014/main" id="{CEC3BC7E-C517-2C22-7903-5DD692BFE6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2393" y="4969471"/>
            <a:ext cx="3095959" cy="1428904"/>
          </a:xfrm>
          <a:prstGeom prst="rect">
            <a:avLst/>
          </a:prstGeom>
        </p:spPr>
      </p:pic>
      <p:pic>
        <p:nvPicPr>
          <p:cNvPr id="7" name="Picture 6">
            <a:extLst>
              <a:ext uri="{FF2B5EF4-FFF2-40B4-BE49-F238E27FC236}">
                <a16:creationId xmlns:a16="http://schemas.microsoft.com/office/drawing/2014/main" id="{39D2D5C7-AF3B-AA8A-E1DA-CCED16762938}"/>
              </a:ext>
            </a:extLst>
          </p:cNvPr>
          <p:cNvPicPr>
            <a:picLocks noChangeAspect="1"/>
          </p:cNvPicPr>
          <p:nvPr/>
        </p:nvPicPr>
        <p:blipFill>
          <a:blip r:embed="rId8">
            <a:clrChange>
              <a:clrFrom>
                <a:srgbClr val="FFFFFF"/>
              </a:clrFrom>
              <a:clrTo>
                <a:srgbClr val="FFFFFF">
                  <a:alpha val="0"/>
                </a:srgbClr>
              </a:clrTo>
            </a:clrChange>
            <a:biLevel thresh="50000"/>
          </a:blip>
          <a:srcRect t="22884" b="42815"/>
          <a:stretch/>
        </p:blipFill>
        <p:spPr>
          <a:xfrm>
            <a:off x="702479" y="1444085"/>
            <a:ext cx="11096338" cy="2141013"/>
          </a:xfrm>
          <a:prstGeom prst="rect">
            <a:avLst/>
          </a:prstGeom>
        </p:spPr>
      </p:pic>
      <p:pic>
        <p:nvPicPr>
          <p:cNvPr id="17" name="Picture 16">
            <a:extLst>
              <a:ext uri="{FF2B5EF4-FFF2-40B4-BE49-F238E27FC236}">
                <a16:creationId xmlns:a16="http://schemas.microsoft.com/office/drawing/2014/main" id="{4B995EF9-CFA5-A5E8-2ACB-FF8E5B9FEDC9}"/>
              </a:ext>
            </a:extLst>
          </p:cNvPr>
          <p:cNvPicPr>
            <a:picLocks noChangeAspect="1"/>
          </p:cNvPicPr>
          <p:nvPr/>
        </p:nvPicPr>
        <p:blipFill>
          <a:blip r:embed="rId9">
            <a:clrChange>
              <a:clrFrom>
                <a:srgbClr val="FFFFFF"/>
              </a:clrFrom>
              <a:clrTo>
                <a:srgbClr val="FFFFFF">
                  <a:alpha val="0"/>
                </a:srgbClr>
              </a:clrTo>
            </a:clrChange>
          </a:blip>
          <a:srcRect l="38491" t="72852" r="7152" b="9536"/>
          <a:stretch/>
        </p:blipFill>
        <p:spPr>
          <a:xfrm>
            <a:off x="3997694" y="3943105"/>
            <a:ext cx="4326197" cy="788444"/>
          </a:xfrm>
          <a:prstGeom prst="rect">
            <a:avLst/>
          </a:prstGeom>
          <a:solidFill>
            <a:schemeClr val="accent1">
              <a:lumMod val="20000"/>
              <a:lumOff val="80000"/>
            </a:schemeClr>
          </a:solidFill>
        </p:spPr>
      </p:pic>
      <p:pic>
        <p:nvPicPr>
          <p:cNvPr id="19" name="Picture 18" descr="A group of men in clothing&#10;&#10;Description automatically generated">
            <a:extLst>
              <a:ext uri="{FF2B5EF4-FFF2-40B4-BE49-F238E27FC236}">
                <a16:creationId xmlns:a16="http://schemas.microsoft.com/office/drawing/2014/main" id="{02321730-2EB3-10AF-85B8-33EC133FB9F7}"/>
              </a:ext>
            </a:extLst>
          </p:cNvPr>
          <p:cNvPicPr>
            <a:picLocks noChangeAspect="1"/>
          </p:cNvPicPr>
          <p:nvPr/>
        </p:nvPicPr>
        <p:blipFill>
          <a:blip r:embed="rId10">
            <a:extLst>
              <a:ext uri="{28A0092B-C50C-407E-A947-70E740481C1C}">
                <a14:useLocalDpi xmlns:a14="http://schemas.microsoft.com/office/drawing/2010/main" val="0"/>
              </a:ext>
            </a:extLst>
          </a:blip>
          <a:srcRect l="12779" t="-9423" r="49641" b="14826"/>
          <a:stretch/>
        </p:blipFill>
        <p:spPr>
          <a:xfrm>
            <a:off x="-178166" y="2624731"/>
            <a:ext cx="2730510" cy="4320358"/>
          </a:xfrm>
          <a:prstGeom prst="rect">
            <a:avLst/>
          </a:prstGeom>
        </p:spPr>
      </p:pic>
      <p:pic>
        <p:nvPicPr>
          <p:cNvPr id="20" name="Picture 19" descr="A cartoon of a person holding a wooden object&#10;&#10;Description automatically generated">
            <a:extLst>
              <a:ext uri="{FF2B5EF4-FFF2-40B4-BE49-F238E27FC236}">
                <a16:creationId xmlns:a16="http://schemas.microsoft.com/office/drawing/2014/main" id="{0EF30230-64BC-5EA3-A35D-A9C5066795D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61002" y="2863851"/>
            <a:ext cx="4130998" cy="4222984"/>
          </a:xfrm>
          <a:prstGeom prst="rect">
            <a:avLst/>
          </a:prstGeom>
        </p:spPr>
      </p:pic>
      <p:pic>
        <p:nvPicPr>
          <p:cNvPr id="2" name="图片 5">
            <a:extLst>
              <a:ext uri="{FF2B5EF4-FFF2-40B4-BE49-F238E27FC236}">
                <a16:creationId xmlns:a16="http://schemas.microsoft.com/office/drawing/2014/main" id="{4A39AB4D-2764-0B6B-1348-1E566B12BB3B}"/>
              </a:ext>
            </a:extLst>
          </p:cNvPr>
          <p:cNvPicPr>
            <a:picLocks noChangeAspect="1"/>
          </p:cNvPicPr>
          <p:nvPr/>
        </p:nvPicPr>
        <p:blipFill rotWithShape="1">
          <a:blip r:embed="rId12">
            <a:extLst>
              <a:ext uri="{28A0092B-C50C-407E-A947-70E740481C1C}">
                <a14:useLocalDpi xmlns:a14="http://schemas.microsoft.com/office/drawing/2010/main"/>
              </a:ext>
            </a:extLst>
          </a:blip>
          <a:srcRect r="12117" b="34072"/>
          <a:stretch/>
        </p:blipFill>
        <p:spPr>
          <a:xfrm>
            <a:off x="13614" y="5693852"/>
            <a:ext cx="12178386" cy="1233497"/>
          </a:xfrm>
          <a:prstGeom prst="rect">
            <a:avLst/>
          </a:prstGeom>
        </p:spPr>
      </p:pic>
      <p:pic>
        <p:nvPicPr>
          <p:cNvPr id="3" name="图片 18">
            <a:extLst>
              <a:ext uri="{FF2B5EF4-FFF2-40B4-BE49-F238E27FC236}">
                <a16:creationId xmlns:a16="http://schemas.microsoft.com/office/drawing/2014/main" id="{4042AC75-9C6C-AAF2-D759-C98980E843E7}"/>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7339" t="48628" r="73602"/>
          <a:stretch/>
        </p:blipFill>
        <p:spPr>
          <a:xfrm>
            <a:off x="-32415" y="5117595"/>
            <a:ext cx="1741472" cy="1747350"/>
          </a:xfrm>
          <a:prstGeom prst="rect">
            <a:avLst/>
          </a:prstGeom>
        </p:spPr>
      </p:pic>
      <p:pic>
        <p:nvPicPr>
          <p:cNvPr id="6" name="图片 18">
            <a:extLst>
              <a:ext uri="{FF2B5EF4-FFF2-40B4-BE49-F238E27FC236}">
                <a16:creationId xmlns:a16="http://schemas.microsoft.com/office/drawing/2014/main" id="{CB3522BF-031F-F6AB-DADA-47155CA0C904}"/>
              </a:ext>
            </a:extLst>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68186" b="97722" l="34316" r="49906">
                        <a14:foregroundMark x1="37202" y1="81435" x2="36575" y2="95021"/>
                        <a14:foregroundMark x1="35383" y1="89789" x2="46644" y2="97722"/>
                        <a14:foregroundMark x1="38269" y1="79156" x2="40715" y2="95781"/>
                        <a14:foregroundMark x1="40715" y1="95781" x2="40715" y2="95781"/>
                        <a14:foregroundMark x1="38739" y1="79325" x2="42409" y2="85063"/>
                        <a14:foregroundMark x1="42723" y1="81266" x2="49906" y2="94599"/>
                        <a14:foregroundMark x1="49875" y1="92658" x2="43444" y2="70549"/>
                        <a14:foregroundMark x1="39021" y1="78481" x2="40119" y2="80422"/>
                        <a14:foregroundMark x1="34316" y1="89451" x2="36198" y2="92321"/>
                      </a14:backgroundRemoval>
                    </a14:imgEffect>
                  </a14:imgLayer>
                </a14:imgProps>
              </a:ext>
              <a:ext uri="{28A0092B-C50C-407E-A947-70E740481C1C}">
                <a14:useLocalDpi xmlns:a14="http://schemas.microsoft.com/office/drawing/2010/main" val="0"/>
              </a:ext>
            </a:extLst>
          </a:blip>
          <a:srcRect l="33801" t="64752" r="48911" b="-1"/>
          <a:stretch/>
        </p:blipFill>
        <p:spPr>
          <a:xfrm rot="21178932">
            <a:off x="6808077" y="5874616"/>
            <a:ext cx="1581004" cy="1199875"/>
          </a:xfrm>
          <a:prstGeom prst="rect">
            <a:avLst/>
          </a:prstGeom>
        </p:spPr>
      </p:pic>
      <p:sp>
        <p:nvSpPr>
          <p:cNvPr id="8" name="TextBox 7">
            <a:extLst>
              <a:ext uri="{FF2B5EF4-FFF2-40B4-BE49-F238E27FC236}">
                <a16:creationId xmlns:a16="http://schemas.microsoft.com/office/drawing/2014/main" id="{116E0451-1664-1A1A-A461-84922E5B60F2}"/>
              </a:ext>
            </a:extLst>
          </p:cNvPr>
          <p:cNvSpPr txBox="1"/>
          <p:nvPr/>
        </p:nvSpPr>
        <p:spPr>
          <a:xfrm>
            <a:off x="3997694" y="978568"/>
            <a:ext cx="4705164" cy="707886"/>
          </a:xfrm>
          <a:prstGeom prst="rect">
            <a:avLst/>
          </a:prstGeom>
          <a:noFill/>
        </p:spPr>
        <p:txBody>
          <a:bodyPr wrap="square" rtlCol="0">
            <a:spAutoFit/>
          </a:bodyPr>
          <a:lstStyle/>
          <a:p>
            <a:r>
              <a:rPr lang="en-US" sz="4000" b="1" dirty="0">
                <a:solidFill>
                  <a:srgbClr val="FF0000"/>
                </a:solidFill>
                <a:latin typeface="Times New Roman" panose="02020603050405020304" pitchFamily="18" charset="0"/>
                <a:cs typeface="Times New Roman" panose="02020603050405020304" pitchFamily="18" charset="0"/>
              </a:rPr>
              <a:t>TIẾT 100,101</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barn(inVertical)">
                                      <p:cBhvr>
                                        <p:cTn id="10" dur="500"/>
                                        <p:tgtEl>
                                          <p:spTgt spid="3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34ABE-66FB-44EB-32C9-F7BB1BDBCB9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BED2851-DB7E-8B57-1B20-A2C789D1DD51}"/>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A59A98D0-D04D-52FB-CE13-A55356F1686A}"/>
              </a:ext>
            </a:extLst>
          </p:cNvPr>
          <p:cNvSpPr txBox="1"/>
          <p:nvPr/>
        </p:nvSpPr>
        <p:spPr>
          <a:xfrm>
            <a:off x="2795428" y="101178"/>
            <a:ext cx="7529189" cy="584775"/>
          </a:xfrm>
          <a:prstGeom prst="rect">
            <a:avLst/>
          </a:prstGeom>
          <a:solidFill>
            <a:srgbClr val="FBCFB5"/>
          </a:solidFill>
        </p:spPr>
        <p:txBody>
          <a:bodyPr wrap="square" anchor="t">
            <a:spAutoFit/>
          </a:bodyPr>
          <a:lstStyle/>
          <a:p>
            <a:pPr algn="ctr" defTabSz="1219110">
              <a:buClr>
                <a:srgbClr val="000000"/>
              </a:buClr>
              <a:defRPr/>
            </a:pPr>
            <a:r>
              <a:rPr lang="en-US" sz="3200" b="1" kern="0" dirty="0">
                <a:solidFill>
                  <a:srgbClr val="000000"/>
                </a:solidFill>
                <a:latin typeface="Times New Roman" panose="02020603050405020304" pitchFamily="18" charset="0"/>
                <a:ea typeface="Times New Roman" panose="02020603050405020304" pitchFamily="18" charset="0"/>
                <a:cs typeface="Arial"/>
                <a:sym typeface="Arial"/>
              </a:rPr>
              <a:t>THẺ CHIẾN LƯỢC ĐỌC</a:t>
            </a:r>
            <a:endParaRPr lang="en-SG" sz="3200" kern="0" dirty="0">
              <a:solidFill>
                <a:srgbClr val="000000"/>
              </a:solidFill>
              <a:latin typeface="Times New Roman" panose="02020603050405020304" pitchFamily="18" charset="0"/>
              <a:ea typeface="Times New Roman" panose="02020603050405020304" pitchFamily="18" charset="0"/>
              <a:cs typeface="Arial"/>
              <a:sym typeface="Arial"/>
            </a:endParaRPr>
          </a:p>
        </p:txBody>
      </p:sp>
      <p:graphicFrame>
        <p:nvGraphicFramePr>
          <p:cNvPr id="2" name="Table 1">
            <a:extLst>
              <a:ext uri="{FF2B5EF4-FFF2-40B4-BE49-F238E27FC236}">
                <a16:creationId xmlns:a16="http://schemas.microsoft.com/office/drawing/2014/main" id="{B2002D08-8C9C-5B1F-5D5B-58B31DD382CE}"/>
              </a:ext>
            </a:extLst>
          </p:cNvPr>
          <p:cNvGraphicFramePr>
            <a:graphicFrameLocks noGrp="1"/>
          </p:cNvGraphicFramePr>
          <p:nvPr>
            <p:extLst>
              <p:ext uri="{D42A27DB-BD31-4B8C-83A1-F6EECF244321}">
                <p14:modId xmlns:p14="http://schemas.microsoft.com/office/powerpoint/2010/main" val="2870381716"/>
              </p:ext>
            </p:extLst>
          </p:nvPr>
        </p:nvGraphicFramePr>
        <p:xfrm>
          <a:off x="112186" y="786162"/>
          <a:ext cx="11937851" cy="5970660"/>
        </p:xfrm>
        <a:graphic>
          <a:graphicData uri="http://schemas.openxmlformats.org/drawingml/2006/table">
            <a:tbl>
              <a:tblPr firstRow="1" firstCol="1" bandRow="1">
                <a:tableStyleId>{1E171933-4619-4E11-9A3F-F7608DF75F80}</a:tableStyleId>
              </a:tblPr>
              <a:tblGrid>
                <a:gridCol w="4998433">
                  <a:extLst>
                    <a:ext uri="{9D8B030D-6E8A-4147-A177-3AD203B41FA5}">
                      <a16:colId xmlns:a16="http://schemas.microsoft.com/office/drawing/2014/main" val="641853697"/>
                    </a:ext>
                  </a:extLst>
                </a:gridCol>
                <a:gridCol w="6939418">
                  <a:extLst>
                    <a:ext uri="{9D8B030D-6E8A-4147-A177-3AD203B41FA5}">
                      <a16:colId xmlns:a16="http://schemas.microsoft.com/office/drawing/2014/main" val="4103055967"/>
                    </a:ext>
                  </a:extLst>
                </a:gridCol>
              </a:tblGrid>
              <a:tr h="509932">
                <a:tc>
                  <a:txBody>
                    <a:bodyPr/>
                    <a:lstStyle/>
                    <a:p>
                      <a:pPr algn="ctr">
                        <a:lnSpc>
                          <a:spcPct val="100000"/>
                        </a:lnSpc>
                        <a:spcAft>
                          <a:spcPts val="800"/>
                        </a:spcAft>
                      </a:pPr>
                      <a:r>
                        <a:rPr lang="vi-VN" sz="3000" dirty="0">
                          <a:solidFill>
                            <a:schemeClr val="bg2">
                              <a:lumMod val="10000"/>
                            </a:schemeClr>
                          </a:solidFill>
                          <a:effectLst/>
                          <a:latin typeface="Times New Roman" panose="02020603050405020304" pitchFamily="18" charset="0"/>
                          <a:cs typeface="Times New Roman" panose="02020603050405020304" pitchFamily="18" charset="0"/>
                        </a:rPr>
                        <a:t>Câu hỏi/ kĩ năng đọc.</a:t>
                      </a:r>
                      <a:endParaRPr lang="en-SG" sz="300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514" marR="27514"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accent1">
                        <a:lumMod val="40000"/>
                        <a:lumOff val="60000"/>
                      </a:schemeClr>
                    </a:solidFill>
                  </a:tcPr>
                </a:tc>
                <a:tc>
                  <a:txBody>
                    <a:bodyPr/>
                    <a:lstStyle/>
                    <a:p>
                      <a:pPr algn="ctr">
                        <a:lnSpc>
                          <a:spcPct val="100000"/>
                        </a:lnSpc>
                        <a:spcAft>
                          <a:spcPts val="800"/>
                        </a:spcAft>
                      </a:pPr>
                      <a:r>
                        <a:rPr lang="vi-VN" sz="3000" dirty="0">
                          <a:solidFill>
                            <a:schemeClr val="bg2">
                              <a:lumMod val="10000"/>
                            </a:schemeClr>
                          </a:solidFill>
                          <a:effectLst/>
                          <a:latin typeface="Times New Roman" panose="02020603050405020304" pitchFamily="18" charset="0"/>
                          <a:cs typeface="Times New Roman" panose="02020603050405020304" pitchFamily="18" charset="0"/>
                        </a:rPr>
                        <a:t>Câu trả lời của tôi</a:t>
                      </a:r>
                      <a:endParaRPr lang="en-SG" sz="300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514" marR="27514"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655477398"/>
                  </a:ext>
                </a:extLst>
              </a:tr>
              <a:tr h="1529796">
                <a:tc>
                  <a:txBody>
                    <a:bodyPr/>
                    <a:lstStyle/>
                    <a:p>
                      <a:pPr algn="just">
                        <a:lnSpc>
                          <a:spcPct val="100000"/>
                        </a:lnSpc>
                        <a:spcAft>
                          <a:spcPts val="800"/>
                        </a:spcAft>
                      </a:pPr>
                      <a:r>
                        <a:rPr lang="vi-VN" sz="3000" b="0" dirty="0">
                          <a:solidFill>
                            <a:schemeClr val="bg2">
                              <a:lumMod val="10000"/>
                            </a:schemeClr>
                          </a:solidFill>
                          <a:effectLst/>
                          <a:latin typeface="Times New Roman" panose="02020603050405020304" pitchFamily="18" charset="0"/>
                          <a:cs typeface="Times New Roman" panose="02020603050405020304" pitchFamily="18" charset="0"/>
                        </a:rPr>
                        <a:t>Suy luận: Khổ thơ này thể hiện tâm trạng gì của nhân vật người cha?</a:t>
                      </a:r>
                      <a:endParaRPr lang="en-SG" sz="3000" b="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514" marR="27514"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algn="just">
                        <a:lnSpc>
                          <a:spcPct val="100000"/>
                        </a:lnSpc>
                        <a:spcAft>
                          <a:spcPts val="800"/>
                        </a:spcAft>
                      </a:pPr>
                      <a:endParaRPr lang="en-SG" sz="300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514" marR="27514"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1639610586"/>
                  </a:ext>
                </a:extLst>
              </a:tr>
              <a:tr h="2549660">
                <a:tc>
                  <a:txBody>
                    <a:bodyPr/>
                    <a:lstStyle/>
                    <a:p>
                      <a:pPr algn="just">
                        <a:lnSpc>
                          <a:spcPct val="100000"/>
                        </a:lnSpc>
                        <a:spcAft>
                          <a:spcPts val="800"/>
                        </a:spcAft>
                      </a:pPr>
                      <a:r>
                        <a:rPr lang="vi-VN" sz="3000" b="0" dirty="0">
                          <a:solidFill>
                            <a:schemeClr val="bg2">
                              <a:lumMod val="10000"/>
                            </a:schemeClr>
                          </a:solidFill>
                          <a:effectLst/>
                          <a:latin typeface="Times New Roman" panose="02020603050405020304" pitchFamily="18" charset="0"/>
                          <a:cs typeface="Times New Roman" panose="02020603050405020304" pitchFamily="18" charset="0"/>
                        </a:rPr>
                        <a:t>Suy luận: Nhân vật người cha đã dẫn ra những câu chuyện, nhân vật lịch sử (trong các dòng thơ từ dòng 37 đến dòng 52) nhằm mục đích gì?</a:t>
                      </a:r>
                      <a:endParaRPr lang="en-SG" sz="3000" b="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514" marR="27514"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algn="just">
                        <a:lnSpc>
                          <a:spcPct val="100000"/>
                        </a:lnSpc>
                        <a:spcAft>
                          <a:spcPts val="800"/>
                        </a:spcAft>
                      </a:pPr>
                      <a:endParaRPr lang="en-SG" sz="300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514" marR="27514"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72047932"/>
                  </a:ext>
                </a:extLst>
              </a:tr>
              <a:tr h="1381272">
                <a:tc>
                  <a:txBody>
                    <a:bodyPr/>
                    <a:lstStyle/>
                    <a:p>
                      <a:pPr algn="just">
                        <a:lnSpc>
                          <a:spcPct val="100000"/>
                        </a:lnSpc>
                        <a:spcAft>
                          <a:spcPts val="800"/>
                        </a:spcAft>
                      </a:pPr>
                      <a:r>
                        <a:rPr lang="vi-VN" sz="3000" b="0" dirty="0">
                          <a:solidFill>
                            <a:schemeClr val="bg2">
                              <a:lumMod val="10000"/>
                            </a:schemeClr>
                          </a:solidFill>
                          <a:effectLst/>
                          <a:latin typeface="Times New Roman" panose="02020603050405020304" pitchFamily="18" charset="0"/>
                          <a:cs typeface="Times New Roman" panose="02020603050405020304" pitchFamily="18" charset="0"/>
                        </a:rPr>
                        <a:t>Suy luận: Em hiểu thế nào về hai dòng thơ cuối?</a:t>
                      </a:r>
                      <a:endParaRPr lang="en-SG" sz="3000" b="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514" marR="27514"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algn="just">
                        <a:lnSpc>
                          <a:spcPct val="100000"/>
                        </a:lnSpc>
                        <a:spcAft>
                          <a:spcPts val="800"/>
                        </a:spcAft>
                      </a:pPr>
                      <a:endParaRPr lang="en-SG" sz="300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514" marR="27514"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556752962"/>
                  </a:ext>
                </a:extLst>
              </a:tr>
            </a:tbl>
          </a:graphicData>
        </a:graphic>
      </p:graphicFrame>
      <p:sp>
        <p:nvSpPr>
          <p:cNvPr id="5" name="Rectangle 1">
            <a:extLst>
              <a:ext uri="{FF2B5EF4-FFF2-40B4-BE49-F238E27FC236}">
                <a16:creationId xmlns:a16="http://schemas.microsoft.com/office/drawing/2014/main" id="{D9315543-DCFF-D92E-DDA9-7ED947874CB2}"/>
              </a:ext>
            </a:extLst>
          </p:cNvPr>
          <p:cNvSpPr>
            <a:spLocks noChangeArrowheads="1"/>
          </p:cNvSpPr>
          <p:nvPr/>
        </p:nvSpPr>
        <p:spPr bwMode="auto">
          <a:xfrm>
            <a:off x="5635625" y="14430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SG"/>
          </a:p>
        </p:txBody>
      </p:sp>
    </p:spTree>
    <p:extLst>
      <p:ext uri="{BB962C8B-B14F-4D97-AF65-F5344CB8AC3E}">
        <p14:creationId xmlns:p14="http://schemas.microsoft.com/office/powerpoint/2010/main" val="6355324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7879-8EF1-B621-6252-0DD3DF366BB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7B7BE49-F6AC-47DA-6AB7-D37E8CF361BB}"/>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69C8D0BE-3C19-F1D8-5D5B-05E1C2981E32}"/>
              </a:ext>
            </a:extLst>
          </p:cNvPr>
          <p:cNvSpPr txBox="1"/>
          <p:nvPr/>
        </p:nvSpPr>
        <p:spPr>
          <a:xfrm>
            <a:off x="2795428" y="101178"/>
            <a:ext cx="7529189" cy="584775"/>
          </a:xfrm>
          <a:prstGeom prst="rect">
            <a:avLst/>
          </a:prstGeom>
          <a:solidFill>
            <a:srgbClr val="FBCFB5"/>
          </a:solidFill>
        </p:spPr>
        <p:txBody>
          <a:bodyPr wrap="square" anchor="t">
            <a:spAutoFit/>
          </a:bodyPr>
          <a:lstStyle/>
          <a:p>
            <a:pPr algn="ctr" defTabSz="1219110">
              <a:buClr>
                <a:srgbClr val="000000"/>
              </a:buClr>
              <a:defRPr/>
            </a:pPr>
            <a:r>
              <a:rPr lang="en-US" sz="3200" b="1" kern="0" dirty="0">
                <a:solidFill>
                  <a:srgbClr val="000000"/>
                </a:solidFill>
                <a:latin typeface="Times New Roman" panose="02020603050405020304" pitchFamily="18" charset="0"/>
                <a:ea typeface="Times New Roman" panose="02020603050405020304" pitchFamily="18" charset="0"/>
                <a:cs typeface="Arial"/>
                <a:sym typeface="Arial"/>
              </a:rPr>
              <a:t>THẺ CHIẾN LƯỢC ĐỌC</a:t>
            </a:r>
            <a:endParaRPr lang="en-SG" sz="3200" kern="0" dirty="0">
              <a:solidFill>
                <a:srgbClr val="000000"/>
              </a:solidFill>
              <a:latin typeface="Times New Roman" panose="02020603050405020304" pitchFamily="18" charset="0"/>
              <a:ea typeface="Times New Roman" panose="02020603050405020304" pitchFamily="18" charset="0"/>
              <a:cs typeface="Arial"/>
              <a:sym typeface="Arial"/>
            </a:endParaRPr>
          </a:p>
        </p:txBody>
      </p:sp>
      <p:graphicFrame>
        <p:nvGraphicFramePr>
          <p:cNvPr id="2" name="Table 1">
            <a:extLst>
              <a:ext uri="{FF2B5EF4-FFF2-40B4-BE49-F238E27FC236}">
                <a16:creationId xmlns:a16="http://schemas.microsoft.com/office/drawing/2014/main" id="{60BCA2D9-68F1-2BAC-1C92-FE5CAD45DE63}"/>
              </a:ext>
            </a:extLst>
          </p:cNvPr>
          <p:cNvGraphicFramePr>
            <a:graphicFrameLocks noGrp="1"/>
          </p:cNvGraphicFramePr>
          <p:nvPr>
            <p:extLst>
              <p:ext uri="{D42A27DB-BD31-4B8C-83A1-F6EECF244321}">
                <p14:modId xmlns:p14="http://schemas.microsoft.com/office/powerpoint/2010/main" val="553076320"/>
              </p:ext>
            </p:extLst>
          </p:nvPr>
        </p:nvGraphicFramePr>
        <p:xfrm>
          <a:off x="112186" y="786161"/>
          <a:ext cx="11937851" cy="5970661"/>
        </p:xfrm>
        <a:graphic>
          <a:graphicData uri="http://schemas.openxmlformats.org/drawingml/2006/table">
            <a:tbl>
              <a:tblPr firstRow="1" firstCol="1" bandRow="1">
                <a:tableStyleId>{1E171933-4619-4E11-9A3F-F7608DF75F80}</a:tableStyleId>
              </a:tblPr>
              <a:tblGrid>
                <a:gridCol w="4998433">
                  <a:extLst>
                    <a:ext uri="{9D8B030D-6E8A-4147-A177-3AD203B41FA5}">
                      <a16:colId xmlns:a16="http://schemas.microsoft.com/office/drawing/2014/main" val="641853697"/>
                    </a:ext>
                  </a:extLst>
                </a:gridCol>
                <a:gridCol w="6939418">
                  <a:extLst>
                    <a:ext uri="{9D8B030D-6E8A-4147-A177-3AD203B41FA5}">
                      <a16:colId xmlns:a16="http://schemas.microsoft.com/office/drawing/2014/main" val="4103055967"/>
                    </a:ext>
                  </a:extLst>
                </a:gridCol>
              </a:tblGrid>
              <a:tr h="464895">
                <a:tc>
                  <a:txBody>
                    <a:bodyPr/>
                    <a:lstStyle/>
                    <a:p>
                      <a:pPr algn="ctr">
                        <a:lnSpc>
                          <a:spcPct val="100000"/>
                        </a:lnSpc>
                        <a:spcAft>
                          <a:spcPts val="800"/>
                        </a:spcAft>
                      </a:pPr>
                      <a:r>
                        <a:rPr lang="vi-VN" sz="3000" dirty="0">
                          <a:solidFill>
                            <a:schemeClr val="bg2">
                              <a:lumMod val="10000"/>
                            </a:schemeClr>
                          </a:solidFill>
                          <a:effectLst/>
                          <a:latin typeface="Times New Roman" panose="02020603050405020304" pitchFamily="18" charset="0"/>
                          <a:cs typeface="Times New Roman" panose="02020603050405020304" pitchFamily="18" charset="0"/>
                        </a:rPr>
                        <a:t>Câu hỏi/ kĩ năng đọc</a:t>
                      </a:r>
                      <a:endParaRPr lang="en-SG" sz="300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514" marR="27514"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accent1">
                        <a:lumMod val="40000"/>
                        <a:lumOff val="60000"/>
                      </a:schemeClr>
                    </a:solidFill>
                  </a:tcPr>
                </a:tc>
                <a:tc>
                  <a:txBody>
                    <a:bodyPr/>
                    <a:lstStyle/>
                    <a:p>
                      <a:pPr algn="ctr">
                        <a:lnSpc>
                          <a:spcPct val="100000"/>
                        </a:lnSpc>
                        <a:spcAft>
                          <a:spcPts val="800"/>
                        </a:spcAft>
                      </a:pPr>
                      <a:r>
                        <a:rPr lang="vi-VN" sz="3000" dirty="0">
                          <a:solidFill>
                            <a:schemeClr val="bg2">
                              <a:lumMod val="10000"/>
                            </a:schemeClr>
                          </a:solidFill>
                          <a:effectLst/>
                          <a:latin typeface="Times New Roman" panose="02020603050405020304" pitchFamily="18" charset="0"/>
                          <a:cs typeface="Times New Roman" panose="02020603050405020304" pitchFamily="18" charset="0"/>
                        </a:rPr>
                        <a:t>Câu trả lời của tôi</a:t>
                      </a:r>
                      <a:endParaRPr lang="en-SG" sz="300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514" marR="27514"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655477398"/>
                  </a:ext>
                </a:extLst>
              </a:tr>
              <a:tr h="1497996">
                <a:tc>
                  <a:txBody>
                    <a:bodyPr/>
                    <a:lstStyle/>
                    <a:p>
                      <a:pPr algn="just">
                        <a:lnSpc>
                          <a:spcPct val="100000"/>
                        </a:lnSpc>
                        <a:spcAft>
                          <a:spcPts val="800"/>
                        </a:spcAft>
                      </a:pPr>
                      <a:r>
                        <a:rPr lang="vi-VN" sz="3000">
                          <a:solidFill>
                            <a:schemeClr val="bg2">
                              <a:lumMod val="10000"/>
                            </a:schemeClr>
                          </a:solidFill>
                          <a:effectLst/>
                          <a:latin typeface="Times New Roman" panose="02020603050405020304" pitchFamily="18" charset="0"/>
                          <a:cs typeface="Times New Roman" panose="02020603050405020304" pitchFamily="18" charset="0"/>
                        </a:rPr>
                        <a:t>Suy luận: Khổ thơ này thể hiện tâm trạng gì của nhân vật người cha?</a:t>
                      </a:r>
                      <a:endParaRPr lang="en-SG" sz="300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514" marR="27514"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algn="just">
                        <a:lnSpc>
                          <a:spcPct val="100000"/>
                        </a:lnSpc>
                        <a:spcAft>
                          <a:spcPts val="800"/>
                        </a:spcAft>
                      </a:pPr>
                      <a:r>
                        <a:rPr lang="vi-VN" sz="3000" dirty="0">
                          <a:solidFill>
                            <a:schemeClr val="bg2">
                              <a:lumMod val="10000"/>
                            </a:schemeClr>
                          </a:solidFill>
                          <a:effectLst/>
                          <a:latin typeface="Times New Roman" panose="02020603050405020304" pitchFamily="18" charset="0"/>
                          <a:cs typeface="Times New Roman" panose="02020603050405020304" pitchFamily="18" charset="0"/>
                        </a:rPr>
                        <a:t> </a:t>
                      </a:r>
                      <a:endParaRPr lang="en-SG" sz="300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514" marR="27514"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1639610586"/>
                  </a:ext>
                </a:extLst>
              </a:tr>
              <a:tr h="2324476">
                <a:tc>
                  <a:txBody>
                    <a:bodyPr/>
                    <a:lstStyle/>
                    <a:p>
                      <a:pPr algn="just">
                        <a:lnSpc>
                          <a:spcPct val="100000"/>
                        </a:lnSpc>
                        <a:spcAft>
                          <a:spcPts val="800"/>
                        </a:spcAft>
                      </a:pPr>
                      <a:r>
                        <a:rPr lang="vi-VN" sz="3000">
                          <a:solidFill>
                            <a:schemeClr val="bg2">
                              <a:lumMod val="10000"/>
                            </a:schemeClr>
                          </a:solidFill>
                          <a:effectLst/>
                          <a:latin typeface="Times New Roman" panose="02020603050405020304" pitchFamily="18" charset="0"/>
                          <a:cs typeface="Times New Roman" panose="02020603050405020304" pitchFamily="18" charset="0"/>
                        </a:rPr>
                        <a:t>Suy luận: Nhân vật người cha đã dẫn ra những câu chuyện, nhân vật lịch sử (trong các dòng thơ từ dòng 37 đến dòng 52) nhằm mục đích gì?</a:t>
                      </a:r>
                      <a:endParaRPr lang="en-SG" sz="300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514" marR="27514"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algn="just">
                        <a:lnSpc>
                          <a:spcPct val="100000"/>
                        </a:lnSpc>
                        <a:spcAft>
                          <a:spcPts val="800"/>
                        </a:spcAft>
                      </a:pPr>
                      <a:endParaRPr lang="en-SG" sz="300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514" marR="27514"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72047932"/>
                  </a:ext>
                </a:extLst>
              </a:tr>
              <a:tr h="1683294">
                <a:tc>
                  <a:txBody>
                    <a:bodyPr/>
                    <a:lstStyle/>
                    <a:p>
                      <a:pPr algn="just">
                        <a:lnSpc>
                          <a:spcPct val="100000"/>
                        </a:lnSpc>
                        <a:spcAft>
                          <a:spcPts val="800"/>
                        </a:spcAft>
                      </a:pPr>
                      <a:r>
                        <a:rPr lang="vi-VN" sz="3000">
                          <a:solidFill>
                            <a:schemeClr val="bg2">
                              <a:lumMod val="10000"/>
                            </a:schemeClr>
                          </a:solidFill>
                          <a:effectLst/>
                          <a:latin typeface="Times New Roman" panose="02020603050405020304" pitchFamily="18" charset="0"/>
                          <a:cs typeface="Times New Roman" panose="02020603050405020304" pitchFamily="18" charset="0"/>
                        </a:rPr>
                        <a:t>Suy luận: Em hiểu thế nào về hai dòng thơ cuối?</a:t>
                      </a:r>
                      <a:endParaRPr lang="en-SG" sz="300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514" marR="27514"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algn="just">
                        <a:lnSpc>
                          <a:spcPct val="100000"/>
                        </a:lnSpc>
                        <a:spcAft>
                          <a:spcPts val="800"/>
                        </a:spcAft>
                      </a:pPr>
                      <a:endParaRPr lang="en-SG" sz="300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514" marR="27514"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556752962"/>
                  </a:ext>
                </a:extLst>
              </a:tr>
            </a:tbl>
          </a:graphicData>
        </a:graphic>
      </p:graphicFrame>
      <p:sp>
        <p:nvSpPr>
          <p:cNvPr id="5" name="Rectangle 1">
            <a:extLst>
              <a:ext uri="{FF2B5EF4-FFF2-40B4-BE49-F238E27FC236}">
                <a16:creationId xmlns:a16="http://schemas.microsoft.com/office/drawing/2014/main" id="{3D3BB3A3-769D-296A-D433-FF2F2B101F4B}"/>
              </a:ext>
            </a:extLst>
          </p:cNvPr>
          <p:cNvSpPr>
            <a:spLocks noChangeArrowheads="1"/>
          </p:cNvSpPr>
          <p:nvPr/>
        </p:nvSpPr>
        <p:spPr bwMode="auto">
          <a:xfrm>
            <a:off x="5635625" y="14430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SG"/>
          </a:p>
        </p:txBody>
      </p:sp>
      <p:sp>
        <p:nvSpPr>
          <p:cNvPr id="7" name="TextBox 6">
            <a:extLst>
              <a:ext uri="{FF2B5EF4-FFF2-40B4-BE49-F238E27FC236}">
                <a16:creationId xmlns:a16="http://schemas.microsoft.com/office/drawing/2014/main" id="{E307CA8A-41CA-D938-9F35-D0770F53400D}"/>
              </a:ext>
            </a:extLst>
          </p:cNvPr>
          <p:cNvSpPr txBox="1"/>
          <p:nvPr/>
        </p:nvSpPr>
        <p:spPr>
          <a:xfrm>
            <a:off x="5170118" y="1394638"/>
            <a:ext cx="6879919" cy="1015663"/>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3000" b="0" i="0" u="none" strike="noStrike" kern="1200" cap="none" spc="0" normalizeH="0" baseline="0" noProof="0" dirty="0">
                <a:ln>
                  <a:noFill/>
                </a:ln>
                <a:solidFill>
                  <a:srgbClr val="E7E6E6">
                    <a:lumMod val="10000"/>
                  </a:srgbClr>
                </a:solidFill>
                <a:effectLst/>
                <a:uLnTx/>
                <a:uFillTx/>
                <a:latin typeface="Times New Roman" panose="02020603050405020304" pitchFamily="18" charset="0"/>
                <a:cs typeface="Times New Roman" panose="02020603050405020304" pitchFamily="18" charset="0"/>
              </a:rPr>
              <a:t>Khổ thơ thể hiện tâm trạng buồn và tin cậy vào con.</a:t>
            </a:r>
            <a:endParaRPr kumimoji="0" lang="en-SG" sz="3000" b="0" i="0" u="none" strike="noStrike" kern="1200" cap="none" spc="0" normalizeH="0" baseline="0" noProof="0" dirty="0">
              <a:ln>
                <a:noFill/>
              </a:ln>
              <a:solidFill>
                <a:srgbClr val="E7E6E6">
                  <a:lumMod val="10000"/>
                </a:srgbClr>
              </a:solidFill>
              <a:effectLst/>
              <a:uLnTx/>
              <a:uFillTx/>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A55496DE-1A75-E870-1B66-000B247635E5}"/>
              </a:ext>
            </a:extLst>
          </p:cNvPr>
          <p:cNvSpPr txBox="1"/>
          <p:nvPr/>
        </p:nvSpPr>
        <p:spPr>
          <a:xfrm>
            <a:off x="5170118" y="3137242"/>
            <a:ext cx="6879919" cy="1477328"/>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3000" b="0" i="0" u="none" strike="noStrike" kern="1200" cap="none" spc="0" normalizeH="0" baseline="0" noProof="0" dirty="0">
                <a:ln>
                  <a:noFill/>
                </a:ln>
                <a:solidFill>
                  <a:srgbClr val="E7E6E6">
                    <a:lumMod val="10000"/>
                  </a:srgbClr>
                </a:solidFill>
                <a:effectLst/>
                <a:uLnTx/>
                <a:uFillTx/>
                <a:latin typeface="Times New Roman" panose="02020603050405020304" pitchFamily="18" charset="0"/>
                <a:cs typeface="Times New Roman" panose="02020603050405020304" pitchFamily="18" charset="0"/>
              </a:rPr>
              <a:t>Mục đích nhắc cho con nhớ công lao của cha ông, những gì cha ông đã gây dựng và nhắn con hãy bảo vệ lấy nó.</a:t>
            </a:r>
            <a:endParaRPr kumimoji="0" lang="en-SG" sz="3000" b="0" i="0" u="none" strike="noStrike" kern="1200" cap="none" spc="0" normalizeH="0" baseline="0" noProof="0" dirty="0">
              <a:ln>
                <a:noFill/>
              </a:ln>
              <a:solidFill>
                <a:srgbClr val="E7E6E6">
                  <a:lumMod val="1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C453FF9E-60AE-2533-C825-4B5E624B9244}"/>
              </a:ext>
            </a:extLst>
          </p:cNvPr>
          <p:cNvSpPr txBox="1"/>
          <p:nvPr/>
        </p:nvSpPr>
        <p:spPr>
          <a:xfrm>
            <a:off x="5170118" y="5173620"/>
            <a:ext cx="6879919" cy="1477328"/>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3000" b="0" i="0" u="none" strike="noStrike" kern="1200" cap="none" spc="0" normalizeH="0" baseline="0" noProof="0" dirty="0">
                <a:ln>
                  <a:noFill/>
                </a:ln>
                <a:solidFill>
                  <a:srgbClr val="E7E6E6">
                    <a:lumMod val="10000"/>
                  </a:srgbClr>
                </a:solidFill>
                <a:effectLst/>
                <a:uLnTx/>
                <a:uFillTx/>
                <a:latin typeface="Times New Roman" panose="02020603050405020304" pitchFamily="18" charset="0"/>
                <a:cs typeface="Times New Roman" panose="02020603050405020304" pitchFamily="18" charset="0"/>
              </a:rPr>
              <a:t>Hai dòng thơ cuối nhắc nhở về công ơn sinh thành dưỡng dục của cha mẹ, khuyên nhủ con cái phải sống tốt, làm người có ích</a:t>
            </a:r>
            <a:endParaRPr kumimoji="0" lang="en-SG" sz="3000" b="0" i="0" u="none" strike="noStrike" kern="1200" cap="none" spc="0" normalizeH="0" baseline="0" noProof="0" dirty="0">
              <a:ln>
                <a:noFill/>
              </a:ln>
              <a:solidFill>
                <a:srgbClr val="E7E6E6">
                  <a:lumMod val="1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1713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46580-E19B-C8D7-BF94-52FAAA9378DD}"/>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C875710C-BB2B-2F28-B311-8B913BA36531}"/>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B8321FB9-621D-4B96-8C44-156A501BB7E4}"/>
                </a:ext>
              </a:extLst>
            </p:cNvPr>
            <p:cNvPicPr>
              <a:picLocks noChangeAspect="1"/>
            </p:cNvPicPr>
            <p:nvPr/>
          </p:nvPicPr>
          <p:blipFill>
            <a:blip r:embed="rId3"/>
            <a:stretch>
              <a:fillRect/>
            </a:stretch>
          </p:blipFill>
          <p:spPr>
            <a:xfrm>
              <a:off x="0" y="0"/>
              <a:ext cx="12192000" cy="6858000"/>
            </a:xfrm>
            <a:prstGeom prst="rect">
              <a:avLst/>
            </a:prstGeom>
          </p:spPr>
        </p:pic>
        <p:pic>
          <p:nvPicPr>
            <p:cNvPr id="24" name="Picture 23">
              <a:extLst>
                <a:ext uri="{FF2B5EF4-FFF2-40B4-BE49-F238E27FC236}">
                  <a16:creationId xmlns:a16="http://schemas.microsoft.com/office/drawing/2014/main" id="{ACEB6C24-0C9A-C778-91F3-AB92E91D0539}"/>
                </a:ext>
              </a:extLst>
            </p:cNvPr>
            <p:cNvPicPr>
              <a:picLocks noChangeAspect="1"/>
            </p:cNvPicPr>
            <p:nvPr/>
          </p:nvPicPr>
          <p:blipFill rotWithShape="1">
            <a:blip r:embed="rId3"/>
            <a:srcRect l="63839" t="45632" r="2386" b="37229"/>
            <a:stretch/>
          </p:blipFill>
          <p:spPr>
            <a:xfrm>
              <a:off x="0" y="3429000"/>
              <a:ext cx="3494314" cy="1115760"/>
            </a:xfrm>
            <a:prstGeom prst="rect">
              <a:avLst/>
            </a:prstGeom>
          </p:spPr>
        </p:pic>
        <p:pic>
          <p:nvPicPr>
            <p:cNvPr id="26" name="Picture 25">
              <a:extLst>
                <a:ext uri="{FF2B5EF4-FFF2-40B4-BE49-F238E27FC236}">
                  <a16:creationId xmlns:a16="http://schemas.microsoft.com/office/drawing/2014/main" id="{38C51B12-092C-44CB-7ABE-F68CBB78E459}"/>
                </a:ext>
              </a:extLst>
            </p:cNvPr>
            <p:cNvPicPr>
              <a:picLocks noChangeAspect="1"/>
            </p:cNvPicPr>
            <p:nvPr/>
          </p:nvPicPr>
          <p:blipFill rotWithShape="1">
            <a:blip r:embed="rId3"/>
            <a:srcRect l="63839" t="45632" r="2386" b="37229"/>
            <a:stretch/>
          </p:blipFill>
          <p:spPr>
            <a:xfrm>
              <a:off x="0" y="2871120"/>
              <a:ext cx="2174736" cy="1115760"/>
            </a:xfrm>
            <a:prstGeom prst="rect">
              <a:avLst/>
            </a:prstGeom>
          </p:spPr>
        </p:pic>
        <p:pic>
          <p:nvPicPr>
            <p:cNvPr id="27" name="Picture 26">
              <a:extLst>
                <a:ext uri="{FF2B5EF4-FFF2-40B4-BE49-F238E27FC236}">
                  <a16:creationId xmlns:a16="http://schemas.microsoft.com/office/drawing/2014/main" id="{620F8186-1AD4-0B14-35D1-D6D07E9953C0}"/>
                </a:ext>
              </a:extLst>
            </p:cNvPr>
            <p:cNvPicPr>
              <a:picLocks noChangeAspect="1"/>
            </p:cNvPicPr>
            <p:nvPr/>
          </p:nvPicPr>
          <p:blipFill rotWithShape="1">
            <a:blip r:embed="rId3"/>
            <a:srcRect l="63839" t="45632" r="2386" b="37229"/>
            <a:stretch/>
          </p:blipFill>
          <p:spPr>
            <a:xfrm>
              <a:off x="2174737" y="2871118"/>
              <a:ext cx="960350" cy="1096497"/>
            </a:xfrm>
            <a:prstGeom prst="rect">
              <a:avLst/>
            </a:prstGeom>
          </p:spPr>
        </p:pic>
      </p:grpSp>
      <p:sp>
        <p:nvSpPr>
          <p:cNvPr id="3" name="矩形 2">
            <a:extLst>
              <a:ext uri="{FF2B5EF4-FFF2-40B4-BE49-F238E27FC236}">
                <a16:creationId xmlns:a16="http://schemas.microsoft.com/office/drawing/2014/main" id="{A4DA47B3-85B9-A289-C1DD-E9AB2475FB31}"/>
              </a:ext>
            </a:extLst>
          </p:cNvPr>
          <p:cNvSpPr/>
          <p:nvPr/>
        </p:nvSpPr>
        <p:spPr>
          <a:xfrm>
            <a:off x="2782958" y="-1"/>
            <a:ext cx="7212812" cy="653144"/>
          </a:xfrm>
          <a:prstGeom prst="rect">
            <a:avLst/>
          </a:prstGeom>
          <a:solidFill>
            <a:srgbClr val="B0936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95号-手刻宋" panose="00000500000000000000" pitchFamily="2" charset="-122"/>
              <a:ea typeface="字魂95号-手刻宋" panose="00000500000000000000" pitchFamily="2" charset="-122"/>
              <a:cs typeface="Arial"/>
            </a:endParaRPr>
          </a:p>
        </p:txBody>
      </p:sp>
      <p:pic>
        <p:nvPicPr>
          <p:cNvPr id="13" name="Picture 12" descr="A close-up of a branch&#10;&#10;Description automatically generated">
            <a:extLst>
              <a:ext uri="{FF2B5EF4-FFF2-40B4-BE49-F238E27FC236}">
                <a16:creationId xmlns:a16="http://schemas.microsoft.com/office/drawing/2014/main" id="{39C41D21-91D7-EDCE-EBA8-E68EF226AB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502229" cy="2172966"/>
          </a:xfrm>
          <a:prstGeom prst="rect">
            <a:avLst/>
          </a:prstGeom>
        </p:spPr>
      </p:pic>
      <p:pic>
        <p:nvPicPr>
          <p:cNvPr id="14" name="图片 103">
            <a:extLst>
              <a:ext uri="{FF2B5EF4-FFF2-40B4-BE49-F238E27FC236}">
                <a16:creationId xmlns:a16="http://schemas.microsoft.com/office/drawing/2014/main" id="{45790641-F6F8-2BD0-6185-0854DA172CCE}"/>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9834227" y="-55305"/>
            <a:ext cx="1106926" cy="888060"/>
          </a:xfrm>
          <a:prstGeom prst="rect">
            <a:avLst/>
          </a:prstGeom>
        </p:spPr>
      </p:pic>
      <p:pic>
        <p:nvPicPr>
          <p:cNvPr id="16" name="图片 31">
            <a:extLst>
              <a:ext uri="{FF2B5EF4-FFF2-40B4-BE49-F238E27FC236}">
                <a16:creationId xmlns:a16="http://schemas.microsoft.com/office/drawing/2014/main" id="{4C84A1F3-F4CE-7C13-D883-DD89DCCF852D}"/>
              </a:ext>
            </a:extLst>
          </p:cNvPr>
          <p:cNvPicPr>
            <a:picLocks noChangeAspect="1"/>
          </p:cNvPicPr>
          <p:nvPr/>
        </p:nvPicPr>
        <p:blipFill rotWithShape="1">
          <a:blip r:embed="rId6" cstate="screen"/>
          <a:srcRect/>
          <a:stretch>
            <a:fillRect/>
          </a:stretch>
        </p:blipFill>
        <p:spPr>
          <a:xfrm>
            <a:off x="1236900" y="-42797"/>
            <a:ext cx="937836" cy="863045"/>
          </a:xfrm>
          <a:prstGeom prst="rect">
            <a:avLst/>
          </a:prstGeom>
        </p:spPr>
      </p:pic>
      <p:pic>
        <p:nvPicPr>
          <p:cNvPr id="17" name="图片 32">
            <a:extLst>
              <a:ext uri="{FF2B5EF4-FFF2-40B4-BE49-F238E27FC236}">
                <a16:creationId xmlns:a16="http://schemas.microsoft.com/office/drawing/2014/main" id="{AEDCEBDC-EE15-5DC6-8258-FA841D23495B}"/>
              </a:ext>
            </a:extLst>
          </p:cNvPr>
          <p:cNvPicPr>
            <a:picLocks noChangeAspect="1"/>
          </p:cNvPicPr>
          <p:nvPr/>
        </p:nvPicPr>
        <p:blipFill rotWithShape="1">
          <a:blip r:embed="rId7" cstate="screen">
            <a:alphaModFix amt="50000"/>
          </a:blip>
          <a:srcRect/>
          <a:stretch>
            <a:fillRect/>
          </a:stretch>
        </p:blipFill>
        <p:spPr>
          <a:xfrm rot="941536">
            <a:off x="10929655" y="426608"/>
            <a:ext cx="1016359" cy="935306"/>
          </a:xfrm>
          <a:prstGeom prst="rect">
            <a:avLst/>
          </a:prstGeom>
        </p:spPr>
      </p:pic>
      <p:pic>
        <p:nvPicPr>
          <p:cNvPr id="22" name="图片 103">
            <a:extLst>
              <a:ext uri="{FF2B5EF4-FFF2-40B4-BE49-F238E27FC236}">
                <a16:creationId xmlns:a16="http://schemas.microsoft.com/office/drawing/2014/main" id="{2ECD1F9B-C9D5-5C33-6218-31945E036952}"/>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1502229" y="99719"/>
            <a:ext cx="1106926" cy="888060"/>
          </a:xfrm>
          <a:prstGeom prst="rect">
            <a:avLst/>
          </a:prstGeom>
        </p:spPr>
      </p:pic>
      <p:sp>
        <p:nvSpPr>
          <p:cNvPr id="30" name="TextBox 14">
            <a:extLst>
              <a:ext uri="{FF2B5EF4-FFF2-40B4-BE49-F238E27FC236}">
                <a16:creationId xmlns:a16="http://schemas.microsoft.com/office/drawing/2014/main" id="{F313D90E-57C3-F00E-85D2-12DCE2A7E624}"/>
              </a:ext>
            </a:extLst>
          </p:cNvPr>
          <p:cNvSpPr txBox="1"/>
          <p:nvPr/>
        </p:nvSpPr>
        <p:spPr>
          <a:xfrm>
            <a:off x="2641571" y="-102825"/>
            <a:ext cx="7192656" cy="752065"/>
          </a:xfrm>
          <a:prstGeom prst="rect">
            <a:avLst/>
          </a:prstGeom>
          <a:noFill/>
        </p:spPr>
        <p:txBody>
          <a:bodyPr wrap="square" rtlCol="0">
            <a:spAutoFit/>
          </a:bodyPr>
          <a:lstStyle/>
          <a:p>
            <a:pPr algn="ctr">
              <a:lnSpc>
                <a:spcPct val="150000"/>
              </a:lnSpc>
              <a:spcAft>
                <a:spcPts val="800"/>
              </a:spcAft>
            </a:pPr>
            <a:r>
              <a:rPr lang="vi-VN" sz="3200" b="1" dirty="0">
                <a:effectLst/>
                <a:latin typeface="Times New Roman" panose="02020603050405020304" pitchFamily="18" charset="0"/>
                <a:ea typeface="Calibri" panose="020F0502020204030204" pitchFamily="34" charset="0"/>
              </a:rPr>
              <a:t>2. Tìm hiểu chung về tác giả, tác phẩm</a:t>
            </a:r>
            <a:endParaRPr lang="en-SG" sz="5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Google Shape;309;p29">
            <a:extLst>
              <a:ext uri="{FF2B5EF4-FFF2-40B4-BE49-F238E27FC236}">
                <a16:creationId xmlns:a16="http://schemas.microsoft.com/office/drawing/2014/main" id="{212DB163-06D8-7B4C-6473-72A4672AE062}"/>
              </a:ext>
            </a:extLst>
          </p:cNvPr>
          <p:cNvPicPr preferRelativeResize="0"/>
          <p:nvPr/>
        </p:nvPicPr>
        <p:blipFill>
          <a:blip r:embed="rId8">
            <a:alphaModFix/>
          </a:blip>
          <a:stretch>
            <a:fillRect/>
          </a:stretch>
        </p:blipFill>
        <p:spPr>
          <a:xfrm>
            <a:off x="4092638" y="530748"/>
            <a:ext cx="1905071" cy="694667"/>
          </a:xfrm>
          <a:prstGeom prst="rect">
            <a:avLst/>
          </a:prstGeom>
          <a:noFill/>
          <a:ln>
            <a:noFill/>
          </a:ln>
        </p:spPr>
      </p:pic>
      <p:pic>
        <p:nvPicPr>
          <p:cNvPr id="5" name="图片 18">
            <a:extLst>
              <a:ext uri="{FF2B5EF4-FFF2-40B4-BE49-F238E27FC236}">
                <a16:creationId xmlns:a16="http://schemas.microsoft.com/office/drawing/2014/main" id="{2D7CE1F9-E4BE-C4D8-A808-458AC85D9A4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339" t="48628" r="73602"/>
          <a:stretch/>
        </p:blipFill>
        <p:spPr>
          <a:xfrm>
            <a:off x="-32416" y="4650344"/>
            <a:ext cx="2207151" cy="2214601"/>
          </a:xfrm>
          <a:prstGeom prst="rect">
            <a:avLst/>
          </a:prstGeom>
        </p:spPr>
      </p:pic>
      <p:pic>
        <p:nvPicPr>
          <p:cNvPr id="6" name="图片 18">
            <a:extLst>
              <a:ext uri="{FF2B5EF4-FFF2-40B4-BE49-F238E27FC236}">
                <a16:creationId xmlns:a16="http://schemas.microsoft.com/office/drawing/2014/main" id="{9A09457F-6929-8337-9B89-6CD371416AD1}"/>
              </a:ext>
            </a:extLst>
          </p:cNvPr>
          <p:cNvPicPr>
            <a:picLocks noChangeAspect="1"/>
          </p:cNvPicPr>
          <p:nvPr/>
        </p:nvPicPr>
        <p:blipFill rotWithShape="1">
          <a:blip r:embed="rId10" cstate="hqprint">
            <a:extLst>
              <a:ext uri="{28A0092B-C50C-407E-A947-70E740481C1C}">
                <a14:useLocalDpi xmlns:a14="http://schemas.microsoft.com/office/drawing/2010/main" val="0"/>
              </a:ext>
            </a:extLst>
          </a:blip>
          <a:srcRect l="74664" t="70455" b="-1665"/>
          <a:stretch/>
        </p:blipFill>
        <p:spPr>
          <a:xfrm>
            <a:off x="10324901" y="6044640"/>
            <a:ext cx="1867099" cy="856157"/>
          </a:xfrm>
          <a:prstGeom prst="rect">
            <a:avLst/>
          </a:prstGeom>
        </p:spPr>
      </p:pic>
      <p:sp>
        <p:nvSpPr>
          <p:cNvPr id="2" name="Freeform 11">
            <a:extLst>
              <a:ext uri="{FF2B5EF4-FFF2-40B4-BE49-F238E27FC236}">
                <a16:creationId xmlns:a16="http://schemas.microsoft.com/office/drawing/2014/main" id="{33C38F63-D5D8-81CC-E8DA-6F31C6BFEA37}"/>
              </a:ext>
            </a:extLst>
          </p:cNvPr>
          <p:cNvSpPr/>
          <p:nvPr/>
        </p:nvSpPr>
        <p:spPr>
          <a:xfrm>
            <a:off x="4324909" y="1275019"/>
            <a:ext cx="7498793" cy="4707072"/>
          </a:xfrm>
          <a:custGeom>
            <a:avLst/>
            <a:gdLst/>
            <a:ahLst/>
            <a:cxnLst/>
            <a:rect l="l" t="t" r="r" b="b"/>
            <a:pathLst>
              <a:path w="14097816" h="8229600">
                <a:moveTo>
                  <a:pt x="0" y="0"/>
                </a:moveTo>
                <a:lnTo>
                  <a:pt x="14097816" y="0"/>
                </a:lnTo>
                <a:lnTo>
                  <a:pt x="14097816" y="8229600"/>
                </a:lnTo>
                <a:lnTo>
                  <a:pt x="0" y="8229600"/>
                </a:lnTo>
                <a:lnTo>
                  <a:pt x="0" y="0"/>
                </a:lnTo>
                <a:close/>
              </a:path>
            </a:pathLst>
          </a:custGeom>
          <a:blipFill>
            <a:blip r:embed="rId11"/>
            <a:stretch>
              <a:fillRect/>
            </a:stretch>
          </a:blipFill>
        </p:spPr>
        <p:txBody>
          <a:bodyPr/>
          <a:lstStyle/>
          <a:p>
            <a:pPr defTabSz="1219140">
              <a:buClr>
                <a:srgbClr val="000000"/>
              </a:buClr>
              <a:defRPr/>
            </a:pPr>
            <a:endParaRPr lang="en-SG" sz="1867" kern="0">
              <a:solidFill>
                <a:srgbClr val="000000"/>
              </a:solidFill>
              <a:latin typeface="Arial"/>
              <a:ea typeface="微软雅黑"/>
              <a:cs typeface="Arial"/>
              <a:sym typeface="Arial"/>
            </a:endParaRPr>
          </a:p>
        </p:txBody>
      </p:sp>
      <p:sp>
        <p:nvSpPr>
          <p:cNvPr id="4" name="TextBox 3">
            <a:extLst>
              <a:ext uri="{FF2B5EF4-FFF2-40B4-BE49-F238E27FC236}">
                <a16:creationId xmlns:a16="http://schemas.microsoft.com/office/drawing/2014/main" id="{753C17F5-E3AB-2023-B5F5-DDCD2F187AA5}"/>
              </a:ext>
            </a:extLst>
          </p:cNvPr>
          <p:cNvSpPr txBox="1"/>
          <p:nvPr/>
        </p:nvSpPr>
        <p:spPr>
          <a:xfrm>
            <a:off x="4783701" y="2477824"/>
            <a:ext cx="6581203" cy="2308324"/>
          </a:xfrm>
          <a:prstGeom prst="rect">
            <a:avLst/>
          </a:prstGeom>
          <a:noFill/>
        </p:spPr>
        <p:txBody>
          <a:bodyPr wrap="square">
            <a:spAutoFit/>
          </a:bodyPr>
          <a:lstStyle/>
          <a:p>
            <a:pPr algn="just" defTabSz="1219170">
              <a:buClr>
                <a:srgbClr val="000000"/>
              </a:buClr>
            </a:pPr>
            <a:r>
              <a:rPr lang="vi-VN" sz="4800" i="1" kern="0" dirty="0">
                <a:solidFill>
                  <a:srgbClr val="000000"/>
                </a:solidFill>
                <a:latin typeface="Times New Roman" panose="02020603050405020304" pitchFamily="18" charset="0"/>
                <a:cs typeface="Arial"/>
                <a:sym typeface="Arial"/>
              </a:rPr>
              <a:t>Em hãy giới thiệu vài nét về tác giả,</a:t>
            </a:r>
            <a:r>
              <a:rPr lang="en-US" sz="4800" i="1" kern="0" dirty="0">
                <a:solidFill>
                  <a:srgbClr val="000000"/>
                </a:solidFill>
                <a:latin typeface="等线 Light" panose="020F0302020204030204"/>
                <a:cs typeface="Arial"/>
                <a:sym typeface="Arial"/>
              </a:rPr>
              <a:t> </a:t>
            </a:r>
            <a:r>
              <a:rPr lang="en-US" sz="4800" i="1" kern="0" dirty="0" err="1">
                <a:solidFill>
                  <a:srgbClr val="000000"/>
                </a:solidFill>
                <a:latin typeface="Times New Roman" panose="02020603050405020304" pitchFamily="18" charset="0"/>
                <a:cs typeface="Times New Roman" panose="02020603050405020304" pitchFamily="18" charset="0"/>
                <a:sym typeface="Arial"/>
              </a:rPr>
              <a:t>dịch</a:t>
            </a:r>
            <a:r>
              <a:rPr lang="en-US" sz="4800" i="1" kern="0" dirty="0">
                <a:solidFill>
                  <a:srgbClr val="000000"/>
                </a:solidFill>
                <a:latin typeface="Times New Roman" panose="02020603050405020304" pitchFamily="18" charset="0"/>
                <a:cs typeface="Times New Roman" panose="02020603050405020304" pitchFamily="18" charset="0"/>
                <a:sym typeface="Arial"/>
              </a:rPr>
              <a:t> </a:t>
            </a:r>
            <a:r>
              <a:rPr lang="en-US" sz="4800" i="1" kern="0" dirty="0" err="1">
                <a:solidFill>
                  <a:srgbClr val="000000"/>
                </a:solidFill>
                <a:latin typeface="Times New Roman" panose="02020603050405020304" pitchFamily="18" charset="0"/>
                <a:cs typeface="Times New Roman" panose="02020603050405020304" pitchFamily="18" charset="0"/>
                <a:sym typeface="Arial"/>
              </a:rPr>
              <a:t>giả</a:t>
            </a:r>
            <a:r>
              <a:rPr lang="en-US" sz="4800" i="1" kern="0" dirty="0">
                <a:solidFill>
                  <a:srgbClr val="000000"/>
                </a:solidFill>
                <a:latin typeface="Times New Roman" panose="02020603050405020304" pitchFamily="18" charset="0"/>
                <a:cs typeface="Times New Roman" panose="02020603050405020304" pitchFamily="18" charset="0"/>
                <a:sym typeface="Arial"/>
              </a:rPr>
              <a:t> </a:t>
            </a:r>
            <a:r>
              <a:rPr lang="en-US" sz="4800" i="1" kern="0" dirty="0" err="1">
                <a:solidFill>
                  <a:srgbClr val="000000"/>
                </a:solidFill>
                <a:latin typeface="Times New Roman" panose="02020603050405020304" pitchFamily="18" charset="0"/>
                <a:cs typeface="Times New Roman" panose="02020603050405020304" pitchFamily="18" charset="0"/>
                <a:sym typeface="Arial"/>
              </a:rPr>
              <a:t>và</a:t>
            </a:r>
            <a:r>
              <a:rPr lang="en-US" sz="4800" i="1" kern="0" dirty="0">
                <a:solidFill>
                  <a:srgbClr val="000000"/>
                </a:solidFill>
                <a:latin typeface="Times New Roman" panose="02020603050405020304" pitchFamily="18" charset="0"/>
                <a:cs typeface="Times New Roman" panose="02020603050405020304" pitchFamily="18" charset="0"/>
                <a:sym typeface="Arial"/>
              </a:rPr>
              <a:t> </a:t>
            </a:r>
            <a:r>
              <a:rPr lang="vi-VN" sz="4800" i="1" kern="0" dirty="0">
                <a:solidFill>
                  <a:srgbClr val="000000"/>
                </a:solidFill>
                <a:latin typeface="Times New Roman" panose="02020603050405020304" pitchFamily="18" charset="0"/>
                <a:cs typeface="Times New Roman" panose="02020603050405020304" pitchFamily="18" charset="0"/>
                <a:sym typeface="Arial"/>
              </a:rPr>
              <a:t>tác phẩm theo </a:t>
            </a:r>
            <a:r>
              <a:rPr lang="vi-VN" sz="4800" b="1" i="1" kern="0" dirty="0">
                <a:solidFill>
                  <a:srgbClr val="000000"/>
                </a:solidFill>
                <a:latin typeface="Times New Roman" panose="02020603050405020304" pitchFamily="18" charset="0"/>
                <a:cs typeface="Arial"/>
                <a:sym typeface="Arial"/>
              </a:rPr>
              <a:t>PHT số </a:t>
            </a:r>
            <a:r>
              <a:rPr lang="en-US" sz="4800" b="1" i="1" kern="0" dirty="0">
                <a:solidFill>
                  <a:srgbClr val="000000"/>
                </a:solidFill>
                <a:latin typeface="等线 Light" panose="020F0302020204030204"/>
                <a:cs typeface="Arial"/>
                <a:sym typeface="Arial"/>
              </a:rPr>
              <a:t>2</a:t>
            </a:r>
            <a:endParaRPr lang="en-SG" sz="4800" kern="0" dirty="0">
              <a:solidFill>
                <a:srgbClr val="000000"/>
              </a:solidFill>
              <a:latin typeface="等线 Light" panose="020F0302020204030204"/>
              <a:cs typeface="Arial"/>
              <a:sym typeface="Arial"/>
            </a:endParaRPr>
          </a:p>
        </p:txBody>
      </p:sp>
      <p:pic>
        <p:nvPicPr>
          <p:cNvPr id="7" name="Picture 6">
            <a:extLst>
              <a:ext uri="{FF2B5EF4-FFF2-40B4-BE49-F238E27FC236}">
                <a16:creationId xmlns:a16="http://schemas.microsoft.com/office/drawing/2014/main" id="{D35D7141-79B3-2240-8893-6D67E305E144}"/>
              </a:ext>
            </a:extLst>
          </p:cNvPr>
          <p:cNvPicPr>
            <a:picLocks noChangeAspect="1"/>
          </p:cNvPicPr>
          <p:nvPr/>
        </p:nvPicPr>
        <p:blipFill>
          <a:blip r:embed="rId12"/>
          <a:stretch>
            <a:fillRect/>
          </a:stretch>
        </p:blipFill>
        <p:spPr>
          <a:xfrm>
            <a:off x="61262" y="2554094"/>
            <a:ext cx="3828620" cy="4810161"/>
          </a:xfrm>
          <a:prstGeom prst="rect">
            <a:avLst/>
          </a:prstGeom>
        </p:spPr>
      </p:pic>
    </p:spTree>
    <p:extLst>
      <p:ext uri="{BB962C8B-B14F-4D97-AF65-F5344CB8AC3E}">
        <p14:creationId xmlns:p14="http://schemas.microsoft.com/office/powerpoint/2010/main" val="15370255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C35636F-9E54-88B6-F1E4-5BBD3BD57BC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9041" y="0"/>
            <a:ext cx="12341041" cy="6938950"/>
          </a:xfrm>
          <a:prstGeom prst="rect">
            <a:avLst/>
          </a:prstGeom>
          <a:noFill/>
          <a:ln>
            <a:noFill/>
          </a:ln>
        </p:spPr>
      </p:pic>
    </p:spTree>
    <p:extLst>
      <p:ext uri="{BB962C8B-B14F-4D97-AF65-F5344CB8AC3E}">
        <p14:creationId xmlns:p14="http://schemas.microsoft.com/office/powerpoint/2010/main" val="2251834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B005A-F4F2-F7E9-9FF9-C3C7F7F9D7A2}"/>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454B39A4-A5E1-A2D2-8729-32D033BC572C}"/>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A3CA03D8-8D55-4A85-3CC7-94799E9BC577}"/>
                </a:ext>
              </a:extLst>
            </p:cNvPr>
            <p:cNvPicPr>
              <a:picLocks noChangeAspect="1"/>
            </p:cNvPicPr>
            <p:nvPr/>
          </p:nvPicPr>
          <p:blipFill>
            <a:blip r:embed="rId3"/>
            <a:stretch>
              <a:fillRect/>
            </a:stretch>
          </p:blipFill>
          <p:spPr>
            <a:xfrm>
              <a:off x="0" y="0"/>
              <a:ext cx="12192000" cy="6858000"/>
            </a:xfrm>
            <a:prstGeom prst="rect">
              <a:avLst/>
            </a:prstGeom>
          </p:spPr>
        </p:pic>
        <p:pic>
          <p:nvPicPr>
            <p:cNvPr id="24" name="Picture 23">
              <a:extLst>
                <a:ext uri="{FF2B5EF4-FFF2-40B4-BE49-F238E27FC236}">
                  <a16:creationId xmlns:a16="http://schemas.microsoft.com/office/drawing/2014/main" id="{9E2CD814-0E44-F480-1888-E7D06C4A8CF0}"/>
                </a:ext>
              </a:extLst>
            </p:cNvPr>
            <p:cNvPicPr>
              <a:picLocks noChangeAspect="1"/>
            </p:cNvPicPr>
            <p:nvPr/>
          </p:nvPicPr>
          <p:blipFill rotWithShape="1">
            <a:blip r:embed="rId3"/>
            <a:srcRect l="63839" t="45632" r="2386" b="37229"/>
            <a:stretch/>
          </p:blipFill>
          <p:spPr>
            <a:xfrm>
              <a:off x="0" y="3429000"/>
              <a:ext cx="3494314" cy="1115760"/>
            </a:xfrm>
            <a:prstGeom prst="rect">
              <a:avLst/>
            </a:prstGeom>
          </p:spPr>
        </p:pic>
        <p:pic>
          <p:nvPicPr>
            <p:cNvPr id="26" name="Picture 25">
              <a:extLst>
                <a:ext uri="{FF2B5EF4-FFF2-40B4-BE49-F238E27FC236}">
                  <a16:creationId xmlns:a16="http://schemas.microsoft.com/office/drawing/2014/main" id="{4A40C41B-7470-D697-20E7-22ED531CFBCB}"/>
                </a:ext>
              </a:extLst>
            </p:cNvPr>
            <p:cNvPicPr>
              <a:picLocks noChangeAspect="1"/>
            </p:cNvPicPr>
            <p:nvPr/>
          </p:nvPicPr>
          <p:blipFill rotWithShape="1">
            <a:blip r:embed="rId3"/>
            <a:srcRect l="63839" t="45632" r="2386" b="37229"/>
            <a:stretch/>
          </p:blipFill>
          <p:spPr>
            <a:xfrm>
              <a:off x="0" y="2871120"/>
              <a:ext cx="2174736" cy="1115760"/>
            </a:xfrm>
            <a:prstGeom prst="rect">
              <a:avLst/>
            </a:prstGeom>
          </p:spPr>
        </p:pic>
        <p:pic>
          <p:nvPicPr>
            <p:cNvPr id="27" name="Picture 26">
              <a:extLst>
                <a:ext uri="{FF2B5EF4-FFF2-40B4-BE49-F238E27FC236}">
                  <a16:creationId xmlns:a16="http://schemas.microsoft.com/office/drawing/2014/main" id="{7F5AD880-7D1D-2FA7-EA47-1CBFB6FD0D8E}"/>
                </a:ext>
              </a:extLst>
            </p:cNvPr>
            <p:cNvPicPr>
              <a:picLocks noChangeAspect="1"/>
            </p:cNvPicPr>
            <p:nvPr/>
          </p:nvPicPr>
          <p:blipFill rotWithShape="1">
            <a:blip r:embed="rId3"/>
            <a:srcRect l="63839" t="45632" r="2386" b="37229"/>
            <a:stretch/>
          </p:blipFill>
          <p:spPr>
            <a:xfrm>
              <a:off x="2174737" y="2871118"/>
              <a:ext cx="960350" cy="1096497"/>
            </a:xfrm>
            <a:prstGeom prst="rect">
              <a:avLst/>
            </a:prstGeom>
          </p:spPr>
        </p:pic>
      </p:grpSp>
      <p:sp>
        <p:nvSpPr>
          <p:cNvPr id="3" name="矩形 2">
            <a:extLst>
              <a:ext uri="{FF2B5EF4-FFF2-40B4-BE49-F238E27FC236}">
                <a16:creationId xmlns:a16="http://schemas.microsoft.com/office/drawing/2014/main" id="{85EAD7E6-5D8E-8126-7691-42F6B174CEAC}"/>
              </a:ext>
            </a:extLst>
          </p:cNvPr>
          <p:cNvSpPr/>
          <p:nvPr/>
        </p:nvSpPr>
        <p:spPr>
          <a:xfrm>
            <a:off x="2782958" y="-1"/>
            <a:ext cx="6694136" cy="653144"/>
          </a:xfrm>
          <a:prstGeom prst="rect">
            <a:avLst/>
          </a:prstGeom>
          <a:solidFill>
            <a:srgbClr val="B0936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95号-手刻宋" panose="00000500000000000000" pitchFamily="2" charset="-122"/>
              <a:ea typeface="字魂95号-手刻宋" panose="00000500000000000000" pitchFamily="2" charset="-122"/>
              <a:cs typeface="Arial"/>
            </a:endParaRPr>
          </a:p>
        </p:txBody>
      </p:sp>
      <p:pic>
        <p:nvPicPr>
          <p:cNvPr id="13" name="Picture 12" descr="A close-up of a branch&#10;&#10;Description automatically generated">
            <a:extLst>
              <a:ext uri="{FF2B5EF4-FFF2-40B4-BE49-F238E27FC236}">
                <a16:creationId xmlns:a16="http://schemas.microsoft.com/office/drawing/2014/main" id="{1E06F1B8-59DF-A0FC-27CF-08E73BC961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502229" cy="2172966"/>
          </a:xfrm>
          <a:prstGeom prst="rect">
            <a:avLst/>
          </a:prstGeom>
        </p:spPr>
      </p:pic>
      <p:pic>
        <p:nvPicPr>
          <p:cNvPr id="16" name="图片 31">
            <a:extLst>
              <a:ext uri="{FF2B5EF4-FFF2-40B4-BE49-F238E27FC236}">
                <a16:creationId xmlns:a16="http://schemas.microsoft.com/office/drawing/2014/main" id="{5541A21E-8C24-1DBC-AD10-2B599D84855B}"/>
              </a:ext>
            </a:extLst>
          </p:cNvPr>
          <p:cNvPicPr>
            <a:picLocks noChangeAspect="1"/>
          </p:cNvPicPr>
          <p:nvPr/>
        </p:nvPicPr>
        <p:blipFill rotWithShape="1">
          <a:blip r:embed="rId5" cstate="screen"/>
          <a:srcRect/>
          <a:stretch>
            <a:fillRect/>
          </a:stretch>
        </p:blipFill>
        <p:spPr>
          <a:xfrm>
            <a:off x="1236900" y="-42797"/>
            <a:ext cx="937836" cy="863045"/>
          </a:xfrm>
          <a:prstGeom prst="rect">
            <a:avLst/>
          </a:prstGeom>
        </p:spPr>
      </p:pic>
      <p:pic>
        <p:nvPicPr>
          <p:cNvPr id="22" name="图片 103">
            <a:extLst>
              <a:ext uri="{FF2B5EF4-FFF2-40B4-BE49-F238E27FC236}">
                <a16:creationId xmlns:a16="http://schemas.microsoft.com/office/drawing/2014/main" id="{494FC7D6-2F0A-2A15-5F76-4152933731C3}"/>
              </a:ext>
            </a:extLst>
          </p:cNvPr>
          <p:cNvPicPr>
            <a:picLocks noChangeAspect="1"/>
          </p:cNvPicPr>
          <p:nvPr/>
        </p:nvPicPr>
        <p:blipFill rotWithShape="1">
          <a:blip r:embed="rId6">
            <a:extLst>
              <a:ext uri="{28A0092B-C50C-407E-A947-70E740481C1C}">
                <a14:useLocalDpi xmlns:a14="http://schemas.microsoft.com/office/drawing/2010/main" val="0"/>
              </a:ext>
            </a:extLst>
          </a:blip>
          <a:srcRect l="12757" r="50000" b="40242"/>
          <a:stretch>
            <a:fillRect/>
          </a:stretch>
        </p:blipFill>
        <p:spPr>
          <a:xfrm>
            <a:off x="1502229" y="99719"/>
            <a:ext cx="1106926" cy="888060"/>
          </a:xfrm>
          <a:prstGeom prst="rect">
            <a:avLst/>
          </a:prstGeom>
        </p:spPr>
      </p:pic>
      <p:sp>
        <p:nvSpPr>
          <p:cNvPr id="30" name="TextBox 14">
            <a:extLst>
              <a:ext uri="{FF2B5EF4-FFF2-40B4-BE49-F238E27FC236}">
                <a16:creationId xmlns:a16="http://schemas.microsoft.com/office/drawing/2014/main" id="{76A6BF36-9BE8-3153-3608-DA086190F7B7}"/>
              </a:ext>
            </a:extLst>
          </p:cNvPr>
          <p:cNvSpPr txBox="1"/>
          <p:nvPr/>
        </p:nvSpPr>
        <p:spPr>
          <a:xfrm>
            <a:off x="3135087" y="-165455"/>
            <a:ext cx="5932170" cy="834524"/>
          </a:xfrm>
          <a:prstGeom prst="rect">
            <a:avLst/>
          </a:prstGeom>
          <a:noFill/>
        </p:spPr>
        <p:txBody>
          <a:bodyPr wrap="square" rtlCol="0">
            <a:spAutoFit/>
          </a:bodyPr>
          <a:lstStyle/>
          <a:p>
            <a:pPr algn="ctr">
              <a:lnSpc>
                <a:spcPct val="150000"/>
              </a:lnSpc>
              <a:spcAft>
                <a:spcPts val="800"/>
              </a:spcAft>
            </a:pPr>
            <a:r>
              <a:rPr lang="en-US" sz="3600" b="1" dirty="0">
                <a:latin typeface="Times New Roman" panose="02020603050405020304" pitchFamily="18" charset="0"/>
                <a:ea typeface="Calibri" panose="020F0502020204030204" pitchFamily="34" charset="0"/>
                <a:cs typeface="Times New Roman" panose="02020603050405020304" pitchFamily="18" charset="0"/>
              </a:rPr>
              <a:t>a.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Tác</a:t>
            </a:r>
            <a:r>
              <a:rPr lang="en-US"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giả</a:t>
            </a:r>
            <a:endParaRPr lang="en-SG" sz="3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Google Shape;309;p29">
            <a:extLst>
              <a:ext uri="{FF2B5EF4-FFF2-40B4-BE49-F238E27FC236}">
                <a16:creationId xmlns:a16="http://schemas.microsoft.com/office/drawing/2014/main" id="{32B1D3B7-93D7-E723-017E-0B8C956C8889}"/>
              </a:ext>
            </a:extLst>
          </p:cNvPr>
          <p:cNvPicPr preferRelativeResize="0"/>
          <p:nvPr/>
        </p:nvPicPr>
        <p:blipFill>
          <a:blip r:embed="rId7">
            <a:alphaModFix/>
          </a:blip>
          <a:stretch>
            <a:fillRect/>
          </a:stretch>
        </p:blipFill>
        <p:spPr>
          <a:xfrm>
            <a:off x="4092638" y="530748"/>
            <a:ext cx="1905071" cy="694667"/>
          </a:xfrm>
          <a:prstGeom prst="rect">
            <a:avLst/>
          </a:prstGeom>
          <a:noFill/>
          <a:ln>
            <a:noFill/>
          </a:ln>
        </p:spPr>
      </p:pic>
      <p:pic>
        <p:nvPicPr>
          <p:cNvPr id="5" name="图片 18">
            <a:extLst>
              <a:ext uri="{FF2B5EF4-FFF2-40B4-BE49-F238E27FC236}">
                <a16:creationId xmlns:a16="http://schemas.microsoft.com/office/drawing/2014/main" id="{D4130507-F778-9CC1-9F89-C7CBD8010B0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339" t="48628" r="73602"/>
          <a:stretch/>
        </p:blipFill>
        <p:spPr>
          <a:xfrm>
            <a:off x="-32416" y="4650344"/>
            <a:ext cx="2207151" cy="2214601"/>
          </a:xfrm>
          <a:prstGeom prst="rect">
            <a:avLst/>
          </a:prstGeom>
        </p:spPr>
      </p:pic>
      <p:pic>
        <p:nvPicPr>
          <p:cNvPr id="6" name="图片 18">
            <a:extLst>
              <a:ext uri="{FF2B5EF4-FFF2-40B4-BE49-F238E27FC236}">
                <a16:creationId xmlns:a16="http://schemas.microsoft.com/office/drawing/2014/main" id="{87C0E472-4BC1-F96F-58B7-B4243CDFAE3E}"/>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74664" t="70455" b="-1665"/>
          <a:stretch/>
        </p:blipFill>
        <p:spPr>
          <a:xfrm>
            <a:off x="10324901" y="6044640"/>
            <a:ext cx="1867099" cy="856157"/>
          </a:xfrm>
          <a:prstGeom prst="rect">
            <a:avLst/>
          </a:prstGeom>
        </p:spPr>
      </p:pic>
      <p:pic>
        <p:nvPicPr>
          <p:cNvPr id="2" name="Picture 1">
            <a:extLst>
              <a:ext uri="{FF2B5EF4-FFF2-40B4-BE49-F238E27FC236}">
                <a16:creationId xmlns:a16="http://schemas.microsoft.com/office/drawing/2014/main" id="{3A124C3E-CE4E-3059-96F4-09F97C0E108D}"/>
              </a:ext>
            </a:extLst>
          </p:cNvPr>
          <p:cNvPicPr>
            <a:picLocks noChangeAspect="1"/>
          </p:cNvPicPr>
          <p:nvPr/>
        </p:nvPicPr>
        <p:blipFill>
          <a:blip r:embed="rId10"/>
          <a:stretch>
            <a:fillRect/>
          </a:stretch>
        </p:blipFill>
        <p:spPr>
          <a:xfrm>
            <a:off x="443898" y="1968395"/>
            <a:ext cx="2786903" cy="409749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弧形 24">
            <a:extLst>
              <a:ext uri="{FF2B5EF4-FFF2-40B4-BE49-F238E27FC236}">
                <a16:creationId xmlns:a16="http://schemas.microsoft.com/office/drawing/2014/main" id="{21237450-751E-5CBC-AB3C-59685ABA39A6}"/>
              </a:ext>
            </a:extLst>
          </p:cNvPr>
          <p:cNvSpPr/>
          <p:nvPr/>
        </p:nvSpPr>
        <p:spPr>
          <a:xfrm>
            <a:off x="603115" y="1332534"/>
            <a:ext cx="3166109" cy="5036778"/>
          </a:xfrm>
          <a:prstGeom prst="arc">
            <a:avLst>
              <a:gd name="adj1" fmla="val 16200000"/>
              <a:gd name="adj2" fmla="val 4412571"/>
            </a:avLst>
          </a:prstGeom>
          <a:noFill/>
          <a:ln w="25400" cap="flat" cmpd="sng" algn="ctr">
            <a:solidFill>
              <a:srgbClr val="548235"/>
            </a:solidFill>
            <a:prstDash val="sysDash"/>
            <a:miter lim="800000"/>
          </a:ln>
          <a:effectLst/>
        </p:spPr>
        <p:txBody>
          <a:bodyPr rtlCol="0" anchor="ctr"/>
          <a:lstStyle/>
          <a:p>
            <a:pPr algn="ctr" defTabSz="914377">
              <a:defRPr/>
            </a:pPr>
            <a:endParaRPr lang="zh-CN" altLang="en-US" kern="0" dirty="0">
              <a:solidFill>
                <a:prstClr val="black"/>
              </a:solidFill>
              <a:latin typeface="等线"/>
              <a:ea typeface="等线" panose="02010600030101010101" pitchFamily="2" charset="-122"/>
              <a:cs typeface="Arial"/>
              <a:sym typeface="Arial"/>
            </a:endParaRPr>
          </a:p>
        </p:txBody>
      </p:sp>
      <p:grpSp>
        <p:nvGrpSpPr>
          <p:cNvPr id="7" name="组合 5">
            <a:extLst>
              <a:ext uri="{FF2B5EF4-FFF2-40B4-BE49-F238E27FC236}">
                <a16:creationId xmlns:a16="http://schemas.microsoft.com/office/drawing/2014/main" id="{1B77BCBB-9F51-39C1-17F4-F4F60BF6FA96}"/>
              </a:ext>
            </a:extLst>
          </p:cNvPr>
          <p:cNvGrpSpPr/>
          <p:nvPr/>
        </p:nvGrpSpPr>
        <p:grpSpPr>
          <a:xfrm>
            <a:off x="2111437" y="737633"/>
            <a:ext cx="9872143" cy="980481"/>
            <a:chOff x="3895778" y="188583"/>
            <a:chExt cx="9872143" cy="980480"/>
          </a:xfrm>
        </p:grpSpPr>
        <p:sp>
          <p:nvSpPr>
            <p:cNvPr id="8" name="椭圆 1">
              <a:extLst>
                <a:ext uri="{FF2B5EF4-FFF2-40B4-BE49-F238E27FC236}">
                  <a16:creationId xmlns:a16="http://schemas.microsoft.com/office/drawing/2014/main" id="{E0B069C8-91DC-1738-AFE8-9FE5A226996A}"/>
                </a:ext>
              </a:extLst>
            </p:cNvPr>
            <p:cNvSpPr/>
            <p:nvPr/>
          </p:nvSpPr>
          <p:spPr>
            <a:xfrm>
              <a:off x="3895778" y="635663"/>
              <a:ext cx="533400" cy="533400"/>
            </a:xfrm>
            <a:prstGeom prst="ellipse">
              <a:avLst/>
            </a:prstGeom>
            <a:solidFill>
              <a:srgbClr val="E2F0D9"/>
            </a:solidFill>
            <a:ln w="25400" cap="flat" cmpd="sng" algn="ctr">
              <a:solidFill>
                <a:srgbClr val="548235"/>
              </a:solidFill>
              <a:prstDash val="solid"/>
              <a:miter lim="800000"/>
            </a:ln>
            <a:effectLst/>
          </p:spPr>
          <p:txBody>
            <a:bodyPr rtlCol="0" anchor="ctr"/>
            <a:lstStyle/>
            <a:p>
              <a:pPr algn="ctr" defTabSz="914377">
                <a:defRPr/>
              </a:pPr>
              <a:r>
                <a:rPr lang="en-US" altLang="zh-CN" sz="2800" b="1" kern="0" dirty="0">
                  <a:solidFill>
                    <a:srgbClr val="548235"/>
                  </a:solidFill>
                  <a:latin typeface="Times New Roman" panose="02020603050405020304" pitchFamily="18" charset="0"/>
                  <a:ea typeface="字魂27号-布丁体" panose="00000500000000000000" pitchFamily="2" charset="-122"/>
                  <a:cs typeface="Times New Roman" panose="02020603050405020304" pitchFamily="18" charset="0"/>
                  <a:sym typeface="Arial"/>
                </a:rPr>
                <a:t>1</a:t>
              </a:r>
              <a:endParaRPr lang="zh-CN" altLang="en-US" sz="2800" b="1" kern="0" dirty="0">
                <a:solidFill>
                  <a:srgbClr val="548235"/>
                </a:solidFill>
                <a:latin typeface="Times New Roman" panose="02020603050405020304" pitchFamily="18" charset="0"/>
                <a:ea typeface="字魂27号-布丁体" panose="00000500000000000000" pitchFamily="2" charset="-122"/>
                <a:cs typeface="Times New Roman" panose="02020603050405020304" pitchFamily="18" charset="0"/>
                <a:sym typeface="Arial"/>
              </a:endParaRPr>
            </a:p>
          </p:txBody>
        </p:sp>
        <p:sp>
          <p:nvSpPr>
            <p:cNvPr id="10" name="文本框 2">
              <a:extLst>
                <a:ext uri="{FF2B5EF4-FFF2-40B4-BE49-F238E27FC236}">
                  <a16:creationId xmlns:a16="http://schemas.microsoft.com/office/drawing/2014/main" id="{1512459F-10E1-EA6D-156B-613B96E059FD}"/>
                </a:ext>
              </a:extLst>
            </p:cNvPr>
            <p:cNvSpPr txBox="1"/>
            <p:nvPr/>
          </p:nvSpPr>
          <p:spPr>
            <a:xfrm>
              <a:off x="5095603" y="188583"/>
              <a:ext cx="8672318" cy="954106"/>
            </a:xfrm>
            <a:prstGeom prst="rect">
              <a:avLst/>
            </a:prstGeom>
            <a:noFill/>
          </p:spPr>
          <p:txBody>
            <a:bodyPr wrap="square" rtlCol="0">
              <a:spAutoFit/>
            </a:bodyPr>
            <a:lstStyle/>
            <a:p>
              <a:pPr algn="just">
                <a:spcAft>
                  <a:spcPts val="800"/>
                </a:spcAft>
              </a:pPr>
              <a:r>
                <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Trần Tuấn Khải (1895 - 1983), quê ở Quang Xán, huyện Mỹ Lộc, tỉnh Nam Định.</a:t>
              </a:r>
              <a:endParaRPr lang="en-SG" sz="2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2" name="组合 6">
            <a:extLst>
              <a:ext uri="{FF2B5EF4-FFF2-40B4-BE49-F238E27FC236}">
                <a16:creationId xmlns:a16="http://schemas.microsoft.com/office/drawing/2014/main" id="{0E3595B8-9EF7-E9F4-587C-5A4D8408C247}"/>
              </a:ext>
            </a:extLst>
          </p:cNvPr>
          <p:cNvGrpSpPr/>
          <p:nvPr/>
        </p:nvGrpSpPr>
        <p:grpSpPr>
          <a:xfrm>
            <a:off x="3490154" y="2340692"/>
            <a:ext cx="8672317" cy="2246769"/>
            <a:chOff x="4394200" y="151671"/>
            <a:chExt cx="8431094" cy="2246763"/>
          </a:xfrm>
        </p:grpSpPr>
        <p:sp>
          <p:nvSpPr>
            <p:cNvPr id="15" name="椭圆 7">
              <a:extLst>
                <a:ext uri="{FF2B5EF4-FFF2-40B4-BE49-F238E27FC236}">
                  <a16:creationId xmlns:a16="http://schemas.microsoft.com/office/drawing/2014/main" id="{9CC4D9E0-C629-7000-9A2C-48EF238B43C1}"/>
                </a:ext>
              </a:extLst>
            </p:cNvPr>
            <p:cNvSpPr/>
            <p:nvPr/>
          </p:nvSpPr>
          <p:spPr>
            <a:xfrm>
              <a:off x="4394200" y="1092199"/>
              <a:ext cx="533400" cy="533400"/>
            </a:xfrm>
            <a:prstGeom prst="ellipse">
              <a:avLst/>
            </a:prstGeom>
            <a:solidFill>
              <a:srgbClr val="E2F0D9"/>
            </a:solidFill>
            <a:ln w="25400" cap="flat" cmpd="sng" algn="ctr">
              <a:solidFill>
                <a:srgbClr val="548235"/>
              </a:solidFill>
              <a:prstDash val="solid"/>
              <a:miter lim="800000"/>
            </a:ln>
            <a:effectLst/>
          </p:spPr>
          <p:txBody>
            <a:bodyPr rtlCol="0" anchor="ctr"/>
            <a:lstStyle/>
            <a:p>
              <a:pPr algn="ctr" defTabSz="914377">
                <a:defRPr/>
              </a:pPr>
              <a:r>
                <a:rPr lang="en-US" altLang="zh-CN" sz="2800" b="1" kern="0" dirty="0">
                  <a:solidFill>
                    <a:srgbClr val="548235"/>
                  </a:solidFill>
                  <a:latin typeface="Times New Roman" panose="02020603050405020304" pitchFamily="18" charset="0"/>
                  <a:ea typeface="字魂27号-布丁体" panose="00000500000000000000" pitchFamily="2" charset="-122"/>
                  <a:cs typeface="Times New Roman" panose="02020603050405020304" pitchFamily="18" charset="0"/>
                  <a:sym typeface="Arial"/>
                </a:rPr>
                <a:t>3</a:t>
              </a:r>
              <a:endParaRPr lang="zh-CN" altLang="en-US" sz="2800" b="1" kern="0" dirty="0">
                <a:solidFill>
                  <a:srgbClr val="548235"/>
                </a:solidFill>
                <a:latin typeface="Times New Roman" panose="02020603050405020304" pitchFamily="18" charset="0"/>
                <a:ea typeface="字魂27号-布丁体" panose="00000500000000000000" pitchFamily="2" charset="-122"/>
                <a:cs typeface="Times New Roman" panose="02020603050405020304" pitchFamily="18" charset="0"/>
                <a:sym typeface="Arial"/>
              </a:endParaRPr>
            </a:p>
          </p:txBody>
        </p:sp>
        <p:sp>
          <p:nvSpPr>
            <p:cNvPr id="18" name="文本框 9">
              <a:extLst>
                <a:ext uri="{FF2B5EF4-FFF2-40B4-BE49-F238E27FC236}">
                  <a16:creationId xmlns:a16="http://schemas.microsoft.com/office/drawing/2014/main" id="{22336F6E-B7B0-44BB-BE56-BE3ABBF02EA0}"/>
                </a:ext>
              </a:extLst>
            </p:cNvPr>
            <p:cNvSpPr txBox="1"/>
            <p:nvPr/>
          </p:nvSpPr>
          <p:spPr>
            <a:xfrm>
              <a:off x="5002788" y="151671"/>
              <a:ext cx="7822506" cy="2246763"/>
            </a:xfrm>
            <a:prstGeom prst="rect">
              <a:avLst/>
            </a:prstGeom>
            <a:noFill/>
          </p:spPr>
          <p:txBody>
            <a:bodyPr wrap="square" rtlCol="0">
              <a:spAutoFit/>
            </a:bodyPr>
            <a:lstStyle/>
            <a:p>
              <a:pPr algn="just">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Thơ văn của ông chứa đựng nỗi niềm đau đáu trước cảnh nước mất nhà tan, thường mượn chuyện xưa tích cũ trong lịch sử dân tộc để gửi gắm tấm lòng yêu nước thương dân, thể hiện trách nhiệm của một nhà Nho đối với vận mệnh dân tộc.</a:t>
              </a:r>
              <a:endParaRPr lang="en-SG"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组合 11">
            <a:extLst>
              <a:ext uri="{FF2B5EF4-FFF2-40B4-BE49-F238E27FC236}">
                <a16:creationId xmlns:a16="http://schemas.microsoft.com/office/drawing/2014/main" id="{A9FD3D4A-037B-FCA1-5771-DC42B32439DC}"/>
              </a:ext>
            </a:extLst>
          </p:cNvPr>
          <p:cNvGrpSpPr/>
          <p:nvPr/>
        </p:nvGrpSpPr>
        <p:grpSpPr>
          <a:xfrm>
            <a:off x="3139472" y="4641619"/>
            <a:ext cx="8982641" cy="2246769"/>
            <a:chOff x="3928883" y="977026"/>
            <a:chExt cx="8982640" cy="2246767"/>
          </a:xfrm>
        </p:grpSpPr>
        <p:sp>
          <p:nvSpPr>
            <p:cNvPr id="20" name="椭圆 12">
              <a:extLst>
                <a:ext uri="{FF2B5EF4-FFF2-40B4-BE49-F238E27FC236}">
                  <a16:creationId xmlns:a16="http://schemas.microsoft.com/office/drawing/2014/main" id="{D5FE08C8-04BD-B61D-8F41-E11AD32F7877}"/>
                </a:ext>
              </a:extLst>
            </p:cNvPr>
            <p:cNvSpPr/>
            <p:nvPr/>
          </p:nvSpPr>
          <p:spPr>
            <a:xfrm>
              <a:off x="3928883" y="1228099"/>
              <a:ext cx="533400" cy="533401"/>
            </a:xfrm>
            <a:prstGeom prst="ellipse">
              <a:avLst/>
            </a:prstGeom>
            <a:solidFill>
              <a:srgbClr val="E2F0D9"/>
            </a:solidFill>
            <a:ln w="25400" cap="flat" cmpd="sng" algn="ctr">
              <a:solidFill>
                <a:srgbClr val="548235"/>
              </a:solidFill>
              <a:prstDash val="solid"/>
              <a:miter lim="800000"/>
            </a:ln>
            <a:effectLst/>
          </p:spPr>
          <p:txBody>
            <a:bodyPr rtlCol="0" anchor="ctr"/>
            <a:lstStyle/>
            <a:p>
              <a:pPr algn="ctr" defTabSz="914377">
                <a:defRPr/>
              </a:pPr>
              <a:r>
                <a:rPr lang="en-US" altLang="zh-CN" sz="2800" b="1" kern="0" dirty="0">
                  <a:solidFill>
                    <a:srgbClr val="548235"/>
                  </a:solidFill>
                  <a:latin typeface="Times New Roman" panose="02020603050405020304" pitchFamily="18" charset="0"/>
                  <a:ea typeface="字魂27号-布丁体" panose="00000500000000000000" pitchFamily="2" charset="-122"/>
                  <a:cs typeface="Times New Roman" panose="02020603050405020304" pitchFamily="18" charset="0"/>
                  <a:sym typeface="Arial"/>
                </a:rPr>
                <a:t>4</a:t>
              </a:r>
              <a:endParaRPr lang="zh-CN" altLang="en-US" sz="2800" b="1" kern="0" dirty="0">
                <a:solidFill>
                  <a:srgbClr val="548235"/>
                </a:solidFill>
                <a:latin typeface="Times New Roman" panose="02020603050405020304" pitchFamily="18" charset="0"/>
                <a:ea typeface="字魂27号-布丁体" panose="00000500000000000000" pitchFamily="2" charset="-122"/>
                <a:cs typeface="Times New Roman" panose="02020603050405020304" pitchFamily="18" charset="0"/>
                <a:sym typeface="Arial"/>
              </a:endParaRPr>
            </a:p>
          </p:txBody>
        </p:sp>
        <p:sp>
          <p:nvSpPr>
            <p:cNvPr id="21" name="文本框 14">
              <a:extLst>
                <a:ext uri="{FF2B5EF4-FFF2-40B4-BE49-F238E27FC236}">
                  <a16:creationId xmlns:a16="http://schemas.microsoft.com/office/drawing/2014/main" id="{2D29F220-4F93-4FAD-499D-6B10527374D7}"/>
                </a:ext>
              </a:extLst>
            </p:cNvPr>
            <p:cNvSpPr txBox="1"/>
            <p:nvPr/>
          </p:nvSpPr>
          <p:spPr>
            <a:xfrm>
              <a:off x="4598706" y="977026"/>
              <a:ext cx="8312817" cy="2246767"/>
            </a:xfrm>
            <a:prstGeom prst="rect">
              <a:avLst/>
            </a:prstGeom>
            <a:noFill/>
          </p:spPr>
          <p:txBody>
            <a:bodyPr wrap="square" rtlCol="0">
              <a:spAutoFit/>
            </a:bodyPr>
            <a:lstStyle/>
            <a:p>
              <a:pPr algn="just">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Tác phẩm tiêu biểu: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Duyên nợ phù sinh I (1921) – Duyên nợ phù sinh II (1923), Bút quan hoài I (1924) – Bút quan hoài ll (1927), Hồn tự lập I (1924) - Hồn tự lập II (1927), Hồn hoa (1925), Với sơn hà I (1936) – Với sơn hà II (1949),...</a:t>
              </a:r>
              <a:endParaRPr lang="en-SG"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3" name="组合 5">
            <a:extLst>
              <a:ext uri="{FF2B5EF4-FFF2-40B4-BE49-F238E27FC236}">
                <a16:creationId xmlns:a16="http://schemas.microsoft.com/office/drawing/2014/main" id="{8D06CB7B-A954-1B06-3B48-3D15E4A9F046}"/>
              </a:ext>
            </a:extLst>
          </p:cNvPr>
          <p:cNvGrpSpPr/>
          <p:nvPr/>
        </p:nvGrpSpPr>
        <p:grpSpPr>
          <a:xfrm>
            <a:off x="2949624" y="1763314"/>
            <a:ext cx="8776711" cy="604579"/>
            <a:chOff x="4167718" y="752725"/>
            <a:chExt cx="8776710" cy="604578"/>
          </a:xfrm>
        </p:grpSpPr>
        <p:sp>
          <p:nvSpPr>
            <p:cNvPr id="28" name="椭圆 1">
              <a:extLst>
                <a:ext uri="{FF2B5EF4-FFF2-40B4-BE49-F238E27FC236}">
                  <a16:creationId xmlns:a16="http://schemas.microsoft.com/office/drawing/2014/main" id="{9F83533B-82A8-487D-EBD6-6A714B8052F2}"/>
                </a:ext>
              </a:extLst>
            </p:cNvPr>
            <p:cNvSpPr/>
            <p:nvPr/>
          </p:nvSpPr>
          <p:spPr>
            <a:xfrm>
              <a:off x="4167718" y="823903"/>
              <a:ext cx="533400" cy="533400"/>
            </a:xfrm>
            <a:prstGeom prst="ellipse">
              <a:avLst/>
            </a:prstGeom>
            <a:solidFill>
              <a:srgbClr val="E2F0D9"/>
            </a:solidFill>
            <a:ln w="25400" cap="flat" cmpd="sng" algn="ctr">
              <a:solidFill>
                <a:srgbClr val="548235"/>
              </a:solidFill>
              <a:prstDash val="solid"/>
              <a:miter lim="800000"/>
            </a:ln>
            <a:effectLst/>
          </p:spPr>
          <p:txBody>
            <a:bodyPr rtlCol="0" anchor="ctr"/>
            <a:lstStyle/>
            <a:p>
              <a:pPr algn="ctr" defTabSz="914377">
                <a:defRPr/>
              </a:pPr>
              <a:r>
                <a:rPr lang="en-US" altLang="zh-CN" sz="2800" b="1" kern="0" dirty="0">
                  <a:solidFill>
                    <a:srgbClr val="548235"/>
                  </a:solidFill>
                  <a:latin typeface="Times New Roman" panose="02020603050405020304" pitchFamily="18" charset="0"/>
                  <a:ea typeface="字魂27号-布丁体" panose="00000500000000000000" pitchFamily="2" charset="-122"/>
                  <a:cs typeface="Times New Roman" panose="02020603050405020304" pitchFamily="18" charset="0"/>
                  <a:sym typeface="Arial"/>
                </a:rPr>
                <a:t>2</a:t>
              </a:r>
              <a:endParaRPr lang="zh-CN" altLang="en-US" sz="2800" b="1" kern="0" dirty="0">
                <a:solidFill>
                  <a:srgbClr val="548235"/>
                </a:solidFill>
                <a:latin typeface="Times New Roman" panose="02020603050405020304" pitchFamily="18" charset="0"/>
                <a:ea typeface="字魂27号-布丁体" panose="00000500000000000000" pitchFamily="2" charset="-122"/>
                <a:cs typeface="Times New Roman" panose="02020603050405020304" pitchFamily="18" charset="0"/>
                <a:sym typeface="Arial"/>
              </a:endParaRPr>
            </a:p>
          </p:txBody>
        </p:sp>
        <p:sp>
          <p:nvSpPr>
            <p:cNvPr id="29" name="文本框 2">
              <a:extLst>
                <a:ext uri="{FF2B5EF4-FFF2-40B4-BE49-F238E27FC236}">
                  <a16:creationId xmlns:a16="http://schemas.microsoft.com/office/drawing/2014/main" id="{3CAE35F1-2783-9AEF-E904-804174B199EA}"/>
                </a:ext>
              </a:extLst>
            </p:cNvPr>
            <p:cNvSpPr txBox="1"/>
            <p:nvPr/>
          </p:nvSpPr>
          <p:spPr>
            <a:xfrm>
              <a:off x="4875290" y="752725"/>
              <a:ext cx="8069138" cy="523219"/>
            </a:xfrm>
            <a:prstGeom prst="rect">
              <a:avLst/>
            </a:prstGeom>
            <a:noFill/>
          </p:spPr>
          <p:txBody>
            <a:bodyPr wrap="square" rtlCol="0">
              <a:spAutoFit/>
            </a:bodyPr>
            <a:lstStyle/>
            <a:p>
              <a:pPr algn="just">
                <a:spcAft>
                  <a:spcPts val="800"/>
                </a:spcAft>
              </a:pPr>
              <a:r>
                <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Ông là nhà thơ, nhà văn, nhà báo, dịch giả danh tiếng</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SG"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7237191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barn(inVertical)">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arn(inVertical)">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2E224-2AF8-429E-E636-823FCCEC7846}"/>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F826C53B-A00B-2C2B-0322-D1609546A89B}"/>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68762DCB-C009-5765-974D-7452EA827830}"/>
                </a:ext>
              </a:extLst>
            </p:cNvPr>
            <p:cNvPicPr>
              <a:picLocks noChangeAspect="1"/>
            </p:cNvPicPr>
            <p:nvPr/>
          </p:nvPicPr>
          <p:blipFill>
            <a:blip r:embed="rId3"/>
            <a:stretch>
              <a:fillRect/>
            </a:stretch>
          </p:blipFill>
          <p:spPr>
            <a:xfrm>
              <a:off x="0" y="0"/>
              <a:ext cx="12192000" cy="6858000"/>
            </a:xfrm>
            <a:prstGeom prst="rect">
              <a:avLst/>
            </a:prstGeom>
          </p:spPr>
        </p:pic>
        <p:pic>
          <p:nvPicPr>
            <p:cNvPr id="24" name="Picture 23">
              <a:extLst>
                <a:ext uri="{FF2B5EF4-FFF2-40B4-BE49-F238E27FC236}">
                  <a16:creationId xmlns:a16="http://schemas.microsoft.com/office/drawing/2014/main" id="{8187E061-9A80-C92F-3560-55A6FFE961FE}"/>
                </a:ext>
              </a:extLst>
            </p:cNvPr>
            <p:cNvPicPr>
              <a:picLocks noChangeAspect="1"/>
            </p:cNvPicPr>
            <p:nvPr/>
          </p:nvPicPr>
          <p:blipFill rotWithShape="1">
            <a:blip r:embed="rId3"/>
            <a:srcRect l="63839" t="45632" r="2386" b="37229"/>
            <a:stretch/>
          </p:blipFill>
          <p:spPr>
            <a:xfrm>
              <a:off x="0" y="3429000"/>
              <a:ext cx="3494314" cy="1115760"/>
            </a:xfrm>
            <a:prstGeom prst="rect">
              <a:avLst/>
            </a:prstGeom>
          </p:spPr>
        </p:pic>
        <p:pic>
          <p:nvPicPr>
            <p:cNvPr id="26" name="Picture 25">
              <a:extLst>
                <a:ext uri="{FF2B5EF4-FFF2-40B4-BE49-F238E27FC236}">
                  <a16:creationId xmlns:a16="http://schemas.microsoft.com/office/drawing/2014/main" id="{B930E5BD-EFB8-8A06-E38A-34EA286E83DA}"/>
                </a:ext>
              </a:extLst>
            </p:cNvPr>
            <p:cNvPicPr>
              <a:picLocks noChangeAspect="1"/>
            </p:cNvPicPr>
            <p:nvPr/>
          </p:nvPicPr>
          <p:blipFill rotWithShape="1">
            <a:blip r:embed="rId3"/>
            <a:srcRect l="63839" t="45632" r="2386" b="37229"/>
            <a:stretch/>
          </p:blipFill>
          <p:spPr>
            <a:xfrm>
              <a:off x="0" y="2871120"/>
              <a:ext cx="2174736" cy="1115760"/>
            </a:xfrm>
            <a:prstGeom prst="rect">
              <a:avLst/>
            </a:prstGeom>
          </p:spPr>
        </p:pic>
        <p:pic>
          <p:nvPicPr>
            <p:cNvPr id="27" name="Picture 26">
              <a:extLst>
                <a:ext uri="{FF2B5EF4-FFF2-40B4-BE49-F238E27FC236}">
                  <a16:creationId xmlns:a16="http://schemas.microsoft.com/office/drawing/2014/main" id="{D307FA74-3E97-3121-CB9D-6C166347A386}"/>
                </a:ext>
              </a:extLst>
            </p:cNvPr>
            <p:cNvPicPr>
              <a:picLocks noChangeAspect="1"/>
            </p:cNvPicPr>
            <p:nvPr/>
          </p:nvPicPr>
          <p:blipFill rotWithShape="1">
            <a:blip r:embed="rId3"/>
            <a:srcRect l="63839" t="45632" r="2386" b="37229"/>
            <a:stretch/>
          </p:blipFill>
          <p:spPr>
            <a:xfrm>
              <a:off x="2174737" y="2871118"/>
              <a:ext cx="960350" cy="1096497"/>
            </a:xfrm>
            <a:prstGeom prst="rect">
              <a:avLst/>
            </a:prstGeom>
          </p:spPr>
        </p:pic>
      </p:grpSp>
      <p:sp>
        <p:nvSpPr>
          <p:cNvPr id="3" name="矩形 2">
            <a:extLst>
              <a:ext uri="{FF2B5EF4-FFF2-40B4-BE49-F238E27FC236}">
                <a16:creationId xmlns:a16="http://schemas.microsoft.com/office/drawing/2014/main" id="{481CF443-BE5C-676D-604F-B27FEF51EA8F}"/>
              </a:ext>
            </a:extLst>
          </p:cNvPr>
          <p:cNvSpPr/>
          <p:nvPr/>
        </p:nvSpPr>
        <p:spPr>
          <a:xfrm>
            <a:off x="2782958" y="-1"/>
            <a:ext cx="6694136" cy="653144"/>
          </a:xfrm>
          <a:prstGeom prst="rect">
            <a:avLst/>
          </a:prstGeom>
          <a:solidFill>
            <a:srgbClr val="B0936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95号-手刻宋" panose="00000500000000000000" pitchFamily="2" charset="-122"/>
              <a:ea typeface="字魂95号-手刻宋" panose="00000500000000000000" pitchFamily="2" charset="-122"/>
              <a:cs typeface="Arial"/>
            </a:endParaRPr>
          </a:p>
        </p:txBody>
      </p:sp>
      <p:pic>
        <p:nvPicPr>
          <p:cNvPr id="13" name="Picture 12" descr="A close-up of a branch&#10;&#10;Description automatically generated">
            <a:extLst>
              <a:ext uri="{FF2B5EF4-FFF2-40B4-BE49-F238E27FC236}">
                <a16:creationId xmlns:a16="http://schemas.microsoft.com/office/drawing/2014/main" id="{87F94B9C-841A-25B3-3459-1CF2BC7636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502229" cy="2172966"/>
          </a:xfrm>
          <a:prstGeom prst="rect">
            <a:avLst/>
          </a:prstGeom>
        </p:spPr>
      </p:pic>
      <p:pic>
        <p:nvPicPr>
          <p:cNvPr id="14" name="图片 103">
            <a:extLst>
              <a:ext uri="{FF2B5EF4-FFF2-40B4-BE49-F238E27FC236}">
                <a16:creationId xmlns:a16="http://schemas.microsoft.com/office/drawing/2014/main" id="{08611C7D-5863-D9EC-A8AA-FDAA6E3004C8}"/>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9834227" y="-55305"/>
            <a:ext cx="1106926" cy="888060"/>
          </a:xfrm>
          <a:prstGeom prst="rect">
            <a:avLst/>
          </a:prstGeom>
        </p:spPr>
      </p:pic>
      <p:pic>
        <p:nvPicPr>
          <p:cNvPr id="16" name="图片 31">
            <a:extLst>
              <a:ext uri="{FF2B5EF4-FFF2-40B4-BE49-F238E27FC236}">
                <a16:creationId xmlns:a16="http://schemas.microsoft.com/office/drawing/2014/main" id="{4D5706B5-BABF-7E66-9181-C74CD6FF44CA}"/>
              </a:ext>
            </a:extLst>
          </p:cNvPr>
          <p:cNvPicPr>
            <a:picLocks noChangeAspect="1"/>
          </p:cNvPicPr>
          <p:nvPr/>
        </p:nvPicPr>
        <p:blipFill rotWithShape="1">
          <a:blip r:embed="rId6" cstate="screen"/>
          <a:srcRect/>
          <a:stretch>
            <a:fillRect/>
          </a:stretch>
        </p:blipFill>
        <p:spPr>
          <a:xfrm>
            <a:off x="1236900" y="-42797"/>
            <a:ext cx="937836" cy="863045"/>
          </a:xfrm>
          <a:prstGeom prst="rect">
            <a:avLst/>
          </a:prstGeom>
        </p:spPr>
      </p:pic>
      <p:pic>
        <p:nvPicPr>
          <p:cNvPr id="17" name="图片 32">
            <a:extLst>
              <a:ext uri="{FF2B5EF4-FFF2-40B4-BE49-F238E27FC236}">
                <a16:creationId xmlns:a16="http://schemas.microsoft.com/office/drawing/2014/main" id="{FD5B7580-581D-24DA-4EEF-1D590AA2394B}"/>
              </a:ext>
            </a:extLst>
          </p:cNvPr>
          <p:cNvPicPr>
            <a:picLocks noChangeAspect="1"/>
          </p:cNvPicPr>
          <p:nvPr/>
        </p:nvPicPr>
        <p:blipFill rotWithShape="1">
          <a:blip r:embed="rId7" cstate="screen">
            <a:alphaModFix amt="50000"/>
          </a:blip>
          <a:srcRect/>
          <a:stretch>
            <a:fillRect/>
          </a:stretch>
        </p:blipFill>
        <p:spPr>
          <a:xfrm rot="941536">
            <a:off x="10929655" y="426608"/>
            <a:ext cx="1016359" cy="935306"/>
          </a:xfrm>
          <a:prstGeom prst="rect">
            <a:avLst/>
          </a:prstGeom>
        </p:spPr>
      </p:pic>
      <p:pic>
        <p:nvPicPr>
          <p:cNvPr id="22" name="图片 103">
            <a:extLst>
              <a:ext uri="{FF2B5EF4-FFF2-40B4-BE49-F238E27FC236}">
                <a16:creationId xmlns:a16="http://schemas.microsoft.com/office/drawing/2014/main" id="{72C8AC98-2A9E-1FC9-35DC-2DFF0416FAC8}"/>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1502229" y="99719"/>
            <a:ext cx="1106926" cy="888060"/>
          </a:xfrm>
          <a:prstGeom prst="rect">
            <a:avLst/>
          </a:prstGeom>
        </p:spPr>
      </p:pic>
      <p:sp>
        <p:nvSpPr>
          <p:cNvPr id="30" name="TextBox 14">
            <a:extLst>
              <a:ext uri="{FF2B5EF4-FFF2-40B4-BE49-F238E27FC236}">
                <a16:creationId xmlns:a16="http://schemas.microsoft.com/office/drawing/2014/main" id="{2E1E62F5-9802-BC71-F15D-9F7E4C3487F0}"/>
              </a:ext>
            </a:extLst>
          </p:cNvPr>
          <p:cNvSpPr txBox="1"/>
          <p:nvPr/>
        </p:nvSpPr>
        <p:spPr>
          <a:xfrm>
            <a:off x="3135087" y="-165455"/>
            <a:ext cx="5932170" cy="834524"/>
          </a:xfrm>
          <a:prstGeom prst="rect">
            <a:avLst/>
          </a:prstGeom>
          <a:noFill/>
        </p:spPr>
        <p:txBody>
          <a:bodyPr wrap="square" rtlCol="0">
            <a:spAutoFit/>
          </a:bodyPr>
          <a:lstStyle/>
          <a:p>
            <a:pPr algn="ctr">
              <a:lnSpc>
                <a:spcPct val="150000"/>
              </a:lnSpc>
              <a:spcAft>
                <a:spcPts val="800"/>
              </a:spcAft>
            </a:pPr>
            <a:r>
              <a:rPr lang="en-US" sz="3600" b="1" dirty="0">
                <a:latin typeface="Times New Roman" panose="02020603050405020304" pitchFamily="18" charset="0"/>
                <a:ea typeface="Calibri" panose="020F0502020204030204" pitchFamily="34" charset="0"/>
                <a:cs typeface="Times New Roman" panose="02020603050405020304" pitchFamily="18" charset="0"/>
              </a:rPr>
              <a:t>b.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Tác</a:t>
            </a:r>
            <a:r>
              <a:rPr lang="en-US"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phẩm</a:t>
            </a:r>
            <a:endParaRPr lang="en-SG" sz="3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Google Shape;309;p29">
            <a:extLst>
              <a:ext uri="{FF2B5EF4-FFF2-40B4-BE49-F238E27FC236}">
                <a16:creationId xmlns:a16="http://schemas.microsoft.com/office/drawing/2014/main" id="{BB5C13FB-ED7E-31F0-323B-410BD7A7E79F}"/>
              </a:ext>
            </a:extLst>
          </p:cNvPr>
          <p:cNvPicPr preferRelativeResize="0"/>
          <p:nvPr/>
        </p:nvPicPr>
        <p:blipFill>
          <a:blip r:embed="rId8">
            <a:alphaModFix/>
          </a:blip>
          <a:stretch>
            <a:fillRect/>
          </a:stretch>
        </p:blipFill>
        <p:spPr>
          <a:xfrm>
            <a:off x="4092638" y="530748"/>
            <a:ext cx="1905071" cy="694667"/>
          </a:xfrm>
          <a:prstGeom prst="rect">
            <a:avLst/>
          </a:prstGeom>
          <a:noFill/>
          <a:ln>
            <a:noFill/>
          </a:ln>
        </p:spPr>
      </p:pic>
      <p:pic>
        <p:nvPicPr>
          <p:cNvPr id="5" name="图片 18">
            <a:extLst>
              <a:ext uri="{FF2B5EF4-FFF2-40B4-BE49-F238E27FC236}">
                <a16:creationId xmlns:a16="http://schemas.microsoft.com/office/drawing/2014/main" id="{4F978CAB-CC8B-9A3A-8EB3-1F56CCE428C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339" t="48628" r="73602"/>
          <a:stretch/>
        </p:blipFill>
        <p:spPr>
          <a:xfrm>
            <a:off x="-32416" y="4650344"/>
            <a:ext cx="2207151" cy="2214601"/>
          </a:xfrm>
          <a:prstGeom prst="rect">
            <a:avLst/>
          </a:prstGeom>
        </p:spPr>
      </p:pic>
      <p:pic>
        <p:nvPicPr>
          <p:cNvPr id="6" name="图片 18">
            <a:extLst>
              <a:ext uri="{FF2B5EF4-FFF2-40B4-BE49-F238E27FC236}">
                <a16:creationId xmlns:a16="http://schemas.microsoft.com/office/drawing/2014/main" id="{8D2A239B-515B-ECD3-EAF4-8D5503A19574}"/>
              </a:ext>
            </a:extLst>
          </p:cNvPr>
          <p:cNvPicPr>
            <a:picLocks noChangeAspect="1"/>
          </p:cNvPicPr>
          <p:nvPr/>
        </p:nvPicPr>
        <p:blipFill rotWithShape="1">
          <a:blip r:embed="rId10" cstate="hqprint">
            <a:extLst>
              <a:ext uri="{28A0092B-C50C-407E-A947-70E740481C1C}">
                <a14:useLocalDpi xmlns:a14="http://schemas.microsoft.com/office/drawing/2010/main" val="0"/>
              </a:ext>
            </a:extLst>
          </a:blip>
          <a:srcRect l="74664" t="70455" b="-1665"/>
          <a:stretch/>
        </p:blipFill>
        <p:spPr>
          <a:xfrm>
            <a:off x="10324901" y="6044640"/>
            <a:ext cx="1867099" cy="856157"/>
          </a:xfrm>
          <a:prstGeom prst="rect">
            <a:avLst/>
          </a:prstGeom>
        </p:spPr>
      </p:pic>
      <p:sp>
        <p:nvSpPr>
          <p:cNvPr id="2" name="Google Shape;1331;p31">
            <a:extLst>
              <a:ext uri="{FF2B5EF4-FFF2-40B4-BE49-F238E27FC236}">
                <a16:creationId xmlns:a16="http://schemas.microsoft.com/office/drawing/2014/main" id="{7AF77C2D-7C1E-0C46-1186-84B661BC4B28}"/>
              </a:ext>
            </a:extLst>
          </p:cNvPr>
          <p:cNvSpPr/>
          <p:nvPr/>
        </p:nvSpPr>
        <p:spPr>
          <a:xfrm>
            <a:off x="239723" y="987779"/>
            <a:ext cx="9823472" cy="5658679"/>
          </a:xfrm>
          <a:prstGeom prst="roundRect">
            <a:avLst>
              <a:gd name="adj" fmla="val 9634"/>
            </a:avLst>
          </a:prstGeom>
          <a:solidFill>
            <a:srgbClr val="FFFFFF"/>
          </a:solidFill>
          <a:ln w="19050" cap="flat" cmpd="sng">
            <a:solidFill>
              <a:srgbClr val="E1E2EA"/>
            </a:solidFill>
            <a:prstDash val="solid"/>
            <a:round/>
            <a:headEnd type="none" w="sm" len="sm"/>
            <a:tailEnd type="none" w="sm" len="sm"/>
          </a:ln>
          <a:effectLst>
            <a:outerShdw dist="57150" dir="2280000" algn="bl" rotWithShape="0">
              <a:srgbClr val="E1E2EA"/>
            </a:outerShdw>
          </a:effectLst>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sym typeface="Arial"/>
            </a:endParaRPr>
          </a:p>
        </p:txBody>
      </p:sp>
      <p:grpSp>
        <p:nvGrpSpPr>
          <p:cNvPr id="4" name="Google Shape;1333;p31">
            <a:extLst>
              <a:ext uri="{FF2B5EF4-FFF2-40B4-BE49-F238E27FC236}">
                <a16:creationId xmlns:a16="http://schemas.microsoft.com/office/drawing/2014/main" id="{61B83D47-2BA8-451C-928E-F68F2BD2C837}"/>
              </a:ext>
            </a:extLst>
          </p:cNvPr>
          <p:cNvGrpSpPr/>
          <p:nvPr/>
        </p:nvGrpSpPr>
        <p:grpSpPr>
          <a:xfrm>
            <a:off x="294386" y="1914529"/>
            <a:ext cx="669996" cy="740447"/>
            <a:chOff x="5020347" y="2784874"/>
            <a:chExt cx="441436" cy="441224"/>
          </a:xfrm>
        </p:grpSpPr>
        <p:sp>
          <p:nvSpPr>
            <p:cNvPr id="7" name="Google Shape;1334;p31">
              <a:extLst>
                <a:ext uri="{FF2B5EF4-FFF2-40B4-BE49-F238E27FC236}">
                  <a16:creationId xmlns:a16="http://schemas.microsoft.com/office/drawing/2014/main" id="{660DD8B2-87B4-F0D1-CFFE-771177EC3D47}"/>
                </a:ext>
              </a:extLst>
            </p:cNvPr>
            <p:cNvSpPr/>
            <p:nvPr/>
          </p:nvSpPr>
          <p:spPr>
            <a:xfrm>
              <a:off x="5020347" y="2784874"/>
              <a:ext cx="441436" cy="441224"/>
            </a:xfrm>
            <a:custGeom>
              <a:avLst/>
              <a:gdLst/>
              <a:ahLst/>
              <a:cxnLst/>
              <a:rect l="l" t="t" r="r" b="b"/>
              <a:pathLst>
                <a:path w="2337" h="2336" extrusionOk="0">
                  <a:moveTo>
                    <a:pt x="1169" y="0"/>
                  </a:moveTo>
                  <a:cubicBezTo>
                    <a:pt x="524" y="0"/>
                    <a:pt x="1" y="523"/>
                    <a:pt x="1" y="1167"/>
                  </a:cubicBezTo>
                  <a:cubicBezTo>
                    <a:pt x="1" y="1812"/>
                    <a:pt x="524" y="2336"/>
                    <a:pt x="1169" y="2336"/>
                  </a:cubicBezTo>
                  <a:cubicBezTo>
                    <a:pt x="1814" y="2336"/>
                    <a:pt x="2336" y="1812"/>
                    <a:pt x="2336" y="1167"/>
                  </a:cubicBezTo>
                  <a:cubicBezTo>
                    <a:pt x="2336" y="523"/>
                    <a:pt x="1814" y="0"/>
                    <a:pt x="1169" y="0"/>
                  </a:cubicBezTo>
                  <a:close/>
                </a:path>
              </a:pathLst>
            </a:custGeom>
            <a:solidFill>
              <a:srgbClr val="FEC35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sym typeface="Arial"/>
              </a:endParaRPr>
            </a:p>
          </p:txBody>
        </p:sp>
        <p:sp>
          <p:nvSpPr>
            <p:cNvPr id="8" name="Google Shape;1335;p31">
              <a:extLst>
                <a:ext uri="{FF2B5EF4-FFF2-40B4-BE49-F238E27FC236}">
                  <a16:creationId xmlns:a16="http://schemas.microsoft.com/office/drawing/2014/main" id="{D4407C84-95A0-F206-D9A8-DBC1D8D7CB67}"/>
                </a:ext>
              </a:extLst>
            </p:cNvPr>
            <p:cNvSpPr/>
            <p:nvPr/>
          </p:nvSpPr>
          <p:spPr>
            <a:xfrm>
              <a:off x="5139915" y="2924267"/>
              <a:ext cx="202679" cy="162437"/>
            </a:xfrm>
            <a:custGeom>
              <a:avLst/>
              <a:gdLst/>
              <a:ahLst/>
              <a:cxnLst/>
              <a:rect l="l" t="t" r="r" b="b"/>
              <a:pathLst>
                <a:path w="1073" h="860" fill="none" extrusionOk="0">
                  <a:moveTo>
                    <a:pt x="0" y="429"/>
                  </a:moveTo>
                  <a:lnTo>
                    <a:pt x="406" y="859"/>
                  </a:lnTo>
                  <a:lnTo>
                    <a:pt x="1072" y="1"/>
                  </a:lnTo>
                </a:path>
              </a:pathLst>
            </a:custGeom>
            <a:solidFill>
              <a:srgbClr val="FEC357"/>
            </a:solidFill>
            <a:ln w="28575" cap="rnd"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sym typeface="Arial"/>
              </a:endParaRPr>
            </a:p>
          </p:txBody>
        </p:sp>
      </p:grpSp>
      <p:grpSp>
        <p:nvGrpSpPr>
          <p:cNvPr id="10" name="Google Shape;1336;p31">
            <a:extLst>
              <a:ext uri="{FF2B5EF4-FFF2-40B4-BE49-F238E27FC236}">
                <a16:creationId xmlns:a16="http://schemas.microsoft.com/office/drawing/2014/main" id="{79C47F47-C89C-AAC0-6BAB-7D4B52FF32C4}"/>
              </a:ext>
            </a:extLst>
          </p:cNvPr>
          <p:cNvGrpSpPr/>
          <p:nvPr/>
        </p:nvGrpSpPr>
        <p:grpSpPr>
          <a:xfrm>
            <a:off x="294386" y="4258217"/>
            <a:ext cx="669996" cy="740447"/>
            <a:chOff x="5020347" y="3370351"/>
            <a:chExt cx="441436" cy="441224"/>
          </a:xfrm>
        </p:grpSpPr>
        <p:sp>
          <p:nvSpPr>
            <p:cNvPr id="12" name="Google Shape;1337;p31">
              <a:extLst>
                <a:ext uri="{FF2B5EF4-FFF2-40B4-BE49-F238E27FC236}">
                  <a16:creationId xmlns:a16="http://schemas.microsoft.com/office/drawing/2014/main" id="{65AF0224-5D78-756F-A3F1-5C64E8EC1424}"/>
                </a:ext>
              </a:extLst>
            </p:cNvPr>
            <p:cNvSpPr/>
            <p:nvPr/>
          </p:nvSpPr>
          <p:spPr>
            <a:xfrm>
              <a:off x="5020347" y="3370351"/>
              <a:ext cx="441436" cy="441224"/>
            </a:xfrm>
            <a:custGeom>
              <a:avLst/>
              <a:gdLst/>
              <a:ahLst/>
              <a:cxnLst/>
              <a:rect l="l" t="t" r="r" b="b"/>
              <a:pathLst>
                <a:path w="2337" h="2336" extrusionOk="0">
                  <a:moveTo>
                    <a:pt x="1169" y="0"/>
                  </a:moveTo>
                  <a:cubicBezTo>
                    <a:pt x="524" y="0"/>
                    <a:pt x="1" y="523"/>
                    <a:pt x="1" y="1167"/>
                  </a:cubicBezTo>
                  <a:cubicBezTo>
                    <a:pt x="1" y="1812"/>
                    <a:pt x="524" y="2336"/>
                    <a:pt x="1169" y="2336"/>
                  </a:cubicBezTo>
                  <a:cubicBezTo>
                    <a:pt x="1814" y="2336"/>
                    <a:pt x="2336" y="1812"/>
                    <a:pt x="2336" y="1167"/>
                  </a:cubicBezTo>
                  <a:cubicBezTo>
                    <a:pt x="2336" y="523"/>
                    <a:pt x="1814" y="0"/>
                    <a:pt x="1169" y="0"/>
                  </a:cubicBezTo>
                  <a:close/>
                </a:path>
              </a:pathLst>
            </a:custGeom>
            <a:solidFill>
              <a:srgbClr val="FEC35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sym typeface="Arial"/>
              </a:endParaRPr>
            </a:p>
          </p:txBody>
        </p:sp>
        <p:sp>
          <p:nvSpPr>
            <p:cNvPr id="15" name="Google Shape;1338;p31">
              <a:extLst>
                <a:ext uri="{FF2B5EF4-FFF2-40B4-BE49-F238E27FC236}">
                  <a16:creationId xmlns:a16="http://schemas.microsoft.com/office/drawing/2014/main" id="{6F55E195-09FA-B1CC-B714-51336F1F8386}"/>
                </a:ext>
              </a:extLst>
            </p:cNvPr>
            <p:cNvSpPr/>
            <p:nvPr/>
          </p:nvSpPr>
          <p:spPr>
            <a:xfrm>
              <a:off x="5139915" y="3509742"/>
              <a:ext cx="202679" cy="162437"/>
            </a:xfrm>
            <a:custGeom>
              <a:avLst/>
              <a:gdLst/>
              <a:ahLst/>
              <a:cxnLst/>
              <a:rect l="l" t="t" r="r" b="b"/>
              <a:pathLst>
                <a:path w="1073" h="860" fill="none" extrusionOk="0">
                  <a:moveTo>
                    <a:pt x="0" y="429"/>
                  </a:moveTo>
                  <a:lnTo>
                    <a:pt x="406" y="859"/>
                  </a:lnTo>
                  <a:lnTo>
                    <a:pt x="1072" y="1"/>
                  </a:lnTo>
                </a:path>
              </a:pathLst>
            </a:custGeom>
            <a:solidFill>
              <a:srgbClr val="FEC357"/>
            </a:solidFill>
            <a:ln w="28575" cap="rnd"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sym typeface="Arial"/>
              </a:endParaRPr>
            </a:p>
          </p:txBody>
        </p:sp>
      </p:grpSp>
      <p:grpSp>
        <p:nvGrpSpPr>
          <p:cNvPr id="18" name="Google Shape;1339;p31">
            <a:extLst>
              <a:ext uri="{FF2B5EF4-FFF2-40B4-BE49-F238E27FC236}">
                <a16:creationId xmlns:a16="http://schemas.microsoft.com/office/drawing/2014/main" id="{59C77D35-6F05-F689-6329-633D6B607079}"/>
              </a:ext>
            </a:extLst>
          </p:cNvPr>
          <p:cNvGrpSpPr/>
          <p:nvPr/>
        </p:nvGrpSpPr>
        <p:grpSpPr>
          <a:xfrm>
            <a:off x="294386" y="5791059"/>
            <a:ext cx="669996" cy="740447"/>
            <a:chOff x="5020347" y="3955827"/>
            <a:chExt cx="441436" cy="441224"/>
          </a:xfrm>
        </p:grpSpPr>
        <p:sp>
          <p:nvSpPr>
            <p:cNvPr id="19" name="Google Shape;1340;p31">
              <a:extLst>
                <a:ext uri="{FF2B5EF4-FFF2-40B4-BE49-F238E27FC236}">
                  <a16:creationId xmlns:a16="http://schemas.microsoft.com/office/drawing/2014/main" id="{DC20CAEF-9E69-E374-4557-25D012E8CD0C}"/>
                </a:ext>
              </a:extLst>
            </p:cNvPr>
            <p:cNvSpPr/>
            <p:nvPr/>
          </p:nvSpPr>
          <p:spPr>
            <a:xfrm>
              <a:off x="5020347" y="3955827"/>
              <a:ext cx="441436" cy="441224"/>
            </a:xfrm>
            <a:custGeom>
              <a:avLst/>
              <a:gdLst/>
              <a:ahLst/>
              <a:cxnLst/>
              <a:rect l="l" t="t" r="r" b="b"/>
              <a:pathLst>
                <a:path w="2337" h="2336" extrusionOk="0">
                  <a:moveTo>
                    <a:pt x="1169" y="0"/>
                  </a:moveTo>
                  <a:cubicBezTo>
                    <a:pt x="524" y="0"/>
                    <a:pt x="1" y="523"/>
                    <a:pt x="1" y="1167"/>
                  </a:cubicBezTo>
                  <a:cubicBezTo>
                    <a:pt x="1" y="1812"/>
                    <a:pt x="524" y="2336"/>
                    <a:pt x="1169" y="2336"/>
                  </a:cubicBezTo>
                  <a:cubicBezTo>
                    <a:pt x="1814" y="2336"/>
                    <a:pt x="2336" y="1812"/>
                    <a:pt x="2336" y="1167"/>
                  </a:cubicBezTo>
                  <a:cubicBezTo>
                    <a:pt x="2336" y="523"/>
                    <a:pt x="1814" y="0"/>
                    <a:pt x="1169" y="0"/>
                  </a:cubicBezTo>
                  <a:close/>
                </a:path>
              </a:pathLst>
            </a:custGeom>
            <a:solidFill>
              <a:srgbClr val="FEC35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sym typeface="Arial"/>
              </a:endParaRPr>
            </a:p>
          </p:txBody>
        </p:sp>
        <p:sp>
          <p:nvSpPr>
            <p:cNvPr id="20" name="Google Shape;1341;p31">
              <a:extLst>
                <a:ext uri="{FF2B5EF4-FFF2-40B4-BE49-F238E27FC236}">
                  <a16:creationId xmlns:a16="http://schemas.microsoft.com/office/drawing/2014/main" id="{58354678-619D-4EDE-F851-196C8E55A5FC}"/>
                </a:ext>
              </a:extLst>
            </p:cNvPr>
            <p:cNvSpPr/>
            <p:nvPr/>
          </p:nvSpPr>
          <p:spPr>
            <a:xfrm>
              <a:off x="5139915" y="4095220"/>
              <a:ext cx="202679" cy="162437"/>
            </a:xfrm>
            <a:custGeom>
              <a:avLst/>
              <a:gdLst/>
              <a:ahLst/>
              <a:cxnLst/>
              <a:rect l="l" t="t" r="r" b="b"/>
              <a:pathLst>
                <a:path w="1073" h="860" fill="none" extrusionOk="0">
                  <a:moveTo>
                    <a:pt x="0" y="429"/>
                  </a:moveTo>
                  <a:lnTo>
                    <a:pt x="406" y="859"/>
                  </a:lnTo>
                  <a:lnTo>
                    <a:pt x="1072" y="1"/>
                  </a:lnTo>
                </a:path>
              </a:pathLst>
            </a:custGeom>
            <a:solidFill>
              <a:srgbClr val="FEC357"/>
            </a:solidFill>
            <a:ln w="28575" cap="rnd"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sym typeface="Arial"/>
              </a:endParaRPr>
            </a:p>
          </p:txBody>
        </p:sp>
      </p:grpSp>
      <p:sp>
        <p:nvSpPr>
          <p:cNvPr id="21" name="Google Shape;1434;p31">
            <a:extLst>
              <a:ext uri="{FF2B5EF4-FFF2-40B4-BE49-F238E27FC236}">
                <a16:creationId xmlns:a16="http://schemas.microsoft.com/office/drawing/2014/main" id="{E08F6D1E-E9C3-B9C0-227A-10AECD482988}"/>
              </a:ext>
            </a:extLst>
          </p:cNvPr>
          <p:cNvSpPr/>
          <p:nvPr/>
        </p:nvSpPr>
        <p:spPr>
          <a:xfrm flipH="1">
            <a:off x="1855848" y="1080964"/>
            <a:ext cx="5841489" cy="671242"/>
          </a:xfrm>
          <a:prstGeom prst="roundRect">
            <a:avLst>
              <a:gd name="adj" fmla="val 50000"/>
            </a:avLst>
          </a:prstGeom>
          <a:solidFill>
            <a:srgbClr val="FFE2CC"/>
          </a:solidFill>
          <a:ln>
            <a:noFill/>
          </a:ln>
        </p:spPr>
        <p:txBody>
          <a:bodyPr spcFirstLastPara="1" wrap="square" lIns="0" tIns="121900" rIns="0" bIns="121900" anchor="ctr" anchorCtr="0">
            <a:noAutofit/>
          </a:bodyPr>
          <a:lstStyle/>
          <a:p>
            <a:pPr indent="253994" algn="ctr" defTabSz="1219170">
              <a:spcAft>
                <a:spcPts val="533"/>
              </a:spcAft>
              <a:buClr>
                <a:srgbClr val="000000"/>
              </a:buClr>
            </a:pPr>
            <a:r>
              <a:rPr lang="en-US" sz="3200" b="1"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Arial"/>
              </a:rPr>
              <a:t>Hai </a:t>
            </a:r>
            <a:r>
              <a:rPr lang="en-US" sz="3200" b="1" kern="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Arial"/>
              </a:rPr>
              <a:t>chữ</a:t>
            </a:r>
            <a:r>
              <a:rPr lang="en-US" sz="3200" b="1"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Arial"/>
              </a:rPr>
              <a:t> </a:t>
            </a:r>
            <a:r>
              <a:rPr lang="en-US" sz="3200" b="1" kern="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Arial"/>
              </a:rPr>
              <a:t>nước</a:t>
            </a:r>
            <a:r>
              <a:rPr lang="en-US" sz="3200" b="1"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Arial"/>
              </a:rPr>
              <a:t> </a:t>
            </a:r>
            <a:r>
              <a:rPr lang="en-US" sz="3200" b="1" kern="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Arial"/>
              </a:rPr>
              <a:t>nhà</a:t>
            </a:r>
            <a:endParaRPr lang="en-SG" sz="3200" b="1"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Arial"/>
            </a:endParaRPr>
          </a:p>
        </p:txBody>
      </p:sp>
      <p:cxnSp>
        <p:nvCxnSpPr>
          <p:cNvPr id="23" name="Straight Connector 22">
            <a:extLst>
              <a:ext uri="{FF2B5EF4-FFF2-40B4-BE49-F238E27FC236}">
                <a16:creationId xmlns:a16="http://schemas.microsoft.com/office/drawing/2014/main" id="{12C22D95-9AF9-3453-9C10-66686E691A5B}"/>
              </a:ext>
            </a:extLst>
          </p:cNvPr>
          <p:cNvCxnSpPr>
            <a:cxnSpLocks/>
          </p:cNvCxnSpPr>
          <p:nvPr/>
        </p:nvCxnSpPr>
        <p:spPr>
          <a:xfrm>
            <a:off x="229706" y="3874928"/>
            <a:ext cx="9823472" cy="0"/>
          </a:xfrm>
          <a:prstGeom prst="line">
            <a:avLst/>
          </a:prstGeom>
          <a:noFill/>
          <a:ln w="28575" cap="flat" cmpd="sng" algn="ctr">
            <a:solidFill>
              <a:srgbClr val="E1E2EA"/>
            </a:solidFill>
            <a:prstDash val="solid"/>
          </a:ln>
          <a:effectLst/>
        </p:spPr>
      </p:cxnSp>
      <p:sp>
        <p:nvSpPr>
          <p:cNvPr id="28" name="TextBox 27">
            <a:extLst>
              <a:ext uri="{FF2B5EF4-FFF2-40B4-BE49-F238E27FC236}">
                <a16:creationId xmlns:a16="http://schemas.microsoft.com/office/drawing/2014/main" id="{428C55FB-5C25-EE47-0AA6-22954C8CFA98}"/>
              </a:ext>
            </a:extLst>
          </p:cNvPr>
          <p:cNvSpPr txBox="1"/>
          <p:nvPr/>
        </p:nvSpPr>
        <p:spPr>
          <a:xfrm>
            <a:off x="1019045" y="1812825"/>
            <a:ext cx="8815181" cy="2062103"/>
          </a:xfrm>
          <a:prstGeom prst="rect">
            <a:avLst/>
          </a:prstGeom>
          <a:noFill/>
        </p:spPr>
        <p:txBody>
          <a:bodyPr wrap="square">
            <a:spAutoFit/>
          </a:bodyPr>
          <a:lstStyle/>
          <a:p>
            <a:pPr algn="just"/>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sáng tác vào năm 1924, thời kỳ Pháp thuộc, là lời người cha (Nguyễn Phi Khanh) khuyên dặn người con (Nguyễn Trãi) phải biết sống quên mình vì nước nhà. </a:t>
            </a:r>
            <a:endParaRPr lang="en-SG" sz="3200"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A8118309-EC4C-8D0D-0844-FD1FF4945B10}"/>
              </a:ext>
            </a:extLst>
          </p:cNvPr>
          <p:cNvSpPr txBox="1"/>
          <p:nvPr/>
        </p:nvSpPr>
        <p:spPr>
          <a:xfrm>
            <a:off x="1019046" y="3976135"/>
            <a:ext cx="8815182" cy="1569660"/>
          </a:xfrm>
          <a:prstGeom prst="rect">
            <a:avLst/>
          </a:prstGeom>
          <a:noFill/>
        </p:spPr>
        <p:txBody>
          <a:bodyPr wrap="square">
            <a:spAutoFit/>
          </a:bodyPr>
          <a:lstStyle/>
          <a:p>
            <a:pPr algn="just"/>
            <a:r>
              <a:rPr lang="vi-VN" sz="3200" dirty="0">
                <a:latin typeface="Times New Roman" panose="02020603050405020304" pitchFamily="18" charset="0"/>
                <a:cs typeface="Times New Roman" panose="02020603050405020304" pitchFamily="18" charset="0"/>
              </a:rPr>
              <a:t>Bài thơ gồm 25 khổ thơ song thất lục bát và kết thúc bằng một dòng lục (sáu chữ: “Con ơi! Hai chữ nước nhà!”).</a:t>
            </a:r>
            <a:endParaRPr lang="en-SG" sz="3200" dirty="0">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4606B7B9-EBED-2607-8483-67E4B0B3BC09}"/>
              </a:ext>
            </a:extLst>
          </p:cNvPr>
          <p:cNvSpPr txBox="1"/>
          <p:nvPr/>
        </p:nvSpPr>
        <p:spPr>
          <a:xfrm>
            <a:off x="1124636" y="5637297"/>
            <a:ext cx="8667121" cy="1077218"/>
          </a:xfrm>
          <a:prstGeom prst="rect">
            <a:avLst/>
          </a:prstGeom>
          <a:noFill/>
        </p:spPr>
        <p:txBody>
          <a:bodyPr wrap="square">
            <a:spAutoFit/>
          </a:bodyPr>
          <a:lstStyle/>
          <a:p>
            <a:pPr algn="just" defTabSz="1219170">
              <a:buClr>
                <a:srgbClr val="000000"/>
              </a:buClr>
            </a:pPr>
            <a:r>
              <a:rPr lang="vi-VN" sz="3200" dirty="0">
                <a:latin typeface="Times New Roman" panose="02020603050405020304" pitchFamily="18" charset="0"/>
                <a:cs typeface="Times New Roman" panose="02020603050405020304" pitchFamily="18" charset="0"/>
              </a:rPr>
              <a:t>Phần văn bản trong SGK trích từ dòng 29 đến dòng 64.</a:t>
            </a:r>
            <a:endParaRPr lang="en-SG" sz="4000" kern="0" dirty="0">
              <a:solidFill>
                <a:srgbClr val="000000"/>
              </a:solidFill>
              <a:latin typeface="Times New Roman" panose="02020603050405020304" pitchFamily="18" charset="0"/>
              <a:cs typeface="Times New Roman" panose="02020603050405020304" pitchFamily="18" charset="0"/>
              <a:sym typeface="Arial"/>
            </a:endParaRPr>
          </a:p>
        </p:txBody>
      </p:sp>
      <p:cxnSp>
        <p:nvCxnSpPr>
          <p:cNvPr id="32" name="Straight Connector 31">
            <a:extLst>
              <a:ext uri="{FF2B5EF4-FFF2-40B4-BE49-F238E27FC236}">
                <a16:creationId xmlns:a16="http://schemas.microsoft.com/office/drawing/2014/main" id="{1961E2A4-3B70-4704-41A2-F4F74221E636}"/>
              </a:ext>
            </a:extLst>
          </p:cNvPr>
          <p:cNvCxnSpPr>
            <a:cxnSpLocks/>
          </p:cNvCxnSpPr>
          <p:nvPr/>
        </p:nvCxnSpPr>
        <p:spPr>
          <a:xfrm>
            <a:off x="239719" y="5581991"/>
            <a:ext cx="9823472" cy="0"/>
          </a:xfrm>
          <a:prstGeom prst="line">
            <a:avLst/>
          </a:prstGeom>
          <a:noFill/>
          <a:ln w="28575" cap="flat" cmpd="sng" algn="ctr">
            <a:solidFill>
              <a:srgbClr val="E1E2EA"/>
            </a:solidFill>
            <a:prstDash val="solid"/>
          </a:ln>
          <a:effectLst/>
        </p:spPr>
      </p:cxnSp>
      <p:pic>
        <p:nvPicPr>
          <p:cNvPr id="33" name="Picture 32" descr="A cartoon of a person&#10;&#10;Description automatically generated">
            <a:extLst>
              <a:ext uri="{FF2B5EF4-FFF2-40B4-BE49-F238E27FC236}">
                <a16:creationId xmlns:a16="http://schemas.microsoft.com/office/drawing/2014/main" id="{EB4A40C6-BF19-4F2C-8DBB-C17453D75C6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39583" y="1812825"/>
            <a:ext cx="2753620" cy="5398723"/>
          </a:xfrm>
          <a:prstGeom prst="rect">
            <a:avLst/>
          </a:prstGeom>
        </p:spPr>
      </p:pic>
    </p:spTree>
    <p:extLst>
      <p:ext uri="{BB962C8B-B14F-4D97-AF65-F5344CB8AC3E}">
        <p14:creationId xmlns:p14="http://schemas.microsoft.com/office/powerpoint/2010/main" val="1862534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barn(inVertical)">
                                      <p:cBhvr>
                                        <p:cTn id="1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A947B-BFD5-55B0-FACD-4DD21956AB44}"/>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34FBA18E-B2C6-CD23-A31F-DED7C346BBEC}"/>
              </a:ext>
            </a:extLst>
          </p:cNvPr>
          <p:cNvPicPr>
            <a:picLocks noChangeAspect="1"/>
          </p:cNvPicPr>
          <p:nvPr/>
        </p:nvPicPr>
        <p:blipFill>
          <a:blip r:embed="rId3"/>
          <a:stretch>
            <a:fillRect/>
          </a:stretch>
        </p:blipFill>
        <p:spPr>
          <a:xfrm>
            <a:off x="0" y="-21761"/>
            <a:ext cx="12192000" cy="6857999"/>
          </a:xfrm>
          <a:prstGeom prst="rect">
            <a:avLst/>
          </a:prstGeom>
        </p:spPr>
      </p:pic>
      <p:pic>
        <p:nvPicPr>
          <p:cNvPr id="8" name="Picture 7">
            <a:extLst>
              <a:ext uri="{FF2B5EF4-FFF2-40B4-BE49-F238E27FC236}">
                <a16:creationId xmlns:a16="http://schemas.microsoft.com/office/drawing/2014/main" id="{F5F09C60-8829-1856-0D3D-93CD9EFE69DD}"/>
              </a:ext>
            </a:extLst>
          </p:cNvPr>
          <p:cNvPicPr>
            <a:picLocks noChangeAspect="1"/>
          </p:cNvPicPr>
          <p:nvPr/>
        </p:nvPicPr>
        <p:blipFill>
          <a:blip r:embed="rId3"/>
          <a:stretch>
            <a:fillRect/>
          </a:stretch>
        </p:blipFill>
        <p:spPr>
          <a:xfrm>
            <a:off x="0" y="0"/>
            <a:ext cx="12192000" cy="6857999"/>
          </a:xfrm>
          <a:prstGeom prst="rect">
            <a:avLst/>
          </a:prstGeom>
        </p:spPr>
      </p:pic>
      <p:pic>
        <p:nvPicPr>
          <p:cNvPr id="11" name="图片 286">
            <a:extLst>
              <a:ext uri="{FF2B5EF4-FFF2-40B4-BE49-F238E27FC236}">
                <a16:creationId xmlns:a16="http://schemas.microsoft.com/office/drawing/2014/main" id="{FF03513E-AD9E-52CF-3468-CCC5E76BD9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35703" y="4705306"/>
            <a:ext cx="4228575" cy="2367846"/>
          </a:xfrm>
          <a:prstGeom prst="rect">
            <a:avLst/>
          </a:prstGeom>
        </p:spPr>
      </p:pic>
      <p:sp>
        <p:nvSpPr>
          <p:cNvPr id="176" name="矩形 175">
            <a:extLst>
              <a:ext uri="{FF2B5EF4-FFF2-40B4-BE49-F238E27FC236}">
                <a16:creationId xmlns:a16="http://schemas.microsoft.com/office/drawing/2014/main" id="{5DE5BD9E-6C08-FE81-EC86-34451E88FEE3}"/>
              </a:ext>
            </a:extLst>
          </p:cNvPr>
          <p:cNvSpPr/>
          <p:nvPr/>
        </p:nvSpPr>
        <p:spPr>
          <a:xfrm>
            <a:off x="2680492" y="-215153"/>
            <a:ext cx="6831016" cy="7460015"/>
          </a:xfrm>
          <a:prstGeom prst="rect">
            <a:avLst/>
          </a:prstGeom>
          <a:solidFill>
            <a:schemeClr val="bg1"/>
          </a:solidFill>
          <a:ln>
            <a:noFill/>
          </a:ln>
          <a:effectLst>
            <a:outerShdw blurRad="381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Montserrat Medium" panose="00000600000000000000" pitchFamily="2" charset="0"/>
              <a:cs typeface="Montserrat Medium" panose="00000600000000000000" pitchFamily="2" charset="0"/>
            </a:endParaRPr>
          </a:p>
        </p:txBody>
      </p:sp>
      <p:pic>
        <p:nvPicPr>
          <p:cNvPr id="109" name="图片 108">
            <a:extLst>
              <a:ext uri="{FF2B5EF4-FFF2-40B4-BE49-F238E27FC236}">
                <a16:creationId xmlns:a16="http://schemas.microsoft.com/office/drawing/2014/main" id="{E076D4C6-9410-22B7-14C9-BF24D867C5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403" y="-92296"/>
            <a:ext cx="13364555" cy="6679064"/>
          </a:xfrm>
          <a:prstGeom prst="rect">
            <a:avLst/>
          </a:prstGeom>
        </p:spPr>
      </p:pic>
      <p:pic>
        <p:nvPicPr>
          <p:cNvPr id="110" name="图片 109">
            <a:extLst>
              <a:ext uri="{FF2B5EF4-FFF2-40B4-BE49-F238E27FC236}">
                <a16:creationId xmlns:a16="http://schemas.microsoft.com/office/drawing/2014/main" id="{460ED3B0-C7D0-603C-3942-E2DC9AA324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17622" y="370455"/>
            <a:ext cx="1051388" cy="525694"/>
          </a:xfrm>
          <a:prstGeom prst="rect">
            <a:avLst/>
          </a:prstGeom>
          <a:effectLst>
            <a:outerShdw blurRad="355600" dist="88900" dir="2700000" algn="tl" rotWithShape="0">
              <a:prstClr val="black">
                <a:alpha val="28000"/>
              </a:prstClr>
            </a:outerShdw>
          </a:effectLst>
        </p:spPr>
      </p:pic>
      <p:grpSp>
        <p:nvGrpSpPr>
          <p:cNvPr id="6" name="组合 5">
            <a:extLst>
              <a:ext uri="{FF2B5EF4-FFF2-40B4-BE49-F238E27FC236}">
                <a16:creationId xmlns:a16="http://schemas.microsoft.com/office/drawing/2014/main" id="{47461D5D-C7BC-9CDB-94FD-35423B3FFFE7}"/>
              </a:ext>
            </a:extLst>
          </p:cNvPr>
          <p:cNvGrpSpPr/>
          <p:nvPr/>
        </p:nvGrpSpPr>
        <p:grpSpPr>
          <a:xfrm>
            <a:off x="477849" y="4203515"/>
            <a:ext cx="1633493" cy="1774475"/>
            <a:chOff x="1197294" y="4115493"/>
            <a:chExt cx="4689204" cy="1774475"/>
          </a:xfrm>
        </p:grpSpPr>
        <p:sp>
          <p:nvSpPr>
            <p:cNvPr id="121" name="任意多边形 120">
              <a:extLst>
                <a:ext uri="{FF2B5EF4-FFF2-40B4-BE49-F238E27FC236}">
                  <a16:creationId xmlns:a16="http://schemas.microsoft.com/office/drawing/2014/main" id="{3C17FC65-A29C-EE93-9507-222D6872CC5C}"/>
                </a:ext>
              </a:extLst>
            </p:cNvPr>
            <p:cNvSpPr/>
            <p:nvPr/>
          </p:nvSpPr>
          <p:spPr>
            <a:xfrm rot="16200000">
              <a:off x="2654658" y="2658129"/>
              <a:ext cx="1774475" cy="4689204"/>
            </a:xfrm>
            <a:custGeom>
              <a:avLst/>
              <a:gdLst/>
              <a:ahLst/>
              <a:cxnLst/>
              <a:rect l="l" t="t" r="r" b="b"/>
              <a:pathLst>
                <a:path w="1774475" h="4689204">
                  <a:moveTo>
                    <a:pt x="1255451" y="604560"/>
                  </a:moveTo>
                  <a:cubicBezTo>
                    <a:pt x="1255451" y="624801"/>
                    <a:pt x="1246919" y="634921"/>
                    <a:pt x="1229853" y="634921"/>
                  </a:cubicBezTo>
                  <a:lnTo>
                    <a:pt x="648233" y="634921"/>
                  </a:lnTo>
                  <a:cubicBezTo>
                    <a:pt x="631167" y="634921"/>
                    <a:pt x="622634" y="624801"/>
                    <a:pt x="622634" y="604560"/>
                  </a:cubicBezTo>
                  <a:cubicBezTo>
                    <a:pt x="622634" y="583129"/>
                    <a:pt x="631167" y="572414"/>
                    <a:pt x="648233" y="572414"/>
                  </a:cubicBezTo>
                  <a:lnTo>
                    <a:pt x="1229853" y="572414"/>
                  </a:lnTo>
                  <a:cubicBezTo>
                    <a:pt x="1246919" y="572414"/>
                    <a:pt x="1255451" y="583129"/>
                    <a:pt x="1255451" y="604560"/>
                  </a:cubicBezTo>
                  <a:close/>
                  <a:moveTo>
                    <a:pt x="1364989" y="958176"/>
                  </a:moveTo>
                  <a:cubicBezTo>
                    <a:pt x="1342764" y="958176"/>
                    <a:pt x="1319944" y="948808"/>
                    <a:pt x="1296528" y="930071"/>
                  </a:cubicBezTo>
                  <a:cubicBezTo>
                    <a:pt x="1273112" y="911334"/>
                    <a:pt x="1261405" y="888357"/>
                    <a:pt x="1261405" y="861140"/>
                  </a:cubicBezTo>
                  <a:lnTo>
                    <a:pt x="1136984" y="861140"/>
                  </a:lnTo>
                  <a:lnTo>
                    <a:pt x="1136984" y="932578"/>
                  </a:lnTo>
                  <a:lnTo>
                    <a:pt x="511311" y="932578"/>
                  </a:lnTo>
                  <a:lnTo>
                    <a:pt x="511311" y="1120101"/>
                  </a:lnTo>
                  <a:lnTo>
                    <a:pt x="1364989" y="1120101"/>
                  </a:lnTo>
                  <a:close/>
                  <a:moveTo>
                    <a:pt x="1372728" y="605751"/>
                  </a:moveTo>
                  <a:cubicBezTo>
                    <a:pt x="1372728" y="458510"/>
                    <a:pt x="1317364" y="384890"/>
                    <a:pt x="1206636" y="384890"/>
                  </a:cubicBezTo>
                  <a:lnTo>
                    <a:pt x="657162" y="384890"/>
                  </a:lnTo>
                  <a:cubicBezTo>
                    <a:pt x="607950" y="384890"/>
                    <a:pt x="570048" y="405031"/>
                    <a:pt x="543458" y="445314"/>
                  </a:cubicBezTo>
                  <a:cubicBezTo>
                    <a:pt x="516867" y="485597"/>
                    <a:pt x="503572" y="538679"/>
                    <a:pt x="503572" y="604560"/>
                  </a:cubicBezTo>
                  <a:cubicBezTo>
                    <a:pt x="503572" y="668457"/>
                    <a:pt x="517066" y="720746"/>
                    <a:pt x="544053" y="761425"/>
                  </a:cubicBezTo>
                  <a:cubicBezTo>
                    <a:pt x="571041" y="802105"/>
                    <a:pt x="609140" y="822445"/>
                    <a:pt x="658353" y="822445"/>
                  </a:cubicBezTo>
                  <a:lnTo>
                    <a:pt x="1207826" y="822445"/>
                  </a:lnTo>
                  <a:cubicBezTo>
                    <a:pt x="1317761" y="822445"/>
                    <a:pt x="1372728" y="750213"/>
                    <a:pt x="1372728" y="605751"/>
                  </a:cubicBezTo>
                  <a:close/>
                  <a:moveTo>
                    <a:pt x="1774475" y="0"/>
                  </a:moveTo>
                  <a:lnTo>
                    <a:pt x="1774475" y="4689204"/>
                  </a:lnTo>
                  <a:lnTo>
                    <a:pt x="0" y="4689204"/>
                  </a:lnTo>
                  <a:lnTo>
                    <a:pt x="0" y="0"/>
                  </a:lnTo>
                  <a:close/>
                </a:path>
              </a:pathLst>
            </a:custGeom>
            <a:solidFill>
              <a:srgbClr val="A87D53"/>
            </a:solidFill>
            <a:ln>
              <a:noFill/>
            </a:ln>
            <a:effectLst>
              <a:outerShdw blurRad="5080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dirty="0">
                <a:ln>
                  <a:noFill/>
                </a:ln>
                <a:solidFill>
                  <a:prstClr val="white"/>
                </a:solidFill>
                <a:effectLst/>
                <a:uLnTx/>
                <a:uFillTx/>
                <a:latin typeface="Montserrat Medium" panose="00000600000000000000" pitchFamily="2" charset="0"/>
                <a:cs typeface="Montserrat Medium" panose="00000600000000000000" pitchFamily="2" charset="0"/>
              </a:endParaRPr>
            </a:p>
          </p:txBody>
        </p:sp>
        <p:sp>
          <p:nvSpPr>
            <p:cNvPr id="4" name="矩形 3">
              <a:extLst>
                <a:ext uri="{FF2B5EF4-FFF2-40B4-BE49-F238E27FC236}">
                  <a16:creationId xmlns:a16="http://schemas.microsoft.com/office/drawing/2014/main" id="{A6C16956-F92F-26D1-8A02-90C5C28C82FD}"/>
                </a:ext>
              </a:extLst>
            </p:cNvPr>
            <p:cNvSpPr/>
            <p:nvPr/>
          </p:nvSpPr>
          <p:spPr>
            <a:xfrm>
              <a:off x="1206052" y="4115493"/>
              <a:ext cx="1389417" cy="1753046"/>
            </a:xfrm>
            <a:prstGeom prst="rect">
              <a:avLst/>
            </a:prstGeom>
            <a:solidFill>
              <a:srgbClr val="A87D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Montserrat Medium" panose="00000600000000000000" pitchFamily="2" charset="0"/>
                <a:cs typeface="Montserrat Medium" panose="00000600000000000000" pitchFamily="2" charset="0"/>
              </a:endParaRPr>
            </a:p>
          </p:txBody>
        </p:sp>
      </p:grpSp>
      <p:grpSp>
        <p:nvGrpSpPr>
          <p:cNvPr id="7" name="组合 6">
            <a:extLst>
              <a:ext uri="{FF2B5EF4-FFF2-40B4-BE49-F238E27FC236}">
                <a16:creationId xmlns:a16="http://schemas.microsoft.com/office/drawing/2014/main" id="{80C0A055-6635-D86D-346B-87ACF71D8110}"/>
              </a:ext>
            </a:extLst>
          </p:cNvPr>
          <p:cNvGrpSpPr/>
          <p:nvPr/>
        </p:nvGrpSpPr>
        <p:grpSpPr>
          <a:xfrm>
            <a:off x="2408214" y="4203515"/>
            <a:ext cx="8689846" cy="1774476"/>
            <a:chOff x="6224970" y="4094063"/>
            <a:chExt cx="4675955" cy="1774476"/>
          </a:xfrm>
        </p:grpSpPr>
        <p:sp>
          <p:nvSpPr>
            <p:cNvPr id="120" name="任意多边形 119">
              <a:extLst>
                <a:ext uri="{FF2B5EF4-FFF2-40B4-BE49-F238E27FC236}">
                  <a16:creationId xmlns:a16="http://schemas.microsoft.com/office/drawing/2014/main" id="{4FD3EF08-2467-AD7B-D928-A7AC543D23F4}"/>
                </a:ext>
              </a:extLst>
            </p:cNvPr>
            <p:cNvSpPr/>
            <p:nvPr/>
          </p:nvSpPr>
          <p:spPr>
            <a:xfrm rot="16200000">
              <a:off x="7675710" y="2643324"/>
              <a:ext cx="1774475" cy="4675954"/>
            </a:xfrm>
            <a:custGeom>
              <a:avLst/>
              <a:gdLst/>
              <a:ahLst/>
              <a:cxnLst/>
              <a:rect l="l" t="t" r="r" b="b"/>
              <a:pathLst>
                <a:path w="1774475" h="4675954">
                  <a:moveTo>
                    <a:pt x="1229111" y="637147"/>
                  </a:moveTo>
                  <a:cubicBezTo>
                    <a:pt x="1229111" y="657388"/>
                    <a:pt x="1220579" y="667508"/>
                    <a:pt x="1203513" y="667508"/>
                  </a:cubicBezTo>
                  <a:lnTo>
                    <a:pt x="621893" y="667508"/>
                  </a:lnTo>
                  <a:cubicBezTo>
                    <a:pt x="604827" y="667508"/>
                    <a:pt x="596294" y="657388"/>
                    <a:pt x="596294" y="637147"/>
                  </a:cubicBezTo>
                  <a:cubicBezTo>
                    <a:pt x="596294" y="615716"/>
                    <a:pt x="604827" y="605001"/>
                    <a:pt x="621893" y="605001"/>
                  </a:cubicBezTo>
                  <a:lnTo>
                    <a:pt x="1203513" y="605001"/>
                  </a:lnTo>
                  <a:cubicBezTo>
                    <a:pt x="1220579" y="605001"/>
                    <a:pt x="1229111" y="615716"/>
                    <a:pt x="1229111" y="637147"/>
                  </a:cubicBezTo>
                  <a:close/>
                  <a:moveTo>
                    <a:pt x="1346388" y="1103277"/>
                  </a:moveTo>
                  <a:cubicBezTo>
                    <a:pt x="1346388" y="961990"/>
                    <a:pt x="1291421" y="891346"/>
                    <a:pt x="1181486" y="891346"/>
                  </a:cubicBezTo>
                  <a:lnTo>
                    <a:pt x="1032658" y="891346"/>
                  </a:lnTo>
                  <a:lnTo>
                    <a:pt x="1032658" y="1059224"/>
                  </a:lnTo>
                  <a:lnTo>
                    <a:pt x="1179105" y="1059224"/>
                  </a:lnTo>
                  <a:cubicBezTo>
                    <a:pt x="1202918" y="1059224"/>
                    <a:pt x="1214824" y="1072321"/>
                    <a:pt x="1214824" y="1098515"/>
                  </a:cubicBezTo>
                  <a:cubicBezTo>
                    <a:pt x="1214824" y="1123915"/>
                    <a:pt x="1195774" y="1136615"/>
                    <a:pt x="1157674" y="1136615"/>
                  </a:cubicBezTo>
                  <a:cubicBezTo>
                    <a:pt x="1084649" y="1136615"/>
                    <a:pt x="1027102" y="1125105"/>
                    <a:pt x="985033" y="1102087"/>
                  </a:cubicBezTo>
                  <a:lnTo>
                    <a:pt x="598080" y="891346"/>
                  </a:lnTo>
                  <a:lnTo>
                    <a:pt x="484971" y="891346"/>
                  </a:lnTo>
                  <a:lnTo>
                    <a:pt x="484971" y="1319376"/>
                  </a:lnTo>
                  <a:lnTo>
                    <a:pt x="594508" y="1319376"/>
                  </a:lnTo>
                  <a:lnTo>
                    <a:pt x="594508" y="1089929"/>
                  </a:lnTo>
                  <a:lnTo>
                    <a:pt x="998130" y="1300921"/>
                  </a:lnTo>
                  <a:cubicBezTo>
                    <a:pt x="1021546" y="1313224"/>
                    <a:pt x="1051311" y="1319376"/>
                    <a:pt x="1087427" y="1319376"/>
                  </a:cubicBezTo>
                  <a:cubicBezTo>
                    <a:pt x="1179502" y="1319376"/>
                    <a:pt x="1245681" y="1305187"/>
                    <a:pt x="1285964" y="1276811"/>
                  </a:cubicBezTo>
                  <a:cubicBezTo>
                    <a:pt x="1326247" y="1248434"/>
                    <a:pt x="1346388" y="1190590"/>
                    <a:pt x="1346388" y="1103277"/>
                  </a:cubicBezTo>
                  <a:close/>
                  <a:moveTo>
                    <a:pt x="1346388" y="638338"/>
                  </a:moveTo>
                  <a:cubicBezTo>
                    <a:pt x="1346388" y="491097"/>
                    <a:pt x="1291024" y="417477"/>
                    <a:pt x="1180296" y="417477"/>
                  </a:cubicBezTo>
                  <a:lnTo>
                    <a:pt x="630822" y="417477"/>
                  </a:lnTo>
                  <a:cubicBezTo>
                    <a:pt x="581610" y="417477"/>
                    <a:pt x="543708" y="437619"/>
                    <a:pt x="517118" y="477901"/>
                  </a:cubicBezTo>
                  <a:cubicBezTo>
                    <a:pt x="490527" y="518184"/>
                    <a:pt x="477232" y="571266"/>
                    <a:pt x="477232" y="637147"/>
                  </a:cubicBezTo>
                  <a:cubicBezTo>
                    <a:pt x="477232" y="701044"/>
                    <a:pt x="490726" y="753333"/>
                    <a:pt x="517713" y="794012"/>
                  </a:cubicBezTo>
                  <a:cubicBezTo>
                    <a:pt x="544701" y="834692"/>
                    <a:pt x="582800" y="855032"/>
                    <a:pt x="632013" y="855032"/>
                  </a:cubicBezTo>
                  <a:lnTo>
                    <a:pt x="1181486" y="855032"/>
                  </a:lnTo>
                  <a:cubicBezTo>
                    <a:pt x="1291421" y="855032"/>
                    <a:pt x="1346388" y="782801"/>
                    <a:pt x="1346388" y="638338"/>
                  </a:cubicBezTo>
                  <a:close/>
                  <a:moveTo>
                    <a:pt x="1774475" y="0"/>
                  </a:moveTo>
                  <a:lnTo>
                    <a:pt x="1774475" y="4675954"/>
                  </a:lnTo>
                  <a:lnTo>
                    <a:pt x="0" y="4675954"/>
                  </a:lnTo>
                  <a:lnTo>
                    <a:pt x="0" y="0"/>
                  </a:lnTo>
                  <a:close/>
                </a:path>
              </a:pathLst>
            </a:custGeom>
            <a:solidFill>
              <a:srgbClr val="A87D53"/>
            </a:solidFill>
            <a:ln>
              <a:noFill/>
            </a:ln>
            <a:effectLst>
              <a:outerShdw blurRad="5080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dirty="0">
                <a:ln>
                  <a:noFill/>
                </a:ln>
                <a:solidFill>
                  <a:prstClr val="white"/>
                </a:solidFill>
                <a:effectLst/>
                <a:uLnTx/>
                <a:uFillTx/>
                <a:latin typeface="Montserrat Medium" panose="00000600000000000000" pitchFamily="2" charset="0"/>
                <a:cs typeface="Montserrat Medium" panose="00000600000000000000" pitchFamily="2" charset="0"/>
              </a:endParaRPr>
            </a:p>
          </p:txBody>
        </p:sp>
        <p:sp>
          <p:nvSpPr>
            <p:cNvPr id="111" name="矩形 110">
              <a:extLst>
                <a:ext uri="{FF2B5EF4-FFF2-40B4-BE49-F238E27FC236}">
                  <a16:creationId xmlns:a16="http://schemas.microsoft.com/office/drawing/2014/main" id="{5BE66ACB-5925-3EC4-F902-2621AC53A97A}"/>
                </a:ext>
              </a:extLst>
            </p:cNvPr>
            <p:cNvSpPr/>
            <p:nvPr/>
          </p:nvSpPr>
          <p:spPr>
            <a:xfrm>
              <a:off x="6224970" y="4094063"/>
              <a:ext cx="1389417" cy="1774476"/>
            </a:xfrm>
            <a:prstGeom prst="rect">
              <a:avLst/>
            </a:prstGeom>
            <a:solidFill>
              <a:srgbClr val="A87D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Montserrat Medium" panose="00000600000000000000" pitchFamily="2" charset="0"/>
                <a:cs typeface="Montserrat Medium" panose="00000600000000000000" pitchFamily="2" charset="0"/>
              </a:endParaRPr>
            </a:p>
          </p:txBody>
        </p:sp>
      </p:grpSp>
      <p:pic>
        <p:nvPicPr>
          <p:cNvPr id="113" name="图片 112">
            <a:extLst>
              <a:ext uri="{FF2B5EF4-FFF2-40B4-BE49-F238E27FC236}">
                <a16:creationId xmlns:a16="http://schemas.microsoft.com/office/drawing/2014/main" id="{F842E6C9-06D3-C628-8B55-30B91B892E8F}"/>
              </a:ext>
            </a:extLst>
          </p:cNvPr>
          <p:cNvPicPr>
            <a:picLocks noChangeAspect="1"/>
          </p:cNvPicPr>
          <p:nvPr/>
        </p:nvPicPr>
        <p:blipFill rotWithShape="1">
          <a:blip r:embed="rId7">
            <a:extLst>
              <a:ext uri="{28A0092B-C50C-407E-A947-70E740481C1C}">
                <a14:useLocalDpi xmlns:a14="http://schemas.microsoft.com/office/drawing/2010/main" val="0"/>
              </a:ext>
            </a:extLst>
          </a:blip>
          <a:srcRect l="12757" r="50000" b="40242"/>
          <a:stretch>
            <a:fillRect/>
          </a:stretch>
        </p:blipFill>
        <p:spPr>
          <a:xfrm>
            <a:off x="10289178" y="2642183"/>
            <a:ext cx="1239818" cy="994676"/>
          </a:xfrm>
          <a:prstGeom prst="rect">
            <a:avLst/>
          </a:prstGeom>
        </p:spPr>
      </p:pic>
      <p:pic>
        <p:nvPicPr>
          <p:cNvPr id="116" name="图片 115">
            <a:extLst>
              <a:ext uri="{FF2B5EF4-FFF2-40B4-BE49-F238E27FC236}">
                <a16:creationId xmlns:a16="http://schemas.microsoft.com/office/drawing/2014/main" id="{0D4A808A-36C0-93A9-F64A-44E733E0B712}"/>
              </a:ext>
            </a:extLst>
          </p:cNvPr>
          <p:cNvPicPr>
            <a:picLocks noChangeAspect="1"/>
          </p:cNvPicPr>
          <p:nvPr/>
        </p:nvPicPr>
        <p:blipFill rotWithShape="1">
          <a:blip r:embed="rId7">
            <a:extLst>
              <a:ext uri="{28A0092B-C50C-407E-A947-70E740481C1C}">
                <a14:useLocalDpi xmlns:a14="http://schemas.microsoft.com/office/drawing/2010/main" val="0"/>
              </a:ext>
            </a:extLst>
          </a:blip>
          <a:srcRect l="12757" r="50000" b="40242"/>
          <a:stretch>
            <a:fillRect/>
          </a:stretch>
        </p:blipFill>
        <p:spPr>
          <a:xfrm>
            <a:off x="3971510" y="5271694"/>
            <a:ext cx="1843118" cy="1478689"/>
          </a:xfrm>
          <a:prstGeom prst="rect">
            <a:avLst/>
          </a:prstGeom>
        </p:spPr>
      </p:pic>
      <p:pic>
        <p:nvPicPr>
          <p:cNvPr id="10" name="图片 32">
            <a:extLst>
              <a:ext uri="{FF2B5EF4-FFF2-40B4-BE49-F238E27FC236}">
                <a16:creationId xmlns:a16="http://schemas.microsoft.com/office/drawing/2014/main" id="{7050CD37-00F3-B674-3FDE-B809B5CC2C63}"/>
              </a:ext>
            </a:extLst>
          </p:cNvPr>
          <p:cNvPicPr>
            <a:picLocks noChangeAspect="1"/>
          </p:cNvPicPr>
          <p:nvPr/>
        </p:nvPicPr>
        <p:blipFill rotWithShape="1">
          <a:blip r:embed="rId8" cstate="screen">
            <a:alphaModFix amt="50000"/>
          </a:blip>
          <a:srcRect/>
          <a:stretch>
            <a:fillRect/>
          </a:stretch>
        </p:blipFill>
        <p:spPr>
          <a:xfrm rot="941536">
            <a:off x="8605137" y="5925532"/>
            <a:ext cx="1016359" cy="935306"/>
          </a:xfrm>
          <a:prstGeom prst="rect">
            <a:avLst/>
          </a:prstGeom>
        </p:spPr>
      </p:pic>
      <p:sp>
        <p:nvSpPr>
          <p:cNvPr id="3" name="文本框 4">
            <a:extLst>
              <a:ext uri="{FF2B5EF4-FFF2-40B4-BE49-F238E27FC236}">
                <a16:creationId xmlns:a16="http://schemas.microsoft.com/office/drawing/2014/main" id="{4A489A1E-F667-7D8E-1331-C8771F4214E2}"/>
              </a:ext>
            </a:extLst>
          </p:cNvPr>
          <p:cNvSpPr txBox="1"/>
          <p:nvPr/>
        </p:nvSpPr>
        <p:spPr>
          <a:xfrm>
            <a:off x="548881" y="4356763"/>
            <a:ext cx="15034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a:ln>
                  <a:noFill/>
                </a:ln>
                <a:solidFill>
                  <a:prstClr val="white"/>
                </a:solidFill>
                <a:effectLst/>
                <a:uLnTx/>
                <a:uFillTx/>
                <a:latin typeface="Montserrat Medium" panose="00000600000000000000" pitchFamily="2" charset="0"/>
                <a:cs typeface="Montserrat Medium" panose="00000600000000000000" pitchFamily="2" charset="0"/>
              </a:rPr>
              <a:t>II</a:t>
            </a:r>
          </a:p>
        </p:txBody>
      </p:sp>
      <p:sp>
        <p:nvSpPr>
          <p:cNvPr id="12" name="文本框 4">
            <a:extLst>
              <a:ext uri="{FF2B5EF4-FFF2-40B4-BE49-F238E27FC236}">
                <a16:creationId xmlns:a16="http://schemas.microsoft.com/office/drawing/2014/main" id="{93F456DC-A2EE-0061-9DAE-24F6CA4FEC57}"/>
              </a:ext>
            </a:extLst>
          </p:cNvPr>
          <p:cNvSpPr txBox="1"/>
          <p:nvPr/>
        </p:nvSpPr>
        <p:spPr>
          <a:xfrm>
            <a:off x="2743745" y="4555069"/>
            <a:ext cx="8554898" cy="1015663"/>
          </a:xfrm>
          <a:prstGeom prst="rect">
            <a:avLst/>
          </a:prstGeom>
          <a:noFill/>
        </p:spPr>
        <p:txBody>
          <a:bodyPr wrap="square" rtlCol="0">
            <a:spAutoFit/>
          </a:bodyPr>
          <a:lstStyle/>
          <a:p>
            <a:r>
              <a:rPr lang="vi-VN" sz="6000" b="1" dirty="0">
                <a:solidFill>
                  <a:schemeClr val="bg1"/>
                </a:solidFill>
                <a:latin typeface="Times New Roman" panose="02020603050405020304" pitchFamily="18" charset="0"/>
                <a:cs typeface="Times New Roman" panose="02020603050405020304" pitchFamily="18" charset="0"/>
              </a:rPr>
              <a:t>Suy ngẫm và phản hồi</a:t>
            </a:r>
            <a:endParaRPr lang="en-SG" sz="6000" dirty="0">
              <a:solidFill>
                <a:schemeClr val="bg1"/>
              </a:solidFill>
              <a:latin typeface="Times New Roman" panose="02020603050405020304" pitchFamily="18" charset="0"/>
              <a:cs typeface="Times New Roman" panose="02020603050405020304" pitchFamily="18" charset="0"/>
            </a:endParaRPr>
          </a:p>
        </p:txBody>
      </p:sp>
      <p:pic>
        <p:nvPicPr>
          <p:cNvPr id="23" name="图片 3">
            <a:extLst>
              <a:ext uri="{FF2B5EF4-FFF2-40B4-BE49-F238E27FC236}">
                <a16:creationId xmlns:a16="http://schemas.microsoft.com/office/drawing/2014/main" id="{CFD5C485-B325-A9C8-4364-CED0CEEF75F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14087" y="276429"/>
            <a:ext cx="2559313" cy="1181222"/>
          </a:xfrm>
          <a:prstGeom prst="rect">
            <a:avLst/>
          </a:prstGeom>
        </p:spPr>
      </p:pic>
      <p:pic>
        <p:nvPicPr>
          <p:cNvPr id="2" name="Picture 1" descr="A person holding another person&#10;&#10;Description automatically generated">
            <a:extLst>
              <a:ext uri="{FF2B5EF4-FFF2-40B4-BE49-F238E27FC236}">
                <a16:creationId xmlns:a16="http://schemas.microsoft.com/office/drawing/2014/main" id="{BF4953A4-9DF3-9A05-B277-DB0AEFEE4F0A}"/>
              </a:ext>
            </a:extLst>
          </p:cNvPr>
          <p:cNvPicPr>
            <a:picLocks noChangeAspect="1"/>
          </p:cNvPicPr>
          <p:nvPr/>
        </p:nvPicPr>
        <p:blipFill>
          <a:blip r:embed="rId10">
            <a:extLst>
              <a:ext uri="{28A0092B-C50C-407E-A947-70E740481C1C}">
                <a14:useLocalDpi xmlns:a14="http://schemas.microsoft.com/office/drawing/2010/main" val="0"/>
              </a:ext>
            </a:extLst>
          </a:blip>
          <a:srcRect r="-1161" b="5260"/>
          <a:stretch/>
        </p:blipFill>
        <p:spPr>
          <a:xfrm>
            <a:off x="3352626" y="413071"/>
            <a:ext cx="5702661" cy="3798941"/>
          </a:xfrm>
          <a:prstGeom prst="rect">
            <a:avLst/>
          </a:prstGeom>
        </p:spPr>
      </p:pic>
      <p:pic>
        <p:nvPicPr>
          <p:cNvPr id="5" name="图片 5">
            <a:extLst>
              <a:ext uri="{FF2B5EF4-FFF2-40B4-BE49-F238E27FC236}">
                <a16:creationId xmlns:a16="http://schemas.microsoft.com/office/drawing/2014/main" id="{A14341A0-DE4C-E30C-BC4D-99BFAE701A35}"/>
              </a:ext>
            </a:extLst>
          </p:cNvPr>
          <p:cNvPicPr>
            <a:picLocks noChangeAspect="1"/>
          </p:cNvPicPr>
          <p:nvPr/>
        </p:nvPicPr>
        <p:blipFill rotWithShape="1">
          <a:blip r:embed="rId11">
            <a:extLst>
              <a:ext uri="{28A0092B-C50C-407E-A947-70E740481C1C}">
                <a14:useLocalDpi xmlns:a14="http://schemas.microsoft.com/office/drawing/2010/main"/>
              </a:ext>
            </a:extLst>
          </a:blip>
          <a:srcRect r="12117" b="34072"/>
          <a:stretch/>
        </p:blipFill>
        <p:spPr>
          <a:xfrm>
            <a:off x="13614" y="5693852"/>
            <a:ext cx="12178386" cy="1233497"/>
          </a:xfrm>
          <a:prstGeom prst="rect">
            <a:avLst/>
          </a:prstGeom>
        </p:spPr>
      </p:pic>
      <p:pic>
        <p:nvPicPr>
          <p:cNvPr id="9" name="图片 18">
            <a:extLst>
              <a:ext uri="{FF2B5EF4-FFF2-40B4-BE49-F238E27FC236}">
                <a16:creationId xmlns:a16="http://schemas.microsoft.com/office/drawing/2014/main" id="{CF898D25-0900-2DA2-2351-91E67EC36794}"/>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7339" t="48628" r="73602"/>
          <a:stretch/>
        </p:blipFill>
        <p:spPr>
          <a:xfrm>
            <a:off x="-32415" y="5117595"/>
            <a:ext cx="1741472" cy="1747350"/>
          </a:xfrm>
          <a:prstGeom prst="rect">
            <a:avLst/>
          </a:prstGeom>
        </p:spPr>
      </p:pic>
    </p:spTree>
    <p:extLst>
      <p:ext uri="{BB962C8B-B14F-4D97-AF65-F5344CB8AC3E}">
        <p14:creationId xmlns:p14="http://schemas.microsoft.com/office/powerpoint/2010/main" val="24512448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176"/>
                                        </p:tgtEl>
                                        <p:attrNameLst>
                                          <p:attrName>style.visibility</p:attrName>
                                        </p:attrNameLst>
                                      </p:cBhvr>
                                      <p:to>
                                        <p:strVal val="visible"/>
                                      </p:to>
                                    </p:set>
                                    <p:anim calcmode="lin" valueType="num">
                                      <p:cBhvr additive="base">
                                        <p:cTn id="19" dur="500" fill="hold"/>
                                        <p:tgtEl>
                                          <p:spTgt spid="176"/>
                                        </p:tgtEl>
                                        <p:attrNameLst>
                                          <p:attrName>ppt_x</p:attrName>
                                        </p:attrNameLst>
                                      </p:cBhvr>
                                      <p:tavLst>
                                        <p:tav tm="0">
                                          <p:val>
                                            <p:strVal val="#ppt_x"/>
                                          </p:val>
                                        </p:tav>
                                        <p:tav tm="100000">
                                          <p:val>
                                            <p:strVal val="#ppt_x"/>
                                          </p:val>
                                        </p:tav>
                                      </p:tavLst>
                                    </p:anim>
                                    <p:anim calcmode="lin" valueType="num">
                                      <p:cBhvr additive="base">
                                        <p:cTn id="20" dur="500" fill="hold"/>
                                        <p:tgtEl>
                                          <p:spTgt spid="176"/>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109"/>
                                        </p:tgtEl>
                                        <p:attrNameLst>
                                          <p:attrName>style.visibility</p:attrName>
                                        </p:attrNameLst>
                                      </p:cBhvr>
                                      <p:to>
                                        <p:strVal val="visible"/>
                                      </p:to>
                                    </p:set>
                                    <p:anim calcmode="lin" valueType="num">
                                      <p:cBhvr additive="base">
                                        <p:cTn id="23" dur="500" fill="hold"/>
                                        <p:tgtEl>
                                          <p:spTgt spid="109"/>
                                        </p:tgtEl>
                                        <p:attrNameLst>
                                          <p:attrName>ppt_x</p:attrName>
                                        </p:attrNameLst>
                                      </p:cBhvr>
                                      <p:tavLst>
                                        <p:tav tm="0">
                                          <p:val>
                                            <p:strVal val="#ppt_x"/>
                                          </p:val>
                                        </p:tav>
                                        <p:tav tm="100000">
                                          <p:val>
                                            <p:strVal val="#ppt_x"/>
                                          </p:val>
                                        </p:tav>
                                      </p:tavLst>
                                    </p:anim>
                                    <p:anim calcmode="lin" valueType="num">
                                      <p:cBhvr additive="base">
                                        <p:cTn id="24" dur="500" fill="hold"/>
                                        <p:tgtEl>
                                          <p:spTgt spid="109"/>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110"/>
                                        </p:tgtEl>
                                        <p:attrNameLst>
                                          <p:attrName>style.visibility</p:attrName>
                                        </p:attrNameLst>
                                      </p:cBhvr>
                                      <p:to>
                                        <p:strVal val="visible"/>
                                      </p:to>
                                    </p:set>
                                    <p:anim calcmode="lin" valueType="num">
                                      <p:cBhvr additive="base">
                                        <p:cTn id="27" dur="500" fill="hold"/>
                                        <p:tgtEl>
                                          <p:spTgt spid="110"/>
                                        </p:tgtEl>
                                        <p:attrNameLst>
                                          <p:attrName>ppt_x</p:attrName>
                                        </p:attrNameLst>
                                      </p:cBhvr>
                                      <p:tavLst>
                                        <p:tav tm="0">
                                          <p:val>
                                            <p:strVal val="#ppt_x"/>
                                          </p:val>
                                        </p:tav>
                                        <p:tav tm="100000">
                                          <p:val>
                                            <p:strVal val="#ppt_x"/>
                                          </p:val>
                                        </p:tav>
                                      </p:tavLst>
                                    </p:anim>
                                    <p:anim calcmode="lin" valueType="num">
                                      <p:cBhvr additive="base">
                                        <p:cTn id="28" dur="500" fill="hold"/>
                                        <p:tgtEl>
                                          <p:spTgt spid="110"/>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113"/>
                                        </p:tgtEl>
                                        <p:attrNameLst>
                                          <p:attrName>style.visibility</p:attrName>
                                        </p:attrNameLst>
                                      </p:cBhvr>
                                      <p:to>
                                        <p:strVal val="visible"/>
                                      </p:to>
                                    </p:set>
                                    <p:anim calcmode="lin" valueType="num">
                                      <p:cBhvr additive="base">
                                        <p:cTn id="31" dur="500" fill="hold"/>
                                        <p:tgtEl>
                                          <p:spTgt spid="113"/>
                                        </p:tgtEl>
                                        <p:attrNameLst>
                                          <p:attrName>ppt_x</p:attrName>
                                        </p:attrNameLst>
                                      </p:cBhvr>
                                      <p:tavLst>
                                        <p:tav tm="0">
                                          <p:val>
                                            <p:strVal val="#ppt_x"/>
                                          </p:val>
                                        </p:tav>
                                        <p:tav tm="100000">
                                          <p:val>
                                            <p:strVal val="#ppt_x"/>
                                          </p:val>
                                        </p:tav>
                                      </p:tavLst>
                                    </p:anim>
                                    <p:anim calcmode="lin" valueType="num">
                                      <p:cBhvr additive="base">
                                        <p:cTn id="32" dur="500" fill="hold"/>
                                        <p:tgtEl>
                                          <p:spTgt spid="113"/>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0"/>
                                  </p:stCondLst>
                                  <p:childTnLst>
                                    <p:set>
                                      <p:cBhvr>
                                        <p:cTn id="34" dur="1" fill="hold">
                                          <p:stCondLst>
                                            <p:cond delay="0"/>
                                          </p:stCondLst>
                                        </p:cTn>
                                        <p:tgtEl>
                                          <p:spTgt spid="116"/>
                                        </p:tgtEl>
                                        <p:attrNameLst>
                                          <p:attrName>style.visibility</p:attrName>
                                        </p:attrNameLst>
                                      </p:cBhvr>
                                      <p:to>
                                        <p:strVal val="visible"/>
                                      </p:to>
                                    </p:set>
                                    <p:anim calcmode="lin" valueType="num">
                                      <p:cBhvr additive="base">
                                        <p:cTn id="35" dur="500" fill="hold"/>
                                        <p:tgtEl>
                                          <p:spTgt spid="116"/>
                                        </p:tgtEl>
                                        <p:attrNameLst>
                                          <p:attrName>ppt_x</p:attrName>
                                        </p:attrNameLst>
                                      </p:cBhvr>
                                      <p:tavLst>
                                        <p:tav tm="0">
                                          <p:val>
                                            <p:strVal val="#ppt_x"/>
                                          </p:val>
                                        </p:tav>
                                        <p:tav tm="100000">
                                          <p:val>
                                            <p:strVal val="#ppt_x"/>
                                          </p:val>
                                        </p:tav>
                                      </p:tavLst>
                                    </p:anim>
                                    <p:anim calcmode="lin" valueType="num">
                                      <p:cBhvr additive="base">
                                        <p:cTn id="36" dur="500" fill="hold"/>
                                        <p:tgtEl>
                                          <p:spTgt spid="116"/>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additive="base">
                                        <p:cTn id="41" dur="500" fill="hold"/>
                                        <p:tgtEl>
                                          <p:spTgt spid="6"/>
                                        </p:tgtEl>
                                        <p:attrNameLst>
                                          <p:attrName>ppt_x</p:attrName>
                                        </p:attrNameLst>
                                      </p:cBhvr>
                                      <p:tavLst>
                                        <p:tav tm="0">
                                          <p:val>
                                            <p:strVal val="0-#ppt_w/2"/>
                                          </p:val>
                                        </p:tav>
                                        <p:tav tm="100000">
                                          <p:val>
                                            <p:strVal val="#ppt_x"/>
                                          </p:val>
                                        </p:tav>
                                      </p:tavLst>
                                    </p:anim>
                                    <p:anim calcmode="lin" valueType="num">
                                      <p:cBhvr additive="base">
                                        <p:cTn id="42" dur="500" fill="hold"/>
                                        <p:tgtEl>
                                          <p:spTgt spid="6"/>
                                        </p:tgtEl>
                                        <p:attrNameLst>
                                          <p:attrName>ppt_y</p:attrName>
                                        </p:attrNameLst>
                                      </p:cBhvr>
                                      <p:tavLst>
                                        <p:tav tm="0">
                                          <p:val>
                                            <p:strVal val="#ppt_y"/>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additive="base">
                                        <p:cTn id="45" dur="500" fill="hold"/>
                                        <p:tgtEl>
                                          <p:spTgt spid="7"/>
                                        </p:tgtEl>
                                        <p:attrNameLst>
                                          <p:attrName>ppt_x</p:attrName>
                                        </p:attrNameLst>
                                      </p:cBhvr>
                                      <p:tavLst>
                                        <p:tav tm="0">
                                          <p:val>
                                            <p:strVal val="0-#ppt_w/2"/>
                                          </p:val>
                                        </p:tav>
                                        <p:tav tm="100000">
                                          <p:val>
                                            <p:strVal val="#ppt_x"/>
                                          </p:val>
                                        </p:tav>
                                      </p:tavLst>
                                    </p:anim>
                                    <p:anim calcmode="lin" valueType="num">
                                      <p:cBhvr additive="base">
                                        <p:cTn id="46" dur="500" fill="hold"/>
                                        <p:tgtEl>
                                          <p:spTgt spid="7"/>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3"/>
                                        </p:tgtEl>
                                        <p:attrNameLst>
                                          <p:attrName>style.visibility</p:attrName>
                                        </p:attrNameLst>
                                      </p:cBhvr>
                                      <p:to>
                                        <p:strVal val="visible"/>
                                      </p:to>
                                    </p:set>
                                    <p:anim calcmode="lin" valueType="num">
                                      <p:cBhvr additive="base">
                                        <p:cTn id="49" dur="500" fill="hold"/>
                                        <p:tgtEl>
                                          <p:spTgt spid="3"/>
                                        </p:tgtEl>
                                        <p:attrNameLst>
                                          <p:attrName>ppt_x</p:attrName>
                                        </p:attrNameLst>
                                      </p:cBhvr>
                                      <p:tavLst>
                                        <p:tav tm="0">
                                          <p:val>
                                            <p:strVal val="0-#ppt_w/2"/>
                                          </p:val>
                                        </p:tav>
                                        <p:tav tm="100000">
                                          <p:val>
                                            <p:strVal val="#ppt_x"/>
                                          </p:val>
                                        </p:tav>
                                      </p:tavLst>
                                    </p:anim>
                                    <p:anim calcmode="lin" valueType="num">
                                      <p:cBhvr additive="base">
                                        <p:cTn id="50" dur="500" fill="hold"/>
                                        <p:tgtEl>
                                          <p:spTgt spid="3"/>
                                        </p:tgtEl>
                                        <p:attrNameLst>
                                          <p:attrName>ppt_y</p:attrName>
                                        </p:attrNameLst>
                                      </p:cBhvr>
                                      <p:tavLst>
                                        <p:tav tm="0">
                                          <p:val>
                                            <p:strVal val="#ppt_y"/>
                                          </p:val>
                                        </p:tav>
                                        <p:tav tm="100000">
                                          <p:val>
                                            <p:strVal val="#ppt_y"/>
                                          </p:val>
                                        </p:tav>
                                      </p:tavLst>
                                    </p:anim>
                                  </p:childTnLst>
                                </p:cTn>
                              </p:par>
                              <p:par>
                                <p:cTn id="51" presetID="16" presetClass="entr" presetSubtype="21" fill="hold" nodeType="with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barn(inVertical)">
                                      <p:cBhvr>
                                        <p:cTn id="53" dur="500"/>
                                        <p:tgtEl>
                                          <p:spTgt spid="2"/>
                                        </p:tgtEl>
                                      </p:cBhvr>
                                    </p:animEffect>
                                  </p:childTnLst>
                                </p:cTn>
                              </p:par>
                              <p:par>
                                <p:cTn id="54" presetID="2" presetClass="entr" presetSubtype="8" fill="hold" grpId="0" nodeType="with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additive="base">
                                        <p:cTn id="56" dur="500" fill="hold"/>
                                        <p:tgtEl>
                                          <p:spTgt spid="12"/>
                                        </p:tgtEl>
                                        <p:attrNameLst>
                                          <p:attrName>ppt_x</p:attrName>
                                        </p:attrNameLst>
                                      </p:cBhvr>
                                      <p:tavLst>
                                        <p:tav tm="0">
                                          <p:val>
                                            <p:strVal val="0-#ppt_w/2"/>
                                          </p:val>
                                        </p:tav>
                                        <p:tav tm="100000">
                                          <p:val>
                                            <p:strVal val="#ppt_x"/>
                                          </p:val>
                                        </p:tav>
                                      </p:tavLst>
                                    </p:anim>
                                    <p:anim calcmode="lin" valueType="num">
                                      <p:cBhvr additive="base">
                                        <p:cTn id="57"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 grpId="0" animBg="1"/>
      <p:bldP spid="3"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1F27339A-8844-3BAD-FB09-6C14A9D0C44A}"/>
              </a:ext>
            </a:extLst>
          </p:cNvPr>
          <p:cNvPicPr>
            <a:picLocks noChangeAspect="1"/>
          </p:cNvPicPr>
          <p:nvPr/>
        </p:nvPicPr>
        <p:blipFill>
          <a:blip r:embed="rId3"/>
          <a:stretch>
            <a:fillRect/>
          </a:stretch>
        </p:blipFill>
        <p:spPr>
          <a:xfrm>
            <a:off x="0" y="0"/>
            <a:ext cx="12192000" cy="6857999"/>
          </a:xfrm>
          <a:prstGeom prst="rect">
            <a:avLst/>
          </a:prstGeom>
        </p:spPr>
      </p:pic>
      <p:sp>
        <p:nvSpPr>
          <p:cNvPr id="3" name="椭圆 1">
            <a:extLst>
              <a:ext uri="{FF2B5EF4-FFF2-40B4-BE49-F238E27FC236}">
                <a16:creationId xmlns:a16="http://schemas.microsoft.com/office/drawing/2014/main" id="{9C54AD44-9BD0-25FC-6AC6-6CCDD263F868}"/>
              </a:ext>
            </a:extLst>
          </p:cNvPr>
          <p:cNvSpPr/>
          <p:nvPr/>
        </p:nvSpPr>
        <p:spPr>
          <a:xfrm>
            <a:off x="798195" y="-4284980"/>
            <a:ext cx="10446385" cy="10167620"/>
          </a:xfrm>
          <a:prstGeom prst="ellipse">
            <a:avLst/>
          </a:prstGeom>
          <a:solidFill>
            <a:schemeClr val="bg1">
              <a:alpha val="9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Arial"/>
            </a:endParaRPr>
          </a:p>
        </p:txBody>
      </p:sp>
      <p:grpSp>
        <p:nvGrpSpPr>
          <p:cNvPr id="5" name="组合 3">
            <a:extLst>
              <a:ext uri="{FF2B5EF4-FFF2-40B4-BE49-F238E27FC236}">
                <a16:creationId xmlns:a16="http://schemas.microsoft.com/office/drawing/2014/main" id="{CF8E00FD-B88B-A272-EB63-6F54B2DFE5A4}"/>
              </a:ext>
            </a:extLst>
          </p:cNvPr>
          <p:cNvGrpSpPr/>
          <p:nvPr/>
        </p:nvGrpSpPr>
        <p:grpSpPr>
          <a:xfrm>
            <a:off x="3538005" y="83903"/>
            <a:ext cx="5223510" cy="1108075"/>
            <a:chOff x="5575" y="1312"/>
            <a:chExt cx="8226" cy="1745"/>
          </a:xfrm>
        </p:grpSpPr>
        <p:pic>
          <p:nvPicPr>
            <p:cNvPr id="6" name="图片 10" descr="云朵边框">
              <a:extLst>
                <a:ext uri="{FF2B5EF4-FFF2-40B4-BE49-F238E27FC236}">
                  <a16:creationId xmlns:a16="http://schemas.microsoft.com/office/drawing/2014/main" id="{29254894-13BE-4749-FB5B-0DB335BBDF75}"/>
                </a:ext>
              </a:extLst>
            </p:cNvPr>
            <p:cNvPicPr>
              <a:picLocks noChangeAspect="1"/>
            </p:cNvPicPr>
            <p:nvPr/>
          </p:nvPicPr>
          <p:blipFill>
            <a:blip r:embed="rId4"/>
            <a:stretch>
              <a:fillRect/>
            </a:stretch>
          </p:blipFill>
          <p:spPr>
            <a:xfrm flipV="1">
              <a:off x="5575" y="1949"/>
              <a:ext cx="2130" cy="551"/>
            </a:xfrm>
            <a:prstGeom prst="rect">
              <a:avLst/>
            </a:prstGeom>
          </p:spPr>
        </p:pic>
        <p:pic>
          <p:nvPicPr>
            <p:cNvPr id="7" name="图片 11" descr="云朵边框">
              <a:extLst>
                <a:ext uri="{FF2B5EF4-FFF2-40B4-BE49-F238E27FC236}">
                  <a16:creationId xmlns:a16="http://schemas.microsoft.com/office/drawing/2014/main" id="{E6586046-753A-627E-DA6F-C392DBFBF146}"/>
                </a:ext>
              </a:extLst>
            </p:cNvPr>
            <p:cNvPicPr>
              <a:picLocks noChangeAspect="1"/>
            </p:cNvPicPr>
            <p:nvPr/>
          </p:nvPicPr>
          <p:blipFill>
            <a:blip r:embed="rId4"/>
            <a:stretch>
              <a:fillRect/>
            </a:stretch>
          </p:blipFill>
          <p:spPr>
            <a:xfrm flipH="1" flipV="1">
              <a:off x="11671" y="1949"/>
              <a:ext cx="2130" cy="551"/>
            </a:xfrm>
            <a:prstGeom prst="rect">
              <a:avLst/>
            </a:prstGeom>
          </p:spPr>
        </p:pic>
        <p:sp>
          <p:nvSpPr>
            <p:cNvPr id="8" name="文本框 5">
              <a:extLst>
                <a:ext uri="{FF2B5EF4-FFF2-40B4-BE49-F238E27FC236}">
                  <a16:creationId xmlns:a16="http://schemas.microsoft.com/office/drawing/2014/main" id="{999C7B2A-502D-BF86-37F3-716F4049CEA4}"/>
                </a:ext>
              </a:extLst>
            </p:cNvPr>
            <p:cNvSpPr txBox="1"/>
            <p:nvPr/>
          </p:nvSpPr>
          <p:spPr>
            <a:xfrm>
              <a:off x="6409" y="1312"/>
              <a:ext cx="6382" cy="1368"/>
            </a:xfrm>
            <a:prstGeom prst="rect">
              <a:avLst/>
            </a:prstGeom>
            <a:noFill/>
          </p:spPr>
          <p:txBody>
            <a:bodyPr wrap="square" rtlCol="0">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6600" b="0" i="0" u="none" strike="noStrike" kern="1200" cap="none" spc="0" normalizeH="0" baseline="0" noProof="0" dirty="0">
                <a:ln>
                  <a:noFill/>
                </a:ln>
                <a:solidFill>
                  <a:srgbClr val="000000"/>
                </a:solidFill>
                <a:effectLst/>
                <a:uLnTx/>
                <a:uFillTx/>
                <a:latin typeface="字魂71号-御守锦书" panose="00000500000000000000" charset="-122"/>
                <a:ea typeface="字魂71号-御守锦书" panose="00000500000000000000" charset="-122"/>
                <a:cs typeface="Arial"/>
              </a:endParaRPr>
            </a:p>
          </p:txBody>
        </p:sp>
        <p:cxnSp>
          <p:nvCxnSpPr>
            <p:cNvPr id="9" name="直接连接符 15">
              <a:extLst>
                <a:ext uri="{FF2B5EF4-FFF2-40B4-BE49-F238E27FC236}">
                  <a16:creationId xmlns:a16="http://schemas.microsoft.com/office/drawing/2014/main" id="{CB850836-1422-3790-5D77-62906832AE7A}"/>
                </a:ext>
              </a:extLst>
            </p:cNvPr>
            <p:cNvCxnSpPr/>
            <p:nvPr/>
          </p:nvCxnSpPr>
          <p:spPr>
            <a:xfrm>
              <a:off x="5949" y="3057"/>
              <a:ext cx="7511"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18">
              <a:extLst>
                <a:ext uri="{FF2B5EF4-FFF2-40B4-BE49-F238E27FC236}">
                  <a16:creationId xmlns:a16="http://schemas.microsoft.com/office/drawing/2014/main" id="{E18F8185-85BD-16CE-0D4C-7F1D994A28BE}"/>
                </a:ext>
              </a:extLst>
            </p:cNvPr>
            <p:cNvCxnSpPr/>
            <p:nvPr/>
          </p:nvCxnSpPr>
          <p:spPr>
            <a:xfrm>
              <a:off x="5949" y="1321"/>
              <a:ext cx="7511"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12" name="图片 9">
            <a:extLst>
              <a:ext uri="{FF2B5EF4-FFF2-40B4-BE49-F238E27FC236}">
                <a16:creationId xmlns:a16="http://schemas.microsoft.com/office/drawing/2014/main" id="{543F1969-5346-2CC1-9E95-6A1A0C0D2534}"/>
              </a:ext>
            </a:extLst>
          </p:cNvPr>
          <p:cNvPicPr>
            <a:picLocks noChangeAspect="1"/>
          </p:cNvPicPr>
          <p:nvPr/>
        </p:nvPicPr>
        <p:blipFill>
          <a:blip r:embed="rId5" cstate="screen"/>
          <a:stretch>
            <a:fillRect/>
          </a:stretch>
        </p:blipFill>
        <p:spPr>
          <a:xfrm>
            <a:off x="441026" y="-315067"/>
            <a:ext cx="2856610" cy="1633298"/>
          </a:xfrm>
          <a:prstGeom prst="rect">
            <a:avLst/>
          </a:prstGeom>
        </p:spPr>
      </p:pic>
      <p:pic>
        <p:nvPicPr>
          <p:cNvPr id="13" name="图片 10">
            <a:extLst>
              <a:ext uri="{FF2B5EF4-FFF2-40B4-BE49-F238E27FC236}">
                <a16:creationId xmlns:a16="http://schemas.microsoft.com/office/drawing/2014/main" id="{BC20FB8F-835E-57CF-F033-74665BE493C0}"/>
              </a:ext>
            </a:extLst>
          </p:cNvPr>
          <p:cNvPicPr>
            <a:picLocks noChangeAspect="1"/>
          </p:cNvPicPr>
          <p:nvPr/>
        </p:nvPicPr>
        <p:blipFill>
          <a:blip r:embed="rId5" cstate="screen"/>
          <a:stretch>
            <a:fillRect/>
          </a:stretch>
        </p:blipFill>
        <p:spPr>
          <a:xfrm>
            <a:off x="9012828" y="-169370"/>
            <a:ext cx="2856610" cy="1633298"/>
          </a:xfrm>
          <a:prstGeom prst="rect">
            <a:avLst/>
          </a:prstGeom>
        </p:spPr>
      </p:pic>
      <p:pic>
        <p:nvPicPr>
          <p:cNvPr id="14" name="图片 31">
            <a:extLst>
              <a:ext uri="{FF2B5EF4-FFF2-40B4-BE49-F238E27FC236}">
                <a16:creationId xmlns:a16="http://schemas.microsoft.com/office/drawing/2014/main" id="{CCD23383-7AC0-06DF-E243-BC0E8D6D9FDA}"/>
              </a:ext>
            </a:extLst>
          </p:cNvPr>
          <p:cNvPicPr>
            <a:picLocks noChangeAspect="1"/>
          </p:cNvPicPr>
          <p:nvPr/>
        </p:nvPicPr>
        <p:blipFill rotWithShape="1">
          <a:blip r:embed="rId6" cstate="screen"/>
          <a:srcRect/>
          <a:stretch>
            <a:fillRect/>
          </a:stretch>
        </p:blipFill>
        <p:spPr>
          <a:xfrm>
            <a:off x="2241083" y="501582"/>
            <a:ext cx="1465077" cy="1348240"/>
          </a:xfrm>
          <a:prstGeom prst="rect">
            <a:avLst/>
          </a:prstGeom>
        </p:spPr>
      </p:pic>
      <p:pic>
        <p:nvPicPr>
          <p:cNvPr id="15" name="图片 32">
            <a:extLst>
              <a:ext uri="{FF2B5EF4-FFF2-40B4-BE49-F238E27FC236}">
                <a16:creationId xmlns:a16="http://schemas.microsoft.com/office/drawing/2014/main" id="{3BBE87A7-5204-CCD5-778B-B45EC2CFD060}"/>
              </a:ext>
            </a:extLst>
          </p:cNvPr>
          <p:cNvPicPr>
            <a:picLocks noChangeAspect="1"/>
          </p:cNvPicPr>
          <p:nvPr/>
        </p:nvPicPr>
        <p:blipFill rotWithShape="1">
          <a:blip r:embed="rId7" cstate="screen">
            <a:alphaModFix amt="50000"/>
          </a:blip>
          <a:srcRect/>
          <a:stretch>
            <a:fillRect/>
          </a:stretch>
        </p:blipFill>
        <p:spPr>
          <a:xfrm rot="941536">
            <a:off x="9494868" y="1311996"/>
            <a:ext cx="1016359" cy="935306"/>
          </a:xfrm>
          <a:prstGeom prst="rect">
            <a:avLst/>
          </a:prstGeom>
        </p:spPr>
      </p:pic>
      <p:pic>
        <p:nvPicPr>
          <p:cNvPr id="20" name="Picture 19" descr="White lines in the sky&#10;&#10;Description automatically generated">
            <a:extLst>
              <a:ext uri="{FF2B5EF4-FFF2-40B4-BE49-F238E27FC236}">
                <a16:creationId xmlns:a16="http://schemas.microsoft.com/office/drawing/2014/main" id="{5CB9073B-2F3E-4742-70BB-379508B1F9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6215" y="-514006"/>
            <a:ext cx="10178144" cy="7321982"/>
          </a:xfrm>
          <a:prstGeom prst="rect">
            <a:avLst/>
          </a:prstGeom>
        </p:spPr>
      </p:pic>
      <p:sp>
        <p:nvSpPr>
          <p:cNvPr id="16" name="矩形 15">
            <a:extLst>
              <a:ext uri="{FF2B5EF4-FFF2-40B4-BE49-F238E27FC236}">
                <a16:creationId xmlns:a16="http://schemas.microsoft.com/office/drawing/2014/main" id="{EF463386-6732-6362-9D53-65201B9E1467}"/>
              </a:ext>
            </a:extLst>
          </p:cNvPr>
          <p:cNvSpPr/>
          <p:nvPr/>
        </p:nvSpPr>
        <p:spPr>
          <a:xfrm>
            <a:off x="5622667" y="203142"/>
            <a:ext cx="1071809" cy="918811"/>
          </a:xfrm>
          <a:prstGeom prst="rect">
            <a:avLst/>
          </a:prstGeom>
          <a:solidFill>
            <a:srgbClr val="394D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white"/>
                </a:solidFill>
                <a:effectLst/>
                <a:uLnTx/>
                <a:uFillTx/>
                <a:latin typeface="Arial"/>
                <a:ea typeface="微软雅黑"/>
                <a:cs typeface="Arial"/>
              </a:rPr>
              <a:t>1</a:t>
            </a:r>
            <a:endParaRPr kumimoji="0" lang="zh-CN" altLang="en-US" sz="5400" b="1" i="0" u="none" strike="noStrike" kern="1200" cap="none" spc="0" normalizeH="0" baseline="0" noProof="0" dirty="0">
              <a:ln>
                <a:noFill/>
              </a:ln>
              <a:solidFill>
                <a:prstClr val="white"/>
              </a:solidFill>
              <a:effectLst/>
              <a:uLnTx/>
              <a:uFillTx/>
              <a:latin typeface="Arial"/>
              <a:ea typeface="微软雅黑"/>
              <a:cs typeface="Arial"/>
            </a:endParaRPr>
          </a:p>
        </p:txBody>
      </p:sp>
      <p:sp>
        <p:nvSpPr>
          <p:cNvPr id="17" name="TextBox 16">
            <a:extLst>
              <a:ext uri="{FF2B5EF4-FFF2-40B4-BE49-F238E27FC236}">
                <a16:creationId xmlns:a16="http://schemas.microsoft.com/office/drawing/2014/main" id="{74E2E854-FA4D-2792-5F3C-70F16C6F86B1}"/>
              </a:ext>
            </a:extLst>
          </p:cNvPr>
          <p:cNvSpPr txBox="1"/>
          <p:nvPr/>
        </p:nvSpPr>
        <p:spPr>
          <a:xfrm>
            <a:off x="3075023" y="1412027"/>
            <a:ext cx="6087145" cy="2800767"/>
          </a:xfrm>
          <a:prstGeom prst="rect">
            <a:avLst/>
          </a:prstGeom>
          <a:noFill/>
        </p:spPr>
        <p:txBody>
          <a:bodyPr wrap="square">
            <a:spAutoFit/>
          </a:bodyPr>
          <a:lstStyle/>
          <a:p>
            <a:pPr algn="ctr"/>
            <a:r>
              <a:rPr lang="vi-VN" sz="4400" b="1" dirty="0">
                <a:latin typeface="Times New Roman" panose="02020603050405020304" pitchFamily="18" charset="0"/>
                <a:cs typeface="Times New Roman" panose="02020603050405020304" pitchFamily="18" charset="0"/>
              </a:rPr>
              <a:t>Tìm hiểu về thi luật của thơ song thất lục bát và một số nét độc đáo của bài thơ</a:t>
            </a:r>
            <a:endParaRPr lang="en-SG" sz="4400" dirty="0">
              <a:latin typeface="Times New Roman" panose="02020603050405020304" pitchFamily="18" charset="0"/>
              <a:cs typeface="Times New Roman" panose="02020603050405020304" pitchFamily="18" charset="0"/>
            </a:endParaRPr>
          </a:p>
        </p:txBody>
      </p:sp>
      <p:pic>
        <p:nvPicPr>
          <p:cNvPr id="2" name="Picture 1" descr="A close-up of a branch&#10;&#10;Description automatically generated">
            <a:extLst>
              <a:ext uri="{FF2B5EF4-FFF2-40B4-BE49-F238E27FC236}">
                <a16:creationId xmlns:a16="http://schemas.microsoft.com/office/drawing/2014/main" id="{4496770F-0969-53DC-2210-14244BC4F0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1"/>
            <a:ext cx="2973622" cy="4301328"/>
          </a:xfrm>
          <a:prstGeom prst="rect">
            <a:avLst/>
          </a:prstGeom>
        </p:spPr>
      </p:pic>
      <p:pic>
        <p:nvPicPr>
          <p:cNvPr id="19" name="图片 3">
            <a:extLst>
              <a:ext uri="{FF2B5EF4-FFF2-40B4-BE49-F238E27FC236}">
                <a16:creationId xmlns:a16="http://schemas.microsoft.com/office/drawing/2014/main" id="{BC4C24D7-F8C6-8034-9140-A68E58AA79B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435950" y="2225186"/>
            <a:ext cx="1981204" cy="914402"/>
          </a:xfrm>
          <a:prstGeom prst="rect">
            <a:avLst/>
          </a:prstGeom>
        </p:spPr>
      </p:pic>
      <p:pic>
        <p:nvPicPr>
          <p:cNvPr id="23" name="图片 3">
            <a:extLst>
              <a:ext uri="{FF2B5EF4-FFF2-40B4-BE49-F238E27FC236}">
                <a16:creationId xmlns:a16="http://schemas.microsoft.com/office/drawing/2014/main" id="{FA95210B-82B9-AAE8-7064-3B378158473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096956" y="2232583"/>
            <a:ext cx="1981204" cy="914402"/>
          </a:xfrm>
          <a:prstGeom prst="rect">
            <a:avLst/>
          </a:prstGeom>
        </p:spPr>
      </p:pic>
      <p:pic>
        <p:nvPicPr>
          <p:cNvPr id="11" name="Picture 10" descr="A cartoon of a person holding a wooden object&#10;&#10;Description automatically generated">
            <a:extLst>
              <a:ext uri="{FF2B5EF4-FFF2-40B4-BE49-F238E27FC236}">
                <a16:creationId xmlns:a16="http://schemas.microsoft.com/office/drawing/2014/main" id="{4245F0CA-0D11-E6C0-59D4-5A932F1C11C5}"/>
              </a:ext>
            </a:extLst>
          </p:cNvPr>
          <p:cNvPicPr>
            <a:picLocks noChangeAspect="1"/>
          </p:cNvPicPr>
          <p:nvPr/>
        </p:nvPicPr>
        <p:blipFill>
          <a:blip r:embed="rId11">
            <a:extLst>
              <a:ext uri="{28A0092B-C50C-407E-A947-70E740481C1C}">
                <a14:useLocalDpi xmlns:a14="http://schemas.microsoft.com/office/drawing/2010/main" val="0"/>
              </a:ext>
            </a:extLst>
          </a:blip>
          <a:srcRect l="45936" t="-3515"/>
          <a:stretch/>
        </p:blipFill>
        <p:spPr>
          <a:xfrm>
            <a:off x="9909357" y="2374717"/>
            <a:ext cx="2425944" cy="4748326"/>
          </a:xfrm>
          <a:prstGeom prst="rect">
            <a:avLst/>
          </a:prstGeom>
        </p:spPr>
      </p:pic>
      <p:pic>
        <p:nvPicPr>
          <p:cNvPr id="21" name="Picture 20" descr="A person with his hands on his chest&#10;&#10;Description automatically generated">
            <a:extLst>
              <a:ext uri="{FF2B5EF4-FFF2-40B4-BE49-F238E27FC236}">
                <a16:creationId xmlns:a16="http://schemas.microsoft.com/office/drawing/2014/main" id="{FDBF059D-9F9D-7CC0-DFF2-66775367858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881306" y="3512998"/>
            <a:ext cx="2408588" cy="3382604"/>
          </a:xfrm>
          <a:prstGeom prst="rect">
            <a:avLst/>
          </a:prstGeom>
        </p:spPr>
      </p:pic>
      <p:pic>
        <p:nvPicPr>
          <p:cNvPr id="22" name="Picture 21" descr="A group of men in clothing&#10;&#10;Description automatically generated">
            <a:extLst>
              <a:ext uri="{FF2B5EF4-FFF2-40B4-BE49-F238E27FC236}">
                <a16:creationId xmlns:a16="http://schemas.microsoft.com/office/drawing/2014/main" id="{00038D6C-C166-57DD-F320-655E22AFF728}"/>
              </a:ext>
            </a:extLst>
          </p:cNvPr>
          <p:cNvPicPr>
            <a:picLocks noChangeAspect="1"/>
          </p:cNvPicPr>
          <p:nvPr/>
        </p:nvPicPr>
        <p:blipFill>
          <a:blip r:embed="rId13">
            <a:extLst>
              <a:ext uri="{28A0092B-C50C-407E-A947-70E740481C1C}">
                <a14:useLocalDpi xmlns:a14="http://schemas.microsoft.com/office/drawing/2010/main" val="0"/>
              </a:ext>
            </a:extLst>
          </a:blip>
          <a:srcRect l="12779" t="-9423" r="49641" b="14826"/>
          <a:stretch/>
        </p:blipFill>
        <p:spPr>
          <a:xfrm>
            <a:off x="-155847" y="2924645"/>
            <a:ext cx="2506560" cy="3966013"/>
          </a:xfrm>
          <a:prstGeom prst="rect">
            <a:avLst/>
          </a:prstGeom>
        </p:spPr>
      </p:pic>
      <p:pic>
        <p:nvPicPr>
          <p:cNvPr id="4" name="图片 5">
            <a:extLst>
              <a:ext uri="{FF2B5EF4-FFF2-40B4-BE49-F238E27FC236}">
                <a16:creationId xmlns:a16="http://schemas.microsoft.com/office/drawing/2014/main" id="{7F0B6510-FFEA-DE79-BA01-D633D9BFFD56}"/>
              </a:ext>
            </a:extLst>
          </p:cNvPr>
          <p:cNvPicPr>
            <a:picLocks noChangeAspect="1"/>
          </p:cNvPicPr>
          <p:nvPr/>
        </p:nvPicPr>
        <p:blipFill rotWithShape="1">
          <a:blip r:embed="rId14">
            <a:extLst>
              <a:ext uri="{28A0092B-C50C-407E-A947-70E740481C1C}">
                <a14:useLocalDpi xmlns:a14="http://schemas.microsoft.com/office/drawing/2010/main"/>
              </a:ext>
            </a:extLst>
          </a:blip>
          <a:srcRect r="12117" b="34072"/>
          <a:stretch/>
        </p:blipFill>
        <p:spPr>
          <a:xfrm>
            <a:off x="13614" y="5693852"/>
            <a:ext cx="12178386" cy="1233497"/>
          </a:xfrm>
          <a:prstGeom prst="rect">
            <a:avLst/>
          </a:prstGeom>
        </p:spPr>
      </p:pic>
      <p:pic>
        <p:nvPicPr>
          <p:cNvPr id="24" name="图片 18">
            <a:extLst>
              <a:ext uri="{FF2B5EF4-FFF2-40B4-BE49-F238E27FC236}">
                <a16:creationId xmlns:a16="http://schemas.microsoft.com/office/drawing/2014/main" id="{29EFDE42-212D-BBA7-EAFB-4C20AC7ED58D}"/>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7339" t="48628" r="73602"/>
          <a:stretch/>
        </p:blipFill>
        <p:spPr>
          <a:xfrm>
            <a:off x="-32415" y="5117595"/>
            <a:ext cx="1741472" cy="1747350"/>
          </a:xfrm>
          <a:prstGeom prst="rect">
            <a:avLst/>
          </a:prstGeom>
        </p:spPr>
      </p:pic>
      <p:pic>
        <p:nvPicPr>
          <p:cNvPr id="25" name="图片 18">
            <a:extLst>
              <a:ext uri="{FF2B5EF4-FFF2-40B4-BE49-F238E27FC236}">
                <a16:creationId xmlns:a16="http://schemas.microsoft.com/office/drawing/2014/main" id="{FD8248CE-5874-2D69-F9FA-BF1C05ABC90B}"/>
              </a:ext>
            </a:extLst>
          </p:cNvPr>
          <p:cNvPicPr>
            <a:picLocks noChangeAspect="1"/>
          </p:cNvPicPr>
          <p:nvPr/>
        </p:nvPicPr>
        <p:blipFill rotWithShape="1">
          <a:blip r:embed="rId16" cstate="hqprint">
            <a:extLst>
              <a:ext uri="{28A0092B-C50C-407E-A947-70E740481C1C}">
                <a14:useLocalDpi xmlns:a14="http://schemas.microsoft.com/office/drawing/2010/main" val="0"/>
              </a:ext>
            </a:extLst>
          </a:blip>
          <a:srcRect l="74664" t="70455" b="-1665"/>
          <a:stretch/>
        </p:blipFill>
        <p:spPr>
          <a:xfrm>
            <a:off x="5870906" y="6065342"/>
            <a:ext cx="1867099" cy="856157"/>
          </a:xfrm>
          <a:prstGeom prst="rect">
            <a:avLst/>
          </a:prstGeom>
        </p:spPr>
      </p:pic>
    </p:spTree>
    <p:extLst>
      <p:ext uri="{BB962C8B-B14F-4D97-AF65-F5344CB8AC3E}">
        <p14:creationId xmlns:p14="http://schemas.microsoft.com/office/powerpoint/2010/main" val="4881275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arn(inVertical)">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barn(inVertical)">
                                      <p:cBhvr>
                                        <p:cTn id="4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4A9AC-A653-BAC7-2C3B-59366A1CA351}"/>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B024DAAD-E2D4-5ED3-C487-B9D77BE408A9}"/>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C16EDCBC-DA41-5F40-54F9-50B2627AEB43}"/>
                </a:ext>
              </a:extLst>
            </p:cNvPr>
            <p:cNvPicPr>
              <a:picLocks noChangeAspect="1"/>
            </p:cNvPicPr>
            <p:nvPr/>
          </p:nvPicPr>
          <p:blipFill>
            <a:blip r:embed="rId3"/>
            <a:stretch>
              <a:fillRect/>
            </a:stretch>
          </p:blipFill>
          <p:spPr>
            <a:xfrm>
              <a:off x="0" y="0"/>
              <a:ext cx="12192000" cy="6858000"/>
            </a:xfrm>
            <a:prstGeom prst="rect">
              <a:avLst/>
            </a:prstGeom>
          </p:spPr>
        </p:pic>
        <p:pic>
          <p:nvPicPr>
            <p:cNvPr id="24" name="Picture 23">
              <a:extLst>
                <a:ext uri="{FF2B5EF4-FFF2-40B4-BE49-F238E27FC236}">
                  <a16:creationId xmlns:a16="http://schemas.microsoft.com/office/drawing/2014/main" id="{CF5550FB-29D6-3169-E094-722D43E76512}"/>
                </a:ext>
              </a:extLst>
            </p:cNvPr>
            <p:cNvPicPr>
              <a:picLocks noChangeAspect="1"/>
            </p:cNvPicPr>
            <p:nvPr/>
          </p:nvPicPr>
          <p:blipFill rotWithShape="1">
            <a:blip r:embed="rId3"/>
            <a:srcRect l="63839" t="45632" r="2386" b="37229"/>
            <a:stretch/>
          </p:blipFill>
          <p:spPr>
            <a:xfrm>
              <a:off x="0" y="3429000"/>
              <a:ext cx="3494314" cy="1115760"/>
            </a:xfrm>
            <a:prstGeom prst="rect">
              <a:avLst/>
            </a:prstGeom>
          </p:spPr>
        </p:pic>
        <p:pic>
          <p:nvPicPr>
            <p:cNvPr id="26" name="Picture 25">
              <a:extLst>
                <a:ext uri="{FF2B5EF4-FFF2-40B4-BE49-F238E27FC236}">
                  <a16:creationId xmlns:a16="http://schemas.microsoft.com/office/drawing/2014/main" id="{66B645D7-1810-EC5C-D488-BB5AE37B9C16}"/>
                </a:ext>
              </a:extLst>
            </p:cNvPr>
            <p:cNvPicPr>
              <a:picLocks noChangeAspect="1"/>
            </p:cNvPicPr>
            <p:nvPr/>
          </p:nvPicPr>
          <p:blipFill rotWithShape="1">
            <a:blip r:embed="rId3"/>
            <a:srcRect l="63839" t="45632" r="2386" b="37229"/>
            <a:stretch/>
          </p:blipFill>
          <p:spPr>
            <a:xfrm>
              <a:off x="0" y="2871120"/>
              <a:ext cx="2174736" cy="1115760"/>
            </a:xfrm>
            <a:prstGeom prst="rect">
              <a:avLst/>
            </a:prstGeom>
          </p:spPr>
        </p:pic>
        <p:pic>
          <p:nvPicPr>
            <p:cNvPr id="27" name="Picture 26">
              <a:extLst>
                <a:ext uri="{FF2B5EF4-FFF2-40B4-BE49-F238E27FC236}">
                  <a16:creationId xmlns:a16="http://schemas.microsoft.com/office/drawing/2014/main" id="{6291538A-1A23-75C8-880C-D48954E0C7AD}"/>
                </a:ext>
              </a:extLst>
            </p:cNvPr>
            <p:cNvPicPr>
              <a:picLocks noChangeAspect="1"/>
            </p:cNvPicPr>
            <p:nvPr/>
          </p:nvPicPr>
          <p:blipFill rotWithShape="1">
            <a:blip r:embed="rId3"/>
            <a:srcRect l="63839" t="45632" r="2386" b="37229"/>
            <a:stretch/>
          </p:blipFill>
          <p:spPr>
            <a:xfrm>
              <a:off x="2174737" y="2871118"/>
              <a:ext cx="960350" cy="1096497"/>
            </a:xfrm>
            <a:prstGeom prst="rect">
              <a:avLst/>
            </a:prstGeom>
          </p:spPr>
        </p:pic>
      </p:grpSp>
      <p:sp>
        <p:nvSpPr>
          <p:cNvPr id="3" name="矩形 2">
            <a:extLst>
              <a:ext uri="{FF2B5EF4-FFF2-40B4-BE49-F238E27FC236}">
                <a16:creationId xmlns:a16="http://schemas.microsoft.com/office/drawing/2014/main" id="{F5E336D6-A7F9-A3F0-57CD-C2D77316818D}"/>
              </a:ext>
            </a:extLst>
          </p:cNvPr>
          <p:cNvSpPr/>
          <p:nvPr/>
        </p:nvSpPr>
        <p:spPr>
          <a:xfrm>
            <a:off x="2207152" y="-1"/>
            <a:ext cx="9054551" cy="932474"/>
          </a:xfrm>
          <a:prstGeom prst="rect">
            <a:avLst/>
          </a:prstGeom>
          <a:solidFill>
            <a:srgbClr val="B0936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95号-手刻宋" panose="00000500000000000000" pitchFamily="2" charset="-122"/>
              <a:ea typeface="字魂95号-手刻宋" panose="00000500000000000000" pitchFamily="2" charset="-122"/>
              <a:cs typeface="Arial"/>
            </a:endParaRPr>
          </a:p>
        </p:txBody>
      </p:sp>
      <p:pic>
        <p:nvPicPr>
          <p:cNvPr id="13" name="Picture 12" descr="A close-up of a branch&#10;&#10;Description automatically generated">
            <a:extLst>
              <a:ext uri="{FF2B5EF4-FFF2-40B4-BE49-F238E27FC236}">
                <a16:creationId xmlns:a16="http://schemas.microsoft.com/office/drawing/2014/main" id="{1971FE4E-9BBE-DFE6-2ECE-12356AD428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502229" cy="2172966"/>
          </a:xfrm>
          <a:prstGeom prst="rect">
            <a:avLst/>
          </a:prstGeom>
        </p:spPr>
      </p:pic>
      <p:pic>
        <p:nvPicPr>
          <p:cNvPr id="16" name="图片 31">
            <a:extLst>
              <a:ext uri="{FF2B5EF4-FFF2-40B4-BE49-F238E27FC236}">
                <a16:creationId xmlns:a16="http://schemas.microsoft.com/office/drawing/2014/main" id="{0AC8D09A-9BCD-F9EF-F4E6-C54F29C34FC8}"/>
              </a:ext>
            </a:extLst>
          </p:cNvPr>
          <p:cNvPicPr>
            <a:picLocks noChangeAspect="1"/>
          </p:cNvPicPr>
          <p:nvPr/>
        </p:nvPicPr>
        <p:blipFill rotWithShape="1">
          <a:blip r:embed="rId5" cstate="screen"/>
          <a:srcRect/>
          <a:stretch>
            <a:fillRect/>
          </a:stretch>
        </p:blipFill>
        <p:spPr>
          <a:xfrm>
            <a:off x="942987" y="-42797"/>
            <a:ext cx="937836" cy="863045"/>
          </a:xfrm>
          <a:prstGeom prst="rect">
            <a:avLst/>
          </a:prstGeom>
        </p:spPr>
      </p:pic>
      <p:pic>
        <p:nvPicPr>
          <p:cNvPr id="17" name="图片 32">
            <a:extLst>
              <a:ext uri="{FF2B5EF4-FFF2-40B4-BE49-F238E27FC236}">
                <a16:creationId xmlns:a16="http://schemas.microsoft.com/office/drawing/2014/main" id="{6C53F34C-8E17-827A-8168-F10829E9F745}"/>
              </a:ext>
            </a:extLst>
          </p:cNvPr>
          <p:cNvPicPr>
            <a:picLocks noChangeAspect="1"/>
          </p:cNvPicPr>
          <p:nvPr/>
        </p:nvPicPr>
        <p:blipFill rotWithShape="1">
          <a:blip r:embed="rId6" cstate="screen">
            <a:alphaModFix amt="50000"/>
          </a:blip>
          <a:srcRect/>
          <a:stretch>
            <a:fillRect/>
          </a:stretch>
        </p:blipFill>
        <p:spPr>
          <a:xfrm rot="941536">
            <a:off x="10929655" y="426608"/>
            <a:ext cx="1016359" cy="935306"/>
          </a:xfrm>
          <a:prstGeom prst="rect">
            <a:avLst/>
          </a:prstGeom>
        </p:spPr>
      </p:pic>
      <p:pic>
        <p:nvPicPr>
          <p:cNvPr id="22" name="图片 103">
            <a:extLst>
              <a:ext uri="{FF2B5EF4-FFF2-40B4-BE49-F238E27FC236}">
                <a16:creationId xmlns:a16="http://schemas.microsoft.com/office/drawing/2014/main" id="{65C84B96-6C51-1C46-F7E9-C3EBACD1FEBA}"/>
              </a:ext>
            </a:extLst>
          </p:cNvPr>
          <p:cNvPicPr>
            <a:picLocks noChangeAspect="1"/>
          </p:cNvPicPr>
          <p:nvPr/>
        </p:nvPicPr>
        <p:blipFill rotWithShape="1">
          <a:blip r:embed="rId7">
            <a:extLst>
              <a:ext uri="{28A0092B-C50C-407E-A947-70E740481C1C}">
                <a14:useLocalDpi xmlns:a14="http://schemas.microsoft.com/office/drawing/2010/main" val="0"/>
              </a:ext>
            </a:extLst>
          </a:blip>
          <a:srcRect l="12757" r="50000" b="40242"/>
          <a:stretch>
            <a:fillRect/>
          </a:stretch>
        </p:blipFill>
        <p:spPr>
          <a:xfrm>
            <a:off x="1208316" y="99719"/>
            <a:ext cx="1106926" cy="888060"/>
          </a:xfrm>
          <a:prstGeom prst="rect">
            <a:avLst/>
          </a:prstGeom>
        </p:spPr>
      </p:pic>
      <p:sp>
        <p:nvSpPr>
          <p:cNvPr id="30" name="TextBox 14">
            <a:extLst>
              <a:ext uri="{FF2B5EF4-FFF2-40B4-BE49-F238E27FC236}">
                <a16:creationId xmlns:a16="http://schemas.microsoft.com/office/drawing/2014/main" id="{4E364BBB-146B-C464-AD67-BFAA9E5C3095}"/>
              </a:ext>
            </a:extLst>
          </p:cNvPr>
          <p:cNvSpPr txBox="1"/>
          <p:nvPr/>
        </p:nvSpPr>
        <p:spPr>
          <a:xfrm>
            <a:off x="2279648" y="71789"/>
            <a:ext cx="8982056" cy="830997"/>
          </a:xfrm>
          <a:prstGeom prst="rect">
            <a:avLst/>
          </a:prstGeom>
          <a:noFill/>
        </p:spPr>
        <p:txBody>
          <a:bodyPr wrap="square" rtlCol="0">
            <a:spAutoFit/>
          </a:bodyPr>
          <a:lstStyle/>
          <a:p>
            <a:pPr indent="190500" algn="just">
              <a:spcAft>
                <a:spcPts val="400"/>
              </a:spcAft>
            </a:pPr>
            <a:r>
              <a:rPr lang="en-US" sz="2400" b="1" dirty="0">
                <a:solidFill>
                  <a:srgbClr val="000000"/>
                </a:solidFill>
                <a:effectLst/>
                <a:latin typeface="Times New Roman" panose="02020603050405020304" pitchFamily="18" charset="0"/>
                <a:ea typeface="Times New Roman" panose="02020603050405020304" pitchFamily="18" charset="0"/>
              </a:rPr>
              <a:t>1. </a:t>
            </a:r>
            <a:r>
              <a:rPr lang="vi-VN" sz="2400" b="1" dirty="0">
                <a:effectLst/>
                <a:latin typeface="Times New Roman" panose="02020603050405020304" pitchFamily="18" charset="0"/>
                <a:ea typeface="Times New Roman" panose="02020603050405020304" pitchFamily="18" charset="0"/>
              </a:rPr>
              <a:t>Tìm hiểu về thi luật của thơ song thất lục bát và một số nét độc đáo của bài thơ thể hiện qua từ ngữ, hình ảnh, biện pháp tu từ</a:t>
            </a:r>
            <a:endParaRPr lang="en-SG" sz="2400" dirty="0">
              <a:effectLst/>
              <a:latin typeface="Times New Roman" panose="02020603050405020304" pitchFamily="18" charset="0"/>
              <a:ea typeface="Times New Roman" panose="02020603050405020304" pitchFamily="18" charset="0"/>
            </a:endParaRPr>
          </a:p>
        </p:txBody>
      </p:sp>
      <p:pic>
        <p:nvPicPr>
          <p:cNvPr id="5" name="图片 18">
            <a:extLst>
              <a:ext uri="{FF2B5EF4-FFF2-40B4-BE49-F238E27FC236}">
                <a16:creationId xmlns:a16="http://schemas.microsoft.com/office/drawing/2014/main" id="{29A57DC5-E09D-647A-F028-C3A98E5C0CC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339" t="48628" r="73602"/>
          <a:stretch/>
        </p:blipFill>
        <p:spPr>
          <a:xfrm>
            <a:off x="-32416" y="4650344"/>
            <a:ext cx="2207151" cy="2214601"/>
          </a:xfrm>
          <a:prstGeom prst="rect">
            <a:avLst/>
          </a:prstGeom>
        </p:spPr>
      </p:pic>
      <p:pic>
        <p:nvPicPr>
          <p:cNvPr id="6" name="图片 18">
            <a:extLst>
              <a:ext uri="{FF2B5EF4-FFF2-40B4-BE49-F238E27FC236}">
                <a16:creationId xmlns:a16="http://schemas.microsoft.com/office/drawing/2014/main" id="{775E67FD-5BEE-4DCA-57E8-80203DF6A4A2}"/>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74664" t="70455" b="-1665"/>
          <a:stretch/>
        </p:blipFill>
        <p:spPr>
          <a:xfrm>
            <a:off x="10324901" y="6044640"/>
            <a:ext cx="1867099" cy="856157"/>
          </a:xfrm>
          <a:prstGeom prst="rect">
            <a:avLst/>
          </a:prstGeom>
        </p:spPr>
      </p:pic>
      <p:grpSp>
        <p:nvGrpSpPr>
          <p:cNvPr id="2" name="Group 1">
            <a:extLst>
              <a:ext uri="{FF2B5EF4-FFF2-40B4-BE49-F238E27FC236}">
                <a16:creationId xmlns:a16="http://schemas.microsoft.com/office/drawing/2014/main" id="{FE60570B-9184-23BC-350E-EBE1B681828C}"/>
              </a:ext>
            </a:extLst>
          </p:cNvPr>
          <p:cNvGrpSpPr/>
          <p:nvPr/>
        </p:nvGrpSpPr>
        <p:grpSpPr>
          <a:xfrm>
            <a:off x="4276532" y="1004262"/>
            <a:ext cx="7777028" cy="5177788"/>
            <a:chOff x="0" y="0"/>
            <a:chExt cx="4997794" cy="3075612"/>
          </a:xfrm>
        </p:grpSpPr>
        <p:sp>
          <p:nvSpPr>
            <p:cNvPr id="4" name="Freeform 30">
              <a:extLst>
                <a:ext uri="{FF2B5EF4-FFF2-40B4-BE49-F238E27FC236}">
                  <a16:creationId xmlns:a16="http://schemas.microsoft.com/office/drawing/2014/main" id="{333A0246-F630-1569-FFCC-0083D195072F}"/>
                </a:ext>
              </a:extLst>
            </p:cNvPr>
            <p:cNvSpPr/>
            <p:nvPr/>
          </p:nvSpPr>
          <p:spPr>
            <a:xfrm>
              <a:off x="0" y="0"/>
              <a:ext cx="4920979" cy="3075612"/>
            </a:xfrm>
            <a:custGeom>
              <a:avLst/>
              <a:gdLst/>
              <a:ahLst/>
              <a:cxnLst/>
              <a:rect l="l" t="t" r="r" b="b"/>
              <a:pathLst>
                <a:path w="4920979" h="3075612">
                  <a:moveTo>
                    <a:pt x="0" y="0"/>
                  </a:moveTo>
                  <a:lnTo>
                    <a:pt x="4920979" y="0"/>
                  </a:lnTo>
                  <a:lnTo>
                    <a:pt x="4920979" y="3075612"/>
                  </a:lnTo>
                  <a:lnTo>
                    <a:pt x="0" y="3075612"/>
                  </a:lnTo>
                  <a:lnTo>
                    <a:pt x="0" y="0"/>
                  </a:lnTo>
                  <a:close/>
                </a:path>
              </a:pathLst>
            </a:custGeom>
            <a:blipFill>
              <a:blip r:embed="rId10">
                <a:extLst>
                  <a:ext uri="{96DAC541-7B7A-43D3-8B79-37D633B846F1}">
                    <asvg:svgBlip xmlns:asvg="http://schemas.microsoft.com/office/drawing/2016/SVG/main" r:embed="rId11"/>
                  </a:ext>
                </a:extLst>
              </a:blip>
              <a:stretch>
                <a:fillRect/>
              </a:stretch>
            </a:blipFill>
            <a:ln cap="sq">
              <a:no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SG" sz="1800" b="0" i="0" u="none" strike="noStrike" kern="0" cap="none" spc="0" normalizeH="0" baseline="0" noProof="0">
                <a:ln>
                  <a:noFill/>
                </a:ln>
                <a:solidFill>
                  <a:sysClr val="windowText" lastClr="000000"/>
                </a:solidFill>
                <a:effectLst/>
                <a:uLnTx/>
                <a:uFillTx/>
              </a:endParaRPr>
            </a:p>
          </p:txBody>
        </p:sp>
        <p:sp>
          <p:nvSpPr>
            <p:cNvPr id="7" name="Freeform 31">
              <a:extLst>
                <a:ext uri="{FF2B5EF4-FFF2-40B4-BE49-F238E27FC236}">
                  <a16:creationId xmlns:a16="http://schemas.microsoft.com/office/drawing/2014/main" id="{13AE7332-5BD1-DF11-4A79-ACC6F24AD9F8}"/>
                </a:ext>
              </a:extLst>
            </p:cNvPr>
            <p:cNvSpPr/>
            <p:nvPr/>
          </p:nvSpPr>
          <p:spPr>
            <a:xfrm rot="1032955">
              <a:off x="4220962" y="393608"/>
              <a:ext cx="776832" cy="1002952"/>
            </a:xfrm>
            <a:custGeom>
              <a:avLst/>
              <a:gdLst/>
              <a:ahLst/>
              <a:cxnLst/>
              <a:rect l="l" t="t" r="r" b="b"/>
              <a:pathLst>
                <a:path w="776832" h="1002952">
                  <a:moveTo>
                    <a:pt x="0" y="0"/>
                  </a:moveTo>
                  <a:lnTo>
                    <a:pt x="776831" y="0"/>
                  </a:lnTo>
                  <a:lnTo>
                    <a:pt x="776831" y="1002952"/>
                  </a:lnTo>
                  <a:lnTo>
                    <a:pt x="0" y="100295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SG" sz="1800" b="0" i="0" u="none" strike="noStrike" kern="0" cap="none" spc="0" normalizeH="0" baseline="0" noProof="0">
                <a:ln>
                  <a:noFill/>
                </a:ln>
                <a:solidFill>
                  <a:sysClr val="windowText" lastClr="000000"/>
                </a:solidFill>
                <a:effectLst/>
                <a:uLnTx/>
                <a:uFillTx/>
              </a:endParaRPr>
            </a:p>
          </p:txBody>
        </p:sp>
        <p:sp>
          <p:nvSpPr>
            <p:cNvPr id="8" name="Freeform 32">
              <a:extLst>
                <a:ext uri="{FF2B5EF4-FFF2-40B4-BE49-F238E27FC236}">
                  <a16:creationId xmlns:a16="http://schemas.microsoft.com/office/drawing/2014/main" id="{4225B4E9-F68F-CA19-5CA5-6C6E2967B32A}"/>
                </a:ext>
              </a:extLst>
            </p:cNvPr>
            <p:cNvSpPr/>
            <p:nvPr/>
          </p:nvSpPr>
          <p:spPr>
            <a:xfrm rot="-190098">
              <a:off x="89754" y="477299"/>
              <a:ext cx="573460" cy="684728"/>
            </a:xfrm>
            <a:custGeom>
              <a:avLst/>
              <a:gdLst/>
              <a:ahLst/>
              <a:cxnLst/>
              <a:rect l="l" t="t" r="r" b="b"/>
              <a:pathLst>
                <a:path w="573460" h="684728">
                  <a:moveTo>
                    <a:pt x="0" y="0"/>
                  </a:moveTo>
                  <a:lnTo>
                    <a:pt x="573460" y="0"/>
                  </a:lnTo>
                  <a:lnTo>
                    <a:pt x="573460" y="684728"/>
                  </a:lnTo>
                  <a:lnTo>
                    <a:pt x="0" y="684728"/>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SG" sz="1800" b="0" i="0" u="none" strike="noStrike" kern="0" cap="none" spc="0" normalizeH="0" baseline="0" noProof="0">
                <a:ln>
                  <a:noFill/>
                </a:ln>
                <a:solidFill>
                  <a:sysClr val="windowText" lastClr="000000"/>
                </a:solidFill>
                <a:effectLst/>
                <a:uLnTx/>
                <a:uFillTx/>
              </a:endParaRPr>
            </a:p>
          </p:txBody>
        </p:sp>
      </p:grpSp>
      <p:sp>
        <p:nvSpPr>
          <p:cNvPr id="10" name="TextBox 9">
            <a:extLst>
              <a:ext uri="{FF2B5EF4-FFF2-40B4-BE49-F238E27FC236}">
                <a16:creationId xmlns:a16="http://schemas.microsoft.com/office/drawing/2014/main" id="{AC6127A1-2401-BCCC-996A-D7AA5F0680CC}"/>
              </a:ext>
            </a:extLst>
          </p:cNvPr>
          <p:cNvSpPr txBox="1"/>
          <p:nvPr/>
        </p:nvSpPr>
        <p:spPr>
          <a:xfrm>
            <a:off x="5074126" y="2217319"/>
            <a:ext cx="5387256" cy="2554545"/>
          </a:xfrm>
          <a:prstGeom prst="rect">
            <a:avLst/>
          </a:prstGeom>
          <a:noFill/>
        </p:spPr>
        <p:txBody>
          <a:bodyPr wrap="square">
            <a:spAutoFit/>
          </a:bodyPr>
          <a:lstStyle/>
          <a:p>
            <a:pPr algn="ctr"/>
            <a:r>
              <a:rPr lang="vi-VN" sz="4000" dirty="0">
                <a:latin typeface="Times New Roman" panose="02020603050405020304" pitchFamily="18" charset="0"/>
                <a:cs typeface="Times New Roman" panose="02020603050405020304" pitchFamily="18" charset="0"/>
              </a:rPr>
              <a:t>Hs thảo luận theo nhóm 4-6 em theo </a:t>
            </a:r>
            <a:r>
              <a:rPr lang="vi-VN" sz="4000" b="1" dirty="0">
                <a:latin typeface="Times New Roman" panose="02020603050405020304" pitchFamily="18" charset="0"/>
                <a:cs typeface="Times New Roman" panose="02020603050405020304" pitchFamily="18" charset="0"/>
              </a:rPr>
              <a:t>PHT số 2</a:t>
            </a:r>
            <a:r>
              <a:rPr lang="vi-VN" sz="4000" dirty="0">
                <a:latin typeface="Times New Roman" panose="02020603050405020304" pitchFamily="18" charset="0"/>
                <a:cs typeface="Times New Roman" panose="02020603050405020304" pitchFamily="18" charset="0"/>
              </a:rPr>
              <a:t> để tìm hiểu về thi luật và nét độc đáo của bài thơ</a:t>
            </a:r>
            <a:endParaRPr lang="en-SG" sz="4000" dirty="0">
              <a:latin typeface="Times New Roman" panose="02020603050405020304" pitchFamily="18" charset="0"/>
              <a:cs typeface="Times New Roman" panose="02020603050405020304" pitchFamily="18" charset="0"/>
            </a:endParaRPr>
          </a:p>
        </p:txBody>
      </p:sp>
      <p:pic>
        <p:nvPicPr>
          <p:cNvPr id="12" name="Picture 11" descr="A cartoon of a person holding a wooden object&#10;&#10;Description automatically generated">
            <a:extLst>
              <a:ext uri="{FF2B5EF4-FFF2-40B4-BE49-F238E27FC236}">
                <a16:creationId xmlns:a16="http://schemas.microsoft.com/office/drawing/2014/main" id="{8B8BE675-1FFE-AC6E-2410-E4112616807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8839" y="2585042"/>
            <a:ext cx="4336184" cy="4432739"/>
          </a:xfrm>
          <a:prstGeom prst="rect">
            <a:avLst/>
          </a:prstGeom>
        </p:spPr>
      </p:pic>
    </p:spTree>
    <p:extLst>
      <p:ext uri="{BB962C8B-B14F-4D97-AF65-F5344CB8AC3E}">
        <p14:creationId xmlns:p14="http://schemas.microsoft.com/office/powerpoint/2010/main" val="5257546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BCB9D-85E2-3D8A-4CB6-83956D6FDEA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0B943A9-0043-3BAC-1522-CD6C6E4E1DCE}"/>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877B75CA-A6ED-BA4E-AE3A-FBECE5C1F62C}"/>
              </a:ext>
            </a:extLst>
          </p:cNvPr>
          <p:cNvSpPr txBox="1"/>
          <p:nvPr/>
        </p:nvSpPr>
        <p:spPr>
          <a:xfrm>
            <a:off x="2950028" y="105925"/>
            <a:ext cx="6814459" cy="584775"/>
          </a:xfrm>
          <a:prstGeom prst="rect">
            <a:avLst/>
          </a:prstGeom>
          <a:solidFill>
            <a:srgbClr val="FBCFB5"/>
          </a:solidFill>
        </p:spPr>
        <p:txBody>
          <a:bodyPr wrap="square" anchor="t">
            <a:spAutoFit/>
          </a:bodyPr>
          <a:lstStyle/>
          <a:p>
            <a:pPr algn="ctr" defTabSz="1219170">
              <a:spcAft>
                <a:spcPts val="1067"/>
              </a:spcAft>
              <a:buClr>
                <a:srgbClr val="000000"/>
              </a:buClr>
            </a:pPr>
            <a:r>
              <a:rPr lang="en-US" sz="3200" b="1"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PHT SỐ 2</a:t>
            </a:r>
            <a:endParaRPr lang="en-SG" sz="3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2" name="Rectangle: Rounded Corners 1">
            <a:extLst>
              <a:ext uri="{FF2B5EF4-FFF2-40B4-BE49-F238E27FC236}">
                <a16:creationId xmlns:a16="http://schemas.microsoft.com/office/drawing/2014/main" id="{4F22ED85-628A-A7A3-4038-70D57AE97BD5}"/>
              </a:ext>
            </a:extLst>
          </p:cNvPr>
          <p:cNvSpPr/>
          <p:nvPr/>
        </p:nvSpPr>
        <p:spPr>
          <a:xfrm>
            <a:off x="122830" y="791570"/>
            <a:ext cx="11955439" cy="5960505"/>
          </a:xfrm>
          <a:prstGeom prst="roundRect">
            <a:avLst>
              <a:gd name="adj" fmla="val 1254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5" name="TextBox 4">
            <a:extLst>
              <a:ext uri="{FF2B5EF4-FFF2-40B4-BE49-F238E27FC236}">
                <a16:creationId xmlns:a16="http://schemas.microsoft.com/office/drawing/2014/main" id="{9F046DB8-B41B-9832-ADD3-FEEA5EDEAE30}"/>
              </a:ext>
            </a:extLst>
          </p:cNvPr>
          <p:cNvSpPr txBox="1"/>
          <p:nvPr/>
        </p:nvSpPr>
        <p:spPr>
          <a:xfrm>
            <a:off x="263532" y="765355"/>
            <a:ext cx="11664936" cy="587148"/>
          </a:xfrm>
          <a:prstGeom prst="rect">
            <a:avLst/>
          </a:prstGeom>
          <a:noFill/>
        </p:spPr>
        <p:txBody>
          <a:bodyPr wrap="square">
            <a:spAutoFit/>
          </a:bodyPr>
          <a:lstStyle/>
          <a:p>
            <a:pPr algn="just">
              <a:lnSpc>
                <a:spcPct val="150000"/>
              </a:lnSpc>
              <a:spcAft>
                <a:spcPts val="800"/>
              </a:spcAft>
            </a:pP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Câu 1: </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Phân tích thi luật của thơ song thất lục bát thể hiện qua VB </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Hai chữ nước nhà:</a:t>
            </a:r>
            <a:endParaRPr lang="en-SG"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5E19456E-FF21-9AE6-8339-4FA45643CEB9}"/>
              </a:ext>
            </a:extLst>
          </p:cNvPr>
          <p:cNvGraphicFramePr>
            <a:graphicFrameLocks noGrp="1"/>
          </p:cNvGraphicFramePr>
          <p:nvPr>
            <p:extLst>
              <p:ext uri="{D42A27DB-BD31-4B8C-83A1-F6EECF244321}">
                <p14:modId xmlns:p14="http://schemas.microsoft.com/office/powerpoint/2010/main" val="1284831451"/>
              </p:ext>
            </p:extLst>
          </p:nvPr>
        </p:nvGraphicFramePr>
        <p:xfrm>
          <a:off x="263532" y="1378718"/>
          <a:ext cx="11514485" cy="2098374"/>
        </p:xfrm>
        <a:graphic>
          <a:graphicData uri="http://schemas.openxmlformats.org/drawingml/2006/table">
            <a:tbl>
              <a:tblPr firstRow="1" firstCol="1" bandRow="1">
                <a:tableStyleId>{F5AB1C69-6EDB-4FF4-983F-18BD219EF322}</a:tableStyleId>
              </a:tblPr>
              <a:tblGrid>
                <a:gridCol w="2930044">
                  <a:extLst>
                    <a:ext uri="{9D8B030D-6E8A-4147-A177-3AD203B41FA5}">
                      <a16:colId xmlns:a16="http://schemas.microsoft.com/office/drawing/2014/main" val="2225902388"/>
                    </a:ext>
                  </a:extLst>
                </a:gridCol>
                <a:gridCol w="8584441">
                  <a:extLst>
                    <a:ext uri="{9D8B030D-6E8A-4147-A177-3AD203B41FA5}">
                      <a16:colId xmlns:a16="http://schemas.microsoft.com/office/drawing/2014/main" val="986857164"/>
                    </a:ext>
                  </a:extLst>
                </a:gridCol>
              </a:tblGrid>
              <a:tr h="683427">
                <a:tc>
                  <a:txBody>
                    <a:bodyPr/>
                    <a:lstStyle/>
                    <a:p>
                      <a:pPr algn="just">
                        <a:lnSpc>
                          <a:spcPct val="100000"/>
                        </a:lnSpc>
                        <a:spcAft>
                          <a:spcPts val="800"/>
                        </a:spcAft>
                      </a:pPr>
                      <a:r>
                        <a:rPr lang="vi-VN" sz="2400" dirty="0">
                          <a:solidFill>
                            <a:schemeClr val="tx1"/>
                          </a:solidFill>
                          <a:effectLst/>
                          <a:latin typeface="+mj-lt"/>
                        </a:rPr>
                        <a:t>Số chữ, số dòng trong một khổ thơ</a:t>
                      </a:r>
                      <a:endParaRPr lang="en-SG" sz="18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rgbClr val="D6E9EA"/>
                    </a:solidFill>
                  </a:tcPr>
                </a:tc>
                <a:tc>
                  <a:txBody>
                    <a:bodyPr/>
                    <a:lstStyle/>
                    <a:p>
                      <a:pPr algn="just">
                        <a:lnSpc>
                          <a:spcPct val="100000"/>
                        </a:lnSpc>
                        <a:spcAft>
                          <a:spcPts val="800"/>
                        </a:spcAft>
                      </a:pPr>
                      <a:r>
                        <a:rPr lang="en-US" sz="2400" dirty="0">
                          <a:solidFill>
                            <a:schemeClr val="tx1"/>
                          </a:solidFill>
                          <a:effectLst/>
                          <a:latin typeface="+mj-lt"/>
                        </a:rPr>
                        <a:t>…</a:t>
                      </a:r>
                      <a:endParaRPr lang="en-SG" sz="18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rgbClr val="FFF5ED"/>
                    </a:solidFill>
                  </a:tcPr>
                </a:tc>
                <a:extLst>
                  <a:ext uri="{0D108BD9-81ED-4DB2-BD59-A6C34878D82A}">
                    <a16:rowId xmlns:a16="http://schemas.microsoft.com/office/drawing/2014/main" val="3426103120"/>
                  </a:ext>
                </a:extLst>
              </a:tr>
              <a:tr h="683427">
                <a:tc>
                  <a:txBody>
                    <a:bodyPr/>
                    <a:lstStyle/>
                    <a:p>
                      <a:pPr algn="just">
                        <a:lnSpc>
                          <a:spcPct val="100000"/>
                        </a:lnSpc>
                        <a:spcAft>
                          <a:spcPts val="800"/>
                        </a:spcAft>
                      </a:pPr>
                      <a:r>
                        <a:rPr lang="vi-VN" sz="2400" dirty="0">
                          <a:solidFill>
                            <a:schemeClr val="tx1"/>
                          </a:solidFill>
                          <a:effectLst/>
                          <a:latin typeface="+mj-lt"/>
                        </a:rPr>
                        <a:t>Vần</a:t>
                      </a:r>
                      <a:endParaRPr lang="en-SG" sz="18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rgbClr val="EECFE1"/>
                    </a:solidFill>
                  </a:tcPr>
                </a:tc>
                <a:tc>
                  <a:txBody>
                    <a:bodyPr/>
                    <a:lstStyle/>
                    <a:p>
                      <a:pPr algn="just">
                        <a:lnSpc>
                          <a:spcPct val="100000"/>
                        </a:lnSpc>
                        <a:spcAft>
                          <a:spcPts val="800"/>
                        </a:spcAft>
                      </a:pPr>
                      <a:r>
                        <a:rPr lang="en-US" sz="2400" dirty="0">
                          <a:solidFill>
                            <a:schemeClr val="tx1"/>
                          </a:solidFill>
                          <a:effectLst/>
                          <a:latin typeface="+mj-lt"/>
                        </a:rPr>
                        <a:t>…</a:t>
                      </a:r>
                      <a:endParaRPr lang="en-SG" sz="18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2283982893"/>
                  </a:ext>
                </a:extLst>
              </a:tr>
              <a:tr h="683427">
                <a:tc>
                  <a:txBody>
                    <a:bodyPr/>
                    <a:lstStyle/>
                    <a:p>
                      <a:pPr algn="just">
                        <a:lnSpc>
                          <a:spcPct val="100000"/>
                        </a:lnSpc>
                        <a:spcAft>
                          <a:spcPts val="800"/>
                        </a:spcAft>
                      </a:pPr>
                      <a:r>
                        <a:rPr lang="vi-VN" sz="2400" dirty="0">
                          <a:solidFill>
                            <a:schemeClr val="tx1"/>
                          </a:solidFill>
                          <a:effectLst/>
                          <a:latin typeface="+mj-lt"/>
                        </a:rPr>
                        <a:t>Nhịp</a:t>
                      </a:r>
                      <a:endParaRPr lang="en-SG" sz="18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rgbClr val="EBF1DE"/>
                    </a:solidFill>
                  </a:tcPr>
                </a:tc>
                <a:tc>
                  <a:txBody>
                    <a:bodyPr/>
                    <a:lstStyle/>
                    <a:p>
                      <a:pPr algn="just">
                        <a:lnSpc>
                          <a:spcPct val="100000"/>
                        </a:lnSpc>
                        <a:spcAft>
                          <a:spcPts val="800"/>
                        </a:spcAft>
                      </a:pPr>
                      <a:r>
                        <a:rPr lang="en-US" sz="2400" dirty="0">
                          <a:solidFill>
                            <a:schemeClr val="tx1"/>
                          </a:solidFill>
                          <a:effectLst/>
                          <a:latin typeface="+mj-lt"/>
                        </a:rPr>
                        <a:t>…</a:t>
                      </a:r>
                      <a:endParaRPr lang="en-SG" sz="18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432974004"/>
                  </a:ext>
                </a:extLst>
              </a:tr>
            </a:tbl>
          </a:graphicData>
        </a:graphic>
      </p:graphicFrame>
      <p:sp>
        <p:nvSpPr>
          <p:cNvPr id="9" name="TextBox 8">
            <a:extLst>
              <a:ext uri="{FF2B5EF4-FFF2-40B4-BE49-F238E27FC236}">
                <a16:creationId xmlns:a16="http://schemas.microsoft.com/office/drawing/2014/main" id="{DCE0A77C-BF80-39BB-5810-F6A25353F489}"/>
              </a:ext>
            </a:extLst>
          </p:cNvPr>
          <p:cNvSpPr txBox="1"/>
          <p:nvPr/>
        </p:nvSpPr>
        <p:spPr>
          <a:xfrm>
            <a:off x="304801" y="3429000"/>
            <a:ext cx="11623667" cy="3200876"/>
          </a:xfrm>
          <a:prstGeom prst="rect">
            <a:avLst/>
          </a:prstGeom>
          <a:noFill/>
        </p:spPr>
        <p:txBody>
          <a:bodyPr wrap="square">
            <a:spAutoFit/>
          </a:bodyPr>
          <a:lstStyle/>
          <a:p>
            <a:pPr algn="just"/>
            <a:r>
              <a:rPr lang="en-US" sz="2400" b="1" dirty="0" err="1">
                <a:effectLst/>
                <a:latin typeface="Times New Roman" panose="02020603050405020304" pitchFamily="18" charset="0"/>
                <a:ea typeface="Times New Roman" panose="02020603050405020304" pitchFamily="18" charset="0"/>
              </a:rPr>
              <a:t>Câu</a:t>
            </a:r>
            <a:r>
              <a:rPr lang="en-US" sz="2400" b="1" dirty="0">
                <a:effectLst/>
                <a:latin typeface="Times New Roman" panose="02020603050405020304" pitchFamily="18" charset="0"/>
                <a:ea typeface="Times New Roman" panose="02020603050405020304" pitchFamily="18" charset="0"/>
              </a:rPr>
              <a:t> 2: </a:t>
            </a:r>
            <a:r>
              <a:rPr lang="en-US" sz="2400" dirty="0" err="1">
                <a:effectLst/>
                <a:latin typeface="Times New Roman" panose="02020603050405020304" pitchFamily="18" charset="0"/>
                <a:ea typeface="Times New Roman" panose="02020603050405020304" pitchFamily="18" charset="0"/>
              </a:rPr>
              <a:t>Liệt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kê</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một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số</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từ</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ngữ</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hình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ảnh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VB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dụng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tăng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sức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cảm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hoá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thuyết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phục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khuyên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cha </a:t>
            </a:r>
            <a:r>
              <a:rPr lang="en-US" sz="2400" dirty="0" err="1">
                <a:effectLst/>
                <a:latin typeface="Times New Roman" panose="02020603050405020304" pitchFamily="18" charset="0"/>
                <a:ea typeface="Times New Roman" panose="02020603050405020304" pitchFamily="18" charset="0"/>
              </a:rPr>
              <a:t>đối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với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con.</a:t>
            </a:r>
            <a:endParaRPr lang="en-SG" dirty="0">
              <a:effectLst/>
              <a:latin typeface="Times New Roman" panose="02020603050405020304" pitchFamily="18" charset="0"/>
              <a:ea typeface="Times New Roman" panose="02020603050405020304" pitchFamily="18" charset="0"/>
            </a:endParaRPr>
          </a:p>
          <a:p>
            <a:pPr algn="just">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SG"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spcAft>
                <a:spcPts val="400"/>
              </a:spcAft>
            </a:pPr>
            <a:r>
              <a:rPr lang="en-US" sz="2400" b="1" dirty="0" err="1">
                <a:effectLst/>
                <a:latin typeface="Times New Roman" panose="02020603050405020304" pitchFamily="18" charset="0"/>
                <a:ea typeface="Times New Roman" panose="02020603050405020304" pitchFamily="18" charset="0"/>
              </a:rPr>
              <a:t>Câu</a:t>
            </a:r>
            <a:r>
              <a:rPr lang="en-US" sz="2400" b="1" dirty="0">
                <a:effectLst/>
                <a:latin typeface="Times New Roman" panose="02020603050405020304" pitchFamily="18" charset="0"/>
                <a:ea typeface="Times New Roman" panose="02020603050405020304" pitchFamily="18" charset="0"/>
              </a:rPr>
              <a:t> 3: </a:t>
            </a:r>
            <a:r>
              <a:rPr lang="en-US" sz="2400" dirty="0" err="1">
                <a:effectLst/>
                <a:latin typeface="Times New Roman" panose="02020603050405020304" pitchFamily="18" charset="0"/>
                <a:ea typeface="Times New Roman" panose="02020603050405020304" pitchFamily="18" charset="0"/>
              </a:rPr>
              <a:t>Nêu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dụng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cách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gieo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vần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ngắt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nhịp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cách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dụng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điệp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từ</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điệp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ngữ</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rPr>
              <a:t> VB.</a:t>
            </a:r>
            <a:endParaRPr lang="en-SG" dirty="0">
              <a:effectLst/>
              <a:latin typeface="Times New Roman" panose="02020603050405020304" pitchFamily="18" charset="0"/>
              <a:ea typeface="Times New Roman" panose="02020603050405020304" pitchFamily="18" charset="0"/>
            </a:endParaRPr>
          </a:p>
          <a:p>
            <a:r>
              <a:rPr lang="en-US" sz="2400" dirty="0">
                <a:effectLst/>
                <a:latin typeface="Times New Roman" panose="02020603050405020304" pitchFamily="18" charset="0"/>
                <a:ea typeface="Calibri" panose="020F0502020204030204" pitchFamily="34" charset="0"/>
              </a:rPr>
              <a:t>……………………………….</a:t>
            </a:r>
            <a:r>
              <a:rPr lang="vi-VN" sz="2400" dirty="0">
                <a:effectLst/>
                <a:latin typeface="Times New Roman" panose="02020603050405020304" pitchFamily="18" charset="0"/>
                <a:ea typeface="Calibri" panose="020F0502020204030204" pitchFamily="34" charset="0"/>
              </a:rPr>
              <a:t>..................................................................................................................................................................................................</a:t>
            </a:r>
            <a:r>
              <a:rPr lang="en-US" sz="2400" dirty="0">
                <a:effectLst/>
                <a:latin typeface="Times New Roman" panose="02020603050405020304" pitchFamily="18" charset="0"/>
                <a:ea typeface="Calibri" panose="020F0502020204030204" pitchFamily="34" charset="0"/>
              </a:rPr>
              <a:t>..............................................</a:t>
            </a:r>
            <a:r>
              <a:rPr lang="vi-VN" sz="2400" dirty="0">
                <a:effectLst/>
                <a:latin typeface="Times New Roman" panose="02020603050405020304" pitchFamily="18" charset="0"/>
                <a:ea typeface="Calibri" panose="020F0502020204030204" pitchFamily="34" charset="0"/>
              </a:rPr>
              <a:t>...........</a:t>
            </a:r>
            <a:endParaRPr lang="en-SG" sz="2400" dirty="0"/>
          </a:p>
        </p:txBody>
      </p:sp>
    </p:spTree>
    <p:extLst>
      <p:ext uri="{BB962C8B-B14F-4D97-AF65-F5344CB8AC3E}">
        <p14:creationId xmlns:p14="http://schemas.microsoft.com/office/powerpoint/2010/main" val="7288437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AA1E665-A393-B06B-7040-DF180097EFA6}"/>
              </a:ext>
            </a:extLst>
          </p:cNvPr>
          <p:cNvPicPr>
            <a:picLocks noChangeAspect="1"/>
          </p:cNvPicPr>
          <p:nvPr/>
        </p:nvPicPr>
        <p:blipFill>
          <a:blip r:embed="rId3"/>
          <a:stretch>
            <a:fillRect/>
          </a:stretch>
        </p:blipFill>
        <p:spPr>
          <a:xfrm>
            <a:off x="0" y="0"/>
            <a:ext cx="12192000" cy="6857999"/>
          </a:xfrm>
          <a:prstGeom prst="rect">
            <a:avLst/>
          </a:prstGeom>
        </p:spPr>
      </p:pic>
      <p:sp>
        <p:nvSpPr>
          <p:cNvPr id="176" name="矩形 175"/>
          <p:cNvSpPr/>
          <p:nvPr/>
        </p:nvSpPr>
        <p:spPr>
          <a:xfrm>
            <a:off x="2680492" y="-215153"/>
            <a:ext cx="6831016" cy="7460015"/>
          </a:xfrm>
          <a:prstGeom prst="rect">
            <a:avLst/>
          </a:prstGeom>
          <a:solidFill>
            <a:schemeClr val="bg1"/>
          </a:solidFill>
          <a:ln>
            <a:noFill/>
          </a:ln>
          <a:effectLst>
            <a:outerShdw blurRad="381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Montserrat Medium" panose="00000600000000000000" pitchFamily="2" charset="0"/>
              <a:cs typeface="Montserrat Medium" panose="00000600000000000000" pitchFamily="2" charset="0"/>
            </a:endParaRPr>
          </a:p>
        </p:txBody>
      </p:sp>
      <p:pic>
        <p:nvPicPr>
          <p:cNvPr id="101" name="图片 10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782" y="-126851"/>
            <a:ext cx="12963564" cy="6481782"/>
          </a:xfrm>
          <a:prstGeom prst="rect">
            <a:avLst/>
          </a:prstGeom>
        </p:spPr>
      </p:pic>
      <p:sp>
        <p:nvSpPr>
          <p:cNvPr id="248" name="矩形 247"/>
          <p:cNvSpPr/>
          <p:nvPr/>
        </p:nvSpPr>
        <p:spPr>
          <a:xfrm rot="16200000">
            <a:off x="5161872" y="150918"/>
            <a:ext cx="1774475" cy="9703631"/>
          </a:xfrm>
          <a:prstGeom prst="rect">
            <a:avLst/>
          </a:prstGeom>
          <a:solidFill>
            <a:srgbClr val="A87D53"/>
          </a:solidFill>
          <a:ln>
            <a:noFill/>
          </a:ln>
          <a:effectLst>
            <a:outerShdw blurRad="5080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Montserrat Medium" panose="00000600000000000000" pitchFamily="2" charset="0"/>
              <a:cs typeface="Montserrat Medium" panose="00000600000000000000" pitchFamily="2" charset="0"/>
            </a:endParaRPr>
          </a:p>
        </p:txBody>
      </p:sp>
      <p:pic>
        <p:nvPicPr>
          <p:cNvPr id="106" name="图片 105"/>
          <p:cNvPicPr>
            <a:picLocks noChangeAspect="1"/>
          </p:cNvPicPr>
          <p:nvPr/>
        </p:nvPicPr>
        <p:blipFill rotWithShape="1">
          <a:blip r:embed="rId5" cstate="print">
            <a:lum bright="70000" contrast="-70000"/>
            <a:extLst>
              <a:ext uri="{28A0092B-C50C-407E-A947-70E740481C1C}">
                <a14:useLocalDpi xmlns:a14="http://schemas.microsoft.com/office/drawing/2010/main" val="0"/>
              </a:ext>
            </a:extLst>
          </a:blip>
          <a:srcRect t="44357"/>
          <a:stretch>
            <a:fillRect/>
          </a:stretch>
        </p:blipFill>
        <p:spPr>
          <a:xfrm>
            <a:off x="1197293" y="4115495"/>
            <a:ext cx="9703632" cy="1774476"/>
          </a:xfrm>
          <a:prstGeom prst="rect">
            <a:avLst/>
          </a:prstGeom>
        </p:spPr>
      </p:pic>
      <p:pic>
        <p:nvPicPr>
          <p:cNvPr id="102" name="图片 101"/>
          <p:cNvPicPr>
            <a:picLocks noChangeAspect="1"/>
          </p:cNvPicPr>
          <p:nvPr/>
        </p:nvPicPr>
        <p:blipFill rotWithShape="1">
          <a:blip r:embed="rId6">
            <a:extLst>
              <a:ext uri="{28A0092B-C50C-407E-A947-70E740481C1C}">
                <a14:useLocalDpi xmlns:a14="http://schemas.microsoft.com/office/drawing/2010/main" val="0"/>
              </a:ext>
            </a:extLst>
          </a:blip>
          <a:srcRect l="12757" r="50000" b="40242"/>
          <a:stretch>
            <a:fillRect/>
          </a:stretch>
        </p:blipFill>
        <p:spPr>
          <a:xfrm>
            <a:off x="3405069" y="5415483"/>
            <a:ext cx="1106926" cy="888060"/>
          </a:xfrm>
          <a:prstGeom prst="rect">
            <a:avLst/>
          </a:prstGeom>
        </p:spPr>
      </p:pic>
      <p:pic>
        <p:nvPicPr>
          <p:cNvPr id="103" name="图片 102"/>
          <p:cNvPicPr>
            <a:picLocks noChangeAspect="1"/>
          </p:cNvPicPr>
          <p:nvPr/>
        </p:nvPicPr>
        <p:blipFill rotWithShape="1">
          <a:blip r:embed="rId6">
            <a:extLst>
              <a:ext uri="{28A0092B-C50C-407E-A947-70E740481C1C}">
                <a14:useLocalDpi xmlns:a14="http://schemas.microsoft.com/office/drawing/2010/main" val="0"/>
              </a:ext>
            </a:extLst>
          </a:blip>
          <a:srcRect l="12757" r="50000" b="40242"/>
          <a:stretch>
            <a:fillRect/>
          </a:stretch>
        </p:blipFill>
        <p:spPr>
          <a:xfrm>
            <a:off x="8092000" y="2637453"/>
            <a:ext cx="1106926" cy="888060"/>
          </a:xfrm>
          <a:prstGeom prst="rect">
            <a:avLst/>
          </a:prstGeom>
        </p:spPr>
      </p:pic>
      <p:pic>
        <p:nvPicPr>
          <p:cNvPr id="104" name="图片 103"/>
          <p:cNvPicPr>
            <a:picLocks noChangeAspect="1"/>
          </p:cNvPicPr>
          <p:nvPr/>
        </p:nvPicPr>
        <p:blipFill rotWithShape="1">
          <a:blip r:embed="rId6">
            <a:extLst>
              <a:ext uri="{28A0092B-C50C-407E-A947-70E740481C1C}">
                <a14:useLocalDpi xmlns:a14="http://schemas.microsoft.com/office/drawing/2010/main" val="0"/>
              </a:ext>
            </a:extLst>
          </a:blip>
          <a:srcRect l="12757" r="50000" b="40242"/>
          <a:stretch>
            <a:fillRect/>
          </a:stretch>
        </p:blipFill>
        <p:spPr>
          <a:xfrm>
            <a:off x="3306326" y="376218"/>
            <a:ext cx="1106926" cy="888060"/>
          </a:xfrm>
          <a:prstGeom prst="rect">
            <a:avLst/>
          </a:prstGeom>
        </p:spPr>
      </p:pic>
      <p:pic>
        <p:nvPicPr>
          <p:cNvPr id="2" name="图片 10">
            <a:extLst>
              <a:ext uri="{FF2B5EF4-FFF2-40B4-BE49-F238E27FC236}">
                <a16:creationId xmlns:a16="http://schemas.microsoft.com/office/drawing/2014/main" id="{3CACC300-19D8-8E34-786C-C6E413A7234B}"/>
              </a:ext>
            </a:extLst>
          </p:cNvPr>
          <p:cNvPicPr>
            <a:picLocks noChangeAspect="1"/>
          </p:cNvPicPr>
          <p:nvPr/>
        </p:nvPicPr>
        <p:blipFill>
          <a:blip r:embed="rId7" cstate="screen"/>
          <a:stretch>
            <a:fillRect/>
          </a:stretch>
        </p:blipFill>
        <p:spPr>
          <a:xfrm>
            <a:off x="9415781" y="3114040"/>
            <a:ext cx="2856610" cy="1633298"/>
          </a:xfrm>
          <a:prstGeom prst="rect">
            <a:avLst/>
          </a:prstGeom>
        </p:spPr>
      </p:pic>
      <p:pic>
        <p:nvPicPr>
          <p:cNvPr id="4" name="图片 31">
            <a:extLst>
              <a:ext uri="{FF2B5EF4-FFF2-40B4-BE49-F238E27FC236}">
                <a16:creationId xmlns:a16="http://schemas.microsoft.com/office/drawing/2014/main" id="{C0EFDFFA-E606-A9C8-7831-4E2A6496C01A}"/>
              </a:ext>
            </a:extLst>
          </p:cNvPr>
          <p:cNvPicPr>
            <a:picLocks noChangeAspect="1"/>
          </p:cNvPicPr>
          <p:nvPr/>
        </p:nvPicPr>
        <p:blipFill rotWithShape="1">
          <a:blip r:embed="rId8" cstate="screen"/>
          <a:srcRect/>
          <a:stretch>
            <a:fillRect/>
          </a:stretch>
        </p:blipFill>
        <p:spPr>
          <a:xfrm>
            <a:off x="2245179" y="594606"/>
            <a:ext cx="937836" cy="863045"/>
          </a:xfrm>
          <a:prstGeom prst="rect">
            <a:avLst/>
          </a:prstGeom>
        </p:spPr>
      </p:pic>
      <p:pic>
        <p:nvPicPr>
          <p:cNvPr id="5" name="图片 32">
            <a:extLst>
              <a:ext uri="{FF2B5EF4-FFF2-40B4-BE49-F238E27FC236}">
                <a16:creationId xmlns:a16="http://schemas.microsoft.com/office/drawing/2014/main" id="{C7AA01E5-A0C8-03D0-3A6D-1F5FCC01EDEE}"/>
              </a:ext>
            </a:extLst>
          </p:cNvPr>
          <p:cNvPicPr>
            <a:picLocks noChangeAspect="1"/>
          </p:cNvPicPr>
          <p:nvPr/>
        </p:nvPicPr>
        <p:blipFill rotWithShape="1">
          <a:blip r:embed="rId9" cstate="screen">
            <a:alphaModFix amt="50000"/>
          </a:blip>
          <a:srcRect/>
          <a:stretch>
            <a:fillRect/>
          </a:stretch>
        </p:blipFill>
        <p:spPr>
          <a:xfrm rot="941536">
            <a:off x="10929655" y="426608"/>
            <a:ext cx="1016359" cy="935306"/>
          </a:xfrm>
          <a:prstGeom prst="rect">
            <a:avLst/>
          </a:prstGeom>
        </p:spPr>
      </p:pic>
      <p:pic>
        <p:nvPicPr>
          <p:cNvPr id="7" name="图片 286">
            <a:extLst>
              <a:ext uri="{FF2B5EF4-FFF2-40B4-BE49-F238E27FC236}">
                <a16:creationId xmlns:a16="http://schemas.microsoft.com/office/drawing/2014/main" id="{85A6048B-08BE-9651-9A62-A36CF766569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86369" y="-25384"/>
            <a:ext cx="4228575" cy="2367846"/>
          </a:xfrm>
          <a:prstGeom prst="rect">
            <a:avLst/>
          </a:prstGeom>
        </p:spPr>
      </p:pic>
      <p:sp>
        <p:nvSpPr>
          <p:cNvPr id="175" name="文本框 3"/>
          <p:cNvSpPr txBox="1"/>
          <p:nvPr/>
        </p:nvSpPr>
        <p:spPr>
          <a:xfrm>
            <a:off x="439481" y="4296264"/>
            <a:ext cx="9703632" cy="1200329"/>
          </a:xfrm>
          <a:prstGeom prst="rect">
            <a:avLst/>
          </a:prstGeom>
          <a:noFill/>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err="1">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Hoạt</a:t>
            </a:r>
            <a:r>
              <a:rPr kumimoji="0" lang="en-US" altLang="zh-CN" sz="7200" b="1" i="0" u="none" strike="noStrike" kern="1200" cap="none" spc="0" normalizeH="0" baseline="0" noProof="0" dirty="0">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 </a:t>
            </a:r>
            <a:r>
              <a:rPr kumimoji="0" lang="en-US" altLang="zh-CN" sz="7200" b="1" i="0" u="none" strike="noStrike" kern="1200" cap="none" spc="0" normalizeH="0" baseline="0" noProof="0" dirty="0" err="1">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động</a:t>
            </a:r>
            <a:r>
              <a:rPr kumimoji="0" lang="en-US" altLang="zh-CN" sz="7200" b="1" i="0" u="none" strike="noStrike" kern="1200" cap="none" spc="0" normalizeH="0" baseline="0" noProof="0" dirty="0">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 </a:t>
            </a:r>
            <a:r>
              <a:rPr kumimoji="0" lang="en-US" altLang="zh-CN" sz="7200" b="1" i="0" u="none" strike="noStrike" kern="1200" cap="none" spc="0" normalizeH="0" baseline="0" noProof="0" dirty="0" err="1">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mở</a:t>
            </a:r>
            <a:r>
              <a:rPr kumimoji="0" lang="en-US" altLang="zh-CN" sz="7200" b="1" i="0" u="none" strike="noStrike" kern="1200" cap="none" spc="0" normalizeH="0" baseline="0" noProof="0" dirty="0">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 </a:t>
            </a:r>
            <a:r>
              <a:rPr kumimoji="0" lang="en-US" altLang="zh-CN" sz="7200" b="1" i="0" u="none" strike="noStrike" kern="1200" cap="none" spc="0" normalizeH="0" baseline="0" noProof="0" dirty="0" err="1">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đầu</a:t>
            </a:r>
            <a:endParaRPr kumimoji="0" lang="en-US" altLang="zh-CN" sz="7200" b="1" i="0" u="none" strike="noStrike" kern="1200" cap="none" spc="0" normalizeH="0" baseline="0" noProof="0" dirty="0">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endParaRPr>
          </a:p>
        </p:txBody>
      </p:sp>
      <p:pic>
        <p:nvPicPr>
          <p:cNvPr id="3" name="图片 3">
            <a:extLst>
              <a:ext uri="{FF2B5EF4-FFF2-40B4-BE49-F238E27FC236}">
                <a16:creationId xmlns:a16="http://schemas.microsoft.com/office/drawing/2014/main" id="{57700182-1334-AC20-F7BF-478AC473C07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14087" y="276429"/>
            <a:ext cx="2559313" cy="1181222"/>
          </a:xfrm>
          <a:prstGeom prst="rect">
            <a:avLst/>
          </a:prstGeom>
        </p:spPr>
      </p:pic>
      <p:pic>
        <p:nvPicPr>
          <p:cNvPr id="18" name="Picture 17" descr="A building with red doors and red windows&#10;&#10;Description automatically generated">
            <a:extLst>
              <a:ext uri="{FF2B5EF4-FFF2-40B4-BE49-F238E27FC236}">
                <a16:creationId xmlns:a16="http://schemas.microsoft.com/office/drawing/2014/main" id="{2F8F0564-3410-A4D3-1EAA-470CE9E22585}"/>
              </a:ext>
            </a:extLst>
          </p:cNvPr>
          <p:cNvPicPr>
            <a:picLocks noChangeAspect="1"/>
          </p:cNvPicPr>
          <p:nvPr/>
        </p:nvPicPr>
        <p:blipFill rotWithShape="1">
          <a:blip r:embed="rId12">
            <a:extLst>
              <a:ext uri="{28A0092B-C50C-407E-A947-70E740481C1C}">
                <a14:useLocalDpi xmlns:a14="http://schemas.microsoft.com/office/drawing/2010/main" val="0"/>
              </a:ext>
            </a:extLst>
          </a:blip>
          <a:srcRect l="30291" t="792" r="29563"/>
          <a:stretch/>
        </p:blipFill>
        <p:spPr>
          <a:xfrm flipH="1">
            <a:off x="9491065" y="2778026"/>
            <a:ext cx="2753250" cy="7087093"/>
          </a:xfrm>
          <a:prstGeom prst="rect">
            <a:avLst/>
          </a:prstGeom>
        </p:spPr>
      </p:pic>
      <p:pic>
        <p:nvPicPr>
          <p:cNvPr id="19" name="图片 31">
            <a:extLst>
              <a:ext uri="{FF2B5EF4-FFF2-40B4-BE49-F238E27FC236}">
                <a16:creationId xmlns:a16="http://schemas.microsoft.com/office/drawing/2014/main" id="{53CA1C4D-5431-C05E-8090-359707F84621}"/>
              </a:ext>
            </a:extLst>
          </p:cNvPr>
          <p:cNvPicPr>
            <a:picLocks noChangeAspect="1"/>
          </p:cNvPicPr>
          <p:nvPr/>
        </p:nvPicPr>
        <p:blipFill rotWithShape="1">
          <a:blip r:embed="rId8" cstate="screen"/>
          <a:srcRect/>
          <a:stretch>
            <a:fillRect/>
          </a:stretch>
        </p:blipFill>
        <p:spPr>
          <a:xfrm flipH="1">
            <a:off x="11826230" y="636456"/>
            <a:ext cx="937836" cy="863045"/>
          </a:xfrm>
          <a:prstGeom prst="rect">
            <a:avLst/>
          </a:prstGeom>
        </p:spPr>
      </p:pic>
      <p:pic>
        <p:nvPicPr>
          <p:cNvPr id="20" name="图片 286">
            <a:extLst>
              <a:ext uri="{FF2B5EF4-FFF2-40B4-BE49-F238E27FC236}">
                <a16:creationId xmlns:a16="http://schemas.microsoft.com/office/drawing/2014/main" id="{856CEA9E-6C52-9DBF-30B9-CC65402B15A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557483" y="4858722"/>
            <a:ext cx="3903693" cy="2520443"/>
          </a:xfrm>
          <a:prstGeom prst="rect">
            <a:avLst/>
          </a:prstGeom>
        </p:spPr>
      </p:pic>
      <p:pic>
        <p:nvPicPr>
          <p:cNvPr id="22" name="图片 3">
            <a:extLst>
              <a:ext uri="{FF2B5EF4-FFF2-40B4-BE49-F238E27FC236}">
                <a16:creationId xmlns:a16="http://schemas.microsoft.com/office/drawing/2014/main" id="{918D05D6-8B18-A48A-74C5-39E4DA943A9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9843444" y="5011321"/>
            <a:ext cx="3095959" cy="1428904"/>
          </a:xfrm>
          <a:prstGeom prst="rect">
            <a:avLst/>
          </a:prstGeom>
        </p:spPr>
      </p:pic>
      <p:pic>
        <p:nvPicPr>
          <p:cNvPr id="8" name="Picture 7" descr="A person holding another person&#10;&#10;Description automatically generated">
            <a:extLst>
              <a:ext uri="{FF2B5EF4-FFF2-40B4-BE49-F238E27FC236}">
                <a16:creationId xmlns:a16="http://schemas.microsoft.com/office/drawing/2014/main" id="{2FBD2AD7-840E-1BD6-0884-0154EE739805}"/>
              </a:ext>
            </a:extLst>
          </p:cNvPr>
          <p:cNvPicPr>
            <a:picLocks noChangeAspect="1"/>
          </p:cNvPicPr>
          <p:nvPr/>
        </p:nvPicPr>
        <p:blipFill>
          <a:blip r:embed="rId13">
            <a:extLst>
              <a:ext uri="{28A0092B-C50C-407E-A947-70E740481C1C}">
                <a14:useLocalDpi xmlns:a14="http://schemas.microsoft.com/office/drawing/2010/main" val="0"/>
              </a:ext>
            </a:extLst>
          </a:blip>
          <a:srcRect r="-1161" b="5260"/>
          <a:stretch/>
        </p:blipFill>
        <p:spPr>
          <a:xfrm>
            <a:off x="3352626" y="320473"/>
            <a:ext cx="5702661" cy="3798941"/>
          </a:xfrm>
          <a:prstGeom prst="rect">
            <a:avLst/>
          </a:prstGeom>
        </p:spPr>
      </p:pic>
      <p:pic>
        <p:nvPicPr>
          <p:cNvPr id="9" name="图片 5">
            <a:extLst>
              <a:ext uri="{FF2B5EF4-FFF2-40B4-BE49-F238E27FC236}">
                <a16:creationId xmlns:a16="http://schemas.microsoft.com/office/drawing/2014/main" id="{B51D8F3A-0B7D-C211-154B-C7681BED0494}"/>
              </a:ext>
            </a:extLst>
          </p:cNvPr>
          <p:cNvPicPr>
            <a:picLocks noChangeAspect="1"/>
          </p:cNvPicPr>
          <p:nvPr/>
        </p:nvPicPr>
        <p:blipFill rotWithShape="1">
          <a:blip r:embed="rId14">
            <a:extLst>
              <a:ext uri="{28A0092B-C50C-407E-A947-70E740481C1C}">
                <a14:useLocalDpi xmlns:a14="http://schemas.microsoft.com/office/drawing/2010/main"/>
              </a:ext>
            </a:extLst>
          </a:blip>
          <a:srcRect r="12117" b="34072"/>
          <a:stretch/>
        </p:blipFill>
        <p:spPr>
          <a:xfrm>
            <a:off x="13614" y="5693852"/>
            <a:ext cx="12178386" cy="1233497"/>
          </a:xfrm>
          <a:prstGeom prst="rect">
            <a:avLst/>
          </a:prstGeom>
        </p:spPr>
      </p:pic>
      <p:pic>
        <p:nvPicPr>
          <p:cNvPr id="10" name="图片 18">
            <a:extLst>
              <a:ext uri="{FF2B5EF4-FFF2-40B4-BE49-F238E27FC236}">
                <a16:creationId xmlns:a16="http://schemas.microsoft.com/office/drawing/2014/main" id="{CCA1BCBE-50AB-6B77-D1C9-B58FCAD0C623}"/>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7339" t="48628" r="73602"/>
          <a:stretch/>
        </p:blipFill>
        <p:spPr>
          <a:xfrm>
            <a:off x="-32415" y="5117595"/>
            <a:ext cx="1741472" cy="17473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8000">
                                      <p:stCondLst>
                                        <p:cond delay="0"/>
                                      </p:stCondLst>
                                      <p:childTnLst>
                                        <p:set>
                                          <p:cBhvr>
                                            <p:cTn id="6" dur="1" fill="hold">
                                              <p:stCondLst>
                                                <p:cond delay="0"/>
                                              </p:stCondLst>
                                            </p:cTn>
                                            <p:tgtEl>
                                              <p:spTgt spid="248"/>
                                            </p:tgtEl>
                                            <p:attrNameLst>
                                              <p:attrName>style.visibility</p:attrName>
                                            </p:attrNameLst>
                                          </p:cBhvr>
                                          <p:to>
                                            <p:strVal val="visible"/>
                                          </p:to>
                                        </p:set>
                                        <p:anim calcmode="lin" valueType="num" p14:bounceEnd="68000">
                                          <p:cBhvr additive="base">
                                            <p:cTn id="7" dur="500" fill="hold"/>
                                            <p:tgtEl>
                                              <p:spTgt spid="248"/>
                                            </p:tgtEl>
                                            <p:attrNameLst>
                                              <p:attrName>ppt_x</p:attrName>
                                            </p:attrNameLst>
                                          </p:cBhvr>
                                          <p:tavLst>
                                            <p:tav tm="0">
                                              <p:val>
                                                <p:strVal val="#ppt_x"/>
                                              </p:val>
                                            </p:tav>
                                            <p:tav tm="100000">
                                              <p:val>
                                                <p:strVal val="#ppt_x"/>
                                              </p:val>
                                            </p:tav>
                                          </p:tavLst>
                                        </p:anim>
                                        <p:anim calcmode="lin" valueType="num" p14:bounceEnd="68000">
                                          <p:cBhvr additive="base">
                                            <p:cTn id="8" dur="500" fill="hold"/>
                                            <p:tgtEl>
                                              <p:spTgt spid="24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23" presetClass="entr" presetSubtype="16" fill="hold" grpId="0" nodeType="withEffect">
                                      <p:stCondLst>
                                        <p:cond delay="0"/>
                                      </p:stCondLst>
                                      <p:iterate type="lt">
                                        <p:tmPct val="10000"/>
                                      </p:iterate>
                                      <p:childTnLst>
                                        <p:set>
                                          <p:cBhvr>
                                            <p:cTn id="26" dur="1" fill="hold">
                                              <p:stCondLst>
                                                <p:cond delay="0"/>
                                              </p:stCondLst>
                                            </p:cTn>
                                            <p:tgtEl>
                                              <p:spTgt spid="175"/>
                                            </p:tgtEl>
                                            <p:attrNameLst>
                                              <p:attrName>style.visibility</p:attrName>
                                            </p:attrNameLst>
                                          </p:cBhvr>
                                          <p:to>
                                            <p:strVal val="visible"/>
                                          </p:to>
                                        </p:set>
                                        <p:anim calcmode="lin" valueType="num">
                                          <p:cBhvr>
                                            <p:cTn id="27" dur="500" fill="hold"/>
                                            <p:tgtEl>
                                              <p:spTgt spid="175"/>
                                            </p:tgtEl>
                                            <p:attrNameLst>
                                              <p:attrName>ppt_w</p:attrName>
                                            </p:attrNameLst>
                                          </p:cBhvr>
                                          <p:tavLst>
                                            <p:tav tm="0">
                                              <p:val>
                                                <p:fltVal val="0"/>
                                              </p:val>
                                            </p:tav>
                                            <p:tav tm="100000">
                                              <p:val>
                                                <p:strVal val="#ppt_w"/>
                                              </p:val>
                                            </p:tav>
                                          </p:tavLst>
                                        </p:anim>
                                        <p:anim calcmode="lin" valueType="num">
                                          <p:cBhvr>
                                            <p:cTn id="28" dur="500" fill="hold"/>
                                            <p:tgtEl>
                                              <p:spTgt spid="175"/>
                                            </p:tgtEl>
                                            <p:attrNameLst>
                                              <p:attrName>ppt_h</p:attrName>
                                            </p:attrNameLst>
                                          </p:cBhvr>
                                          <p:tavLst>
                                            <p:tav tm="0">
                                              <p:val>
                                                <p:fltVal val="0"/>
                                              </p:val>
                                            </p:tav>
                                            <p:tav tm="100000">
                                              <p:val>
                                                <p:strVal val="#ppt_h"/>
                                              </p:val>
                                            </p:tav>
                                          </p:tavLst>
                                        </p:anim>
                                      </p:childTnLst>
                                    </p:cTn>
                                  </p:par>
                                </p:childTnLst>
                              </p:cTn>
                            </p:par>
                            <p:par>
                              <p:cTn id="29" fill="hold">
                                <p:stCondLst>
                                  <p:cond delay="2600"/>
                                </p:stCondLst>
                                <p:childTnLst>
                                  <p:par>
                                    <p:cTn id="30" presetID="10" presetClass="entr" presetSubtype="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 grpId="0" animBg="1"/>
          <p:bldP spid="17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48"/>
                                            </p:tgtEl>
                                            <p:attrNameLst>
                                              <p:attrName>style.visibility</p:attrName>
                                            </p:attrNameLst>
                                          </p:cBhvr>
                                          <p:to>
                                            <p:strVal val="visible"/>
                                          </p:to>
                                        </p:set>
                                        <p:anim calcmode="lin" valueType="num">
                                          <p:cBhvr additive="base">
                                            <p:cTn id="7" dur="500" fill="hold"/>
                                            <p:tgtEl>
                                              <p:spTgt spid="248"/>
                                            </p:tgtEl>
                                            <p:attrNameLst>
                                              <p:attrName>ppt_x</p:attrName>
                                            </p:attrNameLst>
                                          </p:cBhvr>
                                          <p:tavLst>
                                            <p:tav tm="0">
                                              <p:val>
                                                <p:strVal val="#ppt_x"/>
                                              </p:val>
                                            </p:tav>
                                            <p:tav tm="100000">
                                              <p:val>
                                                <p:strVal val="#ppt_x"/>
                                              </p:val>
                                            </p:tav>
                                          </p:tavLst>
                                        </p:anim>
                                        <p:anim calcmode="lin" valueType="num">
                                          <p:cBhvr additive="base">
                                            <p:cTn id="8" dur="500" fill="hold"/>
                                            <p:tgtEl>
                                              <p:spTgt spid="24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23" presetClass="entr" presetSubtype="16" fill="hold" grpId="0" nodeType="withEffect">
                                      <p:stCondLst>
                                        <p:cond delay="0"/>
                                      </p:stCondLst>
                                      <p:iterate type="lt">
                                        <p:tmPct val="10000"/>
                                      </p:iterate>
                                      <p:childTnLst>
                                        <p:set>
                                          <p:cBhvr>
                                            <p:cTn id="26" dur="1" fill="hold">
                                              <p:stCondLst>
                                                <p:cond delay="0"/>
                                              </p:stCondLst>
                                            </p:cTn>
                                            <p:tgtEl>
                                              <p:spTgt spid="175"/>
                                            </p:tgtEl>
                                            <p:attrNameLst>
                                              <p:attrName>style.visibility</p:attrName>
                                            </p:attrNameLst>
                                          </p:cBhvr>
                                          <p:to>
                                            <p:strVal val="visible"/>
                                          </p:to>
                                        </p:set>
                                        <p:anim calcmode="lin" valueType="num">
                                          <p:cBhvr>
                                            <p:cTn id="27" dur="500" fill="hold"/>
                                            <p:tgtEl>
                                              <p:spTgt spid="175"/>
                                            </p:tgtEl>
                                            <p:attrNameLst>
                                              <p:attrName>ppt_w</p:attrName>
                                            </p:attrNameLst>
                                          </p:cBhvr>
                                          <p:tavLst>
                                            <p:tav tm="0">
                                              <p:val>
                                                <p:fltVal val="0"/>
                                              </p:val>
                                            </p:tav>
                                            <p:tav tm="100000">
                                              <p:val>
                                                <p:strVal val="#ppt_w"/>
                                              </p:val>
                                            </p:tav>
                                          </p:tavLst>
                                        </p:anim>
                                        <p:anim calcmode="lin" valueType="num">
                                          <p:cBhvr>
                                            <p:cTn id="28" dur="500" fill="hold"/>
                                            <p:tgtEl>
                                              <p:spTgt spid="175"/>
                                            </p:tgtEl>
                                            <p:attrNameLst>
                                              <p:attrName>ppt_h</p:attrName>
                                            </p:attrNameLst>
                                          </p:cBhvr>
                                          <p:tavLst>
                                            <p:tav tm="0">
                                              <p:val>
                                                <p:fltVal val="0"/>
                                              </p:val>
                                            </p:tav>
                                            <p:tav tm="100000">
                                              <p:val>
                                                <p:strVal val="#ppt_h"/>
                                              </p:val>
                                            </p:tav>
                                          </p:tavLst>
                                        </p:anim>
                                      </p:childTnLst>
                                    </p:cTn>
                                  </p:par>
                                </p:childTnLst>
                              </p:cTn>
                            </p:par>
                            <p:par>
                              <p:cTn id="29" fill="hold">
                                <p:stCondLst>
                                  <p:cond delay="2600"/>
                                </p:stCondLst>
                                <p:childTnLst>
                                  <p:par>
                                    <p:cTn id="30" presetID="10" presetClass="entr" presetSubtype="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 grpId="0" animBg="1"/>
          <p:bldP spid="175"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753F44-DF0A-6944-F509-8AE26B1EDA27}"/>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5" name="Table 4">
            <a:extLst>
              <a:ext uri="{FF2B5EF4-FFF2-40B4-BE49-F238E27FC236}">
                <a16:creationId xmlns:a16="http://schemas.microsoft.com/office/drawing/2014/main" id="{43D42661-C1D0-0419-8BF6-1A7FDC42252E}"/>
              </a:ext>
            </a:extLst>
          </p:cNvPr>
          <p:cNvGraphicFramePr>
            <a:graphicFrameLocks noGrp="1"/>
          </p:cNvGraphicFramePr>
          <p:nvPr>
            <p:extLst>
              <p:ext uri="{D42A27DB-BD31-4B8C-83A1-F6EECF244321}">
                <p14:modId xmlns:p14="http://schemas.microsoft.com/office/powerpoint/2010/main" val="1588026323"/>
              </p:ext>
            </p:extLst>
          </p:nvPr>
        </p:nvGraphicFramePr>
        <p:xfrm>
          <a:off x="120321" y="1072576"/>
          <a:ext cx="11930651" cy="5633023"/>
        </p:xfrm>
        <a:graphic>
          <a:graphicData uri="http://schemas.openxmlformats.org/drawingml/2006/table">
            <a:tbl>
              <a:tblPr firstRow="1" firstCol="1" bandRow="1">
                <a:tableStyleId>{10A1B5D5-9B99-4C35-A422-299274C87663}</a:tableStyleId>
              </a:tblPr>
              <a:tblGrid>
                <a:gridCol w="2527843">
                  <a:extLst>
                    <a:ext uri="{9D8B030D-6E8A-4147-A177-3AD203B41FA5}">
                      <a16:colId xmlns:a16="http://schemas.microsoft.com/office/drawing/2014/main" val="3369103057"/>
                    </a:ext>
                  </a:extLst>
                </a:gridCol>
                <a:gridCol w="9402808">
                  <a:extLst>
                    <a:ext uri="{9D8B030D-6E8A-4147-A177-3AD203B41FA5}">
                      <a16:colId xmlns:a16="http://schemas.microsoft.com/office/drawing/2014/main" val="2760556566"/>
                    </a:ext>
                  </a:extLst>
                </a:gridCol>
              </a:tblGrid>
              <a:tr h="5633023">
                <a:tc>
                  <a:txBody>
                    <a:bodyPr/>
                    <a:lstStyle/>
                    <a:p>
                      <a:pPr indent="190500" algn="ctr">
                        <a:lnSpc>
                          <a:spcPct val="100000"/>
                        </a:lnSpc>
                        <a:spcAft>
                          <a:spcPts val="400"/>
                        </a:spcAft>
                      </a:pPr>
                      <a:endParaRPr lang="en-US" sz="4000" dirty="0">
                        <a:solidFill>
                          <a:schemeClr val="tx1"/>
                        </a:solidFill>
                        <a:effectLst/>
                        <a:latin typeface="Times New Roman" panose="02020603050405020304" pitchFamily="18" charset="0"/>
                        <a:cs typeface="Times New Roman" panose="02020603050405020304" pitchFamily="18" charset="0"/>
                      </a:endParaRPr>
                    </a:p>
                    <a:p>
                      <a:pPr indent="190500" algn="ctr">
                        <a:lnSpc>
                          <a:spcPct val="100000"/>
                        </a:lnSpc>
                        <a:spcAft>
                          <a:spcPts val="400"/>
                        </a:spcAft>
                      </a:pPr>
                      <a:r>
                        <a:rPr lang="en-US" sz="4000" dirty="0" err="1">
                          <a:solidFill>
                            <a:schemeClr val="tx1"/>
                          </a:solidFill>
                          <a:effectLst/>
                          <a:latin typeface="Times New Roman" panose="02020603050405020304" pitchFamily="18" charset="0"/>
                          <a:cs typeface="Times New Roman" panose="02020603050405020304" pitchFamily="18" charset="0"/>
                        </a:rPr>
                        <a:t>Số</a:t>
                      </a:r>
                      <a:r>
                        <a:rPr lang="en-US" sz="4000" dirty="0">
                          <a:solidFill>
                            <a:schemeClr val="tx1"/>
                          </a:solidFill>
                          <a:effectLst/>
                          <a:latin typeface="Times New Roman" panose="02020603050405020304" pitchFamily="18" charset="0"/>
                          <a:cs typeface="Times New Roman" panose="02020603050405020304" pitchFamily="18" charset="0"/>
                        </a:rPr>
                        <a:t> </a:t>
                      </a:r>
                      <a:r>
                        <a:rPr lang="en-US" sz="4000" dirty="0" err="1">
                          <a:solidFill>
                            <a:schemeClr val="tx1"/>
                          </a:solidFill>
                          <a:effectLst/>
                          <a:latin typeface="Times New Roman" panose="02020603050405020304" pitchFamily="18" charset="0"/>
                          <a:cs typeface="Times New Roman" panose="02020603050405020304" pitchFamily="18" charset="0"/>
                        </a:rPr>
                        <a:t>chữ</a:t>
                      </a:r>
                      <a:r>
                        <a:rPr lang="en-US" sz="4000" dirty="0">
                          <a:solidFill>
                            <a:schemeClr val="tx1"/>
                          </a:solidFill>
                          <a:effectLst/>
                          <a:latin typeface="Times New Roman" panose="02020603050405020304" pitchFamily="18" charset="0"/>
                          <a:cs typeface="Times New Roman" panose="02020603050405020304" pitchFamily="18" charset="0"/>
                        </a:rPr>
                        <a:t>, </a:t>
                      </a:r>
                      <a:r>
                        <a:rPr lang="en-US" sz="4000" dirty="0" err="1">
                          <a:solidFill>
                            <a:schemeClr val="tx1"/>
                          </a:solidFill>
                          <a:effectLst/>
                          <a:latin typeface="Times New Roman" panose="02020603050405020304" pitchFamily="18" charset="0"/>
                          <a:cs typeface="Times New Roman" panose="02020603050405020304" pitchFamily="18" charset="0"/>
                        </a:rPr>
                        <a:t>số</a:t>
                      </a:r>
                      <a:r>
                        <a:rPr lang="en-US" sz="4000" dirty="0">
                          <a:solidFill>
                            <a:schemeClr val="tx1"/>
                          </a:solidFill>
                          <a:effectLst/>
                          <a:latin typeface="Times New Roman" panose="02020603050405020304" pitchFamily="18" charset="0"/>
                          <a:cs typeface="Times New Roman" panose="02020603050405020304" pitchFamily="18" charset="0"/>
                        </a:rPr>
                        <a:t> </a:t>
                      </a:r>
                      <a:r>
                        <a:rPr lang="en-US" sz="4000" dirty="0" err="1">
                          <a:solidFill>
                            <a:schemeClr val="tx1"/>
                          </a:solidFill>
                          <a:effectLst/>
                          <a:latin typeface="Times New Roman" panose="02020603050405020304" pitchFamily="18" charset="0"/>
                          <a:cs typeface="Times New Roman" panose="02020603050405020304" pitchFamily="18" charset="0"/>
                        </a:rPr>
                        <a:t>dòng</a:t>
                      </a:r>
                      <a:r>
                        <a:rPr lang="en-US" sz="4000" dirty="0">
                          <a:solidFill>
                            <a:schemeClr val="tx1"/>
                          </a:solidFill>
                          <a:effectLst/>
                          <a:latin typeface="Times New Roman" panose="02020603050405020304" pitchFamily="18" charset="0"/>
                          <a:cs typeface="Times New Roman" panose="02020603050405020304" pitchFamily="18" charset="0"/>
                        </a:rPr>
                        <a:t> </a:t>
                      </a:r>
                      <a:r>
                        <a:rPr lang="en-US" sz="4000" dirty="0" err="1">
                          <a:solidFill>
                            <a:schemeClr val="tx1"/>
                          </a:solidFill>
                          <a:effectLst/>
                          <a:latin typeface="Times New Roman" panose="02020603050405020304" pitchFamily="18" charset="0"/>
                          <a:cs typeface="Times New Roman" panose="02020603050405020304" pitchFamily="18" charset="0"/>
                        </a:rPr>
                        <a:t>trong</a:t>
                      </a:r>
                      <a:r>
                        <a:rPr lang="en-US" sz="4000" dirty="0">
                          <a:solidFill>
                            <a:schemeClr val="tx1"/>
                          </a:solidFill>
                          <a:effectLst/>
                          <a:latin typeface="Times New Roman" panose="02020603050405020304" pitchFamily="18" charset="0"/>
                          <a:cs typeface="Times New Roman" panose="02020603050405020304" pitchFamily="18" charset="0"/>
                        </a:rPr>
                        <a:t> </a:t>
                      </a:r>
                      <a:r>
                        <a:rPr lang="en-US" sz="4000" dirty="0" err="1">
                          <a:solidFill>
                            <a:schemeClr val="tx1"/>
                          </a:solidFill>
                          <a:effectLst/>
                          <a:latin typeface="Times New Roman" panose="02020603050405020304" pitchFamily="18" charset="0"/>
                          <a:cs typeface="Times New Roman" panose="02020603050405020304" pitchFamily="18" charset="0"/>
                        </a:rPr>
                        <a:t>khổ</a:t>
                      </a:r>
                      <a:r>
                        <a:rPr lang="en-US" sz="4000" dirty="0">
                          <a:solidFill>
                            <a:schemeClr val="tx1"/>
                          </a:solidFill>
                          <a:effectLst/>
                          <a:latin typeface="Times New Roman" panose="02020603050405020304" pitchFamily="18" charset="0"/>
                          <a:cs typeface="Times New Roman" panose="02020603050405020304" pitchFamily="18" charset="0"/>
                        </a:rPr>
                        <a:t> </a:t>
                      </a:r>
                      <a:r>
                        <a:rPr lang="en-US" sz="4000" dirty="0" err="1">
                          <a:solidFill>
                            <a:schemeClr val="tx1"/>
                          </a:solidFill>
                          <a:effectLst/>
                          <a:latin typeface="Times New Roman" panose="02020603050405020304" pitchFamily="18" charset="0"/>
                          <a:cs typeface="Times New Roman" panose="02020603050405020304" pitchFamily="18" charset="0"/>
                        </a:rPr>
                        <a:t>thơ</a:t>
                      </a:r>
                      <a:endParaRPr lang="en-SG" sz="3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346" marR="26346" marT="0" marB="0">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rgbClr val="EBF1DE"/>
                    </a:solidFill>
                  </a:tcPr>
                </a:tc>
                <a:tc>
                  <a:txBody>
                    <a:bodyPr/>
                    <a:lstStyle/>
                    <a:p>
                      <a:pPr indent="190500" algn="just">
                        <a:lnSpc>
                          <a:spcPct val="100000"/>
                        </a:lnSpc>
                        <a:spcAft>
                          <a:spcPts val="400"/>
                        </a:spcAft>
                      </a:pPr>
                      <a:endParaRPr lang="en-US" sz="4000" b="0" dirty="0">
                        <a:solidFill>
                          <a:schemeClr val="tx1"/>
                        </a:solidFill>
                        <a:effectLst/>
                        <a:latin typeface="Times New Roman" panose="02020603050405020304" pitchFamily="18" charset="0"/>
                        <a:cs typeface="Times New Roman" panose="02020603050405020304" pitchFamily="18" charset="0"/>
                      </a:endParaRPr>
                    </a:p>
                  </a:txBody>
                  <a:tcPr marL="26346" marR="26346" marT="0" marB="0">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98394662"/>
                  </a:ext>
                </a:extLst>
              </a:tr>
            </a:tbl>
          </a:graphicData>
        </a:graphic>
      </p:graphicFrame>
      <p:pic>
        <p:nvPicPr>
          <p:cNvPr id="7" name="Picture 6" descr="A cartoon of a person holding a wooden object&#10;&#10;Description automatically generated">
            <a:extLst>
              <a:ext uri="{FF2B5EF4-FFF2-40B4-BE49-F238E27FC236}">
                <a16:creationId xmlns:a16="http://schemas.microsoft.com/office/drawing/2014/main" id="{68C80340-91D2-3B1F-C0CF-D6C73953355C}"/>
              </a:ext>
            </a:extLst>
          </p:cNvPr>
          <p:cNvPicPr>
            <a:picLocks noChangeAspect="1"/>
          </p:cNvPicPr>
          <p:nvPr/>
        </p:nvPicPr>
        <p:blipFill>
          <a:blip r:embed="rId3">
            <a:extLst>
              <a:ext uri="{28A0092B-C50C-407E-A947-70E740481C1C}">
                <a14:useLocalDpi xmlns:a14="http://schemas.microsoft.com/office/drawing/2010/main" val="0"/>
              </a:ext>
            </a:extLst>
          </a:blip>
          <a:srcRect l="45936" t="-3515"/>
          <a:stretch/>
        </p:blipFill>
        <p:spPr>
          <a:xfrm>
            <a:off x="10671689" y="3866839"/>
            <a:ext cx="1663611" cy="3256203"/>
          </a:xfrm>
          <a:prstGeom prst="rect">
            <a:avLst/>
          </a:prstGeom>
        </p:spPr>
      </p:pic>
      <p:pic>
        <p:nvPicPr>
          <p:cNvPr id="8" name="Picture 7" descr="A person with his hands on his chest&#10;&#10;Description automatically generated">
            <a:extLst>
              <a:ext uri="{FF2B5EF4-FFF2-40B4-BE49-F238E27FC236}">
                <a16:creationId xmlns:a16="http://schemas.microsoft.com/office/drawing/2014/main" id="{0F321DC4-1D1E-AF78-CE5A-D42F032B9A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9442" y="4601029"/>
            <a:ext cx="1648480" cy="2315114"/>
          </a:xfrm>
          <a:prstGeom prst="rect">
            <a:avLst/>
          </a:prstGeom>
        </p:spPr>
      </p:pic>
      <p:pic>
        <p:nvPicPr>
          <p:cNvPr id="9" name="Picture 8" descr="A group of men in clothing&#10;&#10;Description automatically generated">
            <a:extLst>
              <a:ext uri="{FF2B5EF4-FFF2-40B4-BE49-F238E27FC236}">
                <a16:creationId xmlns:a16="http://schemas.microsoft.com/office/drawing/2014/main" id="{922CD941-FB9B-BB5D-3837-B728FB280924}"/>
              </a:ext>
            </a:extLst>
          </p:cNvPr>
          <p:cNvPicPr>
            <a:picLocks noChangeAspect="1"/>
          </p:cNvPicPr>
          <p:nvPr/>
        </p:nvPicPr>
        <p:blipFill>
          <a:blip r:embed="rId5">
            <a:extLst>
              <a:ext uri="{28A0092B-C50C-407E-A947-70E740481C1C}">
                <a14:useLocalDpi xmlns:a14="http://schemas.microsoft.com/office/drawing/2010/main" val="0"/>
              </a:ext>
            </a:extLst>
          </a:blip>
          <a:srcRect l="12779" t="-9423" r="49641" b="14826"/>
          <a:stretch/>
        </p:blipFill>
        <p:spPr>
          <a:xfrm>
            <a:off x="-155847" y="3634455"/>
            <a:ext cx="2057953" cy="3256203"/>
          </a:xfrm>
          <a:prstGeom prst="rect">
            <a:avLst/>
          </a:prstGeom>
        </p:spPr>
      </p:pic>
      <p:pic>
        <p:nvPicPr>
          <p:cNvPr id="10" name="图片 18">
            <a:extLst>
              <a:ext uri="{FF2B5EF4-FFF2-40B4-BE49-F238E27FC236}">
                <a16:creationId xmlns:a16="http://schemas.microsoft.com/office/drawing/2014/main" id="{30743109-AF24-070F-FD41-EB72D29B91C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339" t="48628" r="73602"/>
          <a:stretch/>
        </p:blipFill>
        <p:spPr>
          <a:xfrm>
            <a:off x="-32415" y="5117595"/>
            <a:ext cx="1741472" cy="1747350"/>
          </a:xfrm>
          <a:prstGeom prst="rect">
            <a:avLst/>
          </a:prstGeom>
        </p:spPr>
      </p:pic>
      <p:sp>
        <p:nvSpPr>
          <p:cNvPr id="12" name="TextBox 11">
            <a:extLst>
              <a:ext uri="{FF2B5EF4-FFF2-40B4-BE49-F238E27FC236}">
                <a16:creationId xmlns:a16="http://schemas.microsoft.com/office/drawing/2014/main" id="{B29F7C3F-A816-2190-A17E-C22F29D3D0BB}"/>
              </a:ext>
            </a:extLst>
          </p:cNvPr>
          <p:cNvSpPr txBox="1"/>
          <p:nvPr/>
        </p:nvSpPr>
        <p:spPr>
          <a:xfrm>
            <a:off x="2748885" y="1636221"/>
            <a:ext cx="9167343" cy="1990288"/>
          </a:xfrm>
          <a:prstGeom prst="rect">
            <a:avLst/>
          </a:prstGeom>
          <a:noFill/>
        </p:spPr>
        <p:txBody>
          <a:bodyPr wrap="square">
            <a:spAutoFit/>
          </a:bodyPr>
          <a:lstStyle/>
          <a:p>
            <a:pPr marL="0" marR="0" lvl="0" indent="190500" algn="just" defTabSz="609615" rtl="0" eaLnBrk="1" fontAlgn="auto" latinLnBrk="0" hangingPunct="1">
              <a:lnSpc>
                <a:spcPct val="100000"/>
              </a:lnSpc>
              <a:spcBef>
                <a:spcPts val="0"/>
              </a:spcBef>
              <a:spcAft>
                <a:spcPts val="4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VB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9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khổ</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thơ</a:t>
            </a:r>
            <a:endParaRPr kumimoji="0" lang="en-SG"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190500" algn="just" defTabSz="609615" rtl="0" eaLnBrk="1" fontAlgn="auto" latinLnBrk="0" hangingPunct="1">
              <a:lnSpc>
                <a:spcPct val="100000"/>
              </a:lnSpc>
              <a:spcBef>
                <a:spcPts val="0"/>
              </a:spcBef>
              <a:spcAft>
                <a:spcPts val="4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Mỗi</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khổ</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thơ</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gồm</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cặp</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song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thất</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bảy</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cặp</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lục</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bát</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sáu</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tám</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SG"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399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barn(inVertical)">
                                      <p:cBhvr>
                                        <p:cTn id="12"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E45F0-65A7-9EBA-36C1-E62763DAEB9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F3E40C2-3E3B-C85A-F65B-04E1900578F1}"/>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5" name="Table 4">
            <a:extLst>
              <a:ext uri="{FF2B5EF4-FFF2-40B4-BE49-F238E27FC236}">
                <a16:creationId xmlns:a16="http://schemas.microsoft.com/office/drawing/2014/main" id="{1E0CF19A-51C4-0CDA-D2E5-6837FB5276E2}"/>
              </a:ext>
            </a:extLst>
          </p:cNvPr>
          <p:cNvGraphicFramePr>
            <a:graphicFrameLocks noGrp="1"/>
          </p:cNvGraphicFramePr>
          <p:nvPr>
            <p:extLst>
              <p:ext uri="{D42A27DB-BD31-4B8C-83A1-F6EECF244321}">
                <p14:modId xmlns:p14="http://schemas.microsoft.com/office/powerpoint/2010/main" val="1718072979"/>
              </p:ext>
            </p:extLst>
          </p:nvPr>
        </p:nvGraphicFramePr>
        <p:xfrm>
          <a:off x="120321" y="1029035"/>
          <a:ext cx="11930651" cy="5785422"/>
        </p:xfrm>
        <a:graphic>
          <a:graphicData uri="http://schemas.openxmlformats.org/drawingml/2006/table">
            <a:tbl>
              <a:tblPr firstRow="1" firstCol="1" bandRow="1">
                <a:tableStyleId>{10A1B5D5-9B99-4C35-A422-299274C87663}</a:tableStyleId>
              </a:tblPr>
              <a:tblGrid>
                <a:gridCol w="997279">
                  <a:extLst>
                    <a:ext uri="{9D8B030D-6E8A-4147-A177-3AD203B41FA5}">
                      <a16:colId xmlns:a16="http://schemas.microsoft.com/office/drawing/2014/main" val="3369103057"/>
                    </a:ext>
                  </a:extLst>
                </a:gridCol>
                <a:gridCol w="10933372">
                  <a:extLst>
                    <a:ext uri="{9D8B030D-6E8A-4147-A177-3AD203B41FA5}">
                      <a16:colId xmlns:a16="http://schemas.microsoft.com/office/drawing/2014/main" val="2760556566"/>
                    </a:ext>
                  </a:extLst>
                </a:gridCol>
              </a:tblGrid>
              <a:tr h="5785422">
                <a:tc>
                  <a:txBody>
                    <a:bodyPr/>
                    <a:lstStyle/>
                    <a:p>
                      <a:pPr indent="190500" algn="ctr">
                        <a:lnSpc>
                          <a:spcPct val="100000"/>
                        </a:lnSpc>
                        <a:spcAft>
                          <a:spcPts val="400"/>
                        </a:spcAft>
                      </a:pPr>
                      <a:r>
                        <a:rPr lang="en-US" sz="2600" dirty="0" err="1">
                          <a:solidFill>
                            <a:schemeClr val="tx1"/>
                          </a:solidFill>
                          <a:effectLst/>
                          <a:latin typeface="Times New Roman" panose="02020603050405020304" pitchFamily="18" charset="0"/>
                          <a:cs typeface="Times New Roman" panose="02020603050405020304" pitchFamily="18" charset="0"/>
                        </a:rPr>
                        <a:t>Vần</a:t>
                      </a:r>
                      <a:endParaRPr lang="en-SG"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346" marR="26346"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rgbClr val="FFF5ED"/>
                    </a:solidFill>
                  </a:tcPr>
                </a:tc>
                <a:tc>
                  <a:txBody>
                    <a:bodyPr/>
                    <a:lstStyle/>
                    <a:p>
                      <a:pPr marL="457200" indent="-457200" algn="just">
                        <a:lnSpc>
                          <a:spcPct val="100000"/>
                        </a:lnSpc>
                        <a:spcAft>
                          <a:spcPts val="400"/>
                        </a:spcAft>
                        <a:buFont typeface="Wingdings" panose="05000000000000000000" pitchFamily="2" charset="2"/>
                        <a:buChar char="ü"/>
                      </a:pPr>
                      <a:endParaRPr lang="en-SG" sz="26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346" marR="26346"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47957093"/>
                  </a:ext>
                </a:extLst>
              </a:tr>
            </a:tbl>
          </a:graphicData>
        </a:graphic>
      </p:graphicFrame>
      <p:pic>
        <p:nvPicPr>
          <p:cNvPr id="2" name="Picture 1" descr="A person sitting at a table with a candle&#10;&#10;Description automatically generated">
            <a:extLst>
              <a:ext uri="{FF2B5EF4-FFF2-40B4-BE49-F238E27FC236}">
                <a16:creationId xmlns:a16="http://schemas.microsoft.com/office/drawing/2014/main" id="{2EE45168-A41B-B3EF-8C85-D36ED2E53467}"/>
              </a:ext>
            </a:extLst>
          </p:cNvPr>
          <p:cNvPicPr>
            <a:picLocks noChangeAspect="1"/>
          </p:cNvPicPr>
          <p:nvPr/>
        </p:nvPicPr>
        <p:blipFill>
          <a:blip r:embed="rId3">
            <a:extLst>
              <a:ext uri="{28A0092B-C50C-407E-A947-70E740481C1C}">
                <a14:useLocalDpi xmlns:a14="http://schemas.microsoft.com/office/drawing/2010/main" val="0"/>
              </a:ext>
            </a:extLst>
          </a:blip>
          <a:srcRect l="26283" t="-1701"/>
          <a:stretch/>
        </p:blipFill>
        <p:spPr>
          <a:xfrm>
            <a:off x="-20707" y="4267201"/>
            <a:ext cx="2144733" cy="2598056"/>
          </a:xfrm>
          <a:prstGeom prst="rect">
            <a:avLst/>
          </a:prstGeom>
        </p:spPr>
      </p:pic>
      <p:sp>
        <p:nvSpPr>
          <p:cNvPr id="7" name="TextBox 6">
            <a:extLst>
              <a:ext uri="{FF2B5EF4-FFF2-40B4-BE49-F238E27FC236}">
                <a16:creationId xmlns:a16="http://schemas.microsoft.com/office/drawing/2014/main" id="{2945B5D1-6115-4454-6463-8EF8AEE3AE25}"/>
              </a:ext>
            </a:extLst>
          </p:cNvPr>
          <p:cNvSpPr txBox="1"/>
          <p:nvPr/>
        </p:nvSpPr>
        <p:spPr>
          <a:xfrm>
            <a:off x="1222830" y="1093160"/>
            <a:ext cx="10784600" cy="5755422"/>
          </a:xfrm>
          <a:prstGeom prst="rect">
            <a:avLst/>
          </a:prstGeom>
          <a:noFill/>
        </p:spPr>
        <p:txBody>
          <a:bodyPr wrap="square">
            <a:spAutoFit/>
          </a:bodyPr>
          <a:lstStyle/>
          <a:p>
            <a:pPr marL="457200" marR="0" lvl="0" indent="-457200" algn="just" defTabSz="609615" rtl="0" eaLnBrk="1" fontAlgn="auto" latinLnBrk="0" hangingPunct="1">
              <a:lnSpc>
                <a:spcPct val="100000"/>
              </a:lnSpc>
              <a:spcBef>
                <a:spcPts val="0"/>
              </a:spcBef>
              <a:spcAft>
                <a:spcPts val="400"/>
              </a:spcAft>
              <a:buClrTx/>
              <a:buSzTx/>
              <a:buFont typeface="Wingdings" panose="05000000000000000000" pitchFamily="2" charset="2"/>
              <a:buChar char="ü"/>
              <a:tabLst/>
              <a:defRPr/>
            </a:pP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cuối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dòng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thất</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đầu</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tiên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hiệp</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vần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thứ</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dòng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thất</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tiếp</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vần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trắc</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457200" marR="0" lvl="0" indent="-457200" algn="just" defTabSz="609615" rtl="0" eaLnBrk="1" fontAlgn="auto" latinLnBrk="0" hangingPunct="1">
              <a:lnSpc>
                <a:spcPct val="100000"/>
              </a:lnSpc>
              <a:spcBef>
                <a:spcPts val="0"/>
              </a:spcBef>
              <a:spcAft>
                <a:spcPts val="400"/>
              </a:spcAft>
              <a:buClrTx/>
              <a:buSzTx/>
              <a:buFont typeface="Wingdings" panose="05000000000000000000" pitchFamily="2" charset="2"/>
              <a:buChar char="ü"/>
              <a:tabLst/>
              <a:defRPr/>
            </a:pP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cuối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dòng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thất</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tiếp</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hiệp</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vần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cuối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dòng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lục</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vần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bằng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457200" marR="0" lvl="0" indent="-457200" algn="just" defTabSz="609615" rtl="0" eaLnBrk="1" fontAlgn="auto" latinLnBrk="0" hangingPunct="1">
              <a:lnSpc>
                <a:spcPct val="100000"/>
              </a:lnSpc>
              <a:spcBef>
                <a:spcPts val="0"/>
              </a:spcBef>
              <a:spcAft>
                <a:spcPts val="400"/>
              </a:spcAft>
              <a:buClrTx/>
              <a:buSzTx/>
              <a:buFont typeface="Wingdings" panose="05000000000000000000" pitchFamily="2" charset="2"/>
              <a:buChar char="ü"/>
              <a:tabLst/>
              <a:defRPr/>
            </a:pP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cuối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dòng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lục</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hiệp</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vần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thứ</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sáu</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dòng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bát</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vần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bằng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457200" marR="0" lvl="0" indent="-457200" algn="just" defTabSz="609615" rtl="0" eaLnBrk="1" fontAlgn="auto" latinLnBrk="0" hangingPunct="1">
              <a:lnSpc>
                <a:spcPct val="100000"/>
              </a:lnSpc>
              <a:spcBef>
                <a:spcPts val="0"/>
              </a:spcBef>
              <a:spcAft>
                <a:spcPts val="400"/>
              </a:spcAft>
              <a:buClrTx/>
              <a:buSzTx/>
              <a:buFont typeface="Wingdings" panose="05000000000000000000" pitchFamily="2" charset="2"/>
              <a:buChar char="ü"/>
              <a:tabLst/>
              <a:defRPr/>
            </a:pP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cuối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dòng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bát</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hiệp</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vần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thứ</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dòng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thất</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kế</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vần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bằng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thế</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tiếp</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tục</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SG"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190500" algn="just" defTabSz="609615" rtl="0" eaLnBrk="1" fontAlgn="auto" latinLnBrk="0" hangingPunct="1">
              <a:lnSpc>
                <a:spcPct val="100000"/>
              </a:lnSpc>
              <a:spcBef>
                <a:spcPts val="0"/>
              </a:spcBef>
              <a:spcAft>
                <a:spcPts val="40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Ví</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SG"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190500" algn="ctr" defTabSz="609615" rtl="0" eaLnBrk="1" fontAlgn="auto" latinLnBrk="0" hangingPunct="1">
              <a:lnSpc>
                <a:spcPct val="100000"/>
              </a:lnSpc>
              <a:spcBef>
                <a:spcPts val="0"/>
              </a:spcBef>
              <a:spcAft>
                <a:spcPts val="40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Cha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xót</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phận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tuổi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già</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sức</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yếu</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a:t>
            </a:r>
            <a:endParaRPr kumimoji="0" lang="en-SG"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190500" algn="ctr" defTabSz="609615" rtl="0" eaLnBrk="1" fontAlgn="auto" latinLnBrk="0" hangingPunct="1">
              <a:lnSpc>
                <a:spcPct val="100000"/>
              </a:lnSpc>
              <a:spcBef>
                <a:spcPts val="0"/>
              </a:spcBef>
              <a:spcAft>
                <a:spcPts val="40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Lỡ</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cơ</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đành</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chịu</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bó</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tay</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t>
            </a:r>
            <a:endParaRPr kumimoji="0" lang="en-SG"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190500" algn="ctr" defTabSz="609615" rtl="0" eaLnBrk="1" fontAlgn="auto" latinLnBrk="0" hangingPunct="1">
              <a:lnSpc>
                <a:spcPct val="100000"/>
              </a:lnSpc>
              <a:spcBef>
                <a:spcPts val="0"/>
              </a:spcBef>
              <a:spcAft>
                <a:spcPts val="40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Thân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lươn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bao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quản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vũng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lầy</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t>
            </a:r>
            <a:endParaRPr kumimoji="0" lang="en-SG"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190500" algn="ctr" defTabSz="609615" rtl="0" eaLnBrk="1" fontAlgn="auto" latinLnBrk="0" hangingPunct="1">
              <a:lnSpc>
                <a:spcPct val="100000"/>
              </a:lnSpc>
              <a:spcBef>
                <a:spcPts val="0"/>
              </a:spcBef>
              <a:spcAft>
                <a:spcPts val="40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Giang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gánh</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vác</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cậy</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t>
            </a:r>
            <a:endParaRPr kumimoji="0" lang="en-SG"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190500" algn="ctr" defTabSz="609615" rtl="0" eaLnBrk="1" fontAlgn="auto" latinLnBrk="0" hangingPunct="1">
              <a:lnSpc>
                <a:spcPct val="100000"/>
              </a:lnSpc>
              <a:spcBef>
                <a:spcPts val="0"/>
              </a:spcBef>
              <a:spcAft>
                <a:spcPts val="40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Con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nên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nhớ</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tổ</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SG"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3941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arn(inVertic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barn(inVertical)">
                                      <p:cBhvr>
                                        <p:cTn id="27" dur="500"/>
                                        <p:tgtEl>
                                          <p:spTgt spid="7">
                                            <p:txEl>
                                              <p:pRg st="4" end="4"/>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7">
                                            <p:txEl>
                                              <p:pRg st="5" end="5"/>
                                            </p:txEl>
                                          </p:spTgt>
                                        </p:tgtEl>
                                        <p:attrNameLst>
                                          <p:attrName>style.visibility</p:attrName>
                                        </p:attrNameLst>
                                      </p:cBhvr>
                                      <p:to>
                                        <p:strVal val="visible"/>
                                      </p:to>
                                    </p:set>
                                    <p:animEffect transition="in" filter="barn(inVertical)">
                                      <p:cBhvr>
                                        <p:cTn id="30" dur="500"/>
                                        <p:tgtEl>
                                          <p:spTgt spid="7">
                                            <p:txEl>
                                              <p:pRg st="5" end="5"/>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7">
                                            <p:txEl>
                                              <p:pRg st="6" end="6"/>
                                            </p:txEl>
                                          </p:spTgt>
                                        </p:tgtEl>
                                        <p:attrNameLst>
                                          <p:attrName>style.visibility</p:attrName>
                                        </p:attrNameLst>
                                      </p:cBhvr>
                                      <p:to>
                                        <p:strVal val="visible"/>
                                      </p:to>
                                    </p:set>
                                    <p:animEffect transition="in" filter="barn(inVertical)">
                                      <p:cBhvr>
                                        <p:cTn id="33" dur="500"/>
                                        <p:tgtEl>
                                          <p:spTgt spid="7">
                                            <p:txEl>
                                              <p:pRg st="6" end="6"/>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7">
                                            <p:txEl>
                                              <p:pRg st="7" end="7"/>
                                            </p:txEl>
                                          </p:spTgt>
                                        </p:tgtEl>
                                        <p:attrNameLst>
                                          <p:attrName>style.visibility</p:attrName>
                                        </p:attrNameLst>
                                      </p:cBhvr>
                                      <p:to>
                                        <p:strVal val="visible"/>
                                      </p:to>
                                    </p:set>
                                    <p:animEffect transition="in" filter="barn(inVertical)">
                                      <p:cBhvr>
                                        <p:cTn id="36" dur="500"/>
                                        <p:tgtEl>
                                          <p:spTgt spid="7">
                                            <p:txEl>
                                              <p:pRg st="7" end="7"/>
                                            </p:txEl>
                                          </p:spTgt>
                                        </p:tgtEl>
                                      </p:cBhvr>
                                    </p:animEffect>
                                  </p:childTnLst>
                                </p:cTn>
                              </p:par>
                              <p:par>
                                <p:cTn id="37" presetID="16" presetClass="entr" presetSubtype="21" fill="hold" nodeType="with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animEffect transition="in" filter="barn(inVertical)">
                                      <p:cBhvr>
                                        <p:cTn id="39" dur="500"/>
                                        <p:tgtEl>
                                          <p:spTgt spid="7">
                                            <p:txEl>
                                              <p:pRg st="8" end="8"/>
                                            </p:txEl>
                                          </p:spTgt>
                                        </p:tgtEl>
                                      </p:cBhvr>
                                    </p:animEffect>
                                  </p:childTnLst>
                                </p:cTn>
                              </p:par>
                              <p:par>
                                <p:cTn id="40" presetID="16" presetClass="entr" presetSubtype="21" fill="hold" nodeType="withEffect">
                                  <p:stCondLst>
                                    <p:cond delay="0"/>
                                  </p:stCondLst>
                                  <p:childTnLst>
                                    <p:set>
                                      <p:cBhvr>
                                        <p:cTn id="41" dur="1" fill="hold">
                                          <p:stCondLst>
                                            <p:cond delay="0"/>
                                          </p:stCondLst>
                                        </p:cTn>
                                        <p:tgtEl>
                                          <p:spTgt spid="7">
                                            <p:txEl>
                                              <p:pRg st="9" end="9"/>
                                            </p:txEl>
                                          </p:spTgt>
                                        </p:tgtEl>
                                        <p:attrNameLst>
                                          <p:attrName>style.visibility</p:attrName>
                                        </p:attrNameLst>
                                      </p:cBhvr>
                                      <p:to>
                                        <p:strVal val="visible"/>
                                      </p:to>
                                    </p:set>
                                    <p:animEffect transition="in" filter="barn(inVertical)">
                                      <p:cBhvr>
                                        <p:cTn id="42" dur="5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2174E-C361-7D05-3039-67DB5678907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E9FE5EC-B5EB-A80E-83B8-CBA27EAAF8EE}"/>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5" name="Table 4">
            <a:extLst>
              <a:ext uri="{FF2B5EF4-FFF2-40B4-BE49-F238E27FC236}">
                <a16:creationId xmlns:a16="http://schemas.microsoft.com/office/drawing/2014/main" id="{5A30FD13-2499-6D07-8673-4BA9C7571BB1}"/>
              </a:ext>
            </a:extLst>
          </p:cNvPr>
          <p:cNvGraphicFramePr>
            <a:graphicFrameLocks noGrp="1"/>
          </p:cNvGraphicFramePr>
          <p:nvPr>
            <p:extLst>
              <p:ext uri="{D42A27DB-BD31-4B8C-83A1-F6EECF244321}">
                <p14:modId xmlns:p14="http://schemas.microsoft.com/office/powerpoint/2010/main" val="2606301923"/>
              </p:ext>
            </p:extLst>
          </p:nvPr>
        </p:nvGraphicFramePr>
        <p:xfrm>
          <a:off x="120321" y="1072577"/>
          <a:ext cx="11930651" cy="5516909"/>
        </p:xfrm>
        <a:graphic>
          <a:graphicData uri="http://schemas.openxmlformats.org/drawingml/2006/table">
            <a:tbl>
              <a:tblPr firstRow="1" firstCol="1" bandRow="1">
                <a:tableStyleId>{10A1B5D5-9B99-4C35-A422-299274C87663}</a:tableStyleId>
              </a:tblPr>
              <a:tblGrid>
                <a:gridCol w="1374650">
                  <a:extLst>
                    <a:ext uri="{9D8B030D-6E8A-4147-A177-3AD203B41FA5}">
                      <a16:colId xmlns:a16="http://schemas.microsoft.com/office/drawing/2014/main" val="3369103057"/>
                    </a:ext>
                  </a:extLst>
                </a:gridCol>
                <a:gridCol w="10556001">
                  <a:extLst>
                    <a:ext uri="{9D8B030D-6E8A-4147-A177-3AD203B41FA5}">
                      <a16:colId xmlns:a16="http://schemas.microsoft.com/office/drawing/2014/main" val="2760556566"/>
                    </a:ext>
                  </a:extLst>
                </a:gridCol>
              </a:tblGrid>
              <a:tr h="5516909">
                <a:tc>
                  <a:txBody>
                    <a:bodyPr/>
                    <a:lstStyle/>
                    <a:p>
                      <a:pPr indent="190500" algn="ctr">
                        <a:lnSpc>
                          <a:spcPct val="100000"/>
                        </a:lnSpc>
                        <a:spcAft>
                          <a:spcPts val="400"/>
                        </a:spcAft>
                      </a:pPr>
                      <a:r>
                        <a:rPr lang="en-US" sz="3600" dirty="0" err="1">
                          <a:solidFill>
                            <a:schemeClr val="tx1"/>
                          </a:solidFill>
                          <a:effectLst/>
                          <a:latin typeface="Times New Roman" panose="02020603050405020304" pitchFamily="18" charset="0"/>
                          <a:cs typeface="Times New Roman" panose="02020603050405020304" pitchFamily="18" charset="0"/>
                        </a:rPr>
                        <a:t>Nhịp</a:t>
                      </a:r>
                      <a:endParaRPr lang="en-SG"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346" marR="26346"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rgbClr val="D6E9EA"/>
                    </a:solidFill>
                  </a:tcPr>
                </a:tc>
                <a:tc>
                  <a:txBody>
                    <a:bodyPr/>
                    <a:lstStyle/>
                    <a:p>
                      <a:pPr indent="190500">
                        <a:lnSpc>
                          <a:spcPct val="100000"/>
                        </a:lnSpc>
                        <a:spcAft>
                          <a:spcPts val="400"/>
                        </a:spcAft>
                      </a:pPr>
                      <a:endParaRPr lang="en-SG" sz="32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346" marR="26346"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53519912"/>
                  </a:ext>
                </a:extLst>
              </a:tr>
            </a:tbl>
          </a:graphicData>
        </a:graphic>
      </p:graphicFrame>
      <p:pic>
        <p:nvPicPr>
          <p:cNvPr id="2" name="Picture 1" descr="A cartoon of a person holding a tray&#10;&#10;Description automatically generated">
            <a:extLst>
              <a:ext uri="{FF2B5EF4-FFF2-40B4-BE49-F238E27FC236}">
                <a16:creationId xmlns:a16="http://schemas.microsoft.com/office/drawing/2014/main" id="{E75FCCC7-4B4C-38D6-0A60-4231BE898F9C}"/>
              </a:ext>
            </a:extLst>
          </p:cNvPr>
          <p:cNvPicPr>
            <a:picLocks noChangeAspect="1"/>
          </p:cNvPicPr>
          <p:nvPr/>
        </p:nvPicPr>
        <p:blipFill>
          <a:blip r:embed="rId3">
            <a:extLst>
              <a:ext uri="{28A0092B-C50C-407E-A947-70E740481C1C}">
                <a14:useLocalDpi xmlns:a14="http://schemas.microsoft.com/office/drawing/2010/main" val="0"/>
              </a:ext>
            </a:extLst>
          </a:blip>
          <a:srcRect r="34057" b="20148"/>
          <a:stretch/>
        </p:blipFill>
        <p:spPr>
          <a:xfrm>
            <a:off x="-710998" y="4136681"/>
            <a:ext cx="3091342" cy="2721319"/>
          </a:xfrm>
          <a:prstGeom prst="rect">
            <a:avLst/>
          </a:prstGeom>
        </p:spPr>
      </p:pic>
      <p:pic>
        <p:nvPicPr>
          <p:cNvPr id="6" name="Picture 5" descr="A cartoon of a person holding a tray&#10;&#10;Description automatically generated">
            <a:extLst>
              <a:ext uri="{FF2B5EF4-FFF2-40B4-BE49-F238E27FC236}">
                <a16:creationId xmlns:a16="http://schemas.microsoft.com/office/drawing/2014/main" id="{C7D6E181-E699-357C-3A42-2EB3D5CD392B}"/>
              </a:ext>
            </a:extLst>
          </p:cNvPr>
          <p:cNvPicPr>
            <a:picLocks noChangeAspect="1"/>
          </p:cNvPicPr>
          <p:nvPr/>
        </p:nvPicPr>
        <p:blipFill>
          <a:blip r:embed="rId3">
            <a:extLst>
              <a:ext uri="{28A0092B-C50C-407E-A947-70E740481C1C}">
                <a14:useLocalDpi xmlns:a14="http://schemas.microsoft.com/office/drawing/2010/main" val="0"/>
              </a:ext>
            </a:extLst>
          </a:blip>
          <a:srcRect l="64677" t="19019" r="-2293" b="1129"/>
          <a:stretch/>
        </p:blipFill>
        <p:spPr>
          <a:xfrm>
            <a:off x="1798091" y="4412343"/>
            <a:ext cx="1584760" cy="2445657"/>
          </a:xfrm>
          <a:prstGeom prst="rect">
            <a:avLst/>
          </a:prstGeom>
        </p:spPr>
      </p:pic>
      <p:sp>
        <p:nvSpPr>
          <p:cNvPr id="8" name="TextBox 7">
            <a:extLst>
              <a:ext uri="{FF2B5EF4-FFF2-40B4-BE49-F238E27FC236}">
                <a16:creationId xmlns:a16="http://schemas.microsoft.com/office/drawing/2014/main" id="{DC5D981E-04C8-FA9C-908E-01CDA5FDA863}"/>
              </a:ext>
            </a:extLst>
          </p:cNvPr>
          <p:cNvSpPr txBox="1"/>
          <p:nvPr/>
        </p:nvSpPr>
        <p:spPr>
          <a:xfrm>
            <a:off x="1585686" y="1137891"/>
            <a:ext cx="10465286" cy="5334794"/>
          </a:xfrm>
          <a:prstGeom prst="rect">
            <a:avLst/>
          </a:prstGeom>
          <a:noFill/>
        </p:spPr>
        <p:txBody>
          <a:bodyPr wrap="square">
            <a:spAutoFit/>
          </a:bodyPr>
          <a:lstStyle/>
          <a:p>
            <a:pPr marL="0" marR="0" lvl="0" indent="190500" algn="just" defTabSz="609615" rtl="0" eaLnBrk="1" fontAlgn="auto" latinLnBrk="0" hangingPunct="1">
              <a:lnSpc>
                <a:spcPct val="100000"/>
              </a:lnSpc>
              <a:spcBef>
                <a:spcPts val="0"/>
              </a:spcBef>
              <a:spcAft>
                <a:spcPts val="40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Hai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dòng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ngắt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nhịp</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lẻ</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thường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3/4;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dòng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lục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dòng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ngắt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nhịp</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linh</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hoạt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hơn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dòng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lục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thường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ngắt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nhịp</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2/2/2,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dòng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thường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ngắt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nhịp</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2/2/2/2).</a:t>
            </a:r>
            <a:endParaRPr kumimoji="0" lang="en-SG"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190500" algn="ctr" defTabSz="609615" rtl="0" eaLnBrk="1" fontAlgn="auto" latinLnBrk="0" hangingPunct="1">
              <a:lnSpc>
                <a:spcPct val="100000"/>
              </a:lnSpc>
              <a:spcBef>
                <a:spcPts val="0"/>
              </a:spcBef>
              <a:spcAft>
                <a:spcPts val="40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Ví</a:t>
            </a: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a:t>
            </a: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SG"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190500" algn="ctr" defTabSz="609615" rtl="0" eaLnBrk="1" fontAlgn="auto" latinLnBrk="0" hangingPunct="1">
              <a:lnSpc>
                <a:spcPct val="100000"/>
              </a:lnSpc>
              <a:spcBef>
                <a:spcPts val="0"/>
              </a:spcBef>
              <a:spcAft>
                <a:spcPts val="40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Cha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xót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phận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tuổi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già</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sức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yếu</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SG"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190500" algn="ctr" defTabSz="609615" rtl="0" eaLnBrk="1" fontAlgn="auto" latinLnBrk="0" hangingPunct="1">
              <a:lnSpc>
                <a:spcPct val="100000"/>
              </a:lnSpc>
              <a:spcBef>
                <a:spcPts val="0"/>
              </a:spcBef>
              <a:spcAft>
                <a:spcPts val="40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Lỡ</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cơ</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đành</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chịu</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bó</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tay</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SG"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190500" algn="ctr" defTabSz="609615" rtl="0" eaLnBrk="1" fontAlgn="auto" latinLnBrk="0" hangingPunct="1">
              <a:lnSpc>
                <a:spcPct val="100000"/>
              </a:lnSpc>
              <a:spcBef>
                <a:spcPts val="0"/>
              </a:spcBef>
              <a:spcAft>
                <a:spcPts val="40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Thân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lươn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bao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quản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vũng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lầy</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SG"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190500" algn="ctr" defTabSz="609615" rtl="0" eaLnBrk="1" fontAlgn="auto" latinLnBrk="0" hangingPunct="1">
              <a:lnSpc>
                <a:spcPct val="100000"/>
              </a:lnSpc>
              <a:spcBef>
                <a:spcPts val="0"/>
              </a:spcBef>
              <a:spcAft>
                <a:spcPts val="40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Giang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gánh</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vác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cậy</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a:t>
            </a:r>
            <a:endParaRPr kumimoji="0" lang="en-SG"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9982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barn(inVertical)">
                                      <p:cBhvr>
                                        <p:cTn id="14" dur="500"/>
                                        <p:tgtEl>
                                          <p:spTgt spid="8">
                                            <p:txEl>
                                              <p:pRg st="1" end="1"/>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8">
                                            <p:txEl>
                                              <p:pRg st="3" end="3"/>
                                            </p:txEl>
                                          </p:spTgt>
                                        </p:tgtEl>
                                        <p:attrNameLst>
                                          <p:attrName>style.visibility</p:attrName>
                                        </p:attrNameLst>
                                      </p:cBhvr>
                                      <p:to>
                                        <p:strVal val="visible"/>
                                      </p:to>
                                    </p:set>
                                    <p:animEffect transition="in" filter="barn(inVertical)">
                                      <p:cBhvr>
                                        <p:cTn id="20" dur="500"/>
                                        <p:tgtEl>
                                          <p:spTgt spid="8">
                                            <p:txEl>
                                              <p:pRg st="3" end="3"/>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Effect transition="in" filter="barn(inVertical)">
                                      <p:cBhvr>
                                        <p:cTn id="23" dur="500"/>
                                        <p:tgtEl>
                                          <p:spTgt spid="8">
                                            <p:txEl>
                                              <p:pRg st="4" end="4"/>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8">
                                            <p:txEl>
                                              <p:pRg st="5" end="5"/>
                                            </p:txEl>
                                          </p:spTgt>
                                        </p:tgtEl>
                                        <p:attrNameLst>
                                          <p:attrName>style.visibility</p:attrName>
                                        </p:attrNameLst>
                                      </p:cBhvr>
                                      <p:to>
                                        <p:strVal val="visible"/>
                                      </p:to>
                                    </p:set>
                                    <p:animEffect transition="in" filter="barn(inVertical)">
                                      <p:cBhvr>
                                        <p:cTn id="26"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0C9E7-D939-8A92-A23C-A6BFB90AE6FF}"/>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945AE638-1B10-1748-7AD2-E01EA4ED6C1B}"/>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97BAD31A-FD27-578B-792C-85E84A8F0D11}"/>
                </a:ext>
              </a:extLst>
            </p:cNvPr>
            <p:cNvPicPr>
              <a:picLocks noChangeAspect="1"/>
            </p:cNvPicPr>
            <p:nvPr/>
          </p:nvPicPr>
          <p:blipFill>
            <a:blip r:embed="rId3"/>
            <a:stretch>
              <a:fillRect/>
            </a:stretch>
          </p:blipFill>
          <p:spPr>
            <a:xfrm>
              <a:off x="0" y="0"/>
              <a:ext cx="12192000" cy="6858000"/>
            </a:xfrm>
            <a:prstGeom prst="rect">
              <a:avLst/>
            </a:prstGeom>
          </p:spPr>
        </p:pic>
        <p:pic>
          <p:nvPicPr>
            <p:cNvPr id="24" name="Picture 23">
              <a:extLst>
                <a:ext uri="{FF2B5EF4-FFF2-40B4-BE49-F238E27FC236}">
                  <a16:creationId xmlns:a16="http://schemas.microsoft.com/office/drawing/2014/main" id="{6254CA16-9A14-A744-4D25-784F2FC10933}"/>
                </a:ext>
              </a:extLst>
            </p:cNvPr>
            <p:cNvPicPr>
              <a:picLocks noChangeAspect="1"/>
            </p:cNvPicPr>
            <p:nvPr/>
          </p:nvPicPr>
          <p:blipFill rotWithShape="1">
            <a:blip r:embed="rId3"/>
            <a:srcRect l="63839" t="45632" r="2386" b="37229"/>
            <a:stretch/>
          </p:blipFill>
          <p:spPr>
            <a:xfrm>
              <a:off x="0" y="3429000"/>
              <a:ext cx="3494314" cy="1115760"/>
            </a:xfrm>
            <a:prstGeom prst="rect">
              <a:avLst/>
            </a:prstGeom>
          </p:spPr>
        </p:pic>
        <p:pic>
          <p:nvPicPr>
            <p:cNvPr id="26" name="Picture 25">
              <a:extLst>
                <a:ext uri="{FF2B5EF4-FFF2-40B4-BE49-F238E27FC236}">
                  <a16:creationId xmlns:a16="http://schemas.microsoft.com/office/drawing/2014/main" id="{DDECC2D6-C61A-7AD5-4925-71EA0C7DC7C8}"/>
                </a:ext>
              </a:extLst>
            </p:cNvPr>
            <p:cNvPicPr>
              <a:picLocks noChangeAspect="1"/>
            </p:cNvPicPr>
            <p:nvPr/>
          </p:nvPicPr>
          <p:blipFill rotWithShape="1">
            <a:blip r:embed="rId3"/>
            <a:srcRect l="63839" t="45632" r="2386" b="37229"/>
            <a:stretch/>
          </p:blipFill>
          <p:spPr>
            <a:xfrm>
              <a:off x="0" y="2871120"/>
              <a:ext cx="2174736" cy="1115760"/>
            </a:xfrm>
            <a:prstGeom prst="rect">
              <a:avLst/>
            </a:prstGeom>
          </p:spPr>
        </p:pic>
        <p:pic>
          <p:nvPicPr>
            <p:cNvPr id="27" name="Picture 26">
              <a:extLst>
                <a:ext uri="{FF2B5EF4-FFF2-40B4-BE49-F238E27FC236}">
                  <a16:creationId xmlns:a16="http://schemas.microsoft.com/office/drawing/2014/main" id="{A54312BF-7466-06D9-5F6D-D1CE0EEFD26E}"/>
                </a:ext>
              </a:extLst>
            </p:cNvPr>
            <p:cNvPicPr>
              <a:picLocks noChangeAspect="1"/>
            </p:cNvPicPr>
            <p:nvPr/>
          </p:nvPicPr>
          <p:blipFill rotWithShape="1">
            <a:blip r:embed="rId3"/>
            <a:srcRect l="63839" t="45632" r="2386" b="37229"/>
            <a:stretch/>
          </p:blipFill>
          <p:spPr>
            <a:xfrm>
              <a:off x="2174737" y="2871118"/>
              <a:ext cx="960350" cy="1096497"/>
            </a:xfrm>
            <a:prstGeom prst="rect">
              <a:avLst/>
            </a:prstGeom>
          </p:spPr>
        </p:pic>
      </p:grpSp>
      <p:sp>
        <p:nvSpPr>
          <p:cNvPr id="3" name="矩形 2">
            <a:extLst>
              <a:ext uri="{FF2B5EF4-FFF2-40B4-BE49-F238E27FC236}">
                <a16:creationId xmlns:a16="http://schemas.microsoft.com/office/drawing/2014/main" id="{BC45673F-BFD1-793A-934C-C9C7620C5E3B}"/>
              </a:ext>
            </a:extLst>
          </p:cNvPr>
          <p:cNvSpPr/>
          <p:nvPr/>
        </p:nvSpPr>
        <p:spPr>
          <a:xfrm>
            <a:off x="2782958" y="-1"/>
            <a:ext cx="6694136" cy="653144"/>
          </a:xfrm>
          <a:prstGeom prst="rect">
            <a:avLst/>
          </a:prstGeom>
          <a:solidFill>
            <a:srgbClr val="B0936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95号-手刻宋" panose="00000500000000000000" pitchFamily="2" charset="-122"/>
              <a:ea typeface="字魂95号-手刻宋" panose="00000500000000000000" pitchFamily="2" charset="-122"/>
              <a:cs typeface="Arial"/>
            </a:endParaRPr>
          </a:p>
        </p:txBody>
      </p:sp>
      <p:pic>
        <p:nvPicPr>
          <p:cNvPr id="13" name="Picture 12" descr="A close-up of a branch&#10;&#10;Description automatically generated">
            <a:extLst>
              <a:ext uri="{FF2B5EF4-FFF2-40B4-BE49-F238E27FC236}">
                <a16:creationId xmlns:a16="http://schemas.microsoft.com/office/drawing/2014/main" id="{16699521-3CB7-0180-0838-5A8B60AA25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502229" cy="2172966"/>
          </a:xfrm>
          <a:prstGeom prst="rect">
            <a:avLst/>
          </a:prstGeom>
        </p:spPr>
      </p:pic>
      <p:pic>
        <p:nvPicPr>
          <p:cNvPr id="14" name="图片 103">
            <a:extLst>
              <a:ext uri="{FF2B5EF4-FFF2-40B4-BE49-F238E27FC236}">
                <a16:creationId xmlns:a16="http://schemas.microsoft.com/office/drawing/2014/main" id="{5612DA24-ACDD-7332-07DC-F9B3FCCF7F31}"/>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9834227" y="-55305"/>
            <a:ext cx="1106926" cy="888060"/>
          </a:xfrm>
          <a:prstGeom prst="rect">
            <a:avLst/>
          </a:prstGeom>
        </p:spPr>
      </p:pic>
      <p:pic>
        <p:nvPicPr>
          <p:cNvPr id="16" name="图片 31">
            <a:extLst>
              <a:ext uri="{FF2B5EF4-FFF2-40B4-BE49-F238E27FC236}">
                <a16:creationId xmlns:a16="http://schemas.microsoft.com/office/drawing/2014/main" id="{03EFD642-5774-2B27-63FD-B254A40AF1EB}"/>
              </a:ext>
            </a:extLst>
          </p:cNvPr>
          <p:cNvPicPr>
            <a:picLocks noChangeAspect="1"/>
          </p:cNvPicPr>
          <p:nvPr/>
        </p:nvPicPr>
        <p:blipFill rotWithShape="1">
          <a:blip r:embed="rId6" cstate="screen"/>
          <a:srcRect/>
          <a:stretch>
            <a:fillRect/>
          </a:stretch>
        </p:blipFill>
        <p:spPr>
          <a:xfrm>
            <a:off x="1236900" y="-42797"/>
            <a:ext cx="937836" cy="863045"/>
          </a:xfrm>
          <a:prstGeom prst="rect">
            <a:avLst/>
          </a:prstGeom>
        </p:spPr>
      </p:pic>
      <p:pic>
        <p:nvPicPr>
          <p:cNvPr id="17" name="图片 32">
            <a:extLst>
              <a:ext uri="{FF2B5EF4-FFF2-40B4-BE49-F238E27FC236}">
                <a16:creationId xmlns:a16="http://schemas.microsoft.com/office/drawing/2014/main" id="{0BF9BCAB-C809-9C7C-9365-EA09AE8CC52E}"/>
              </a:ext>
            </a:extLst>
          </p:cNvPr>
          <p:cNvPicPr>
            <a:picLocks noChangeAspect="1"/>
          </p:cNvPicPr>
          <p:nvPr/>
        </p:nvPicPr>
        <p:blipFill rotWithShape="1">
          <a:blip r:embed="rId7" cstate="screen">
            <a:alphaModFix amt="50000"/>
          </a:blip>
          <a:srcRect/>
          <a:stretch>
            <a:fillRect/>
          </a:stretch>
        </p:blipFill>
        <p:spPr>
          <a:xfrm rot="941536">
            <a:off x="10929655" y="426608"/>
            <a:ext cx="1016359" cy="935306"/>
          </a:xfrm>
          <a:prstGeom prst="rect">
            <a:avLst/>
          </a:prstGeom>
        </p:spPr>
      </p:pic>
      <p:pic>
        <p:nvPicPr>
          <p:cNvPr id="22" name="图片 103">
            <a:extLst>
              <a:ext uri="{FF2B5EF4-FFF2-40B4-BE49-F238E27FC236}">
                <a16:creationId xmlns:a16="http://schemas.microsoft.com/office/drawing/2014/main" id="{0B6B7B2A-4EBE-9FD9-C2BC-F556AA9FD2BA}"/>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1502229" y="99719"/>
            <a:ext cx="1106926" cy="888060"/>
          </a:xfrm>
          <a:prstGeom prst="rect">
            <a:avLst/>
          </a:prstGeom>
        </p:spPr>
      </p:pic>
      <p:pic>
        <p:nvPicPr>
          <p:cNvPr id="9" name="Google Shape;309;p29">
            <a:extLst>
              <a:ext uri="{FF2B5EF4-FFF2-40B4-BE49-F238E27FC236}">
                <a16:creationId xmlns:a16="http://schemas.microsoft.com/office/drawing/2014/main" id="{B2BACE88-8996-2048-DBDF-06991A920305}"/>
              </a:ext>
            </a:extLst>
          </p:cNvPr>
          <p:cNvPicPr preferRelativeResize="0"/>
          <p:nvPr/>
        </p:nvPicPr>
        <p:blipFill>
          <a:blip r:embed="rId8">
            <a:alphaModFix/>
          </a:blip>
          <a:stretch>
            <a:fillRect/>
          </a:stretch>
        </p:blipFill>
        <p:spPr>
          <a:xfrm>
            <a:off x="4092638" y="530748"/>
            <a:ext cx="1905071" cy="694667"/>
          </a:xfrm>
          <a:prstGeom prst="rect">
            <a:avLst/>
          </a:prstGeom>
          <a:noFill/>
          <a:ln>
            <a:noFill/>
          </a:ln>
        </p:spPr>
      </p:pic>
      <p:pic>
        <p:nvPicPr>
          <p:cNvPr id="6" name="图片 18">
            <a:extLst>
              <a:ext uri="{FF2B5EF4-FFF2-40B4-BE49-F238E27FC236}">
                <a16:creationId xmlns:a16="http://schemas.microsoft.com/office/drawing/2014/main" id="{DECF52F7-95F9-8ABE-5FBD-6511E9A341FC}"/>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74664" t="70455" b="-1665"/>
          <a:stretch/>
        </p:blipFill>
        <p:spPr>
          <a:xfrm>
            <a:off x="10324901" y="6044640"/>
            <a:ext cx="1867099" cy="856157"/>
          </a:xfrm>
          <a:prstGeom prst="rect">
            <a:avLst/>
          </a:prstGeom>
        </p:spPr>
      </p:pic>
      <p:sp>
        <p:nvSpPr>
          <p:cNvPr id="2" name="Google Shape;1331;p31">
            <a:extLst>
              <a:ext uri="{FF2B5EF4-FFF2-40B4-BE49-F238E27FC236}">
                <a16:creationId xmlns:a16="http://schemas.microsoft.com/office/drawing/2014/main" id="{E63269E3-CE40-B340-A5D7-5EA0290C40A2}"/>
              </a:ext>
            </a:extLst>
          </p:cNvPr>
          <p:cNvSpPr/>
          <p:nvPr/>
        </p:nvSpPr>
        <p:spPr>
          <a:xfrm>
            <a:off x="239723" y="987780"/>
            <a:ext cx="9823472" cy="5471078"/>
          </a:xfrm>
          <a:prstGeom prst="roundRect">
            <a:avLst>
              <a:gd name="adj" fmla="val 9634"/>
            </a:avLst>
          </a:prstGeom>
          <a:solidFill>
            <a:srgbClr val="FFFFFF"/>
          </a:solidFill>
          <a:ln w="19050" cap="flat" cmpd="sng">
            <a:solidFill>
              <a:srgbClr val="E1E2EA"/>
            </a:solidFill>
            <a:prstDash val="solid"/>
            <a:round/>
            <a:headEnd type="none" w="sm" len="sm"/>
            <a:tailEnd type="none" w="sm" len="sm"/>
          </a:ln>
          <a:effectLst>
            <a:outerShdw dist="57150" dir="2280000" algn="bl" rotWithShape="0">
              <a:srgbClr val="E1E2EA"/>
            </a:outerShdw>
          </a:effectLst>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微软雅黑"/>
              <a:cs typeface="Arial"/>
              <a:sym typeface="Arial"/>
            </a:endParaRPr>
          </a:p>
        </p:txBody>
      </p:sp>
      <p:grpSp>
        <p:nvGrpSpPr>
          <p:cNvPr id="4" name="Google Shape;1333;p31">
            <a:extLst>
              <a:ext uri="{FF2B5EF4-FFF2-40B4-BE49-F238E27FC236}">
                <a16:creationId xmlns:a16="http://schemas.microsoft.com/office/drawing/2014/main" id="{4C6CCE2F-74B6-B853-301F-B3317A417B09}"/>
              </a:ext>
            </a:extLst>
          </p:cNvPr>
          <p:cNvGrpSpPr/>
          <p:nvPr/>
        </p:nvGrpSpPr>
        <p:grpSpPr>
          <a:xfrm>
            <a:off x="294386" y="2552410"/>
            <a:ext cx="669996" cy="740447"/>
            <a:chOff x="5020347" y="2784874"/>
            <a:chExt cx="441436" cy="441224"/>
          </a:xfrm>
        </p:grpSpPr>
        <p:sp>
          <p:nvSpPr>
            <p:cNvPr id="7" name="Google Shape;1334;p31">
              <a:extLst>
                <a:ext uri="{FF2B5EF4-FFF2-40B4-BE49-F238E27FC236}">
                  <a16:creationId xmlns:a16="http://schemas.microsoft.com/office/drawing/2014/main" id="{36A03520-F848-CB50-2011-D5C16272C3B7}"/>
                </a:ext>
              </a:extLst>
            </p:cNvPr>
            <p:cNvSpPr/>
            <p:nvPr/>
          </p:nvSpPr>
          <p:spPr>
            <a:xfrm>
              <a:off x="5020347" y="2784874"/>
              <a:ext cx="441436" cy="441224"/>
            </a:xfrm>
            <a:custGeom>
              <a:avLst/>
              <a:gdLst/>
              <a:ahLst/>
              <a:cxnLst/>
              <a:rect l="l" t="t" r="r" b="b"/>
              <a:pathLst>
                <a:path w="2337" h="2336" extrusionOk="0">
                  <a:moveTo>
                    <a:pt x="1169" y="0"/>
                  </a:moveTo>
                  <a:cubicBezTo>
                    <a:pt x="524" y="0"/>
                    <a:pt x="1" y="523"/>
                    <a:pt x="1" y="1167"/>
                  </a:cubicBezTo>
                  <a:cubicBezTo>
                    <a:pt x="1" y="1812"/>
                    <a:pt x="524" y="2336"/>
                    <a:pt x="1169" y="2336"/>
                  </a:cubicBezTo>
                  <a:cubicBezTo>
                    <a:pt x="1814" y="2336"/>
                    <a:pt x="2336" y="1812"/>
                    <a:pt x="2336" y="1167"/>
                  </a:cubicBezTo>
                  <a:cubicBezTo>
                    <a:pt x="2336" y="523"/>
                    <a:pt x="1814" y="0"/>
                    <a:pt x="1169" y="0"/>
                  </a:cubicBezTo>
                  <a:close/>
                </a:path>
              </a:pathLst>
            </a:custGeom>
            <a:solidFill>
              <a:srgbClr val="FEC35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a:ea typeface="微软雅黑"/>
                <a:cs typeface="Arial"/>
                <a:sym typeface="Arial"/>
              </a:endParaRPr>
            </a:p>
          </p:txBody>
        </p:sp>
        <p:sp>
          <p:nvSpPr>
            <p:cNvPr id="8" name="Google Shape;1335;p31">
              <a:extLst>
                <a:ext uri="{FF2B5EF4-FFF2-40B4-BE49-F238E27FC236}">
                  <a16:creationId xmlns:a16="http://schemas.microsoft.com/office/drawing/2014/main" id="{9520D2CC-C3D3-1966-49F1-0DE8D3C07C00}"/>
                </a:ext>
              </a:extLst>
            </p:cNvPr>
            <p:cNvSpPr/>
            <p:nvPr/>
          </p:nvSpPr>
          <p:spPr>
            <a:xfrm>
              <a:off x="5139915" y="2924267"/>
              <a:ext cx="202679" cy="162437"/>
            </a:xfrm>
            <a:custGeom>
              <a:avLst/>
              <a:gdLst/>
              <a:ahLst/>
              <a:cxnLst/>
              <a:rect l="l" t="t" r="r" b="b"/>
              <a:pathLst>
                <a:path w="1073" h="860" fill="none" extrusionOk="0">
                  <a:moveTo>
                    <a:pt x="0" y="429"/>
                  </a:moveTo>
                  <a:lnTo>
                    <a:pt x="406" y="859"/>
                  </a:lnTo>
                  <a:lnTo>
                    <a:pt x="1072" y="1"/>
                  </a:lnTo>
                </a:path>
              </a:pathLst>
            </a:custGeom>
            <a:solidFill>
              <a:srgbClr val="FEC357"/>
            </a:solidFill>
            <a:ln w="28575" cap="rnd"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微软雅黑"/>
                <a:cs typeface="Arial"/>
                <a:sym typeface="Arial"/>
              </a:endParaRPr>
            </a:p>
          </p:txBody>
        </p:sp>
      </p:grpSp>
      <p:sp>
        <p:nvSpPr>
          <p:cNvPr id="21" name="Google Shape;1434;p31">
            <a:extLst>
              <a:ext uri="{FF2B5EF4-FFF2-40B4-BE49-F238E27FC236}">
                <a16:creationId xmlns:a16="http://schemas.microsoft.com/office/drawing/2014/main" id="{8CCF3443-8D90-8300-A420-73254C98B5D7}"/>
              </a:ext>
            </a:extLst>
          </p:cNvPr>
          <p:cNvSpPr/>
          <p:nvPr/>
        </p:nvSpPr>
        <p:spPr>
          <a:xfrm flipH="1">
            <a:off x="1087368" y="1211023"/>
            <a:ext cx="8048212" cy="964576"/>
          </a:xfrm>
          <a:prstGeom prst="roundRect">
            <a:avLst>
              <a:gd name="adj" fmla="val 50000"/>
            </a:avLst>
          </a:prstGeom>
          <a:solidFill>
            <a:srgbClr val="FFE2CC"/>
          </a:solidFill>
          <a:ln>
            <a:noFill/>
          </a:ln>
        </p:spPr>
        <p:txBody>
          <a:bodyPr spcFirstLastPara="1" wrap="square" lIns="0" tIns="121900" rIns="0" bIns="121900" anchor="ctr" anchorCtr="0">
            <a:noAutofit/>
          </a:bodyPr>
          <a:lstStyle/>
          <a:p>
            <a:pPr lvl="0" indent="253994" algn="ctr" defTabSz="1219170">
              <a:spcAft>
                <a:spcPts val="533"/>
              </a:spcAft>
              <a:buClr>
                <a:srgbClr val="000000"/>
              </a:buClr>
            </a:pPr>
            <a:r>
              <a:rPr lang="vi-VN" sz="3200" b="1" dirty="0">
                <a:latin typeface="Times New Roman" panose="02020603050405020304" pitchFamily="18" charset="0"/>
                <a:cs typeface="Times New Roman" panose="02020603050405020304" pitchFamily="18" charset="0"/>
              </a:rPr>
              <a:t>Các từ ngữ hình ảnh, có tác dụng tăng sức cảm hoá, thuyết phục như: </a:t>
            </a:r>
            <a:endParaRPr kumimoji="0" lang="en-SG" sz="4800" b="1"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endParaRPr>
          </a:p>
        </p:txBody>
      </p:sp>
      <p:sp>
        <p:nvSpPr>
          <p:cNvPr id="28" name="TextBox 27">
            <a:extLst>
              <a:ext uri="{FF2B5EF4-FFF2-40B4-BE49-F238E27FC236}">
                <a16:creationId xmlns:a16="http://schemas.microsoft.com/office/drawing/2014/main" id="{FDF830DD-BCCD-7635-5E2D-2E86366EC5E0}"/>
              </a:ext>
            </a:extLst>
          </p:cNvPr>
          <p:cNvSpPr txBox="1"/>
          <p:nvPr/>
        </p:nvSpPr>
        <p:spPr>
          <a:xfrm>
            <a:off x="1019045" y="2450706"/>
            <a:ext cx="8815181" cy="3539430"/>
          </a:xfrm>
          <a:prstGeom prst="rect">
            <a:avLst/>
          </a:prstGeom>
          <a:noFill/>
        </p:spPr>
        <p:txBody>
          <a:bodyPr wrap="square">
            <a:spAutoFit/>
          </a:bodyPr>
          <a:lstStyle/>
          <a:p>
            <a:pPr algn="just"/>
            <a:r>
              <a:rPr lang="en-US" sz="3200" dirty="0">
                <a:latin typeface="Times New Roman" panose="02020603050405020304" pitchFamily="18" charset="0"/>
                <a:cs typeface="Times New Roman" panose="02020603050405020304" pitchFamily="18" charset="0"/>
              </a:rPr>
              <a:t>“</a:t>
            </a:r>
            <a:r>
              <a:rPr lang="en-US" sz="3200" i="1" dirty="0" err="1">
                <a:latin typeface="Times New Roman" panose="02020603050405020304" pitchFamily="18" charset="0"/>
                <a:cs typeface="Times New Roman" panose="02020603050405020304" pitchFamily="18" charset="0"/>
              </a:rPr>
              <a:t>giang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san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gánh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vác</a:t>
            </a:r>
            <a:r>
              <a:rPr lang="en-US" sz="3200"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cậy</a:t>
            </a:r>
            <a:r>
              <a:rPr lang="en-US" sz="3200"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ngọn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cờ</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độc</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lập</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máu</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đào</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còn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dây</a:t>
            </a:r>
            <a:r>
              <a:rPr lang="en-US" sz="3200"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ra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tay</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buồm</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lái</a:t>
            </a:r>
            <a:r>
              <a:rPr lang="en-US" sz="3200" dirty="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a:t>
            </a:r>
            <a:r>
              <a:rPr lang="en-US" sz="3200" i="1" dirty="0" err="1">
                <a:latin typeface="Times New Roman" panose="02020603050405020304" pitchFamily="18" charset="0"/>
                <a:cs typeface="Times New Roman" panose="02020603050405020304" pitchFamily="18" charset="0"/>
              </a:rPr>
              <a:t>xoay</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với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cuồng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phong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nghìn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thu</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tiếng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nữ</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anh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hùng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còn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ghi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vì</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giống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nòi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huyết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chiến</a:t>
            </a:r>
            <a:r>
              <a:rPr lang="en-US" sz="3200" i="1" dirty="0">
                <a:latin typeface="Times New Roman" panose="02020603050405020304" pitchFamily="18" charset="0"/>
                <a:cs typeface="Times New Roman" panose="02020603050405020304" pitchFamily="18" charset="0"/>
              </a:rPr>
              <a:t> bao </a:t>
            </a:r>
            <a:r>
              <a:rPr lang="en-US" sz="3200" i="1" dirty="0" err="1">
                <a:latin typeface="Times New Roman" panose="02020603050405020304" pitchFamily="18" charset="0"/>
                <a:cs typeface="Times New Roman" panose="02020603050405020304" pitchFamily="18" charset="0"/>
              </a:rPr>
              <a:t>phen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gươm</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reo</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chính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khí</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nước</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rền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dư</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uy</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sao</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cho</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khỏi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thẹn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với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gương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Lạc</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Hồng</a:t>
            </a:r>
            <a:r>
              <a:rPr lang="en-US" sz="3200" i="1" dirty="0">
                <a:latin typeface="Times New Roman" panose="02020603050405020304" pitchFamily="18" charset="0"/>
                <a:cs typeface="Times New Roman" panose="02020603050405020304" pitchFamily="18" charset="0"/>
              </a:rPr>
              <a:t>”, “hi </a:t>
            </a:r>
            <a:r>
              <a:rPr lang="en-US" sz="3200" i="1" dirty="0" err="1">
                <a:latin typeface="Times New Roman" panose="02020603050405020304" pitchFamily="18" charset="0"/>
                <a:cs typeface="Times New Roman" panose="02020603050405020304" pitchFamily="18" charset="0"/>
              </a:rPr>
              <a:t>sinh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thân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thế</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cũng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vì</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nước</a:t>
            </a:r>
            <a:r>
              <a:rPr lang="en-US" sz="3200" i="1" dirty="0">
                <a:latin typeface="Times New Roman" panose="02020603050405020304" pitchFamily="18" charset="0"/>
                <a:cs typeface="Times New Roman" panose="02020603050405020304" pitchFamily="18" charset="0"/>
              </a:rPr>
              <a:t> non”, “</a:t>
            </a:r>
            <a:r>
              <a:rPr lang="en-US" sz="3200" i="1" dirty="0" err="1">
                <a:latin typeface="Times New Roman" panose="02020603050405020304" pitchFamily="18" charset="0"/>
                <a:cs typeface="Times New Roman" panose="02020603050405020304" pitchFamily="18" charset="0"/>
              </a:rPr>
              <a:t>bước</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cạnh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tranh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há</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để</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nhường</a:t>
            </a:r>
            <a:r>
              <a:rPr lang="en-US" sz="3200" i="1" dirty="0">
                <a:latin typeface="Times New Roman" panose="02020603050405020304" pitchFamily="18" charset="0"/>
                <a:cs typeface="Times New Roman" panose="02020603050405020304" pitchFamily="18" charset="0"/>
              </a:rPr>
              <a:t> ai”,...</a:t>
            </a:r>
            <a:endParaRPr lang="en-SG" sz="3200" dirty="0">
              <a:latin typeface="Times New Roman" panose="02020603050405020304" pitchFamily="18" charset="0"/>
              <a:cs typeface="Times New Roman" panose="02020603050405020304" pitchFamily="18" charset="0"/>
            </a:endParaRPr>
          </a:p>
        </p:txBody>
      </p:sp>
      <p:pic>
        <p:nvPicPr>
          <p:cNvPr id="33" name="Picture 32" descr="A cartoon of a person&#10;&#10;Description automatically generated">
            <a:extLst>
              <a:ext uri="{FF2B5EF4-FFF2-40B4-BE49-F238E27FC236}">
                <a16:creationId xmlns:a16="http://schemas.microsoft.com/office/drawing/2014/main" id="{5BCC48F0-659F-9C7F-6169-DA38BB0A808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539583" y="1812825"/>
            <a:ext cx="2753620" cy="5398723"/>
          </a:xfrm>
          <a:prstGeom prst="rect">
            <a:avLst/>
          </a:prstGeom>
        </p:spPr>
      </p:pic>
    </p:spTree>
    <p:extLst>
      <p:ext uri="{BB962C8B-B14F-4D97-AF65-F5344CB8AC3E}">
        <p14:creationId xmlns:p14="http://schemas.microsoft.com/office/powerpoint/2010/main" val="24643161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68240-02D5-4AB1-1686-3E5753EE3961}"/>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DDCD68C0-44FE-5EA6-1AD9-9D45BB8C30BB}"/>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95E44A19-E0BD-3776-EE06-16F3A2259E30}"/>
                </a:ext>
              </a:extLst>
            </p:cNvPr>
            <p:cNvPicPr>
              <a:picLocks noChangeAspect="1"/>
            </p:cNvPicPr>
            <p:nvPr/>
          </p:nvPicPr>
          <p:blipFill>
            <a:blip r:embed="rId3"/>
            <a:stretch>
              <a:fillRect/>
            </a:stretch>
          </p:blipFill>
          <p:spPr>
            <a:xfrm>
              <a:off x="0" y="0"/>
              <a:ext cx="12192000" cy="6858000"/>
            </a:xfrm>
            <a:prstGeom prst="rect">
              <a:avLst/>
            </a:prstGeom>
          </p:spPr>
        </p:pic>
        <p:pic>
          <p:nvPicPr>
            <p:cNvPr id="24" name="Picture 23">
              <a:extLst>
                <a:ext uri="{FF2B5EF4-FFF2-40B4-BE49-F238E27FC236}">
                  <a16:creationId xmlns:a16="http://schemas.microsoft.com/office/drawing/2014/main" id="{E786775F-5815-FCF3-351C-B328C2FA88C7}"/>
                </a:ext>
              </a:extLst>
            </p:cNvPr>
            <p:cNvPicPr>
              <a:picLocks noChangeAspect="1"/>
            </p:cNvPicPr>
            <p:nvPr/>
          </p:nvPicPr>
          <p:blipFill rotWithShape="1">
            <a:blip r:embed="rId3"/>
            <a:srcRect l="63839" t="45632" r="2386" b="37229"/>
            <a:stretch/>
          </p:blipFill>
          <p:spPr>
            <a:xfrm>
              <a:off x="0" y="3429000"/>
              <a:ext cx="3494314" cy="1115760"/>
            </a:xfrm>
            <a:prstGeom prst="rect">
              <a:avLst/>
            </a:prstGeom>
          </p:spPr>
        </p:pic>
        <p:pic>
          <p:nvPicPr>
            <p:cNvPr id="26" name="Picture 25">
              <a:extLst>
                <a:ext uri="{FF2B5EF4-FFF2-40B4-BE49-F238E27FC236}">
                  <a16:creationId xmlns:a16="http://schemas.microsoft.com/office/drawing/2014/main" id="{7825B810-DC5B-C6F2-0670-319A001BDF4A}"/>
                </a:ext>
              </a:extLst>
            </p:cNvPr>
            <p:cNvPicPr>
              <a:picLocks noChangeAspect="1"/>
            </p:cNvPicPr>
            <p:nvPr/>
          </p:nvPicPr>
          <p:blipFill rotWithShape="1">
            <a:blip r:embed="rId3"/>
            <a:srcRect l="63839" t="45632" r="2386" b="37229"/>
            <a:stretch/>
          </p:blipFill>
          <p:spPr>
            <a:xfrm>
              <a:off x="0" y="2871120"/>
              <a:ext cx="2174736" cy="1115760"/>
            </a:xfrm>
            <a:prstGeom prst="rect">
              <a:avLst/>
            </a:prstGeom>
          </p:spPr>
        </p:pic>
        <p:pic>
          <p:nvPicPr>
            <p:cNvPr id="27" name="Picture 26">
              <a:extLst>
                <a:ext uri="{FF2B5EF4-FFF2-40B4-BE49-F238E27FC236}">
                  <a16:creationId xmlns:a16="http://schemas.microsoft.com/office/drawing/2014/main" id="{B7D66A30-2A41-E77B-14E0-1459059C4D6C}"/>
                </a:ext>
              </a:extLst>
            </p:cNvPr>
            <p:cNvPicPr>
              <a:picLocks noChangeAspect="1"/>
            </p:cNvPicPr>
            <p:nvPr/>
          </p:nvPicPr>
          <p:blipFill rotWithShape="1">
            <a:blip r:embed="rId3"/>
            <a:srcRect l="63839" t="45632" r="2386" b="37229"/>
            <a:stretch/>
          </p:blipFill>
          <p:spPr>
            <a:xfrm>
              <a:off x="2174737" y="2871118"/>
              <a:ext cx="960350" cy="1096497"/>
            </a:xfrm>
            <a:prstGeom prst="rect">
              <a:avLst/>
            </a:prstGeom>
          </p:spPr>
        </p:pic>
      </p:grpSp>
      <p:sp>
        <p:nvSpPr>
          <p:cNvPr id="3" name="矩形 2">
            <a:extLst>
              <a:ext uri="{FF2B5EF4-FFF2-40B4-BE49-F238E27FC236}">
                <a16:creationId xmlns:a16="http://schemas.microsoft.com/office/drawing/2014/main" id="{247BC3B4-C826-B247-AD07-881D1E59BB4F}"/>
              </a:ext>
            </a:extLst>
          </p:cNvPr>
          <p:cNvSpPr/>
          <p:nvPr/>
        </p:nvSpPr>
        <p:spPr>
          <a:xfrm>
            <a:off x="2782958" y="-1"/>
            <a:ext cx="6694136" cy="653144"/>
          </a:xfrm>
          <a:prstGeom prst="rect">
            <a:avLst/>
          </a:prstGeom>
          <a:solidFill>
            <a:srgbClr val="B0936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95号-手刻宋" panose="00000500000000000000" pitchFamily="2" charset="-122"/>
              <a:ea typeface="字魂95号-手刻宋" panose="00000500000000000000" pitchFamily="2" charset="-122"/>
              <a:cs typeface="Arial"/>
            </a:endParaRPr>
          </a:p>
        </p:txBody>
      </p:sp>
      <p:pic>
        <p:nvPicPr>
          <p:cNvPr id="13" name="Picture 12" descr="A close-up of a branch&#10;&#10;Description automatically generated">
            <a:extLst>
              <a:ext uri="{FF2B5EF4-FFF2-40B4-BE49-F238E27FC236}">
                <a16:creationId xmlns:a16="http://schemas.microsoft.com/office/drawing/2014/main" id="{8E494A1D-0299-C7E3-9C71-3C71467B77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502229" cy="2172966"/>
          </a:xfrm>
          <a:prstGeom prst="rect">
            <a:avLst/>
          </a:prstGeom>
        </p:spPr>
      </p:pic>
      <p:pic>
        <p:nvPicPr>
          <p:cNvPr id="14" name="图片 103">
            <a:extLst>
              <a:ext uri="{FF2B5EF4-FFF2-40B4-BE49-F238E27FC236}">
                <a16:creationId xmlns:a16="http://schemas.microsoft.com/office/drawing/2014/main" id="{BF4D870B-F1BA-FE9D-A3B5-AD2A68B57BB5}"/>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9834227" y="-55305"/>
            <a:ext cx="1106926" cy="888060"/>
          </a:xfrm>
          <a:prstGeom prst="rect">
            <a:avLst/>
          </a:prstGeom>
        </p:spPr>
      </p:pic>
      <p:pic>
        <p:nvPicPr>
          <p:cNvPr id="16" name="图片 31">
            <a:extLst>
              <a:ext uri="{FF2B5EF4-FFF2-40B4-BE49-F238E27FC236}">
                <a16:creationId xmlns:a16="http://schemas.microsoft.com/office/drawing/2014/main" id="{F7568186-ACA2-F3BD-E647-505B424FF45F}"/>
              </a:ext>
            </a:extLst>
          </p:cNvPr>
          <p:cNvPicPr>
            <a:picLocks noChangeAspect="1"/>
          </p:cNvPicPr>
          <p:nvPr/>
        </p:nvPicPr>
        <p:blipFill rotWithShape="1">
          <a:blip r:embed="rId6" cstate="screen"/>
          <a:srcRect/>
          <a:stretch>
            <a:fillRect/>
          </a:stretch>
        </p:blipFill>
        <p:spPr>
          <a:xfrm>
            <a:off x="1236900" y="-42797"/>
            <a:ext cx="937836" cy="863045"/>
          </a:xfrm>
          <a:prstGeom prst="rect">
            <a:avLst/>
          </a:prstGeom>
        </p:spPr>
      </p:pic>
      <p:pic>
        <p:nvPicPr>
          <p:cNvPr id="17" name="图片 32">
            <a:extLst>
              <a:ext uri="{FF2B5EF4-FFF2-40B4-BE49-F238E27FC236}">
                <a16:creationId xmlns:a16="http://schemas.microsoft.com/office/drawing/2014/main" id="{48AD729A-D338-79FC-05C7-6BA9FBED6918}"/>
              </a:ext>
            </a:extLst>
          </p:cNvPr>
          <p:cNvPicPr>
            <a:picLocks noChangeAspect="1"/>
          </p:cNvPicPr>
          <p:nvPr/>
        </p:nvPicPr>
        <p:blipFill rotWithShape="1">
          <a:blip r:embed="rId7" cstate="screen">
            <a:alphaModFix amt="50000"/>
          </a:blip>
          <a:srcRect/>
          <a:stretch>
            <a:fillRect/>
          </a:stretch>
        </p:blipFill>
        <p:spPr>
          <a:xfrm rot="941536">
            <a:off x="10929655" y="426608"/>
            <a:ext cx="1016359" cy="935306"/>
          </a:xfrm>
          <a:prstGeom prst="rect">
            <a:avLst/>
          </a:prstGeom>
        </p:spPr>
      </p:pic>
      <p:pic>
        <p:nvPicPr>
          <p:cNvPr id="22" name="图片 103">
            <a:extLst>
              <a:ext uri="{FF2B5EF4-FFF2-40B4-BE49-F238E27FC236}">
                <a16:creationId xmlns:a16="http://schemas.microsoft.com/office/drawing/2014/main" id="{55A8C4C4-7904-4D16-1420-96B935D1ED94}"/>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1502229" y="99719"/>
            <a:ext cx="1106926" cy="888060"/>
          </a:xfrm>
          <a:prstGeom prst="rect">
            <a:avLst/>
          </a:prstGeom>
        </p:spPr>
      </p:pic>
      <p:sp>
        <p:nvSpPr>
          <p:cNvPr id="34" name="Freeform 3">
            <a:extLst>
              <a:ext uri="{FF2B5EF4-FFF2-40B4-BE49-F238E27FC236}">
                <a16:creationId xmlns:a16="http://schemas.microsoft.com/office/drawing/2014/main" id="{C25FF842-2E1D-0691-91E2-63B618A3F673}"/>
              </a:ext>
            </a:extLst>
          </p:cNvPr>
          <p:cNvSpPr/>
          <p:nvPr/>
        </p:nvSpPr>
        <p:spPr>
          <a:xfrm rot="-5859846">
            <a:off x="454805" y="1215801"/>
            <a:ext cx="5242208" cy="5301000"/>
          </a:xfrm>
          <a:custGeom>
            <a:avLst/>
            <a:gdLst/>
            <a:ahLst/>
            <a:cxnLst/>
            <a:rect l="l" t="t" r="r" b="b"/>
            <a:pathLst>
              <a:path w="3695680" h="4793022">
                <a:moveTo>
                  <a:pt x="0" y="0"/>
                </a:moveTo>
                <a:lnTo>
                  <a:pt x="3695681" y="0"/>
                </a:lnTo>
                <a:lnTo>
                  <a:pt x="3695681" y="4793021"/>
                </a:lnTo>
                <a:lnTo>
                  <a:pt x="0" y="4793021"/>
                </a:lnTo>
                <a:lnTo>
                  <a:pt x="0" y="0"/>
                </a:lnTo>
                <a:close/>
              </a:path>
            </a:pathLst>
          </a:custGeom>
          <a:blipFill>
            <a:blip r:embed="rId8"/>
            <a:stretch>
              <a:fillRect l="-4554" r="-27031"/>
            </a:stretch>
          </a:blipFill>
        </p:spPr>
        <p:txBody>
          <a:bodyPr/>
          <a:lstStyle/>
          <a:p>
            <a:pPr defTabSz="812780"/>
            <a:endParaRPr lang="en-SG" sz="1600" dirty="0">
              <a:solidFill>
                <a:prstClr val="black"/>
              </a:solidFill>
              <a:latin typeface="Calibri"/>
              <a:cs typeface="Arial"/>
              <a:sym typeface="Arial"/>
            </a:endParaRPr>
          </a:p>
        </p:txBody>
      </p:sp>
      <p:sp>
        <p:nvSpPr>
          <p:cNvPr id="35" name="Freeform 5">
            <a:extLst>
              <a:ext uri="{FF2B5EF4-FFF2-40B4-BE49-F238E27FC236}">
                <a16:creationId xmlns:a16="http://schemas.microsoft.com/office/drawing/2014/main" id="{92FD37CC-85D5-174D-366A-9A51A4282321}"/>
              </a:ext>
            </a:extLst>
          </p:cNvPr>
          <p:cNvSpPr/>
          <p:nvPr/>
        </p:nvSpPr>
        <p:spPr>
          <a:xfrm flipH="1">
            <a:off x="1493091" y="1045599"/>
            <a:ext cx="1727063" cy="439656"/>
          </a:xfrm>
          <a:custGeom>
            <a:avLst/>
            <a:gdLst/>
            <a:ahLst/>
            <a:cxnLst/>
            <a:rect l="l" t="t" r="r" b="b"/>
            <a:pathLst>
              <a:path w="2176404" h="564276">
                <a:moveTo>
                  <a:pt x="2176405" y="0"/>
                </a:moveTo>
                <a:lnTo>
                  <a:pt x="0" y="0"/>
                </a:lnTo>
                <a:lnTo>
                  <a:pt x="0" y="564277"/>
                </a:lnTo>
                <a:lnTo>
                  <a:pt x="2176405" y="564277"/>
                </a:lnTo>
                <a:lnTo>
                  <a:pt x="2176405" y="0"/>
                </a:lnTo>
                <a:close/>
              </a:path>
            </a:pathLst>
          </a:custGeom>
          <a:blipFill>
            <a:blip r:embed="rId9"/>
            <a:stretch>
              <a:fillRect l="-88701" t="-111098" r="-4196" b="-123704"/>
            </a:stretch>
          </a:blipFill>
        </p:spPr>
        <p:txBody>
          <a:bodyPr/>
          <a:lstStyle/>
          <a:p>
            <a:pPr defTabSz="812780"/>
            <a:endParaRPr lang="en-SG" sz="1600">
              <a:solidFill>
                <a:prstClr val="black"/>
              </a:solidFill>
              <a:latin typeface="Calibri"/>
              <a:cs typeface="Arial"/>
              <a:sym typeface="Arial"/>
            </a:endParaRPr>
          </a:p>
        </p:txBody>
      </p:sp>
      <p:sp>
        <p:nvSpPr>
          <p:cNvPr id="36" name="TextBox 35">
            <a:extLst>
              <a:ext uri="{FF2B5EF4-FFF2-40B4-BE49-F238E27FC236}">
                <a16:creationId xmlns:a16="http://schemas.microsoft.com/office/drawing/2014/main" id="{3CEBD0BF-4285-F0C5-4BA3-BBA4BDF7F7B8}"/>
              </a:ext>
            </a:extLst>
          </p:cNvPr>
          <p:cNvSpPr txBox="1"/>
          <p:nvPr/>
        </p:nvSpPr>
        <p:spPr>
          <a:xfrm>
            <a:off x="475624" y="1564846"/>
            <a:ext cx="5165803" cy="4524315"/>
          </a:xfrm>
          <a:prstGeom prst="rect">
            <a:avLst/>
          </a:prstGeom>
          <a:noFill/>
        </p:spPr>
        <p:txBody>
          <a:bodyPr wrap="square">
            <a:spAutoFit/>
          </a:bodyPr>
          <a:lstStyle/>
          <a:p>
            <a:pPr algn="ctr" defTabSz="914377"/>
            <a:r>
              <a:rPr lang="vi-VN" sz="3600" dirty="0">
                <a:latin typeface="Times New Roman" panose="02020603050405020304" pitchFamily="18" charset="0"/>
                <a:cs typeface="Times New Roman" panose="02020603050405020304" pitchFamily="18" charset="0"/>
              </a:rPr>
              <a:t>Cách gieo vần, ngắt nhịp và cách sử dụng phép điệp (điệp từ: </a:t>
            </a:r>
            <a:r>
              <a:rPr lang="vi-VN" sz="3600" b="1" i="1" dirty="0">
                <a:latin typeface="Times New Roman" panose="02020603050405020304" pitchFamily="18" charset="0"/>
                <a:cs typeface="Times New Roman" panose="02020603050405020304" pitchFamily="18" charset="0"/>
              </a:rPr>
              <a:t>giang san </a:t>
            </a:r>
            <a:r>
              <a:rPr lang="vi-VN" sz="3600" i="1" dirty="0">
                <a:latin typeface="Times New Roman" panose="02020603050405020304" pitchFamily="18" charset="0"/>
                <a:cs typeface="Times New Roman" panose="02020603050405020304" pitchFamily="18" charset="0"/>
              </a:rPr>
              <a:t>này vẫn </a:t>
            </a:r>
            <a:r>
              <a:rPr lang="vi-VN" sz="3600" b="1" i="1" dirty="0">
                <a:latin typeface="Times New Roman" panose="02020603050405020304" pitchFamily="18" charset="0"/>
                <a:cs typeface="Times New Roman" panose="02020603050405020304" pitchFamily="18" charset="0"/>
              </a:rPr>
              <a:t>giang san</a:t>
            </a:r>
            <a:r>
              <a:rPr lang="vi-VN" sz="3600" i="1" dirty="0">
                <a:latin typeface="Times New Roman" panose="02020603050405020304" pitchFamily="18" charset="0"/>
                <a:cs typeface="Times New Roman" panose="02020603050405020304" pitchFamily="18" charset="0"/>
              </a:rPr>
              <a:t>, thời </a:t>
            </a:r>
            <a:r>
              <a:rPr lang="vi-VN" sz="3600" b="1" i="1" dirty="0">
                <a:latin typeface="Times New Roman" panose="02020603050405020304" pitchFamily="18" charset="0"/>
                <a:cs typeface="Times New Roman" panose="02020603050405020304" pitchFamily="18" charset="0"/>
              </a:rPr>
              <a:t>thế </a:t>
            </a:r>
            <a:r>
              <a:rPr lang="vi-VN" sz="3600" i="1" dirty="0">
                <a:latin typeface="Times New Roman" panose="02020603050405020304" pitchFamily="18" charset="0"/>
                <a:cs typeface="Times New Roman" panose="02020603050405020304" pitchFamily="18" charset="0"/>
              </a:rPr>
              <a:t>có anh hùng là </a:t>
            </a:r>
            <a:r>
              <a:rPr lang="vi-VN" sz="3600" b="1" i="1" dirty="0">
                <a:latin typeface="Times New Roman" panose="02020603050405020304" pitchFamily="18" charset="0"/>
                <a:cs typeface="Times New Roman" panose="02020603050405020304" pitchFamily="18" charset="0"/>
              </a:rPr>
              <a:t>thế</a:t>
            </a:r>
            <a:r>
              <a:rPr lang="vi-VN" sz="3600" dirty="0">
                <a:latin typeface="Times New Roman" panose="02020603050405020304" pitchFamily="18" charset="0"/>
                <a:cs typeface="Times New Roman" panose="02020603050405020304" pitchFamily="18" charset="0"/>
              </a:rPr>
              <a:t>...) và điệp cấu trúc </a:t>
            </a:r>
            <a:r>
              <a:rPr lang="vi-VN" sz="3600" i="1" dirty="0">
                <a:latin typeface="Times New Roman" panose="02020603050405020304" pitchFamily="18" charset="0"/>
                <a:cs typeface="Times New Roman" panose="02020603050405020304" pitchFamily="18" charset="0"/>
              </a:rPr>
              <a:t>(Kìa..., Kìa..., Con nên nhớ..., Con nay cũng..., Con đương độ.)</a:t>
            </a:r>
            <a:r>
              <a:rPr lang="vi-VN" sz="3600" dirty="0">
                <a:latin typeface="Times New Roman" panose="02020603050405020304" pitchFamily="18" charset="0"/>
                <a:cs typeface="Times New Roman" panose="02020603050405020304" pitchFamily="18" charset="0"/>
              </a:rPr>
              <a:t> </a:t>
            </a:r>
            <a:endParaRPr lang="en-SG" sz="13800" b="1" dirty="0">
              <a:solidFill>
                <a:srgbClr val="002418"/>
              </a:solidFill>
              <a:latin typeface="Times New Roman" panose="02020603050405020304" pitchFamily="18" charset="0"/>
              <a:cs typeface="Times New Roman" panose="02020603050405020304" pitchFamily="18" charset="0"/>
              <a:sym typeface="Arial"/>
            </a:endParaRPr>
          </a:p>
        </p:txBody>
      </p:sp>
      <p:sp>
        <p:nvSpPr>
          <p:cNvPr id="37" name="Freeform 25">
            <a:extLst>
              <a:ext uri="{FF2B5EF4-FFF2-40B4-BE49-F238E27FC236}">
                <a16:creationId xmlns:a16="http://schemas.microsoft.com/office/drawing/2014/main" id="{D0585F58-A198-C26C-0E9D-6856D9ABEDE0}"/>
              </a:ext>
            </a:extLst>
          </p:cNvPr>
          <p:cNvSpPr/>
          <p:nvPr/>
        </p:nvSpPr>
        <p:spPr>
          <a:xfrm>
            <a:off x="5946357" y="1684023"/>
            <a:ext cx="531243" cy="533481"/>
          </a:xfrm>
          <a:custGeom>
            <a:avLst/>
            <a:gdLst/>
            <a:ahLst/>
            <a:cxnLst/>
            <a:rect l="l" t="t" r="r" b="b"/>
            <a:pathLst>
              <a:path w="926926" h="926926">
                <a:moveTo>
                  <a:pt x="0" y="0"/>
                </a:moveTo>
                <a:lnTo>
                  <a:pt x="926926" y="0"/>
                </a:lnTo>
                <a:lnTo>
                  <a:pt x="926926" y="926927"/>
                </a:lnTo>
                <a:lnTo>
                  <a:pt x="0" y="92692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1219110">
              <a:defRPr/>
            </a:pPr>
            <a:endParaRPr lang="en-SG" sz="2400" kern="0" dirty="0">
              <a:solidFill>
                <a:sysClr val="windowText" lastClr="000000"/>
              </a:solidFill>
              <a:latin typeface="Arial"/>
              <a:cs typeface="Arial"/>
              <a:sym typeface="Arial"/>
            </a:endParaRPr>
          </a:p>
        </p:txBody>
      </p:sp>
      <p:sp>
        <p:nvSpPr>
          <p:cNvPr id="38" name="TextBox 37">
            <a:extLst>
              <a:ext uri="{FF2B5EF4-FFF2-40B4-BE49-F238E27FC236}">
                <a16:creationId xmlns:a16="http://schemas.microsoft.com/office/drawing/2014/main" id="{1A80DC3B-EA95-6B73-6A23-BD864CF21859}"/>
              </a:ext>
            </a:extLst>
          </p:cNvPr>
          <p:cNvSpPr txBox="1"/>
          <p:nvPr/>
        </p:nvSpPr>
        <p:spPr>
          <a:xfrm>
            <a:off x="6550575" y="1524729"/>
            <a:ext cx="5502985" cy="1200329"/>
          </a:xfrm>
          <a:prstGeom prst="rect">
            <a:avLst/>
          </a:prstGeom>
          <a:noFill/>
        </p:spPr>
        <p:txBody>
          <a:bodyPr wrap="square">
            <a:spAutoFit/>
          </a:bodyPr>
          <a:lstStyle/>
          <a:p>
            <a:pPr algn="just" defTabSz="1219170">
              <a:buClr>
                <a:srgbClr val="000000"/>
              </a:buClr>
            </a:pPr>
            <a:r>
              <a:rPr lang="vi-VN" sz="3600" dirty="0">
                <a:latin typeface="Times New Roman" panose="02020603050405020304" pitchFamily="18" charset="0"/>
                <a:cs typeface="Times New Roman" panose="02020603050405020304" pitchFamily="18" charset="0"/>
              </a:rPr>
              <a:t>góp phần tô đậm những dấu ấn vàng son trong lịch sử</a:t>
            </a:r>
            <a:endParaRPr lang="en-SG" sz="8000" kern="0" dirty="0">
              <a:solidFill>
                <a:srgbClr val="000000"/>
              </a:solidFill>
              <a:latin typeface="Times New Roman" panose="02020603050405020304" pitchFamily="18" charset="0"/>
              <a:cs typeface="Times New Roman" panose="02020603050405020304" pitchFamily="18" charset="0"/>
              <a:sym typeface="Arial"/>
            </a:endParaRPr>
          </a:p>
        </p:txBody>
      </p:sp>
      <p:sp>
        <p:nvSpPr>
          <p:cNvPr id="39" name="Freeform 25">
            <a:extLst>
              <a:ext uri="{FF2B5EF4-FFF2-40B4-BE49-F238E27FC236}">
                <a16:creationId xmlns:a16="http://schemas.microsoft.com/office/drawing/2014/main" id="{9E22590C-4012-1400-E526-9290EF3A5820}"/>
              </a:ext>
            </a:extLst>
          </p:cNvPr>
          <p:cNvSpPr/>
          <p:nvPr/>
        </p:nvSpPr>
        <p:spPr>
          <a:xfrm>
            <a:off x="6163577" y="3669104"/>
            <a:ext cx="531243" cy="533481"/>
          </a:xfrm>
          <a:custGeom>
            <a:avLst/>
            <a:gdLst/>
            <a:ahLst/>
            <a:cxnLst/>
            <a:rect l="l" t="t" r="r" b="b"/>
            <a:pathLst>
              <a:path w="926926" h="926926">
                <a:moveTo>
                  <a:pt x="0" y="0"/>
                </a:moveTo>
                <a:lnTo>
                  <a:pt x="926926" y="0"/>
                </a:lnTo>
                <a:lnTo>
                  <a:pt x="926926" y="926927"/>
                </a:lnTo>
                <a:lnTo>
                  <a:pt x="0" y="92692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1219110">
              <a:defRPr/>
            </a:pPr>
            <a:endParaRPr lang="en-SG" sz="2400" kern="0" dirty="0">
              <a:solidFill>
                <a:sysClr val="windowText" lastClr="000000"/>
              </a:solidFill>
              <a:latin typeface="Arial"/>
              <a:cs typeface="Arial"/>
              <a:sym typeface="Arial"/>
            </a:endParaRPr>
          </a:p>
        </p:txBody>
      </p:sp>
      <p:sp>
        <p:nvSpPr>
          <p:cNvPr id="40" name="TextBox 39">
            <a:extLst>
              <a:ext uri="{FF2B5EF4-FFF2-40B4-BE49-F238E27FC236}">
                <a16:creationId xmlns:a16="http://schemas.microsoft.com/office/drawing/2014/main" id="{ABB22596-D6EF-23E2-21FB-203BBA3ADC4E}"/>
              </a:ext>
            </a:extLst>
          </p:cNvPr>
          <p:cNvSpPr txBox="1"/>
          <p:nvPr/>
        </p:nvSpPr>
        <p:spPr>
          <a:xfrm>
            <a:off x="7013113" y="3415984"/>
            <a:ext cx="5003258" cy="1754326"/>
          </a:xfrm>
          <a:prstGeom prst="rect">
            <a:avLst/>
          </a:prstGeom>
          <a:noFill/>
        </p:spPr>
        <p:txBody>
          <a:bodyPr wrap="square">
            <a:spAutoFit/>
          </a:bodyPr>
          <a:lstStyle/>
          <a:p>
            <a:pPr algn="just" defTabSz="1219170">
              <a:buClr>
                <a:srgbClr val="000000"/>
              </a:buClr>
            </a:pPr>
            <a:r>
              <a:rPr lang="vi-VN" sz="3600" dirty="0">
                <a:latin typeface="Times New Roman" panose="02020603050405020304" pitchFamily="18" charset="0"/>
                <a:cs typeface="Times New Roman" panose="02020603050405020304" pitchFamily="18" charset="0"/>
              </a:rPr>
              <a:t>nhấn mạnh tầm quan trọng, tính cấp thiết của việc giúp nước nhà.</a:t>
            </a:r>
            <a:endParaRPr lang="en-SG" sz="8000" kern="0" dirty="0">
              <a:solidFill>
                <a:srgbClr val="000000"/>
              </a:solidFill>
              <a:latin typeface="Times New Roman" panose="02020603050405020304" pitchFamily="18" charset="0"/>
              <a:cs typeface="Times New Roman" panose="02020603050405020304" pitchFamily="18" charset="0"/>
              <a:sym typeface="Arial"/>
            </a:endParaRPr>
          </a:p>
        </p:txBody>
      </p:sp>
      <p:pic>
        <p:nvPicPr>
          <p:cNvPr id="41" name="Picture 40" descr="A cartoon of a person holding a tray&#10;&#10;Description automatically generated">
            <a:extLst>
              <a:ext uri="{FF2B5EF4-FFF2-40B4-BE49-F238E27FC236}">
                <a16:creationId xmlns:a16="http://schemas.microsoft.com/office/drawing/2014/main" id="{288CB144-4339-5EF3-4776-BEE16C92E548}"/>
              </a:ext>
            </a:extLst>
          </p:cNvPr>
          <p:cNvPicPr>
            <a:picLocks noChangeAspect="1"/>
          </p:cNvPicPr>
          <p:nvPr/>
        </p:nvPicPr>
        <p:blipFill>
          <a:blip r:embed="rId12">
            <a:extLst>
              <a:ext uri="{28A0092B-C50C-407E-A947-70E740481C1C}">
                <a14:useLocalDpi xmlns:a14="http://schemas.microsoft.com/office/drawing/2010/main" val="0"/>
              </a:ext>
            </a:extLst>
          </a:blip>
          <a:srcRect r="34057" b="20148"/>
          <a:stretch/>
        </p:blipFill>
        <p:spPr>
          <a:xfrm>
            <a:off x="4504024" y="4216272"/>
            <a:ext cx="3091342" cy="2721319"/>
          </a:xfrm>
          <a:prstGeom prst="rect">
            <a:avLst/>
          </a:prstGeom>
        </p:spPr>
      </p:pic>
      <p:pic>
        <p:nvPicPr>
          <p:cNvPr id="42" name="Picture 41" descr="A cartoon of a person holding a tray&#10;&#10;Description automatically generated">
            <a:extLst>
              <a:ext uri="{FF2B5EF4-FFF2-40B4-BE49-F238E27FC236}">
                <a16:creationId xmlns:a16="http://schemas.microsoft.com/office/drawing/2014/main" id="{24FEFDC7-8774-539C-2CD1-9A64F721D659}"/>
              </a:ext>
            </a:extLst>
          </p:cNvPr>
          <p:cNvPicPr>
            <a:picLocks noChangeAspect="1"/>
          </p:cNvPicPr>
          <p:nvPr/>
        </p:nvPicPr>
        <p:blipFill>
          <a:blip r:embed="rId12">
            <a:extLst>
              <a:ext uri="{28A0092B-C50C-407E-A947-70E740481C1C}">
                <a14:useLocalDpi xmlns:a14="http://schemas.microsoft.com/office/drawing/2010/main" val="0"/>
              </a:ext>
            </a:extLst>
          </a:blip>
          <a:srcRect l="64677" t="19019" r="-2293" b="1129"/>
          <a:stretch/>
        </p:blipFill>
        <p:spPr>
          <a:xfrm>
            <a:off x="7013113" y="4491934"/>
            <a:ext cx="1584760" cy="2445657"/>
          </a:xfrm>
          <a:prstGeom prst="rect">
            <a:avLst/>
          </a:prstGeom>
        </p:spPr>
      </p:pic>
    </p:spTree>
    <p:extLst>
      <p:ext uri="{BB962C8B-B14F-4D97-AF65-F5344CB8AC3E}">
        <p14:creationId xmlns:p14="http://schemas.microsoft.com/office/powerpoint/2010/main" val="37138134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ppt_x"/>
                                          </p:val>
                                        </p:tav>
                                        <p:tav tm="100000">
                                          <p:val>
                                            <p:strVal val="#ppt_x"/>
                                          </p:val>
                                        </p:tav>
                                      </p:tavLst>
                                    </p:anim>
                                    <p:anim calcmode="lin" valueType="num">
                                      <p:cBhvr additive="base">
                                        <p:cTn id="1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6">
                                            <p:txEl>
                                              <p:pRg st="0" end="0"/>
                                            </p:txEl>
                                          </p:spTgt>
                                        </p:tgtEl>
                                        <p:attrNameLst>
                                          <p:attrName>style.visibility</p:attrName>
                                        </p:attrNameLst>
                                      </p:cBhvr>
                                      <p:to>
                                        <p:strVal val="visible"/>
                                      </p:to>
                                    </p:set>
                                    <p:anim calcmode="lin" valueType="num">
                                      <p:cBhvr additive="base">
                                        <p:cTn id="17"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wipe(down)">
                                      <p:cBhvr>
                                        <p:cTn id="23" dur="500"/>
                                        <p:tgtEl>
                                          <p:spTgt spid="37"/>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wipe(down)">
                                      <p:cBhvr>
                                        <p:cTn id="26" dur="500"/>
                                        <p:tgtEl>
                                          <p:spTgt spid="3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wipe(down)">
                                      <p:cBhvr>
                                        <p:cTn id="31" dur="500"/>
                                        <p:tgtEl>
                                          <p:spTgt spid="39"/>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wipe(down)">
                                      <p:cBhvr>
                                        <p:cTn id="3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7" grpId="0" animBg="1"/>
      <p:bldP spid="38" grpId="0"/>
      <p:bldP spid="39" grpId="0" animBg="1"/>
      <p:bldP spid="4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DABCF-DD65-CB86-D68F-4749DAA69FF0}"/>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38D5C660-3B83-9F00-98AC-FAFDFEAC5F85}"/>
              </a:ext>
            </a:extLst>
          </p:cNvPr>
          <p:cNvPicPr>
            <a:picLocks noChangeAspect="1"/>
          </p:cNvPicPr>
          <p:nvPr/>
        </p:nvPicPr>
        <p:blipFill>
          <a:blip r:embed="rId3"/>
          <a:stretch>
            <a:fillRect/>
          </a:stretch>
        </p:blipFill>
        <p:spPr>
          <a:xfrm>
            <a:off x="0" y="0"/>
            <a:ext cx="12192000" cy="6857999"/>
          </a:xfrm>
          <a:prstGeom prst="rect">
            <a:avLst/>
          </a:prstGeom>
        </p:spPr>
      </p:pic>
      <p:sp>
        <p:nvSpPr>
          <p:cNvPr id="3" name="椭圆 1">
            <a:extLst>
              <a:ext uri="{FF2B5EF4-FFF2-40B4-BE49-F238E27FC236}">
                <a16:creationId xmlns:a16="http://schemas.microsoft.com/office/drawing/2014/main" id="{FB042D3C-3848-9836-076A-84B1322B7BD3}"/>
              </a:ext>
            </a:extLst>
          </p:cNvPr>
          <p:cNvSpPr/>
          <p:nvPr/>
        </p:nvSpPr>
        <p:spPr>
          <a:xfrm>
            <a:off x="798195" y="-4284980"/>
            <a:ext cx="10446385" cy="10167620"/>
          </a:xfrm>
          <a:prstGeom prst="ellipse">
            <a:avLst/>
          </a:prstGeom>
          <a:solidFill>
            <a:schemeClr val="bg1">
              <a:alpha val="9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Arial"/>
            </a:endParaRPr>
          </a:p>
        </p:txBody>
      </p:sp>
      <p:grpSp>
        <p:nvGrpSpPr>
          <p:cNvPr id="5" name="组合 3">
            <a:extLst>
              <a:ext uri="{FF2B5EF4-FFF2-40B4-BE49-F238E27FC236}">
                <a16:creationId xmlns:a16="http://schemas.microsoft.com/office/drawing/2014/main" id="{6AA03EFA-5313-9A97-207F-DCF4A79E71D5}"/>
              </a:ext>
            </a:extLst>
          </p:cNvPr>
          <p:cNvGrpSpPr/>
          <p:nvPr/>
        </p:nvGrpSpPr>
        <p:grpSpPr>
          <a:xfrm>
            <a:off x="3538005" y="83903"/>
            <a:ext cx="5223510" cy="1108075"/>
            <a:chOff x="5575" y="1312"/>
            <a:chExt cx="8226" cy="1745"/>
          </a:xfrm>
        </p:grpSpPr>
        <p:pic>
          <p:nvPicPr>
            <p:cNvPr id="6" name="图片 10" descr="云朵边框">
              <a:extLst>
                <a:ext uri="{FF2B5EF4-FFF2-40B4-BE49-F238E27FC236}">
                  <a16:creationId xmlns:a16="http://schemas.microsoft.com/office/drawing/2014/main" id="{07EF8D5C-A9B0-BFFC-596D-57A71AB22DD8}"/>
                </a:ext>
              </a:extLst>
            </p:cNvPr>
            <p:cNvPicPr>
              <a:picLocks noChangeAspect="1"/>
            </p:cNvPicPr>
            <p:nvPr/>
          </p:nvPicPr>
          <p:blipFill>
            <a:blip r:embed="rId4"/>
            <a:stretch>
              <a:fillRect/>
            </a:stretch>
          </p:blipFill>
          <p:spPr>
            <a:xfrm flipV="1">
              <a:off x="5575" y="1949"/>
              <a:ext cx="2130" cy="551"/>
            </a:xfrm>
            <a:prstGeom prst="rect">
              <a:avLst/>
            </a:prstGeom>
          </p:spPr>
        </p:pic>
        <p:pic>
          <p:nvPicPr>
            <p:cNvPr id="7" name="图片 11" descr="云朵边框">
              <a:extLst>
                <a:ext uri="{FF2B5EF4-FFF2-40B4-BE49-F238E27FC236}">
                  <a16:creationId xmlns:a16="http://schemas.microsoft.com/office/drawing/2014/main" id="{DD2D81B5-E171-C478-BED4-ABD958480AFB}"/>
                </a:ext>
              </a:extLst>
            </p:cNvPr>
            <p:cNvPicPr>
              <a:picLocks noChangeAspect="1"/>
            </p:cNvPicPr>
            <p:nvPr/>
          </p:nvPicPr>
          <p:blipFill>
            <a:blip r:embed="rId4"/>
            <a:stretch>
              <a:fillRect/>
            </a:stretch>
          </p:blipFill>
          <p:spPr>
            <a:xfrm flipH="1" flipV="1">
              <a:off x="11671" y="1949"/>
              <a:ext cx="2130" cy="551"/>
            </a:xfrm>
            <a:prstGeom prst="rect">
              <a:avLst/>
            </a:prstGeom>
          </p:spPr>
        </p:pic>
        <p:sp>
          <p:nvSpPr>
            <p:cNvPr id="8" name="文本框 5">
              <a:extLst>
                <a:ext uri="{FF2B5EF4-FFF2-40B4-BE49-F238E27FC236}">
                  <a16:creationId xmlns:a16="http://schemas.microsoft.com/office/drawing/2014/main" id="{2C9FCBCA-D9D2-EA02-E6B2-40572B46A4F4}"/>
                </a:ext>
              </a:extLst>
            </p:cNvPr>
            <p:cNvSpPr txBox="1"/>
            <p:nvPr/>
          </p:nvSpPr>
          <p:spPr>
            <a:xfrm>
              <a:off x="6409" y="1312"/>
              <a:ext cx="6382" cy="1368"/>
            </a:xfrm>
            <a:prstGeom prst="rect">
              <a:avLst/>
            </a:prstGeom>
            <a:noFill/>
          </p:spPr>
          <p:txBody>
            <a:bodyPr wrap="square" rtlCol="0">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6600" b="0" i="0" u="none" strike="noStrike" kern="1200" cap="none" spc="0" normalizeH="0" baseline="0" noProof="0" dirty="0">
                <a:ln>
                  <a:noFill/>
                </a:ln>
                <a:solidFill>
                  <a:srgbClr val="000000"/>
                </a:solidFill>
                <a:effectLst/>
                <a:uLnTx/>
                <a:uFillTx/>
                <a:latin typeface="字魂71号-御守锦书" panose="00000500000000000000" charset="-122"/>
                <a:ea typeface="字魂71号-御守锦书" panose="00000500000000000000" charset="-122"/>
                <a:cs typeface="Arial"/>
              </a:endParaRPr>
            </a:p>
          </p:txBody>
        </p:sp>
        <p:cxnSp>
          <p:nvCxnSpPr>
            <p:cNvPr id="9" name="直接连接符 15">
              <a:extLst>
                <a:ext uri="{FF2B5EF4-FFF2-40B4-BE49-F238E27FC236}">
                  <a16:creationId xmlns:a16="http://schemas.microsoft.com/office/drawing/2014/main" id="{B07F2309-4F1E-1B24-E852-FF43CFE6E6C4}"/>
                </a:ext>
              </a:extLst>
            </p:cNvPr>
            <p:cNvCxnSpPr/>
            <p:nvPr/>
          </p:nvCxnSpPr>
          <p:spPr>
            <a:xfrm>
              <a:off x="5949" y="3057"/>
              <a:ext cx="7511"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18">
              <a:extLst>
                <a:ext uri="{FF2B5EF4-FFF2-40B4-BE49-F238E27FC236}">
                  <a16:creationId xmlns:a16="http://schemas.microsoft.com/office/drawing/2014/main" id="{7490A5FF-9310-8DDD-C8FE-3A2BD2036E0C}"/>
                </a:ext>
              </a:extLst>
            </p:cNvPr>
            <p:cNvCxnSpPr/>
            <p:nvPr/>
          </p:nvCxnSpPr>
          <p:spPr>
            <a:xfrm>
              <a:off x="5949" y="1321"/>
              <a:ext cx="7511"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12" name="图片 9">
            <a:extLst>
              <a:ext uri="{FF2B5EF4-FFF2-40B4-BE49-F238E27FC236}">
                <a16:creationId xmlns:a16="http://schemas.microsoft.com/office/drawing/2014/main" id="{30B80B1D-A04C-2118-6856-53C017A69F9C}"/>
              </a:ext>
            </a:extLst>
          </p:cNvPr>
          <p:cNvPicPr>
            <a:picLocks noChangeAspect="1"/>
          </p:cNvPicPr>
          <p:nvPr/>
        </p:nvPicPr>
        <p:blipFill>
          <a:blip r:embed="rId5" cstate="screen"/>
          <a:stretch>
            <a:fillRect/>
          </a:stretch>
        </p:blipFill>
        <p:spPr>
          <a:xfrm>
            <a:off x="441026" y="-315067"/>
            <a:ext cx="2856610" cy="1633298"/>
          </a:xfrm>
          <a:prstGeom prst="rect">
            <a:avLst/>
          </a:prstGeom>
        </p:spPr>
      </p:pic>
      <p:pic>
        <p:nvPicPr>
          <p:cNvPr id="13" name="图片 10">
            <a:extLst>
              <a:ext uri="{FF2B5EF4-FFF2-40B4-BE49-F238E27FC236}">
                <a16:creationId xmlns:a16="http://schemas.microsoft.com/office/drawing/2014/main" id="{7A0F349A-695E-EFCC-F654-1DB839FFAEEB}"/>
              </a:ext>
            </a:extLst>
          </p:cNvPr>
          <p:cNvPicPr>
            <a:picLocks noChangeAspect="1"/>
          </p:cNvPicPr>
          <p:nvPr/>
        </p:nvPicPr>
        <p:blipFill>
          <a:blip r:embed="rId5" cstate="screen"/>
          <a:stretch>
            <a:fillRect/>
          </a:stretch>
        </p:blipFill>
        <p:spPr>
          <a:xfrm>
            <a:off x="9012828" y="-169370"/>
            <a:ext cx="2856610" cy="1633298"/>
          </a:xfrm>
          <a:prstGeom prst="rect">
            <a:avLst/>
          </a:prstGeom>
        </p:spPr>
      </p:pic>
      <p:pic>
        <p:nvPicPr>
          <p:cNvPr id="14" name="图片 31">
            <a:extLst>
              <a:ext uri="{FF2B5EF4-FFF2-40B4-BE49-F238E27FC236}">
                <a16:creationId xmlns:a16="http://schemas.microsoft.com/office/drawing/2014/main" id="{DB71287B-A31C-3BB5-0F16-B37E3324E8D0}"/>
              </a:ext>
            </a:extLst>
          </p:cNvPr>
          <p:cNvPicPr>
            <a:picLocks noChangeAspect="1"/>
          </p:cNvPicPr>
          <p:nvPr/>
        </p:nvPicPr>
        <p:blipFill rotWithShape="1">
          <a:blip r:embed="rId6" cstate="screen"/>
          <a:srcRect/>
          <a:stretch>
            <a:fillRect/>
          </a:stretch>
        </p:blipFill>
        <p:spPr>
          <a:xfrm>
            <a:off x="2241083" y="501582"/>
            <a:ext cx="1465077" cy="1348240"/>
          </a:xfrm>
          <a:prstGeom prst="rect">
            <a:avLst/>
          </a:prstGeom>
        </p:spPr>
      </p:pic>
      <p:pic>
        <p:nvPicPr>
          <p:cNvPr id="15" name="图片 32">
            <a:extLst>
              <a:ext uri="{FF2B5EF4-FFF2-40B4-BE49-F238E27FC236}">
                <a16:creationId xmlns:a16="http://schemas.microsoft.com/office/drawing/2014/main" id="{EB63B7FC-7859-FB1E-D2F9-48DC3E1C96AC}"/>
              </a:ext>
            </a:extLst>
          </p:cNvPr>
          <p:cNvPicPr>
            <a:picLocks noChangeAspect="1"/>
          </p:cNvPicPr>
          <p:nvPr/>
        </p:nvPicPr>
        <p:blipFill rotWithShape="1">
          <a:blip r:embed="rId7" cstate="screen">
            <a:alphaModFix amt="50000"/>
          </a:blip>
          <a:srcRect/>
          <a:stretch>
            <a:fillRect/>
          </a:stretch>
        </p:blipFill>
        <p:spPr>
          <a:xfrm rot="941536">
            <a:off x="9494868" y="1311996"/>
            <a:ext cx="1016359" cy="935306"/>
          </a:xfrm>
          <a:prstGeom prst="rect">
            <a:avLst/>
          </a:prstGeom>
        </p:spPr>
      </p:pic>
      <p:pic>
        <p:nvPicPr>
          <p:cNvPr id="20" name="Picture 19" descr="White lines in the sky&#10;&#10;Description automatically generated">
            <a:extLst>
              <a:ext uri="{FF2B5EF4-FFF2-40B4-BE49-F238E27FC236}">
                <a16:creationId xmlns:a16="http://schemas.microsoft.com/office/drawing/2014/main" id="{FE03010E-94F3-2574-6DFC-12ED8B20F59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6215" y="-514006"/>
            <a:ext cx="10178144" cy="7321982"/>
          </a:xfrm>
          <a:prstGeom prst="rect">
            <a:avLst/>
          </a:prstGeom>
        </p:spPr>
      </p:pic>
      <p:sp>
        <p:nvSpPr>
          <p:cNvPr id="16" name="矩形 15">
            <a:extLst>
              <a:ext uri="{FF2B5EF4-FFF2-40B4-BE49-F238E27FC236}">
                <a16:creationId xmlns:a16="http://schemas.microsoft.com/office/drawing/2014/main" id="{26872D5D-EFD6-830C-35A4-E87799E36B6F}"/>
              </a:ext>
            </a:extLst>
          </p:cNvPr>
          <p:cNvSpPr/>
          <p:nvPr/>
        </p:nvSpPr>
        <p:spPr>
          <a:xfrm>
            <a:off x="5622667" y="203142"/>
            <a:ext cx="1071809" cy="918811"/>
          </a:xfrm>
          <a:prstGeom prst="rect">
            <a:avLst/>
          </a:prstGeom>
          <a:solidFill>
            <a:srgbClr val="394D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white"/>
                </a:solidFill>
                <a:effectLst/>
                <a:uLnTx/>
                <a:uFillTx/>
                <a:latin typeface="Arial"/>
                <a:ea typeface="微软雅黑"/>
                <a:cs typeface="Arial"/>
              </a:rPr>
              <a:t>2</a:t>
            </a:r>
            <a:endParaRPr kumimoji="0" lang="zh-CN" altLang="en-US" sz="5400" b="1" i="0" u="none" strike="noStrike" kern="1200" cap="none" spc="0" normalizeH="0" baseline="0" noProof="0" dirty="0">
              <a:ln>
                <a:noFill/>
              </a:ln>
              <a:solidFill>
                <a:prstClr val="white"/>
              </a:solidFill>
              <a:effectLst/>
              <a:uLnTx/>
              <a:uFillTx/>
              <a:latin typeface="Arial"/>
              <a:ea typeface="微软雅黑"/>
              <a:cs typeface="Arial"/>
            </a:endParaRPr>
          </a:p>
        </p:txBody>
      </p:sp>
      <p:sp>
        <p:nvSpPr>
          <p:cNvPr id="17" name="TextBox 16">
            <a:extLst>
              <a:ext uri="{FF2B5EF4-FFF2-40B4-BE49-F238E27FC236}">
                <a16:creationId xmlns:a16="http://schemas.microsoft.com/office/drawing/2014/main" id="{BB9EAA9E-AC93-C78E-5391-2F35F28B87D6}"/>
              </a:ext>
            </a:extLst>
          </p:cNvPr>
          <p:cNvSpPr txBox="1"/>
          <p:nvPr/>
        </p:nvSpPr>
        <p:spPr>
          <a:xfrm>
            <a:off x="2799539" y="1223190"/>
            <a:ext cx="6875894" cy="2308324"/>
          </a:xfrm>
          <a:prstGeom prst="rect">
            <a:avLst/>
          </a:prstGeom>
          <a:noFill/>
        </p:spPr>
        <p:txBody>
          <a:bodyPr wrap="square">
            <a:spAutoFit/>
          </a:bodyPr>
          <a:lstStyle/>
          <a:p>
            <a:pPr algn="ctr"/>
            <a:r>
              <a:rPr lang="vi-VN" sz="4800" b="1" dirty="0">
                <a:latin typeface="Times New Roman" panose="02020603050405020304" pitchFamily="18" charset="0"/>
                <a:cs typeface="Times New Roman" panose="02020603050405020304" pitchFamily="18" charset="0"/>
              </a:rPr>
              <a:t>Tìm hiểu</a:t>
            </a:r>
            <a:r>
              <a:rPr lang="en-US" sz="4800" b="1" dirty="0">
                <a:latin typeface="Times New Roman" panose="02020603050405020304" pitchFamily="18" charset="0"/>
                <a:cs typeface="Times New Roman" panose="02020603050405020304" pitchFamily="18" charset="0"/>
              </a:rPr>
              <a:t> </a:t>
            </a:r>
            <a:r>
              <a:rPr lang="vi-VN" sz="4800" b="1" dirty="0">
                <a:latin typeface="Times New Roman" panose="02020603050405020304" pitchFamily="18" charset="0"/>
                <a:cs typeface="Times New Roman" panose="02020603050405020304" pitchFamily="18" charset="0"/>
              </a:rPr>
              <a:t>cảm hứng chủ đạo, chủ đề</a:t>
            </a:r>
            <a:r>
              <a:rPr lang="en-US" sz="4800" b="1" dirty="0">
                <a:latin typeface="Times New Roman" panose="02020603050405020304" pitchFamily="18" charset="0"/>
                <a:cs typeface="Times New Roman" panose="02020603050405020304" pitchFamily="18" charset="0"/>
              </a:rPr>
              <a:t>,</a:t>
            </a:r>
            <a:r>
              <a:rPr lang="vi-VN" sz="4800" b="1" dirty="0">
                <a:latin typeface="Times New Roman" panose="02020603050405020304" pitchFamily="18" charset="0"/>
                <a:cs typeface="Times New Roman" panose="02020603050405020304" pitchFamily="18" charset="0"/>
              </a:rPr>
              <a:t> thông điệp của bài thơ</a:t>
            </a:r>
            <a:endParaRPr lang="en-SG" sz="4800" dirty="0">
              <a:latin typeface="Times New Roman" panose="02020603050405020304" pitchFamily="18" charset="0"/>
              <a:cs typeface="Times New Roman" panose="02020603050405020304" pitchFamily="18" charset="0"/>
            </a:endParaRPr>
          </a:p>
        </p:txBody>
      </p:sp>
      <p:pic>
        <p:nvPicPr>
          <p:cNvPr id="2" name="Picture 1" descr="A close-up of a branch&#10;&#10;Description automatically generated">
            <a:extLst>
              <a:ext uri="{FF2B5EF4-FFF2-40B4-BE49-F238E27FC236}">
                <a16:creationId xmlns:a16="http://schemas.microsoft.com/office/drawing/2014/main" id="{090DA44C-F0ED-7387-503A-406D43FA235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1"/>
            <a:ext cx="2973622" cy="4301328"/>
          </a:xfrm>
          <a:prstGeom prst="rect">
            <a:avLst/>
          </a:prstGeom>
        </p:spPr>
      </p:pic>
      <p:pic>
        <p:nvPicPr>
          <p:cNvPr id="19" name="图片 3">
            <a:extLst>
              <a:ext uri="{FF2B5EF4-FFF2-40B4-BE49-F238E27FC236}">
                <a16:creationId xmlns:a16="http://schemas.microsoft.com/office/drawing/2014/main" id="{92484B9F-4243-B0E7-B823-0C9C16A7D2B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435950" y="2225186"/>
            <a:ext cx="1981204" cy="914402"/>
          </a:xfrm>
          <a:prstGeom prst="rect">
            <a:avLst/>
          </a:prstGeom>
        </p:spPr>
      </p:pic>
      <p:pic>
        <p:nvPicPr>
          <p:cNvPr id="23" name="图片 3">
            <a:extLst>
              <a:ext uri="{FF2B5EF4-FFF2-40B4-BE49-F238E27FC236}">
                <a16:creationId xmlns:a16="http://schemas.microsoft.com/office/drawing/2014/main" id="{40354416-2356-EB7C-D95C-EC48E18EA3E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096956" y="2232583"/>
            <a:ext cx="1981204" cy="914402"/>
          </a:xfrm>
          <a:prstGeom prst="rect">
            <a:avLst/>
          </a:prstGeom>
        </p:spPr>
      </p:pic>
      <p:pic>
        <p:nvPicPr>
          <p:cNvPr id="11" name="Picture 10" descr="A cartoon of a person holding a wooden object&#10;&#10;Description automatically generated">
            <a:extLst>
              <a:ext uri="{FF2B5EF4-FFF2-40B4-BE49-F238E27FC236}">
                <a16:creationId xmlns:a16="http://schemas.microsoft.com/office/drawing/2014/main" id="{FE74FECF-7F99-B76E-8ABF-9C482EF02977}"/>
              </a:ext>
            </a:extLst>
          </p:cNvPr>
          <p:cNvPicPr>
            <a:picLocks noChangeAspect="1"/>
          </p:cNvPicPr>
          <p:nvPr/>
        </p:nvPicPr>
        <p:blipFill>
          <a:blip r:embed="rId11">
            <a:extLst>
              <a:ext uri="{28A0092B-C50C-407E-A947-70E740481C1C}">
                <a14:useLocalDpi xmlns:a14="http://schemas.microsoft.com/office/drawing/2010/main" val="0"/>
              </a:ext>
            </a:extLst>
          </a:blip>
          <a:srcRect l="45936" t="-3515"/>
          <a:stretch/>
        </p:blipFill>
        <p:spPr>
          <a:xfrm>
            <a:off x="9909357" y="2374717"/>
            <a:ext cx="2425944" cy="4748326"/>
          </a:xfrm>
          <a:prstGeom prst="rect">
            <a:avLst/>
          </a:prstGeom>
        </p:spPr>
      </p:pic>
      <p:pic>
        <p:nvPicPr>
          <p:cNvPr id="21" name="Picture 20" descr="A person with his hands on his chest&#10;&#10;Description automatically generated">
            <a:extLst>
              <a:ext uri="{FF2B5EF4-FFF2-40B4-BE49-F238E27FC236}">
                <a16:creationId xmlns:a16="http://schemas.microsoft.com/office/drawing/2014/main" id="{E1A5FF4C-126F-A810-EFD2-5A7DDA56A95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881306" y="3512998"/>
            <a:ext cx="2408588" cy="3382604"/>
          </a:xfrm>
          <a:prstGeom prst="rect">
            <a:avLst/>
          </a:prstGeom>
        </p:spPr>
      </p:pic>
      <p:pic>
        <p:nvPicPr>
          <p:cNvPr id="22" name="Picture 21" descr="A group of men in clothing&#10;&#10;Description automatically generated">
            <a:extLst>
              <a:ext uri="{FF2B5EF4-FFF2-40B4-BE49-F238E27FC236}">
                <a16:creationId xmlns:a16="http://schemas.microsoft.com/office/drawing/2014/main" id="{966B353C-40EA-C70C-303F-F82F5059BFA2}"/>
              </a:ext>
            </a:extLst>
          </p:cNvPr>
          <p:cNvPicPr>
            <a:picLocks noChangeAspect="1"/>
          </p:cNvPicPr>
          <p:nvPr/>
        </p:nvPicPr>
        <p:blipFill>
          <a:blip r:embed="rId13">
            <a:extLst>
              <a:ext uri="{28A0092B-C50C-407E-A947-70E740481C1C}">
                <a14:useLocalDpi xmlns:a14="http://schemas.microsoft.com/office/drawing/2010/main" val="0"/>
              </a:ext>
            </a:extLst>
          </a:blip>
          <a:srcRect l="12779" t="-9423" r="49641" b="14826"/>
          <a:stretch/>
        </p:blipFill>
        <p:spPr>
          <a:xfrm>
            <a:off x="-155847" y="2924645"/>
            <a:ext cx="2506560" cy="3966013"/>
          </a:xfrm>
          <a:prstGeom prst="rect">
            <a:avLst/>
          </a:prstGeom>
        </p:spPr>
      </p:pic>
      <p:pic>
        <p:nvPicPr>
          <p:cNvPr id="4" name="图片 5">
            <a:extLst>
              <a:ext uri="{FF2B5EF4-FFF2-40B4-BE49-F238E27FC236}">
                <a16:creationId xmlns:a16="http://schemas.microsoft.com/office/drawing/2014/main" id="{0B064637-5D01-2922-6574-B1C37C506DC4}"/>
              </a:ext>
            </a:extLst>
          </p:cNvPr>
          <p:cNvPicPr>
            <a:picLocks noChangeAspect="1"/>
          </p:cNvPicPr>
          <p:nvPr/>
        </p:nvPicPr>
        <p:blipFill rotWithShape="1">
          <a:blip r:embed="rId14">
            <a:extLst>
              <a:ext uri="{28A0092B-C50C-407E-A947-70E740481C1C}">
                <a14:useLocalDpi xmlns:a14="http://schemas.microsoft.com/office/drawing/2010/main"/>
              </a:ext>
            </a:extLst>
          </a:blip>
          <a:srcRect r="12117" b="34072"/>
          <a:stretch/>
        </p:blipFill>
        <p:spPr>
          <a:xfrm>
            <a:off x="13614" y="5693852"/>
            <a:ext cx="12178386" cy="1233497"/>
          </a:xfrm>
          <a:prstGeom prst="rect">
            <a:avLst/>
          </a:prstGeom>
        </p:spPr>
      </p:pic>
      <p:pic>
        <p:nvPicPr>
          <p:cNvPr id="24" name="图片 18">
            <a:extLst>
              <a:ext uri="{FF2B5EF4-FFF2-40B4-BE49-F238E27FC236}">
                <a16:creationId xmlns:a16="http://schemas.microsoft.com/office/drawing/2014/main" id="{E5009AAB-2990-6152-0CC0-2C0FC5CA052D}"/>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7339" t="48628" r="73602"/>
          <a:stretch/>
        </p:blipFill>
        <p:spPr>
          <a:xfrm>
            <a:off x="-32415" y="5117595"/>
            <a:ext cx="1741472" cy="1747350"/>
          </a:xfrm>
          <a:prstGeom prst="rect">
            <a:avLst/>
          </a:prstGeom>
        </p:spPr>
      </p:pic>
      <p:pic>
        <p:nvPicPr>
          <p:cNvPr id="25" name="图片 18">
            <a:extLst>
              <a:ext uri="{FF2B5EF4-FFF2-40B4-BE49-F238E27FC236}">
                <a16:creationId xmlns:a16="http://schemas.microsoft.com/office/drawing/2014/main" id="{5108464B-87A4-FE04-E422-FBCF2F9D8026}"/>
              </a:ext>
            </a:extLst>
          </p:cNvPr>
          <p:cNvPicPr>
            <a:picLocks noChangeAspect="1"/>
          </p:cNvPicPr>
          <p:nvPr/>
        </p:nvPicPr>
        <p:blipFill rotWithShape="1">
          <a:blip r:embed="rId16" cstate="hqprint">
            <a:extLst>
              <a:ext uri="{28A0092B-C50C-407E-A947-70E740481C1C}">
                <a14:useLocalDpi xmlns:a14="http://schemas.microsoft.com/office/drawing/2010/main" val="0"/>
              </a:ext>
            </a:extLst>
          </a:blip>
          <a:srcRect l="74664" t="70455" b="-1665"/>
          <a:stretch/>
        </p:blipFill>
        <p:spPr>
          <a:xfrm>
            <a:off x="5870906" y="6065342"/>
            <a:ext cx="1867099" cy="856157"/>
          </a:xfrm>
          <a:prstGeom prst="rect">
            <a:avLst/>
          </a:prstGeom>
        </p:spPr>
      </p:pic>
    </p:spTree>
    <p:extLst>
      <p:ext uri="{BB962C8B-B14F-4D97-AF65-F5344CB8AC3E}">
        <p14:creationId xmlns:p14="http://schemas.microsoft.com/office/powerpoint/2010/main" val="20951949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arn(inVertical)">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barn(inVertical)">
                                      <p:cBhvr>
                                        <p:cTn id="4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F0A18C53-4BBD-B265-FA58-FEE118202AE6}"/>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9C9F7870-DB45-E071-7D8D-2F6F4D056D68}"/>
                </a:ext>
              </a:extLst>
            </p:cNvPr>
            <p:cNvPicPr>
              <a:picLocks noChangeAspect="1"/>
            </p:cNvPicPr>
            <p:nvPr/>
          </p:nvPicPr>
          <p:blipFill>
            <a:blip r:embed="rId3"/>
            <a:stretch>
              <a:fillRect/>
            </a:stretch>
          </p:blipFill>
          <p:spPr>
            <a:xfrm>
              <a:off x="0" y="0"/>
              <a:ext cx="12192000" cy="6858000"/>
            </a:xfrm>
            <a:prstGeom prst="rect">
              <a:avLst/>
            </a:prstGeom>
          </p:spPr>
        </p:pic>
        <p:pic>
          <p:nvPicPr>
            <p:cNvPr id="24" name="Picture 23">
              <a:extLst>
                <a:ext uri="{FF2B5EF4-FFF2-40B4-BE49-F238E27FC236}">
                  <a16:creationId xmlns:a16="http://schemas.microsoft.com/office/drawing/2014/main" id="{D8CD4095-8D37-3108-1C9A-7E1F3A92D5BA}"/>
                </a:ext>
              </a:extLst>
            </p:cNvPr>
            <p:cNvPicPr>
              <a:picLocks noChangeAspect="1"/>
            </p:cNvPicPr>
            <p:nvPr/>
          </p:nvPicPr>
          <p:blipFill rotWithShape="1">
            <a:blip r:embed="rId3"/>
            <a:srcRect l="63839" t="45632" r="2386" b="37229"/>
            <a:stretch/>
          </p:blipFill>
          <p:spPr>
            <a:xfrm>
              <a:off x="0" y="3429000"/>
              <a:ext cx="3494314" cy="1115760"/>
            </a:xfrm>
            <a:prstGeom prst="rect">
              <a:avLst/>
            </a:prstGeom>
          </p:spPr>
        </p:pic>
        <p:pic>
          <p:nvPicPr>
            <p:cNvPr id="26" name="Picture 25">
              <a:extLst>
                <a:ext uri="{FF2B5EF4-FFF2-40B4-BE49-F238E27FC236}">
                  <a16:creationId xmlns:a16="http://schemas.microsoft.com/office/drawing/2014/main" id="{7ABA3EDC-C185-3A55-2851-851C08110399}"/>
                </a:ext>
              </a:extLst>
            </p:cNvPr>
            <p:cNvPicPr>
              <a:picLocks noChangeAspect="1"/>
            </p:cNvPicPr>
            <p:nvPr/>
          </p:nvPicPr>
          <p:blipFill rotWithShape="1">
            <a:blip r:embed="rId3"/>
            <a:srcRect l="63839" t="45632" r="2386" b="37229"/>
            <a:stretch/>
          </p:blipFill>
          <p:spPr>
            <a:xfrm>
              <a:off x="0" y="2871120"/>
              <a:ext cx="2174736" cy="1115760"/>
            </a:xfrm>
            <a:prstGeom prst="rect">
              <a:avLst/>
            </a:prstGeom>
          </p:spPr>
        </p:pic>
        <p:pic>
          <p:nvPicPr>
            <p:cNvPr id="27" name="Picture 26">
              <a:extLst>
                <a:ext uri="{FF2B5EF4-FFF2-40B4-BE49-F238E27FC236}">
                  <a16:creationId xmlns:a16="http://schemas.microsoft.com/office/drawing/2014/main" id="{7B901613-AA35-22FC-0F88-E4D31128E0F6}"/>
                </a:ext>
              </a:extLst>
            </p:cNvPr>
            <p:cNvPicPr>
              <a:picLocks noChangeAspect="1"/>
            </p:cNvPicPr>
            <p:nvPr/>
          </p:nvPicPr>
          <p:blipFill rotWithShape="1">
            <a:blip r:embed="rId3"/>
            <a:srcRect l="63839" t="45632" r="2386" b="37229"/>
            <a:stretch/>
          </p:blipFill>
          <p:spPr>
            <a:xfrm>
              <a:off x="2174737" y="2871118"/>
              <a:ext cx="960350" cy="1096497"/>
            </a:xfrm>
            <a:prstGeom prst="rect">
              <a:avLst/>
            </a:prstGeom>
          </p:spPr>
        </p:pic>
      </p:grpSp>
      <p:sp>
        <p:nvSpPr>
          <p:cNvPr id="3" name="矩形 2">
            <a:extLst>
              <a:ext uri="{FF2B5EF4-FFF2-40B4-BE49-F238E27FC236}">
                <a16:creationId xmlns:a16="http://schemas.microsoft.com/office/drawing/2014/main" id="{004DB5BC-5C69-3138-0661-713D8CF74E63}"/>
              </a:ext>
            </a:extLst>
          </p:cNvPr>
          <p:cNvSpPr/>
          <p:nvPr/>
        </p:nvSpPr>
        <p:spPr>
          <a:xfrm>
            <a:off x="1583722" y="-1"/>
            <a:ext cx="9751935" cy="987780"/>
          </a:xfrm>
          <a:prstGeom prst="rect">
            <a:avLst/>
          </a:prstGeom>
          <a:solidFill>
            <a:srgbClr val="B0936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95号-手刻宋" panose="00000500000000000000" pitchFamily="2" charset="-122"/>
              <a:ea typeface="字魂95号-手刻宋" panose="00000500000000000000" pitchFamily="2" charset="-122"/>
              <a:cs typeface="Arial"/>
            </a:endParaRPr>
          </a:p>
        </p:txBody>
      </p:sp>
      <p:pic>
        <p:nvPicPr>
          <p:cNvPr id="13" name="Picture 12" descr="A close-up of a branch&#10;&#10;Description automatically generated">
            <a:extLst>
              <a:ext uri="{FF2B5EF4-FFF2-40B4-BE49-F238E27FC236}">
                <a16:creationId xmlns:a16="http://schemas.microsoft.com/office/drawing/2014/main" id="{F2DF2343-24C6-1445-B3D4-F162DCF059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502229" cy="2172966"/>
          </a:xfrm>
          <a:prstGeom prst="rect">
            <a:avLst/>
          </a:prstGeom>
        </p:spPr>
      </p:pic>
      <p:pic>
        <p:nvPicPr>
          <p:cNvPr id="29" name="图片 286">
            <a:extLst>
              <a:ext uri="{FF2B5EF4-FFF2-40B4-BE49-F238E27FC236}">
                <a16:creationId xmlns:a16="http://schemas.microsoft.com/office/drawing/2014/main" id="{202CE05A-9A90-4851-01F6-F6177A4B18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77094" y="5488606"/>
            <a:ext cx="2993026" cy="1675984"/>
          </a:xfrm>
          <a:prstGeom prst="rect">
            <a:avLst/>
          </a:prstGeom>
        </p:spPr>
      </p:pic>
      <p:sp>
        <p:nvSpPr>
          <p:cNvPr id="30" name="TextBox 14">
            <a:extLst>
              <a:ext uri="{FF2B5EF4-FFF2-40B4-BE49-F238E27FC236}">
                <a16:creationId xmlns:a16="http://schemas.microsoft.com/office/drawing/2014/main" id="{5C8421F1-B6F0-34C3-8090-B3E428823AFD}"/>
              </a:ext>
            </a:extLst>
          </p:cNvPr>
          <p:cNvSpPr txBox="1"/>
          <p:nvPr/>
        </p:nvSpPr>
        <p:spPr>
          <a:xfrm>
            <a:off x="1891314" y="13678"/>
            <a:ext cx="8895592" cy="954107"/>
          </a:xfrm>
          <a:prstGeom prst="rect">
            <a:avLst/>
          </a:prstGeom>
          <a:noFill/>
        </p:spPr>
        <p:txBody>
          <a:bodyPr wrap="square" rtlCol="0">
            <a:spAutoFit/>
          </a:bodyPr>
          <a:lstStyle/>
          <a:p>
            <a:pPr algn="ctr">
              <a:spcAft>
                <a:spcPts val="80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 Tìm hiểu bố cục, mạch cảm xúc, cảm hứng chủ đạo, chủ đề và căn cứ xác định chủ đề, thông điệp của bài thơ</a:t>
            </a:r>
            <a:endParaRPr lang="en-SG"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Freeform 11">
            <a:extLst>
              <a:ext uri="{FF2B5EF4-FFF2-40B4-BE49-F238E27FC236}">
                <a16:creationId xmlns:a16="http://schemas.microsoft.com/office/drawing/2014/main" id="{436BF0DA-D7B7-A1D6-1123-7FA305EBC952}"/>
              </a:ext>
            </a:extLst>
          </p:cNvPr>
          <p:cNvSpPr/>
          <p:nvPr/>
        </p:nvSpPr>
        <p:spPr>
          <a:xfrm>
            <a:off x="4450244" y="1069496"/>
            <a:ext cx="7201586" cy="5150266"/>
          </a:xfrm>
          <a:custGeom>
            <a:avLst/>
            <a:gdLst/>
            <a:ahLst/>
            <a:cxnLst/>
            <a:rect l="l" t="t" r="r" b="b"/>
            <a:pathLst>
              <a:path w="14097816" h="8229600">
                <a:moveTo>
                  <a:pt x="0" y="0"/>
                </a:moveTo>
                <a:lnTo>
                  <a:pt x="14097816" y="0"/>
                </a:lnTo>
                <a:lnTo>
                  <a:pt x="14097816" y="8229600"/>
                </a:lnTo>
                <a:lnTo>
                  <a:pt x="0" y="8229600"/>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等线" panose="020F0502020204030204"/>
              <a:ea typeface="等线" panose="020F0502020204030204"/>
              <a:cs typeface="Arial"/>
            </a:endParaRPr>
          </a:p>
        </p:txBody>
      </p:sp>
      <p:sp>
        <p:nvSpPr>
          <p:cNvPr id="5" name="TextBox 4">
            <a:extLst>
              <a:ext uri="{FF2B5EF4-FFF2-40B4-BE49-F238E27FC236}">
                <a16:creationId xmlns:a16="http://schemas.microsoft.com/office/drawing/2014/main" id="{0B32A97D-2EEC-A52F-0C35-C0B40D033246}"/>
              </a:ext>
            </a:extLst>
          </p:cNvPr>
          <p:cNvSpPr txBox="1"/>
          <p:nvPr/>
        </p:nvSpPr>
        <p:spPr>
          <a:xfrm>
            <a:off x="4702843" y="2641065"/>
            <a:ext cx="6483429" cy="2862322"/>
          </a:xfrm>
          <a:prstGeom prst="rect">
            <a:avLst/>
          </a:prstGeom>
          <a:noFill/>
        </p:spPr>
        <p:txBody>
          <a:bodyPr wrap="square">
            <a:spAutoFit/>
          </a:bodyPr>
          <a:lstStyle/>
          <a:p>
            <a:pPr lvl="0" algn="just">
              <a:defRPr/>
            </a:pPr>
            <a:r>
              <a:rPr lang="vi-VN" sz="3600" dirty="0">
                <a:latin typeface="Times New Roman" panose="02020603050405020304" pitchFamily="18" charset="0"/>
                <a:cs typeface="Times New Roman" panose="02020603050405020304" pitchFamily="18" charset="0"/>
              </a:rPr>
              <a:t>Hs thảo luận nhóm đôi theo </a:t>
            </a:r>
            <a:r>
              <a:rPr lang="vi-VN" sz="3600" b="1" dirty="0">
                <a:latin typeface="Times New Roman" panose="02020603050405020304" pitchFamily="18" charset="0"/>
                <a:cs typeface="Times New Roman" panose="02020603050405020304" pitchFamily="18" charset="0"/>
              </a:rPr>
              <a:t>PHT số 3 </a:t>
            </a:r>
            <a:r>
              <a:rPr lang="vi-VN" sz="3600" dirty="0">
                <a:latin typeface="Times New Roman" panose="02020603050405020304" pitchFamily="18" charset="0"/>
                <a:cs typeface="Times New Roman" panose="02020603050405020304" pitchFamily="18" charset="0"/>
              </a:rPr>
              <a:t>để tìm hiểu về bố cục, mạch cảm xúc, cảm hứng chủ đạo, chủ đề và căn cứ xác định chủ đề, thông điệp của bài thơ</a:t>
            </a:r>
            <a:endParaRPr kumimoji="0" lang="en-SG" sz="6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endParaRPr>
          </a:p>
        </p:txBody>
      </p:sp>
      <p:pic>
        <p:nvPicPr>
          <p:cNvPr id="6" name="Picture 5" descr="A group of men in clothing&#10;&#10;Description automatically generated">
            <a:extLst>
              <a:ext uri="{FF2B5EF4-FFF2-40B4-BE49-F238E27FC236}">
                <a16:creationId xmlns:a16="http://schemas.microsoft.com/office/drawing/2014/main" id="{DED7F787-3E0E-BEE6-46A1-0E6A0C6F901A}"/>
              </a:ext>
            </a:extLst>
          </p:cNvPr>
          <p:cNvPicPr>
            <a:picLocks noChangeAspect="1"/>
          </p:cNvPicPr>
          <p:nvPr/>
        </p:nvPicPr>
        <p:blipFill>
          <a:blip r:embed="rId7">
            <a:extLst>
              <a:ext uri="{28A0092B-C50C-407E-A947-70E740481C1C}">
                <a14:useLocalDpi xmlns:a14="http://schemas.microsoft.com/office/drawing/2010/main" val="0"/>
              </a:ext>
            </a:extLst>
          </a:blip>
          <a:srcRect l="50123" t="3035"/>
          <a:stretch/>
        </p:blipFill>
        <p:spPr>
          <a:xfrm>
            <a:off x="233918" y="1963515"/>
            <a:ext cx="4130780" cy="5047780"/>
          </a:xfrm>
          <a:prstGeom prst="rect">
            <a:avLst/>
          </a:prstGeom>
        </p:spPr>
      </p:pic>
    </p:spTree>
    <p:extLst>
      <p:ext uri="{BB962C8B-B14F-4D97-AF65-F5344CB8AC3E}">
        <p14:creationId xmlns:p14="http://schemas.microsoft.com/office/powerpoint/2010/main" val="31317391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4E8E7-4373-56C0-61E5-F5F5459A6BA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9C3AA5F-2D0F-507A-E6C7-1396F7D35E3E}"/>
              </a:ext>
            </a:extLst>
          </p:cNvPr>
          <p:cNvPicPr>
            <a:picLocks noChangeAspect="1"/>
          </p:cNvPicPr>
          <p:nvPr/>
        </p:nvPicPr>
        <p:blipFill>
          <a:blip r:embed="rId3"/>
          <a:stretch>
            <a:fillRect/>
          </a:stretch>
        </p:blipFill>
        <p:spPr>
          <a:xfrm>
            <a:off x="0" y="0"/>
            <a:ext cx="12192000" cy="6858000"/>
          </a:xfrm>
          <a:prstGeom prst="rect">
            <a:avLst/>
          </a:prstGeom>
          <a:solidFill>
            <a:schemeClr val="bg1"/>
          </a:solidFill>
        </p:spPr>
      </p:pic>
      <p:sp>
        <p:nvSpPr>
          <p:cNvPr id="5" name="Rectangle: Rounded Corners 4">
            <a:extLst>
              <a:ext uri="{FF2B5EF4-FFF2-40B4-BE49-F238E27FC236}">
                <a16:creationId xmlns:a16="http://schemas.microsoft.com/office/drawing/2014/main" id="{71FEA7BB-F288-9A34-54B5-BB71E7296236}"/>
              </a:ext>
            </a:extLst>
          </p:cNvPr>
          <p:cNvSpPr/>
          <p:nvPr/>
        </p:nvSpPr>
        <p:spPr>
          <a:xfrm>
            <a:off x="52901" y="892724"/>
            <a:ext cx="12076840" cy="5867305"/>
          </a:xfrm>
          <a:prstGeom prst="roundRect">
            <a:avLst>
              <a:gd name="adj" fmla="val 912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SG" sz="1867" kern="0">
              <a:solidFill>
                <a:prstClr val="white"/>
              </a:solidFill>
              <a:latin typeface="Arial"/>
              <a:sym typeface="Arial"/>
            </a:endParaRPr>
          </a:p>
        </p:txBody>
      </p:sp>
      <p:sp>
        <p:nvSpPr>
          <p:cNvPr id="7" name="TextBox 6">
            <a:extLst>
              <a:ext uri="{FF2B5EF4-FFF2-40B4-BE49-F238E27FC236}">
                <a16:creationId xmlns:a16="http://schemas.microsoft.com/office/drawing/2014/main" id="{85E7AA42-E38B-70E9-60B8-E17F21ED5C38}"/>
              </a:ext>
            </a:extLst>
          </p:cNvPr>
          <p:cNvSpPr txBox="1"/>
          <p:nvPr/>
        </p:nvSpPr>
        <p:spPr>
          <a:xfrm>
            <a:off x="2264656" y="-145556"/>
            <a:ext cx="7961376" cy="862031"/>
          </a:xfrm>
          <a:prstGeom prst="rect">
            <a:avLst/>
          </a:prstGeom>
          <a:noFill/>
        </p:spPr>
        <p:txBody>
          <a:bodyPr wrap="square">
            <a:spAutoFit/>
          </a:bodyPr>
          <a:lstStyle/>
          <a:p>
            <a:pPr algn="ctr" defTabSz="1219170">
              <a:lnSpc>
                <a:spcPct val="150000"/>
              </a:lnSpc>
              <a:spcAft>
                <a:spcPts val="1067"/>
              </a:spcAft>
              <a:buClr>
                <a:srgbClr val="000000"/>
              </a:buClr>
              <a:defRPr/>
            </a:pPr>
            <a:r>
              <a:rPr lang="en-US" sz="3733" b="1"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Arial"/>
              </a:rPr>
              <a:t>PHT SỐ 3</a:t>
            </a:r>
            <a:endParaRPr lang="en-SG" sz="3733"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3" name="TextBox 2">
            <a:extLst>
              <a:ext uri="{FF2B5EF4-FFF2-40B4-BE49-F238E27FC236}">
                <a16:creationId xmlns:a16="http://schemas.microsoft.com/office/drawing/2014/main" id="{99A91CDB-F43B-1EB1-6A99-B4DC2A3D672E}"/>
              </a:ext>
            </a:extLst>
          </p:cNvPr>
          <p:cNvSpPr txBox="1"/>
          <p:nvPr/>
        </p:nvSpPr>
        <p:spPr>
          <a:xfrm>
            <a:off x="228600" y="958370"/>
            <a:ext cx="11266715" cy="933589"/>
          </a:xfrm>
          <a:prstGeom prst="rect">
            <a:avLst/>
          </a:prstGeom>
          <a:noFill/>
        </p:spPr>
        <p:txBody>
          <a:bodyPr wrap="square">
            <a:spAutoFit/>
          </a:bodyPr>
          <a:lstStyle/>
          <a:p>
            <a:pPr algn="just">
              <a:spcAft>
                <a:spcPts val="80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Đọc lại VB </a:t>
            </a:r>
            <a:r>
              <a:rPr lang="vi-VN" sz="2400" i="1" dirty="0">
                <a:effectLst/>
                <a:latin typeface="Times New Roman" panose="02020603050405020304" pitchFamily="18" charset="0"/>
                <a:ea typeface="Times New Roman" panose="02020603050405020304" pitchFamily="18" charset="0"/>
                <a:cs typeface="Times New Roman" panose="02020603050405020304" pitchFamily="18" charset="0"/>
              </a:rPr>
              <a:t>Hai chữ nước nhà</a:t>
            </a: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và thực hiện các nhiệm vụ:</a:t>
            </a:r>
            <a:endParaRPr lang="en-SG"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Câu 4: </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Xác định bố cục và mạch cảm xúc của VB.</a:t>
            </a:r>
            <a:endParaRPr lang="en-SG" sz="2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8AA67030-3BB2-656B-ED87-74543632691E}"/>
              </a:ext>
            </a:extLst>
          </p:cNvPr>
          <p:cNvGraphicFramePr>
            <a:graphicFrameLocks noGrp="1"/>
          </p:cNvGraphicFramePr>
          <p:nvPr>
            <p:extLst>
              <p:ext uri="{D42A27DB-BD31-4B8C-83A1-F6EECF244321}">
                <p14:modId xmlns:p14="http://schemas.microsoft.com/office/powerpoint/2010/main" val="3315974986"/>
              </p:ext>
            </p:extLst>
          </p:nvPr>
        </p:nvGraphicFramePr>
        <p:xfrm>
          <a:off x="228600" y="1984321"/>
          <a:ext cx="11731170" cy="2061636"/>
        </p:xfrm>
        <a:graphic>
          <a:graphicData uri="http://schemas.openxmlformats.org/drawingml/2006/table">
            <a:tbl>
              <a:tblPr firstRow="1" firstCol="1" bandRow="1">
                <a:tableStyleId>{1E171933-4619-4E11-9A3F-F7608DF75F80}</a:tableStyleId>
              </a:tblPr>
              <a:tblGrid>
                <a:gridCol w="5865585">
                  <a:extLst>
                    <a:ext uri="{9D8B030D-6E8A-4147-A177-3AD203B41FA5}">
                      <a16:colId xmlns:a16="http://schemas.microsoft.com/office/drawing/2014/main" val="2282940761"/>
                    </a:ext>
                  </a:extLst>
                </a:gridCol>
                <a:gridCol w="5865585">
                  <a:extLst>
                    <a:ext uri="{9D8B030D-6E8A-4147-A177-3AD203B41FA5}">
                      <a16:colId xmlns:a16="http://schemas.microsoft.com/office/drawing/2014/main" val="3721694088"/>
                    </a:ext>
                  </a:extLst>
                </a:gridCol>
              </a:tblGrid>
              <a:tr h="515409">
                <a:tc>
                  <a:txBody>
                    <a:bodyPr/>
                    <a:lstStyle/>
                    <a:p>
                      <a:pPr algn="ctr">
                        <a:lnSpc>
                          <a:spcPct val="100000"/>
                        </a:lnSpc>
                        <a:spcAft>
                          <a:spcPts val="800"/>
                        </a:spcAft>
                      </a:pPr>
                      <a:r>
                        <a:rPr lang="vi-VN" sz="2400" dirty="0">
                          <a:solidFill>
                            <a:schemeClr val="tx1">
                              <a:lumMod val="50000"/>
                            </a:schemeClr>
                          </a:solidFill>
                          <a:effectLst/>
                          <a:latin typeface="Times New Roman" panose="02020603050405020304" pitchFamily="18" charset="0"/>
                          <a:cs typeface="Times New Roman" panose="02020603050405020304" pitchFamily="18" charset="0"/>
                        </a:rPr>
                        <a:t>Bố cục</a:t>
                      </a:r>
                      <a:endParaRPr lang="en-SG" sz="2400"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rgbClr val="EBF1DE"/>
                    </a:solidFill>
                  </a:tcPr>
                </a:tc>
                <a:tc>
                  <a:txBody>
                    <a:bodyPr/>
                    <a:lstStyle/>
                    <a:p>
                      <a:pPr algn="ctr">
                        <a:lnSpc>
                          <a:spcPct val="100000"/>
                        </a:lnSpc>
                        <a:spcAft>
                          <a:spcPts val="800"/>
                        </a:spcAft>
                      </a:pPr>
                      <a:r>
                        <a:rPr lang="vi-VN" sz="2400" dirty="0">
                          <a:solidFill>
                            <a:schemeClr val="tx1">
                              <a:lumMod val="50000"/>
                            </a:schemeClr>
                          </a:solidFill>
                          <a:effectLst/>
                          <a:latin typeface="Times New Roman" panose="02020603050405020304" pitchFamily="18" charset="0"/>
                          <a:cs typeface="Times New Roman" panose="02020603050405020304" pitchFamily="18" charset="0"/>
                        </a:rPr>
                        <a:t>Mạch cảm xúc</a:t>
                      </a:r>
                      <a:endParaRPr lang="en-SG" sz="2400"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rgbClr val="D6E9EA"/>
                    </a:solidFill>
                  </a:tcPr>
                </a:tc>
                <a:extLst>
                  <a:ext uri="{0D108BD9-81ED-4DB2-BD59-A6C34878D82A}">
                    <a16:rowId xmlns:a16="http://schemas.microsoft.com/office/drawing/2014/main" val="468916072"/>
                  </a:ext>
                </a:extLst>
              </a:tr>
              <a:tr h="515409">
                <a:tc>
                  <a:txBody>
                    <a:bodyPr/>
                    <a:lstStyle/>
                    <a:p>
                      <a:pPr algn="just">
                        <a:lnSpc>
                          <a:spcPct val="100000"/>
                        </a:lnSpc>
                        <a:spcAft>
                          <a:spcPts val="800"/>
                        </a:spcAft>
                      </a:pPr>
                      <a:r>
                        <a:rPr lang="en-US" sz="2400">
                          <a:solidFill>
                            <a:schemeClr val="tx1">
                              <a:lumMod val="50000"/>
                            </a:schemeClr>
                          </a:solidFill>
                          <a:effectLst/>
                          <a:latin typeface="Times New Roman" panose="02020603050405020304" pitchFamily="18" charset="0"/>
                          <a:cs typeface="Times New Roman" panose="02020603050405020304" pitchFamily="18" charset="0"/>
                        </a:rPr>
                        <a:t>…</a:t>
                      </a:r>
                      <a:endParaRPr lang="en-SG" sz="240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algn="just">
                        <a:lnSpc>
                          <a:spcPct val="100000"/>
                        </a:lnSpc>
                        <a:spcAft>
                          <a:spcPts val="800"/>
                        </a:spcAft>
                      </a:pPr>
                      <a:r>
                        <a:rPr lang="en-US" sz="2400">
                          <a:solidFill>
                            <a:schemeClr val="tx1">
                              <a:lumMod val="50000"/>
                            </a:schemeClr>
                          </a:solidFill>
                          <a:effectLst/>
                          <a:latin typeface="Times New Roman" panose="02020603050405020304" pitchFamily="18" charset="0"/>
                          <a:cs typeface="Times New Roman" panose="02020603050405020304" pitchFamily="18" charset="0"/>
                        </a:rPr>
                        <a:t>…</a:t>
                      </a:r>
                      <a:endParaRPr lang="en-SG" sz="240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1128643304"/>
                  </a:ext>
                </a:extLst>
              </a:tr>
              <a:tr h="515409">
                <a:tc>
                  <a:txBody>
                    <a:bodyPr/>
                    <a:lstStyle/>
                    <a:p>
                      <a:pPr algn="just">
                        <a:lnSpc>
                          <a:spcPct val="100000"/>
                        </a:lnSpc>
                        <a:spcAft>
                          <a:spcPts val="800"/>
                        </a:spcAft>
                      </a:pPr>
                      <a:r>
                        <a:rPr lang="en-US" sz="2400">
                          <a:solidFill>
                            <a:schemeClr val="tx1">
                              <a:lumMod val="50000"/>
                            </a:schemeClr>
                          </a:solidFill>
                          <a:effectLst/>
                          <a:latin typeface="Times New Roman" panose="02020603050405020304" pitchFamily="18" charset="0"/>
                          <a:cs typeface="Times New Roman" panose="02020603050405020304" pitchFamily="18" charset="0"/>
                        </a:rPr>
                        <a:t>…</a:t>
                      </a:r>
                      <a:endParaRPr lang="en-SG" sz="240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algn="just">
                        <a:lnSpc>
                          <a:spcPct val="100000"/>
                        </a:lnSpc>
                        <a:spcAft>
                          <a:spcPts val="800"/>
                        </a:spcAft>
                      </a:pPr>
                      <a:r>
                        <a:rPr lang="en-US" sz="2400">
                          <a:solidFill>
                            <a:schemeClr val="tx1">
                              <a:lumMod val="50000"/>
                            </a:schemeClr>
                          </a:solidFill>
                          <a:effectLst/>
                          <a:latin typeface="Times New Roman" panose="02020603050405020304" pitchFamily="18" charset="0"/>
                          <a:cs typeface="Times New Roman" panose="02020603050405020304" pitchFamily="18" charset="0"/>
                        </a:rPr>
                        <a:t>…</a:t>
                      </a:r>
                      <a:endParaRPr lang="en-SG" sz="240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2286971067"/>
                  </a:ext>
                </a:extLst>
              </a:tr>
              <a:tr h="515409">
                <a:tc>
                  <a:txBody>
                    <a:bodyPr/>
                    <a:lstStyle/>
                    <a:p>
                      <a:pPr algn="just">
                        <a:lnSpc>
                          <a:spcPct val="100000"/>
                        </a:lnSpc>
                        <a:spcAft>
                          <a:spcPts val="800"/>
                        </a:spcAft>
                      </a:pPr>
                      <a:r>
                        <a:rPr lang="en-US" sz="2400">
                          <a:solidFill>
                            <a:schemeClr val="tx1">
                              <a:lumMod val="50000"/>
                            </a:schemeClr>
                          </a:solidFill>
                          <a:effectLst/>
                          <a:latin typeface="Times New Roman" panose="02020603050405020304" pitchFamily="18" charset="0"/>
                          <a:cs typeface="Times New Roman" panose="02020603050405020304" pitchFamily="18" charset="0"/>
                        </a:rPr>
                        <a:t>…</a:t>
                      </a:r>
                      <a:endParaRPr lang="en-SG" sz="240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algn="just">
                        <a:lnSpc>
                          <a:spcPct val="100000"/>
                        </a:lnSpc>
                        <a:spcAft>
                          <a:spcPts val="800"/>
                        </a:spcAft>
                      </a:pPr>
                      <a:r>
                        <a:rPr lang="en-US" sz="2400" dirty="0">
                          <a:solidFill>
                            <a:schemeClr val="tx1">
                              <a:lumMod val="50000"/>
                            </a:schemeClr>
                          </a:solidFill>
                          <a:effectLst/>
                          <a:latin typeface="Times New Roman" panose="02020603050405020304" pitchFamily="18" charset="0"/>
                          <a:cs typeface="Times New Roman" panose="02020603050405020304" pitchFamily="18" charset="0"/>
                        </a:rPr>
                        <a:t>…</a:t>
                      </a:r>
                      <a:endParaRPr lang="en-SG" sz="2400"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296404835"/>
                  </a:ext>
                </a:extLst>
              </a:tr>
            </a:tbl>
          </a:graphicData>
        </a:graphic>
      </p:graphicFrame>
      <p:sp>
        <p:nvSpPr>
          <p:cNvPr id="10" name="TextBox 9">
            <a:extLst>
              <a:ext uri="{FF2B5EF4-FFF2-40B4-BE49-F238E27FC236}">
                <a16:creationId xmlns:a16="http://schemas.microsoft.com/office/drawing/2014/main" id="{2213F276-6677-D5FA-72D7-D04144C9D70F}"/>
              </a:ext>
            </a:extLst>
          </p:cNvPr>
          <p:cNvSpPr txBox="1"/>
          <p:nvPr/>
        </p:nvSpPr>
        <p:spPr>
          <a:xfrm>
            <a:off x="228600" y="4143928"/>
            <a:ext cx="11731171" cy="2616101"/>
          </a:xfrm>
          <a:prstGeom prst="rect">
            <a:avLst/>
          </a:prstGeom>
          <a:noFill/>
        </p:spPr>
        <p:txBody>
          <a:bodyPr wrap="square">
            <a:spAutoFit/>
          </a:bodyPr>
          <a:lstStyle/>
          <a:p>
            <a:pPr algn="just">
              <a:spcAft>
                <a:spcPts val="800"/>
              </a:spcAft>
            </a:pP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5:</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hứng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đạo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VB.</a:t>
            </a:r>
            <a:endParaRPr lang="en-SG"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SG"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6: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điệp</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gửi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gắm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qua VB.</a:t>
            </a:r>
            <a:endParaRPr lang="en-SG" sz="24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400" dirty="0">
                <a:effectLst/>
                <a:latin typeface="Times New Roman" panose="02020603050405020304" pitchFamily="18" charset="0"/>
                <a:ea typeface="Calibri" panose="020F0502020204030204" pitchFamily="34" charset="0"/>
              </a:rPr>
              <a:t>…………………………………………………………………………………………</a:t>
            </a:r>
            <a:r>
              <a:rPr lang="vi-VN" sz="2400" dirty="0">
                <a:effectLst/>
                <a:latin typeface="Times New Roman" panose="02020603050405020304" pitchFamily="18" charset="0"/>
                <a:ea typeface="Calibri" panose="020F0502020204030204" pitchFamily="34" charset="0"/>
              </a:rPr>
              <a:t>.....................................................................................................................</a:t>
            </a:r>
            <a:r>
              <a:rPr lang="en-US" sz="2400" dirty="0">
                <a:effectLst/>
                <a:latin typeface="Times New Roman" panose="02020603050405020304" pitchFamily="18" charset="0"/>
                <a:ea typeface="Calibri" panose="020F0502020204030204" pitchFamily="34" charset="0"/>
              </a:rPr>
              <a:t>..............................................</a:t>
            </a:r>
            <a:r>
              <a:rPr lang="vi-VN" sz="2400" dirty="0">
                <a:effectLst/>
                <a:latin typeface="Times New Roman" panose="02020603050405020304" pitchFamily="18" charset="0"/>
                <a:ea typeface="Calibri" panose="020F0502020204030204" pitchFamily="34" charset="0"/>
              </a:rPr>
              <a:t>...</a:t>
            </a:r>
            <a:endParaRPr lang="en-SG" sz="2400" dirty="0"/>
          </a:p>
        </p:txBody>
      </p:sp>
    </p:spTree>
    <p:extLst>
      <p:ext uri="{BB962C8B-B14F-4D97-AF65-F5344CB8AC3E}">
        <p14:creationId xmlns:p14="http://schemas.microsoft.com/office/powerpoint/2010/main" val="35363748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8F6F1"/>
        </a:solidFill>
        <a:effectLst/>
      </p:bgPr>
    </p:bg>
    <p:spTree>
      <p:nvGrpSpPr>
        <p:cNvPr id="1" name="">
          <a:extLst>
            <a:ext uri="{FF2B5EF4-FFF2-40B4-BE49-F238E27FC236}">
              <a16:creationId xmlns:a16="http://schemas.microsoft.com/office/drawing/2014/main" id="{09236B0C-CF97-F9AA-DE2F-D272128CF390}"/>
            </a:ext>
          </a:extLst>
        </p:cNvPr>
        <p:cNvGrpSpPr/>
        <p:nvPr/>
      </p:nvGrpSpPr>
      <p:grpSpPr>
        <a:xfrm>
          <a:off x="0" y="0"/>
          <a:ext cx="0" cy="0"/>
          <a:chOff x="0" y="0"/>
          <a:chExt cx="0" cy="0"/>
        </a:xfrm>
      </p:grpSpPr>
      <p:sp>
        <p:nvSpPr>
          <p:cNvPr id="69" name="AutoShape 12">
            <a:extLst>
              <a:ext uri="{FF2B5EF4-FFF2-40B4-BE49-F238E27FC236}">
                <a16:creationId xmlns:a16="http://schemas.microsoft.com/office/drawing/2014/main" id="{2E3874CE-D6C3-F484-9B27-1F3AB2E411F9}"/>
              </a:ext>
            </a:extLst>
          </p:cNvPr>
          <p:cNvSpPr/>
          <p:nvPr/>
        </p:nvSpPr>
        <p:spPr>
          <a:xfrm>
            <a:off x="830444" y="435545"/>
            <a:ext cx="10820400" cy="0"/>
          </a:xfrm>
          <a:prstGeom prst="line">
            <a:avLst/>
          </a:prstGeom>
          <a:ln w="19050" cap="flat">
            <a:solidFill>
              <a:srgbClr val="000000"/>
            </a:solidFill>
            <a:prstDash val="solid"/>
            <a:headEnd type="none" w="sm" len="sm"/>
            <a:tailEnd type="none" w="sm" len="sm"/>
          </a:ln>
        </p:spPr>
        <p:txBody>
          <a:bodyPr/>
          <a:lstStyle/>
          <a:p>
            <a:pPr defTabSz="609599">
              <a:defRPr/>
            </a:pPr>
            <a:endParaRPr lang="en-SG" sz="1200" dirty="0">
              <a:solidFill>
                <a:prstClr val="black"/>
              </a:solidFill>
              <a:latin typeface="Calibri"/>
              <a:cs typeface="Arial"/>
              <a:sym typeface="Arial"/>
            </a:endParaRPr>
          </a:p>
        </p:txBody>
      </p:sp>
      <p:sp>
        <p:nvSpPr>
          <p:cNvPr id="11" name="Freeform 6">
            <a:extLst>
              <a:ext uri="{FF2B5EF4-FFF2-40B4-BE49-F238E27FC236}">
                <a16:creationId xmlns:a16="http://schemas.microsoft.com/office/drawing/2014/main" id="{EC317B4F-773F-58B4-1FF2-2AC442EC6094}"/>
              </a:ext>
            </a:extLst>
          </p:cNvPr>
          <p:cNvSpPr/>
          <p:nvPr/>
        </p:nvSpPr>
        <p:spPr>
          <a:xfrm>
            <a:off x="138369" y="-1"/>
            <a:ext cx="1113488" cy="744103"/>
          </a:xfrm>
          <a:custGeom>
            <a:avLst/>
            <a:gdLst/>
            <a:ahLst/>
            <a:cxnLst/>
            <a:rect l="l" t="t" r="r" b="b"/>
            <a:pathLst>
              <a:path w="3814671" h="2889902">
                <a:moveTo>
                  <a:pt x="0" y="0"/>
                </a:moveTo>
                <a:lnTo>
                  <a:pt x="3814671" y="0"/>
                </a:lnTo>
                <a:lnTo>
                  <a:pt x="3814671" y="2889902"/>
                </a:lnTo>
                <a:lnTo>
                  <a:pt x="0" y="288990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914377">
              <a:defRPr/>
            </a:pPr>
            <a:endParaRPr lang="en-SG">
              <a:solidFill>
                <a:prstClr val="black"/>
              </a:solidFill>
              <a:latin typeface="Calibri"/>
              <a:cs typeface="Arial"/>
              <a:sym typeface="Arial"/>
            </a:endParaRPr>
          </a:p>
        </p:txBody>
      </p:sp>
      <p:sp>
        <p:nvSpPr>
          <p:cNvPr id="41" name="Freeform 8">
            <a:extLst>
              <a:ext uri="{FF2B5EF4-FFF2-40B4-BE49-F238E27FC236}">
                <a16:creationId xmlns:a16="http://schemas.microsoft.com/office/drawing/2014/main" id="{FA5A0B09-60DB-716C-58BA-CFEAA2293FCD}"/>
              </a:ext>
            </a:extLst>
          </p:cNvPr>
          <p:cNvSpPr/>
          <p:nvPr/>
        </p:nvSpPr>
        <p:spPr>
          <a:xfrm rot="20719017">
            <a:off x="11327161" y="12267"/>
            <a:ext cx="608465" cy="824471"/>
          </a:xfrm>
          <a:custGeom>
            <a:avLst/>
            <a:gdLst/>
            <a:ahLst/>
            <a:cxnLst/>
            <a:rect l="l" t="t" r="r" b="b"/>
            <a:pathLst>
              <a:path w="2476025" h="3265741">
                <a:moveTo>
                  <a:pt x="0" y="0"/>
                </a:moveTo>
                <a:lnTo>
                  <a:pt x="2476025" y="0"/>
                </a:lnTo>
                <a:lnTo>
                  <a:pt x="2476025" y="3265741"/>
                </a:lnTo>
                <a:lnTo>
                  <a:pt x="0" y="326574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599">
              <a:defRPr/>
            </a:pPr>
            <a:endParaRPr lang="en-SG" sz="1200" dirty="0">
              <a:solidFill>
                <a:prstClr val="black"/>
              </a:solidFill>
              <a:latin typeface="Calibri"/>
              <a:cs typeface="Arial"/>
              <a:sym typeface="Arial"/>
            </a:endParaRPr>
          </a:p>
        </p:txBody>
      </p:sp>
      <p:graphicFrame>
        <p:nvGraphicFramePr>
          <p:cNvPr id="2" name="Table 1">
            <a:extLst>
              <a:ext uri="{FF2B5EF4-FFF2-40B4-BE49-F238E27FC236}">
                <a16:creationId xmlns:a16="http://schemas.microsoft.com/office/drawing/2014/main" id="{AC8068D9-FE95-3A4F-4B89-015383BC01A1}"/>
              </a:ext>
            </a:extLst>
          </p:cNvPr>
          <p:cNvGraphicFramePr>
            <a:graphicFrameLocks noGrp="1"/>
          </p:cNvGraphicFramePr>
          <p:nvPr>
            <p:extLst>
              <p:ext uri="{D42A27DB-BD31-4B8C-83A1-F6EECF244321}">
                <p14:modId xmlns:p14="http://schemas.microsoft.com/office/powerpoint/2010/main" val="3238276712"/>
              </p:ext>
            </p:extLst>
          </p:nvPr>
        </p:nvGraphicFramePr>
        <p:xfrm>
          <a:off x="138369" y="922475"/>
          <a:ext cx="11891812" cy="5874084"/>
        </p:xfrm>
        <a:graphic>
          <a:graphicData uri="http://schemas.openxmlformats.org/drawingml/2006/table">
            <a:tbl>
              <a:tblPr firstRow="1" firstCol="1" bandRow="1">
                <a:tableStyleId>{10A1B5D5-9B99-4C35-A422-299274C87663}</a:tableStyleId>
              </a:tblPr>
              <a:tblGrid>
                <a:gridCol w="2519613">
                  <a:extLst>
                    <a:ext uri="{9D8B030D-6E8A-4147-A177-3AD203B41FA5}">
                      <a16:colId xmlns:a16="http://schemas.microsoft.com/office/drawing/2014/main" val="391956196"/>
                    </a:ext>
                  </a:extLst>
                </a:gridCol>
                <a:gridCol w="9372199">
                  <a:extLst>
                    <a:ext uri="{9D8B030D-6E8A-4147-A177-3AD203B41FA5}">
                      <a16:colId xmlns:a16="http://schemas.microsoft.com/office/drawing/2014/main" val="851618767"/>
                    </a:ext>
                  </a:extLst>
                </a:gridCol>
              </a:tblGrid>
              <a:tr h="534008">
                <a:tc>
                  <a:txBody>
                    <a:bodyPr/>
                    <a:lstStyle/>
                    <a:p>
                      <a:pPr indent="190500" algn="ctr">
                        <a:lnSpc>
                          <a:spcPct val="100000"/>
                        </a:lnSpc>
                        <a:spcAft>
                          <a:spcPts val="400"/>
                        </a:spcAft>
                      </a:pPr>
                      <a:r>
                        <a:rPr lang="en-US" sz="3200" dirty="0" err="1">
                          <a:solidFill>
                            <a:schemeClr val="tx1">
                              <a:lumMod val="50000"/>
                            </a:schemeClr>
                          </a:solidFill>
                          <a:effectLst/>
                          <a:latin typeface="Times New Roman" panose="02020603050405020304" pitchFamily="18" charset="0"/>
                          <a:cs typeface="Times New Roman" panose="02020603050405020304" pitchFamily="18" charset="0"/>
                        </a:rPr>
                        <a:t>Bố</a:t>
                      </a:r>
                      <a:r>
                        <a:rPr lang="en-US" sz="3200" dirty="0">
                          <a:solidFill>
                            <a:schemeClr val="tx1">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tx1">
                              <a:lumMod val="50000"/>
                            </a:schemeClr>
                          </a:solidFill>
                          <a:effectLst/>
                          <a:latin typeface="Times New Roman" panose="02020603050405020304" pitchFamily="18" charset="0"/>
                          <a:cs typeface="Times New Roman" panose="02020603050405020304" pitchFamily="18" charset="0"/>
                        </a:rPr>
                        <a:t>cục</a:t>
                      </a:r>
                      <a:endParaRPr lang="en-SG" sz="20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06" marR="63406"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rgbClr val="D6E9EA"/>
                    </a:solidFill>
                  </a:tcPr>
                </a:tc>
                <a:tc>
                  <a:txBody>
                    <a:bodyPr/>
                    <a:lstStyle/>
                    <a:p>
                      <a:pPr indent="190500" algn="ctr">
                        <a:lnSpc>
                          <a:spcPct val="100000"/>
                        </a:lnSpc>
                        <a:spcAft>
                          <a:spcPts val="400"/>
                        </a:spcAft>
                      </a:pPr>
                      <a:r>
                        <a:rPr lang="en-US" sz="3200" dirty="0" err="1">
                          <a:solidFill>
                            <a:schemeClr val="tx1">
                              <a:lumMod val="50000"/>
                            </a:schemeClr>
                          </a:solidFill>
                          <a:effectLst/>
                          <a:latin typeface="Times New Roman" panose="02020603050405020304" pitchFamily="18" charset="0"/>
                          <a:cs typeface="Times New Roman" panose="02020603050405020304" pitchFamily="18" charset="0"/>
                        </a:rPr>
                        <a:t>Mạch</a:t>
                      </a:r>
                      <a:r>
                        <a:rPr lang="en-US" sz="3200" dirty="0">
                          <a:solidFill>
                            <a:schemeClr val="tx1">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tx1">
                              <a:lumMod val="50000"/>
                            </a:schemeClr>
                          </a:solidFill>
                          <a:effectLst/>
                          <a:latin typeface="Times New Roman" panose="02020603050405020304" pitchFamily="18" charset="0"/>
                          <a:cs typeface="Times New Roman" panose="02020603050405020304" pitchFamily="18" charset="0"/>
                        </a:rPr>
                        <a:t>cảm</a:t>
                      </a:r>
                      <a:r>
                        <a:rPr lang="en-US" sz="3200" dirty="0">
                          <a:solidFill>
                            <a:schemeClr val="tx1">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tx1">
                              <a:lumMod val="50000"/>
                            </a:schemeClr>
                          </a:solidFill>
                          <a:effectLst/>
                          <a:latin typeface="Times New Roman" panose="02020603050405020304" pitchFamily="18" charset="0"/>
                          <a:cs typeface="Times New Roman" panose="02020603050405020304" pitchFamily="18" charset="0"/>
                        </a:rPr>
                        <a:t>xúc</a:t>
                      </a:r>
                      <a:endParaRPr lang="en-SG" sz="20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06" marR="63406"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rgbClr val="EBF1DE"/>
                    </a:solidFill>
                  </a:tcPr>
                </a:tc>
                <a:extLst>
                  <a:ext uri="{0D108BD9-81ED-4DB2-BD59-A6C34878D82A}">
                    <a16:rowId xmlns:a16="http://schemas.microsoft.com/office/drawing/2014/main" val="1883335012"/>
                  </a:ext>
                </a:extLst>
              </a:tr>
              <a:tr h="1602023">
                <a:tc>
                  <a:txBody>
                    <a:bodyPr/>
                    <a:lstStyle/>
                    <a:p>
                      <a:pPr indent="190500" algn="just">
                        <a:lnSpc>
                          <a:spcPct val="100000"/>
                        </a:lnSpc>
                        <a:spcAft>
                          <a:spcPts val="400"/>
                        </a:spcAft>
                      </a:pPr>
                      <a:endParaRPr lang="en-SG" sz="20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06" marR="63406"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indent="190500" algn="just">
                        <a:lnSpc>
                          <a:spcPct val="100000"/>
                        </a:lnSpc>
                        <a:spcAft>
                          <a:spcPts val="400"/>
                        </a:spcAft>
                      </a:pPr>
                      <a:endParaRPr lang="en-SG" sz="20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06" marR="63406"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99172371"/>
                  </a:ext>
                </a:extLst>
              </a:tr>
              <a:tr h="1602023">
                <a:tc>
                  <a:txBody>
                    <a:bodyPr/>
                    <a:lstStyle/>
                    <a:p>
                      <a:pPr indent="190500" algn="just">
                        <a:lnSpc>
                          <a:spcPct val="100000"/>
                        </a:lnSpc>
                        <a:spcAft>
                          <a:spcPts val="400"/>
                        </a:spcAft>
                      </a:pPr>
                      <a:endParaRPr lang="en-SG" sz="20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06" marR="63406"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indent="190500" algn="just">
                        <a:lnSpc>
                          <a:spcPct val="100000"/>
                        </a:lnSpc>
                        <a:spcAft>
                          <a:spcPts val="400"/>
                        </a:spcAft>
                      </a:pPr>
                      <a:endParaRPr lang="en-SG" sz="20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06" marR="63406"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2623369"/>
                  </a:ext>
                </a:extLst>
              </a:tr>
              <a:tr h="2136030">
                <a:tc>
                  <a:txBody>
                    <a:bodyPr/>
                    <a:lstStyle/>
                    <a:p>
                      <a:pPr indent="190500" algn="just">
                        <a:lnSpc>
                          <a:spcPct val="100000"/>
                        </a:lnSpc>
                        <a:spcAft>
                          <a:spcPts val="400"/>
                        </a:spcAft>
                      </a:pPr>
                      <a:endParaRPr lang="en-SG" sz="20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06" marR="63406"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indent="190500" algn="just">
                        <a:lnSpc>
                          <a:spcPct val="100000"/>
                        </a:lnSpc>
                        <a:spcAft>
                          <a:spcPts val="400"/>
                        </a:spcAft>
                      </a:pPr>
                      <a:endParaRPr lang="en-SG" sz="20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06" marR="63406"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0920160"/>
                  </a:ext>
                </a:extLst>
              </a:tr>
            </a:tbl>
          </a:graphicData>
        </a:graphic>
      </p:graphicFrame>
      <p:sp>
        <p:nvSpPr>
          <p:cNvPr id="5" name="TextBox 4">
            <a:extLst>
              <a:ext uri="{FF2B5EF4-FFF2-40B4-BE49-F238E27FC236}">
                <a16:creationId xmlns:a16="http://schemas.microsoft.com/office/drawing/2014/main" id="{2C671298-B6B8-D599-5B78-41E32CEBF618}"/>
              </a:ext>
            </a:extLst>
          </p:cNvPr>
          <p:cNvSpPr txBox="1"/>
          <p:nvPr/>
        </p:nvSpPr>
        <p:spPr>
          <a:xfrm>
            <a:off x="148770" y="1453981"/>
            <a:ext cx="2449287" cy="1569660"/>
          </a:xfrm>
          <a:prstGeom prst="rect">
            <a:avLst/>
          </a:prstGeom>
          <a:noFill/>
        </p:spPr>
        <p:txBody>
          <a:bodyPr wrap="square">
            <a:spAutoFit/>
          </a:bodyPr>
          <a:lstStyle/>
          <a:p>
            <a:pPr marL="0" marR="0" lvl="0" indent="190500" algn="just" defTabSz="609615" rtl="0" eaLnBrk="1" fontAlgn="auto" latinLnBrk="0" hangingPunct="1">
              <a:lnSpc>
                <a:spcPct val="100000"/>
              </a:lnSpc>
              <a:spcBef>
                <a:spcPts val="0"/>
              </a:spcBef>
              <a:spcAft>
                <a:spcPts val="400"/>
              </a:spcAft>
              <a:buClrTx/>
              <a:buSzTx/>
              <a:buFontTx/>
              <a:buNone/>
              <a:tabLst/>
              <a:defRPr/>
            </a:pPr>
            <a:r>
              <a:rPr kumimoji="0" lang="en-US" sz="3200" b="1"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Phần</a:t>
            </a:r>
            <a:r>
              <a:rPr kumimoji="0" lang="en-US" sz="32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1 (</a:t>
            </a:r>
            <a:r>
              <a:rPr kumimoji="0" lang="en-US" sz="3200" b="1"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từ</a:t>
            </a:r>
            <a:r>
              <a:rPr kumimoji="0" lang="en-US" sz="32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dòng</a:t>
            </a:r>
            <a:r>
              <a:rPr kumimoji="0" lang="en-US" sz="32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29 </a:t>
            </a:r>
            <a:r>
              <a:rPr kumimoji="0" lang="en-US" sz="3200" b="1"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đến</a:t>
            </a:r>
            <a:r>
              <a:rPr kumimoji="0" lang="en-US" sz="32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dòng</a:t>
            </a:r>
            <a:r>
              <a:rPr kumimoji="0" lang="en-US" sz="32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32)</a:t>
            </a:r>
            <a:endParaRPr kumimoji="0" lang="en-SG" sz="20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AB11672-D2C6-E7AB-863A-364084571478}"/>
              </a:ext>
            </a:extLst>
          </p:cNvPr>
          <p:cNvSpPr txBox="1"/>
          <p:nvPr/>
        </p:nvSpPr>
        <p:spPr>
          <a:xfrm>
            <a:off x="123855" y="3086522"/>
            <a:ext cx="2590316" cy="1569660"/>
          </a:xfrm>
          <a:prstGeom prst="rect">
            <a:avLst/>
          </a:prstGeom>
          <a:noFill/>
        </p:spPr>
        <p:txBody>
          <a:bodyPr wrap="square">
            <a:spAutoFit/>
          </a:bodyPr>
          <a:lstStyle/>
          <a:p>
            <a:pPr marL="0" marR="0" lvl="0" indent="190500" algn="just" defTabSz="609615" rtl="0" eaLnBrk="1" fontAlgn="auto" latinLnBrk="0" hangingPunct="1">
              <a:lnSpc>
                <a:spcPct val="100000"/>
              </a:lnSpc>
              <a:spcBef>
                <a:spcPts val="0"/>
              </a:spcBef>
              <a:spcAft>
                <a:spcPts val="400"/>
              </a:spcAft>
              <a:buClrTx/>
              <a:buSzTx/>
              <a:buFontTx/>
              <a:buNone/>
              <a:tabLst/>
              <a:defRPr/>
            </a:pPr>
            <a:r>
              <a:rPr kumimoji="0" lang="en-US" sz="3200" b="1"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Phần</a:t>
            </a:r>
            <a:r>
              <a:rPr kumimoji="0" lang="en-US" sz="32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2 (</a:t>
            </a:r>
            <a:r>
              <a:rPr kumimoji="0" lang="en-US" sz="3200" b="1"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từ</a:t>
            </a:r>
            <a:r>
              <a:rPr kumimoji="0" lang="en-US" sz="32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dòng</a:t>
            </a:r>
            <a:r>
              <a:rPr kumimoji="0" lang="en-US" sz="32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33 </a:t>
            </a:r>
            <a:r>
              <a:rPr kumimoji="0" lang="en-US" sz="3200" b="1"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đến</a:t>
            </a:r>
            <a:r>
              <a:rPr kumimoji="0" lang="en-US" sz="32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dòng</a:t>
            </a:r>
            <a:r>
              <a:rPr kumimoji="0" lang="en-US" sz="32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48)</a:t>
            </a:r>
            <a:endParaRPr kumimoji="0" lang="en-SG" sz="20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E7D011E7-E839-A956-4B4C-3C14F65046AA}"/>
              </a:ext>
            </a:extLst>
          </p:cNvPr>
          <p:cNvSpPr txBox="1"/>
          <p:nvPr/>
        </p:nvSpPr>
        <p:spPr>
          <a:xfrm>
            <a:off x="161819" y="4941540"/>
            <a:ext cx="2436238" cy="1569660"/>
          </a:xfrm>
          <a:prstGeom prst="rect">
            <a:avLst/>
          </a:prstGeom>
          <a:noFill/>
        </p:spPr>
        <p:txBody>
          <a:bodyPr wrap="square">
            <a:spAutoFit/>
          </a:bodyPr>
          <a:lstStyle/>
          <a:p>
            <a:pPr marL="0" marR="0" lvl="0" indent="190500" algn="just" defTabSz="609615" rtl="0" eaLnBrk="1" fontAlgn="auto" latinLnBrk="0" hangingPunct="1">
              <a:lnSpc>
                <a:spcPct val="100000"/>
              </a:lnSpc>
              <a:spcBef>
                <a:spcPts val="0"/>
              </a:spcBef>
              <a:spcAft>
                <a:spcPts val="400"/>
              </a:spcAft>
              <a:buClrTx/>
              <a:buSzTx/>
              <a:buFontTx/>
              <a:buNone/>
              <a:tabLst/>
              <a:defRPr/>
            </a:pPr>
            <a:r>
              <a:rPr kumimoji="0" lang="en-US" sz="3200" b="1"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Phần</a:t>
            </a:r>
            <a:r>
              <a:rPr kumimoji="0" lang="en-US" sz="32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3 (</a:t>
            </a:r>
            <a:r>
              <a:rPr kumimoji="0" lang="en-US" sz="3200" b="1"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từ</a:t>
            </a:r>
            <a:r>
              <a:rPr kumimoji="0" lang="en-US" sz="32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dòng</a:t>
            </a:r>
            <a:r>
              <a:rPr kumimoji="0" lang="en-US" sz="32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49 </a:t>
            </a:r>
            <a:r>
              <a:rPr kumimoji="0" lang="en-US" sz="3200" b="1"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đến</a:t>
            </a:r>
            <a:r>
              <a:rPr kumimoji="0" lang="en-US" sz="32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dòng</a:t>
            </a:r>
            <a:r>
              <a:rPr kumimoji="0" lang="en-US" sz="32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64)</a:t>
            </a:r>
            <a:endParaRPr kumimoji="0" lang="en-SG" sz="20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24E0E062-7149-DE99-45FB-FDE04985038B}"/>
              </a:ext>
            </a:extLst>
          </p:cNvPr>
          <p:cNvSpPr txBox="1"/>
          <p:nvPr/>
        </p:nvSpPr>
        <p:spPr>
          <a:xfrm>
            <a:off x="2714171" y="1526551"/>
            <a:ext cx="9316009" cy="1569660"/>
          </a:xfrm>
          <a:prstGeom prst="rect">
            <a:avLst/>
          </a:prstGeom>
          <a:noFill/>
        </p:spPr>
        <p:txBody>
          <a:bodyPr wrap="square">
            <a:spAutoFit/>
          </a:bodyPr>
          <a:lstStyle/>
          <a:p>
            <a:pPr marL="0" marR="0" lvl="0" indent="190500" algn="just" defTabSz="609615" rtl="0" eaLnBrk="1" fontAlgn="auto" latinLnBrk="0" hangingPunct="1">
              <a:lnSpc>
                <a:spcPct val="100000"/>
              </a:lnSpc>
              <a:spcBef>
                <a:spcPts val="0"/>
              </a:spcBef>
              <a:spcAft>
                <a:spcPts val="400"/>
              </a:spcAft>
              <a:buClrTx/>
              <a:buSzTx/>
              <a:buFontTx/>
              <a:buNone/>
              <a:tabLst/>
              <a:defRPr/>
            </a:pP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Nỗi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đau</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xót</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khắc</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khoải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của</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người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cha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khi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bị</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bắt</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đi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không</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thể</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khác</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được</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đành</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nhờ</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con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thay</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mình</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tròn</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bổn</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phận</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với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nước</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nhà</a:t>
            </a:r>
            <a:endParaRPr kumimoji="0" lang="en-SG" sz="20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261143DB-4AED-1504-E980-010BC75BC4A3}"/>
              </a:ext>
            </a:extLst>
          </p:cNvPr>
          <p:cNvSpPr txBox="1"/>
          <p:nvPr/>
        </p:nvSpPr>
        <p:spPr>
          <a:xfrm>
            <a:off x="2648372" y="3096211"/>
            <a:ext cx="9316009" cy="1569660"/>
          </a:xfrm>
          <a:prstGeom prst="rect">
            <a:avLst/>
          </a:prstGeom>
          <a:noFill/>
        </p:spPr>
        <p:txBody>
          <a:bodyPr wrap="square">
            <a:spAutoFit/>
          </a:bodyPr>
          <a:lstStyle/>
          <a:p>
            <a:pPr marL="0" marR="0" lvl="0" indent="190500" algn="just" defTabSz="609615" rtl="0" eaLnBrk="1" fontAlgn="auto" latinLnBrk="0" hangingPunct="1">
              <a:lnSpc>
                <a:spcPct val="100000"/>
              </a:lnSpc>
              <a:spcBef>
                <a:spcPts val="0"/>
              </a:spcBef>
              <a:spcAft>
                <a:spcPts val="400"/>
              </a:spcAft>
              <a:buClrTx/>
              <a:buSzTx/>
              <a:buFontTx/>
              <a:buNone/>
              <a:tabLst/>
              <a:defRPr/>
            </a:pP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Niềm</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tự</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hào</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của</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người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cha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khi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nhắc</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con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nhớ</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lại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những</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chiến</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công</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hào</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hùng</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đánh</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giặc</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giữ</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nước</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trong</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lịch</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sử</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và</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bổn</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phận</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giữ</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gìn</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giang</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sơn</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của</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mỗi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thế</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hệ</a:t>
            </a:r>
            <a:endParaRPr kumimoji="0" lang="en-SG" sz="20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D3E28232-4DFA-E180-D46B-70274441150E}"/>
              </a:ext>
            </a:extLst>
          </p:cNvPr>
          <p:cNvSpPr txBox="1"/>
          <p:nvPr/>
        </p:nvSpPr>
        <p:spPr>
          <a:xfrm>
            <a:off x="2737621" y="4680385"/>
            <a:ext cx="9226760" cy="2062103"/>
          </a:xfrm>
          <a:prstGeom prst="rect">
            <a:avLst/>
          </a:prstGeom>
          <a:noFill/>
        </p:spPr>
        <p:txBody>
          <a:bodyPr wrap="square">
            <a:spAutoFit/>
          </a:bodyPr>
          <a:lstStyle/>
          <a:p>
            <a:pPr marL="0" marR="0" lvl="0" indent="190500" algn="just" defTabSz="609615" rtl="0" eaLnBrk="1" fontAlgn="auto" latinLnBrk="0" hangingPunct="1">
              <a:lnSpc>
                <a:spcPct val="100000"/>
              </a:lnSpc>
              <a:spcBef>
                <a:spcPts val="0"/>
              </a:spcBef>
              <a:spcAft>
                <a:spcPts val="400"/>
              </a:spcAft>
              <a:buClrTx/>
              <a:buSzTx/>
              <a:buFontTx/>
              <a:buNone/>
              <a:tabLst/>
              <a:defRPr/>
            </a:pP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Cảm</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xúc</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tha</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thiết</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mãnh</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liệt</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khi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nhấn</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mạnh</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trách</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nhiệm</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của</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con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là</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trang</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nam</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nhi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đầu</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đội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trời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chân</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đạp</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đất</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phải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sống</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sao</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cho</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không</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hổ</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thẹn</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với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lịch</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sử</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với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tổ</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tiên</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với</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đấng</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sinh</a:t>
            </a:r>
            <a:r>
              <a:rPr kumimoji="0" lang="en-US" sz="32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thành</a:t>
            </a:r>
            <a:endParaRPr kumimoji="0" lang="en-SG" sz="2000" b="0"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978528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arn(inVertical)">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4" grpId="0"/>
      <p:bldP spid="17" grpId="0"/>
      <p:bldP spid="2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CF784-F120-1FBD-E25A-F104FDBC3408}"/>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90C1CF6A-343B-0CD6-D303-FA6F2B00351B}"/>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D53233A9-1FF7-52BA-A8FA-26E032EA0E26}"/>
                </a:ext>
              </a:extLst>
            </p:cNvPr>
            <p:cNvPicPr>
              <a:picLocks noChangeAspect="1"/>
            </p:cNvPicPr>
            <p:nvPr/>
          </p:nvPicPr>
          <p:blipFill>
            <a:blip r:embed="rId3"/>
            <a:stretch>
              <a:fillRect/>
            </a:stretch>
          </p:blipFill>
          <p:spPr>
            <a:xfrm>
              <a:off x="0" y="0"/>
              <a:ext cx="12192000" cy="6858000"/>
            </a:xfrm>
            <a:prstGeom prst="rect">
              <a:avLst/>
            </a:prstGeom>
          </p:spPr>
        </p:pic>
        <p:pic>
          <p:nvPicPr>
            <p:cNvPr id="24" name="Picture 23">
              <a:extLst>
                <a:ext uri="{FF2B5EF4-FFF2-40B4-BE49-F238E27FC236}">
                  <a16:creationId xmlns:a16="http://schemas.microsoft.com/office/drawing/2014/main" id="{4519DCC0-D4B9-B2F4-468E-77A3097DA01D}"/>
                </a:ext>
              </a:extLst>
            </p:cNvPr>
            <p:cNvPicPr>
              <a:picLocks noChangeAspect="1"/>
            </p:cNvPicPr>
            <p:nvPr/>
          </p:nvPicPr>
          <p:blipFill rotWithShape="1">
            <a:blip r:embed="rId3"/>
            <a:srcRect l="63839" t="45632" r="2386" b="37229"/>
            <a:stretch/>
          </p:blipFill>
          <p:spPr>
            <a:xfrm>
              <a:off x="0" y="3429000"/>
              <a:ext cx="3494314" cy="1115760"/>
            </a:xfrm>
            <a:prstGeom prst="rect">
              <a:avLst/>
            </a:prstGeom>
          </p:spPr>
        </p:pic>
        <p:pic>
          <p:nvPicPr>
            <p:cNvPr id="26" name="Picture 25">
              <a:extLst>
                <a:ext uri="{FF2B5EF4-FFF2-40B4-BE49-F238E27FC236}">
                  <a16:creationId xmlns:a16="http://schemas.microsoft.com/office/drawing/2014/main" id="{138C8612-817D-C678-B299-E0796B51F747}"/>
                </a:ext>
              </a:extLst>
            </p:cNvPr>
            <p:cNvPicPr>
              <a:picLocks noChangeAspect="1"/>
            </p:cNvPicPr>
            <p:nvPr/>
          </p:nvPicPr>
          <p:blipFill rotWithShape="1">
            <a:blip r:embed="rId3"/>
            <a:srcRect l="63839" t="45632" r="2386" b="37229"/>
            <a:stretch/>
          </p:blipFill>
          <p:spPr>
            <a:xfrm>
              <a:off x="0" y="2871120"/>
              <a:ext cx="2174736" cy="1115760"/>
            </a:xfrm>
            <a:prstGeom prst="rect">
              <a:avLst/>
            </a:prstGeom>
          </p:spPr>
        </p:pic>
        <p:pic>
          <p:nvPicPr>
            <p:cNvPr id="27" name="Picture 26">
              <a:extLst>
                <a:ext uri="{FF2B5EF4-FFF2-40B4-BE49-F238E27FC236}">
                  <a16:creationId xmlns:a16="http://schemas.microsoft.com/office/drawing/2014/main" id="{F4640BB8-C55B-9586-88DB-7A9C7966B298}"/>
                </a:ext>
              </a:extLst>
            </p:cNvPr>
            <p:cNvPicPr>
              <a:picLocks noChangeAspect="1"/>
            </p:cNvPicPr>
            <p:nvPr/>
          </p:nvPicPr>
          <p:blipFill rotWithShape="1">
            <a:blip r:embed="rId3"/>
            <a:srcRect l="63839" t="45632" r="2386" b="37229"/>
            <a:stretch/>
          </p:blipFill>
          <p:spPr>
            <a:xfrm>
              <a:off x="2174737" y="2871118"/>
              <a:ext cx="960350" cy="1096497"/>
            </a:xfrm>
            <a:prstGeom prst="rect">
              <a:avLst/>
            </a:prstGeom>
          </p:spPr>
        </p:pic>
      </p:grpSp>
      <p:sp>
        <p:nvSpPr>
          <p:cNvPr id="3" name="矩形 2">
            <a:extLst>
              <a:ext uri="{FF2B5EF4-FFF2-40B4-BE49-F238E27FC236}">
                <a16:creationId xmlns:a16="http://schemas.microsoft.com/office/drawing/2014/main" id="{DF8C1BF3-02FE-E117-42A6-7B5187E4A133}"/>
              </a:ext>
            </a:extLst>
          </p:cNvPr>
          <p:cNvSpPr/>
          <p:nvPr/>
        </p:nvSpPr>
        <p:spPr>
          <a:xfrm>
            <a:off x="2782958" y="-1"/>
            <a:ext cx="6694136" cy="653144"/>
          </a:xfrm>
          <a:prstGeom prst="rect">
            <a:avLst/>
          </a:prstGeom>
          <a:solidFill>
            <a:srgbClr val="B0936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95号-手刻宋" panose="00000500000000000000" pitchFamily="2" charset="-122"/>
              <a:ea typeface="字魂95号-手刻宋" panose="00000500000000000000" pitchFamily="2" charset="-122"/>
              <a:cs typeface="Arial"/>
            </a:endParaRPr>
          </a:p>
        </p:txBody>
      </p:sp>
      <p:pic>
        <p:nvPicPr>
          <p:cNvPr id="13" name="Picture 12" descr="A close-up of a branch&#10;&#10;Description automatically generated">
            <a:extLst>
              <a:ext uri="{FF2B5EF4-FFF2-40B4-BE49-F238E27FC236}">
                <a16:creationId xmlns:a16="http://schemas.microsoft.com/office/drawing/2014/main" id="{B6D71FDC-7C36-2815-D0F4-0669FD4115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502229" cy="2172966"/>
          </a:xfrm>
          <a:prstGeom prst="rect">
            <a:avLst/>
          </a:prstGeom>
        </p:spPr>
      </p:pic>
      <p:pic>
        <p:nvPicPr>
          <p:cNvPr id="14" name="图片 103">
            <a:extLst>
              <a:ext uri="{FF2B5EF4-FFF2-40B4-BE49-F238E27FC236}">
                <a16:creationId xmlns:a16="http://schemas.microsoft.com/office/drawing/2014/main" id="{E00C6BFF-FBD2-28B8-F274-8275A841CE6E}"/>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9834227" y="-55305"/>
            <a:ext cx="1106926" cy="888060"/>
          </a:xfrm>
          <a:prstGeom prst="rect">
            <a:avLst/>
          </a:prstGeom>
        </p:spPr>
      </p:pic>
      <p:pic>
        <p:nvPicPr>
          <p:cNvPr id="16" name="图片 31">
            <a:extLst>
              <a:ext uri="{FF2B5EF4-FFF2-40B4-BE49-F238E27FC236}">
                <a16:creationId xmlns:a16="http://schemas.microsoft.com/office/drawing/2014/main" id="{A5F4E74B-28E8-54BC-F55E-F027E38ED6F6}"/>
              </a:ext>
            </a:extLst>
          </p:cNvPr>
          <p:cNvPicPr>
            <a:picLocks noChangeAspect="1"/>
          </p:cNvPicPr>
          <p:nvPr/>
        </p:nvPicPr>
        <p:blipFill rotWithShape="1">
          <a:blip r:embed="rId6" cstate="screen"/>
          <a:srcRect/>
          <a:stretch>
            <a:fillRect/>
          </a:stretch>
        </p:blipFill>
        <p:spPr>
          <a:xfrm>
            <a:off x="1236900" y="-42797"/>
            <a:ext cx="937836" cy="863045"/>
          </a:xfrm>
          <a:prstGeom prst="rect">
            <a:avLst/>
          </a:prstGeom>
        </p:spPr>
      </p:pic>
      <p:pic>
        <p:nvPicPr>
          <p:cNvPr id="17" name="图片 32">
            <a:extLst>
              <a:ext uri="{FF2B5EF4-FFF2-40B4-BE49-F238E27FC236}">
                <a16:creationId xmlns:a16="http://schemas.microsoft.com/office/drawing/2014/main" id="{77FCC3C7-D093-AD4C-332F-4A90C3129B70}"/>
              </a:ext>
            </a:extLst>
          </p:cNvPr>
          <p:cNvPicPr>
            <a:picLocks noChangeAspect="1"/>
          </p:cNvPicPr>
          <p:nvPr/>
        </p:nvPicPr>
        <p:blipFill rotWithShape="1">
          <a:blip r:embed="rId7" cstate="screen">
            <a:alphaModFix amt="50000"/>
          </a:blip>
          <a:srcRect/>
          <a:stretch>
            <a:fillRect/>
          </a:stretch>
        </p:blipFill>
        <p:spPr>
          <a:xfrm rot="941536">
            <a:off x="10929655" y="426608"/>
            <a:ext cx="1016359" cy="935306"/>
          </a:xfrm>
          <a:prstGeom prst="rect">
            <a:avLst/>
          </a:prstGeom>
        </p:spPr>
      </p:pic>
      <p:pic>
        <p:nvPicPr>
          <p:cNvPr id="22" name="图片 103">
            <a:extLst>
              <a:ext uri="{FF2B5EF4-FFF2-40B4-BE49-F238E27FC236}">
                <a16:creationId xmlns:a16="http://schemas.microsoft.com/office/drawing/2014/main" id="{9D5DE740-01D4-FC3B-CAD4-8D6D9574553F}"/>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1502229" y="99719"/>
            <a:ext cx="1106926" cy="888060"/>
          </a:xfrm>
          <a:prstGeom prst="rect">
            <a:avLst/>
          </a:prstGeom>
        </p:spPr>
      </p:pic>
      <p:sp>
        <p:nvSpPr>
          <p:cNvPr id="12" name="Freeform: Shape 11">
            <a:extLst>
              <a:ext uri="{FF2B5EF4-FFF2-40B4-BE49-F238E27FC236}">
                <a16:creationId xmlns:a16="http://schemas.microsoft.com/office/drawing/2014/main" id="{B6A34E19-6A17-39FD-B6AC-911A887BF7AB}"/>
              </a:ext>
            </a:extLst>
          </p:cNvPr>
          <p:cNvSpPr/>
          <p:nvPr/>
        </p:nvSpPr>
        <p:spPr>
          <a:xfrm>
            <a:off x="256154" y="885519"/>
            <a:ext cx="2125303" cy="2073485"/>
          </a:xfrm>
          <a:custGeom>
            <a:avLst/>
            <a:gdLst>
              <a:gd name="connsiteX0" fmla="*/ 0 w 1824752"/>
              <a:gd name="connsiteY0" fmla="*/ 91332 h 913318"/>
              <a:gd name="connsiteX1" fmla="*/ 91332 w 1824752"/>
              <a:gd name="connsiteY1" fmla="*/ 0 h 913318"/>
              <a:gd name="connsiteX2" fmla="*/ 1733420 w 1824752"/>
              <a:gd name="connsiteY2" fmla="*/ 0 h 913318"/>
              <a:gd name="connsiteX3" fmla="*/ 1824752 w 1824752"/>
              <a:gd name="connsiteY3" fmla="*/ 91332 h 913318"/>
              <a:gd name="connsiteX4" fmla="*/ 1824752 w 1824752"/>
              <a:gd name="connsiteY4" fmla="*/ 821986 h 913318"/>
              <a:gd name="connsiteX5" fmla="*/ 1733420 w 1824752"/>
              <a:gd name="connsiteY5" fmla="*/ 913318 h 913318"/>
              <a:gd name="connsiteX6" fmla="*/ 91332 w 1824752"/>
              <a:gd name="connsiteY6" fmla="*/ 913318 h 913318"/>
              <a:gd name="connsiteX7" fmla="*/ 0 w 1824752"/>
              <a:gd name="connsiteY7" fmla="*/ 821986 h 913318"/>
              <a:gd name="connsiteX8" fmla="*/ 0 w 1824752"/>
              <a:gd name="connsiteY8" fmla="*/ 91332 h 913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4752" h="913318">
                <a:moveTo>
                  <a:pt x="0" y="91332"/>
                </a:moveTo>
                <a:cubicBezTo>
                  <a:pt x="0" y="40891"/>
                  <a:pt x="40891" y="0"/>
                  <a:pt x="91332" y="0"/>
                </a:cubicBezTo>
                <a:lnTo>
                  <a:pt x="1733420" y="0"/>
                </a:lnTo>
                <a:cubicBezTo>
                  <a:pt x="1783861" y="0"/>
                  <a:pt x="1824752" y="40891"/>
                  <a:pt x="1824752" y="91332"/>
                </a:cubicBezTo>
                <a:lnTo>
                  <a:pt x="1824752" y="821986"/>
                </a:lnTo>
                <a:cubicBezTo>
                  <a:pt x="1824752" y="872427"/>
                  <a:pt x="1783861" y="913318"/>
                  <a:pt x="1733420" y="913318"/>
                </a:cubicBezTo>
                <a:lnTo>
                  <a:pt x="91332" y="913318"/>
                </a:lnTo>
                <a:cubicBezTo>
                  <a:pt x="40891" y="913318"/>
                  <a:pt x="0" y="872427"/>
                  <a:pt x="0" y="821986"/>
                </a:cubicBezTo>
                <a:lnTo>
                  <a:pt x="0" y="91332"/>
                </a:lnTo>
                <a:close/>
              </a:path>
            </a:pathLst>
          </a:custGeom>
          <a:solidFill>
            <a:srgbClr val="E2F0D9"/>
          </a:solidFill>
          <a:ln w="12700" cap="flat" cmpd="sng" algn="ctr">
            <a:solidFill>
              <a:sysClr val="window" lastClr="FFFFFF">
                <a:hueOff val="0"/>
                <a:satOff val="0"/>
                <a:lumOff val="0"/>
                <a:alphaOff val="0"/>
              </a:sysClr>
            </a:solidFill>
            <a:prstDash val="solid"/>
            <a:miter lim="800000"/>
          </a:ln>
          <a:effectLst/>
        </p:spPr>
        <p:txBody>
          <a:bodyPr spcFirstLastPara="0" vert="horz" wrap="square" lIns="142240" tIns="142240" rIns="142240" bIns="482120" numCol="1" spcCol="1270" anchor="t" anchorCtr="0">
            <a:noAutofit/>
          </a:bodyPr>
          <a:lstStyle/>
          <a:p>
            <a:pPr marL="0" marR="0" lvl="0" indent="0" algn="just" defTabSz="888978" eaLnBrk="1" fontAlgn="auto" latinLnBrk="0" hangingPunct="1">
              <a:lnSpc>
                <a:spcPct val="90000"/>
              </a:lnSpc>
              <a:spcBef>
                <a:spcPct val="0"/>
              </a:spcBef>
              <a:spcAft>
                <a:spcPct val="35000"/>
              </a:spcAft>
              <a:buClr>
                <a:srgbClr val="000000"/>
              </a:buClr>
              <a:buSzTx/>
              <a:buFontTx/>
              <a:buNone/>
              <a:tabLst/>
              <a:defRPr/>
            </a:pPr>
            <a:r>
              <a:rPr kumimoji="0" lang="en-US" sz="36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mn-cs"/>
                <a:sym typeface="Arial"/>
              </a:rPr>
              <a:t>a/ </a:t>
            </a:r>
            <a:r>
              <a:rPr kumimoji="0" lang="vi-VN" sz="36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mn-cs"/>
                <a:sym typeface="Arial"/>
              </a:rPr>
              <a:t>Chủ đề</a:t>
            </a:r>
            <a:endParaRPr kumimoji="0" lang="en-SG" sz="3600" b="1" i="0" u="none" strike="noStrike" kern="0" cap="none" spc="0" normalizeH="0" baseline="0" noProof="0" dirty="0">
              <a:ln>
                <a:noFill/>
              </a:ln>
              <a:solidFill>
                <a:prstClr val="black"/>
              </a:solidFill>
              <a:effectLst/>
              <a:uLnTx/>
              <a:uFillTx/>
              <a:latin typeface="等线 Light" panose="020F0302020204030204"/>
              <a:ea typeface="+mn-ea"/>
              <a:cs typeface="+mn-cs"/>
              <a:sym typeface="Arial"/>
            </a:endParaRPr>
          </a:p>
        </p:txBody>
      </p:sp>
      <p:sp>
        <p:nvSpPr>
          <p:cNvPr id="15" name="Freeform: Shape 14">
            <a:extLst>
              <a:ext uri="{FF2B5EF4-FFF2-40B4-BE49-F238E27FC236}">
                <a16:creationId xmlns:a16="http://schemas.microsoft.com/office/drawing/2014/main" id="{8C2D2387-1113-F192-3AD4-5448EC2A40E3}"/>
              </a:ext>
            </a:extLst>
          </p:cNvPr>
          <p:cNvSpPr/>
          <p:nvPr/>
        </p:nvSpPr>
        <p:spPr>
          <a:xfrm>
            <a:off x="546185" y="2172967"/>
            <a:ext cx="2493168" cy="4445547"/>
          </a:xfrm>
          <a:custGeom>
            <a:avLst/>
            <a:gdLst>
              <a:gd name="connsiteX0" fmla="*/ 0 w 1824752"/>
              <a:gd name="connsiteY0" fmla="*/ 182475 h 3106555"/>
              <a:gd name="connsiteX1" fmla="*/ 182475 w 1824752"/>
              <a:gd name="connsiteY1" fmla="*/ 0 h 3106555"/>
              <a:gd name="connsiteX2" fmla="*/ 1642277 w 1824752"/>
              <a:gd name="connsiteY2" fmla="*/ 0 h 3106555"/>
              <a:gd name="connsiteX3" fmla="*/ 1824752 w 1824752"/>
              <a:gd name="connsiteY3" fmla="*/ 182475 h 3106555"/>
              <a:gd name="connsiteX4" fmla="*/ 1824752 w 1824752"/>
              <a:gd name="connsiteY4" fmla="*/ 2924080 h 3106555"/>
              <a:gd name="connsiteX5" fmla="*/ 1642277 w 1824752"/>
              <a:gd name="connsiteY5" fmla="*/ 3106555 h 3106555"/>
              <a:gd name="connsiteX6" fmla="*/ 182475 w 1824752"/>
              <a:gd name="connsiteY6" fmla="*/ 3106555 h 3106555"/>
              <a:gd name="connsiteX7" fmla="*/ 0 w 1824752"/>
              <a:gd name="connsiteY7" fmla="*/ 2924080 h 3106555"/>
              <a:gd name="connsiteX8" fmla="*/ 0 w 1824752"/>
              <a:gd name="connsiteY8" fmla="*/ 182475 h 3106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4752" h="3106555">
                <a:moveTo>
                  <a:pt x="0" y="182475"/>
                </a:moveTo>
                <a:cubicBezTo>
                  <a:pt x="0" y="81697"/>
                  <a:pt x="81697" y="0"/>
                  <a:pt x="182475" y="0"/>
                </a:cubicBezTo>
                <a:lnTo>
                  <a:pt x="1642277" y="0"/>
                </a:lnTo>
                <a:cubicBezTo>
                  <a:pt x="1743055" y="0"/>
                  <a:pt x="1824752" y="81697"/>
                  <a:pt x="1824752" y="182475"/>
                </a:cubicBezTo>
                <a:lnTo>
                  <a:pt x="1824752" y="2924080"/>
                </a:lnTo>
                <a:cubicBezTo>
                  <a:pt x="1824752" y="3024858"/>
                  <a:pt x="1743055" y="3106555"/>
                  <a:pt x="1642277" y="3106555"/>
                </a:cubicBezTo>
                <a:lnTo>
                  <a:pt x="182475" y="3106555"/>
                </a:lnTo>
                <a:cubicBezTo>
                  <a:pt x="81697" y="3106555"/>
                  <a:pt x="0" y="3024858"/>
                  <a:pt x="0" y="2924080"/>
                </a:cubicBezTo>
                <a:lnTo>
                  <a:pt x="0" y="182475"/>
                </a:lnTo>
                <a:close/>
              </a:path>
            </a:pathLst>
          </a:custGeom>
          <a:solidFill>
            <a:sysClr val="window" lastClr="FFFFFF">
              <a:alpha val="90000"/>
              <a:hueOff val="0"/>
              <a:satOff val="0"/>
              <a:lumOff val="0"/>
              <a:alphaOff val="0"/>
            </a:sysClr>
          </a:solidFill>
          <a:ln w="12700" cap="flat" cmpd="sng" algn="ctr">
            <a:solidFill>
              <a:srgbClr val="70AD47">
                <a:lumMod val="75000"/>
              </a:srgbClr>
            </a:solidFill>
            <a:prstDash val="solid"/>
            <a:miter lim="800000"/>
          </a:ln>
          <a:effectLst/>
        </p:spPr>
        <p:txBody>
          <a:bodyPr spcFirstLastPara="0" vert="horz" wrap="square" lIns="213500" tIns="213500" rIns="213500" bIns="213500" numCol="1" spcCol="1270" anchor="t" anchorCtr="0">
            <a:noAutofit/>
          </a:bodyPr>
          <a:lstStyle/>
          <a:p>
            <a:pPr lvl="1" indent="-457200" algn="just" defTabSz="888978">
              <a:lnSpc>
                <a:spcPct val="90000"/>
              </a:lnSpc>
              <a:spcBef>
                <a:spcPct val="0"/>
              </a:spcBef>
              <a:spcAft>
                <a:spcPct val="15000"/>
              </a:spcAft>
              <a:buClr>
                <a:srgbClr val="000000"/>
              </a:buClr>
              <a:buFont typeface="Wingdings" panose="05000000000000000000" pitchFamily="2" charset="2"/>
              <a:buChar char="ü"/>
            </a:pPr>
            <a:r>
              <a:rPr lang="vi-VN" sz="3200" dirty="0">
                <a:solidFill>
                  <a:srgbClr val="FF0000"/>
                </a:solidFill>
                <a:latin typeface="Times New Roman" panose="02020603050405020304" pitchFamily="18" charset="0"/>
                <a:cs typeface="Times New Roman" panose="02020603050405020304" pitchFamily="18" charset="0"/>
              </a:rPr>
              <a:t>Lòng yêu nước và niềm đau đáu với vận mệnh dân tộc của người cha.</a:t>
            </a:r>
            <a:endParaRPr kumimoji="0" lang="en-SG" sz="4800" b="0"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endParaRPr>
          </a:p>
        </p:txBody>
      </p:sp>
      <p:sp>
        <p:nvSpPr>
          <p:cNvPr id="18" name="Freeform: Shape 17">
            <a:extLst>
              <a:ext uri="{FF2B5EF4-FFF2-40B4-BE49-F238E27FC236}">
                <a16:creationId xmlns:a16="http://schemas.microsoft.com/office/drawing/2014/main" id="{9F2369A0-ED80-F965-0069-A6C36F858531}"/>
              </a:ext>
            </a:extLst>
          </p:cNvPr>
          <p:cNvSpPr/>
          <p:nvPr/>
        </p:nvSpPr>
        <p:spPr>
          <a:xfrm>
            <a:off x="2632301" y="988564"/>
            <a:ext cx="781928" cy="605747"/>
          </a:xfrm>
          <a:custGeom>
            <a:avLst/>
            <a:gdLst>
              <a:gd name="connsiteX0" fmla="*/ 0 w 586446"/>
              <a:gd name="connsiteY0" fmla="*/ 90862 h 454310"/>
              <a:gd name="connsiteX1" fmla="*/ 359291 w 586446"/>
              <a:gd name="connsiteY1" fmla="*/ 90862 h 454310"/>
              <a:gd name="connsiteX2" fmla="*/ 359291 w 586446"/>
              <a:gd name="connsiteY2" fmla="*/ 0 h 454310"/>
              <a:gd name="connsiteX3" fmla="*/ 586446 w 586446"/>
              <a:gd name="connsiteY3" fmla="*/ 227155 h 454310"/>
              <a:gd name="connsiteX4" fmla="*/ 359291 w 586446"/>
              <a:gd name="connsiteY4" fmla="*/ 454310 h 454310"/>
              <a:gd name="connsiteX5" fmla="*/ 359291 w 586446"/>
              <a:gd name="connsiteY5" fmla="*/ 363448 h 454310"/>
              <a:gd name="connsiteX6" fmla="*/ 0 w 586446"/>
              <a:gd name="connsiteY6" fmla="*/ 363448 h 454310"/>
              <a:gd name="connsiteX7" fmla="*/ 0 w 586446"/>
              <a:gd name="connsiteY7" fmla="*/ 90862 h 45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446" h="454310">
                <a:moveTo>
                  <a:pt x="0" y="90862"/>
                </a:moveTo>
                <a:lnTo>
                  <a:pt x="359291" y="90862"/>
                </a:lnTo>
                <a:lnTo>
                  <a:pt x="359291" y="0"/>
                </a:lnTo>
                <a:lnTo>
                  <a:pt x="586446" y="227155"/>
                </a:lnTo>
                <a:lnTo>
                  <a:pt x="359291" y="454310"/>
                </a:lnTo>
                <a:lnTo>
                  <a:pt x="359291" y="363448"/>
                </a:lnTo>
                <a:lnTo>
                  <a:pt x="0" y="363448"/>
                </a:lnTo>
                <a:lnTo>
                  <a:pt x="0" y="90862"/>
                </a:lnTo>
                <a:close/>
              </a:path>
            </a:pathLst>
          </a:custGeom>
          <a:solidFill>
            <a:srgbClr val="E2F0D9"/>
          </a:solidFill>
          <a:ln>
            <a:noFill/>
          </a:ln>
          <a:effectLst/>
        </p:spPr>
        <p:txBody>
          <a:bodyPr spcFirstLastPara="0" vert="horz" wrap="square" lIns="0" tIns="121149" rIns="181724" bIns="121149" numCol="1" spcCol="1270" anchor="ctr" anchorCtr="0">
            <a:noAutofit/>
          </a:bodyPr>
          <a:lstStyle/>
          <a:p>
            <a:pPr marL="0" marR="0" lvl="0" indent="0" algn="ctr" defTabSz="711182" eaLnBrk="1" fontAlgn="auto" latinLnBrk="0" hangingPunct="1">
              <a:lnSpc>
                <a:spcPct val="90000"/>
              </a:lnSpc>
              <a:spcBef>
                <a:spcPct val="0"/>
              </a:spcBef>
              <a:spcAft>
                <a:spcPct val="35000"/>
              </a:spcAft>
              <a:buClr>
                <a:srgbClr val="000000"/>
              </a:buClr>
              <a:buSzTx/>
              <a:buFontTx/>
              <a:buNone/>
              <a:tabLst/>
              <a:defRPr/>
            </a:pPr>
            <a:endParaRPr kumimoji="0" lang="en-SG" sz="1600" b="0" i="0" u="none" strike="noStrike" kern="0" cap="none" spc="0" normalizeH="0" baseline="0" noProof="0">
              <a:ln>
                <a:noFill/>
              </a:ln>
              <a:solidFill>
                <a:prstClr val="white"/>
              </a:solidFill>
              <a:effectLst/>
              <a:uLnTx/>
              <a:uFillTx/>
              <a:latin typeface="等线" panose="020F0502020204030204"/>
              <a:ea typeface="+mn-ea"/>
              <a:cs typeface="+mn-cs"/>
              <a:sym typeface="Arial"/>
            </a:endParaRPr>
          </a:p>
        </p:txBody>
      </p:sp>
      <p:sp>
        <p:nvSpPr>
          <p:cNvPr id="19" name="Freeform: Shape 18">
            <a:extLst>
              <a:ext uri="{FF2B5EF4-FFF2-40B4-BE49-F238E27FC236}">
                <a16:creationId xmlns:a16="http://schemas.microsoft.com/office/drawing/2014/main" id="{CF394DC0-A899-6710-9778-A0664869CDB8}"/>
              </a:ext>
            </a:extLst>
          </p:cNvPr>
          <p:cNvSpPr/>
          <p:nvPr/>
        </p:nvSpPr>
        <p:spPr>
          <a:xfrm>
            <a:off x="3494314" y="885519"/>
            <a:ext cx="3132926" cy="2073485"/>
          </a:xfrm>
          <a:custGeom>
            <a:avLst/>
            <a:gdLst>
              <a:gd name="connsiteX0" fmla="*/ 0 w 1824752"/>
              <a:gd name="connsiteY0" fmla="*/ 91332 h 913318"/>
              <a:gd name="connsiteX1" fmla="*/ 91332 w 1824752"/>
              <a:gd name="connsiteY1" fmla="*/ 0 h 913318"/>
              <a:gd name="connsiteX2" fmla="*/ 1733420 w 1824752"/>
              <a:gd name="connsiteY2" fmla="*/ 0 h 913318"/>
              <a:gd name="connsiteX3" fmla="*/ 1824752 w 1824752"/>
              <a:gd name="connsiteY3" fmla="*/ 91332 h 913318"/>
              <a:gd name="connsiteX4" fmla="*/ 1824752 w 1824752"/>
              <a:gd name="connsiteY4" fmla="*/ 821986 h 913318"/>
              <a:gd name="connsiteX5" fmla="*/ 1733420 w 1824752"/>
              <a:gd name="connsiteY5" fmla="*/ 913318 h 913318"/>
              <a:gd name="connsiteX6" fmla="*/ 91332 w 1824752"/>
              <a:gd name="connsiteY6" fmla="*/ 913318 h 913318"/>
              <a:gd name="connsiteX7" fmla="*/ 0 w 1824752"/>
              <a:gd name="connsiteY7" fmla="*/ 821986 h 913318"/>
              <a:gd name="connsiteX8" fmla="*/ 0 w 1824752"/>
              <a:gd name="connsiteY8" fmla="*/ 91332 h 913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4752" h="913318">
                <a:moveTo>
                  <a:pt x="0" y="91332"/>
                </a:moveTo>
                <a:cubicBezTo>
                  <a:pt x="0" y="40891"/>
                  <a:pt x="40891" y="0"/>
                  <a:pt x="91332" y="0"/>
                </a:cubicBezTo>
                <a:lnTo>
                  <a:pt x="1733420" y="0"/>
                </a:lnTo>
                <a:cubicBezTo>
                  <a:pt x="1783861" y="0"/>
                  <a:pt x="1824752" y="40891"/>
                  <a:pt x="1824752" y="91332"/>
                </a:cubicBezTo>
                <a:lnTo>
                  <a:pt x="1824752" y="821986"/>
                </a:lnTo>
                <a:cubicBezTo>
                  <a:pt x="1824752" y="872427"/>
                  <a:pt x="1783861" y="913318"/>
                  <a:pt x="1733420" y="913318"/>
                </a:cubicBezTo>
                <a:lnTo>
                  <a:pt x="91332" y="913318"/>
                </a:lnTo>
                <a:cubicBezTo>
                  <a:pt x="40891" y="913318"/>
                  <a:pt x="0" y="872427"/>
                  <a:pt x="0" y="821986"/>
                </a:cubicBezTo>
                <a:lnTo>
                  <a:pt x="0" y="91332"/>
                </a:lnTo>
                <a:close/>
              </a:path>
            </a:pathLst>
          </a:custGeom>
          <a:solidFill>
            <a:srgbClr val="ED7D31">
              <a:lumMod val="20000"/>
              <a:lumOff val="8000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142240" tIns="142240" rIns="142240" bIns="482120" numCol="1" spcCol="1270" anchor="t" anchorCtr="0">
            <a:noAutofit/>
          </a:bodyPr>
          <a:lstStyle/>
          <a:p>
            <a:pPr marL="0" marR="0" lvl="0" indent="0" algn="just" defTabSz="888978" eaLnBrk="1" fontAlgn="auto" latinLnBrk="0" hangingPunct="1">
              <a:lnSpc>
                <a:spcPct val="90000"/>
              </a:lnSpc>
              <a:spcBef>
                <a:spcPct val="0"/>
              </a:spcBef>
              <a:spcAft>
                <a:spcPct val="35000"/>
              </a:spcAft>
              <a:buClr>
                <a:srgbClr val="000000"/>
              </a:buClr>
              <a:buSzTx/>
              <a:buFontTx/>
              <a:buNone/>
              <a:tabLst/>
              <a:defRPr/>
            </a:pPr>
            <a:r>
              <a:rPr kumimoji="0" lang="en-US" sz="36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mn-cs"/>
                <a:sym typeface="Arial"/>
              </a:rPr>
              <a:t>b/ </a:t>
            </a:r>
            <a:r>
              <a:rPr kumimoji="0" lang="vi-VN" sz="36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mn-cs"/>
                <a:sym typeface="Arial"/>
              </a:rPr>
              <a:t>Cảm hứng chủ đạo</a:t>
            </a:r>
            <a:endParaRPr kumimoji="0" lang="en-SG" sz="3600" b="1" i="0" u="none" strike="noStrike" kern="0" cap="none" spc="0" normalizeH="0" baseline="0" noProof="0" dirty="0">
              <a:ln>
                <a:noFill/>
              </a:ln>
              <a:solidFill>
                <a:prstClr val="black"/>
              </a:solidFill>
              <a:effectLst/>
              <a:uLnTx/>
              <a:uFillTx/>
              <a:latin typeface="等线 Light" panose="020F0302020204030204"/>
              <a:ea typeface="+mn-ea"/>
              <a:cs typeface="+mn-cs"/>
              <a:sym typeface="Arial"/>
            </a:endParaRPr>
          </a:p>
        </p:txBody>
      </p:sp>
      <p:sp>
        <p:nvSpPr>
          <p:cNvPr id="20" name="Freeform: Shape 19">
            <a:extLst>
              <a:ext uri="{FF2B5EF4-FFF2-40B4-BE49-F238E27FC236}">
                <a16:creationId xmlns:a16="http://schemas.microsoft.com/office/drawing/2014/main" id="{44BE4FB5-0ADF-3ABE-F735-1AB0B17696FF}"/>
              </a:ext>
            </a:extLst>
          </p:cNvPr>
          <p:cNvSpPr/>
          <p:nvPr/>
        </p:nvSpPr>
        <p:spPr>
          <a:xfrm>
            <a:off x="3750468" y="2197820"/>
            <a:ext cx="4373009" cy="4445547"/>
          </a:xfrm>
          <a:custGeom>
            <a:avLst/>
            <a:gdLst>
              <a:gd name="connsiteX0" fmla="*/ 0 w 1824752"/>
              <a:gd name="connsiteY0" fmla="*/ 182475 h 3106555"/>
              <a:gd name="connsiteX1" fmla="*/ 182475 w 1824752"/>
              <a:gd name="connsiteY1" fmla="*/ 0 h 3106555"/>
              <a:gd name="connsiteX2" fmla="*/ 1642277 w 1824752"/>
              <a:gd name="connsiteY2" fmla="*/ 0 h 3106555"/>
              <a:gd name="connsiteX3" fmla="*/ 1824752 w 1824752"/>
              <a:gd name="connsiteY3" fmla="*/ 182475 h 3106555"/>
              <a:gd name="connsiteX4" fmla="*/ 1824752 w 1824752"/>
              <a:gd name="connsiteY4" fmla="*/ 2924080 h 3106555"/>
              <a:gd name="connsiteX5" fmla="*/ 1642277 w 1824752"/>
              <a:gd name="connsiteY5" fmla="*/ 3106555 h 3106555"/>
              <a:gd name="connsiteX6" fmla="*/ 182475 w 1824752"/>
              <a:gd name="connsiteY6" fmla="*/ 3106555 h 3106555"/>
              <a:gd name="connsiteX7" fmla="*/ 0 w 1824752"/>
              <a:gd name="connsiteY7" fmla="*/ 2924080 h 3106555"/>
              <a:gd name="connsiteX8" fmla="*/ 0 w 1824752"/>
              <a:gd name="connsiteY8" fmla="*/ 182475 h 3106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4752" h="3106555">
                <a:moveTo>
                  <a:pt x="0" y="182475"/>
                </a:moveTo>
                <a:cubicBezTo>
                  <a:pt x="0" y="81697"/>
                  <a:pt x="81697" y="0"/>
                  <a:pt x="182475" y="0"/>
                </a:cubicBezTo>
                <a:lnTo>
                  <a:pt x="1642277" y="0"/>
                </a:lnTo>
                <a:cubicBezTo>
                  <a:pt x="1743055" y="0"/>
                  <a:pt x="1824752" y="81697"/>
                  <a:pt x="1824752" y="182475"/>
                </a:cubicBezTo>
                <a:lnTo>
                  <a:pt x="1824752" y="2924080"/>
                </a:lnTo>
                <a:cubicBezTo>
                  <a:pt x="1824752" y="3024858"/>
                  <a:pt x="1743055" y="3106555"/>
                  <a:pt x="1642277" y="3106555"/>
                </a:cubicBezTo>
                <a:lnTo>
                  <a:pt x="182475" y="3106555"/>
                </a:lnTo>
                <a:cubicBezTo>
                  <a:pt x="81697" y="3106555"/>
                  <a:pt x="0" y="3024858"/>
                  <a:pt x="0" y="2924080"/>
                </a:cubicBezTo>
                <a:lnTo>
                  <a:pt x="0" y="182475"/>
                </a:lnTo>
                <a:close/>
              </a:path>
            </a:pathLst>
          </a:custGeom>
          <a:solidFill>
            <a:sysClr val="window" lastClr="FFFFFF">
              <a:alpha val="90000"/>
              <a:hueOff val="0"/>
              <a:satOff val="0"/>
              <a:lumOff val="0"/>
              <a:alphaOff val="0"/>
            </a:sysClr>
          </a:solidFill>
          <a:ln w="12700" cap="flat" cmpd="sng" algn="ctr">
            <a:solidFill>
              <a:srgbClr val="ED7D31">
                <a:lumMod val="60000"/>
                <a:lumOff val="40000"/>
              </a:srgbClr>
            </a:solidFill>
            <a:prstDash val="solid"/>
            <a:miter lim="800000"/>
          </a:ln>
          <a:effectLst/>
        </p:spPr>
        <p:txBody>
          <a:bodyPr spcFirstLastPara="0" vert="horz" wrap="square" lIns="213500" tIns="213500" rIns="213500" bIns="213500" numCol="1" spcCol="1270" anchor="t" anchorCtr="0">
            <a:noAutofit/>
          </a:bodyPr>
          <a:lstStyle/>
          <a:p>
            <a:pPr marL="514350" indent="-514350" algn="just">
              <a:buFont typeface="Wingdings" panose="05000000000000000000" pitchFamily="2" charset="2"/>
              <a:buChar char="ü"/>
            </a:pPr>
            <a:r>
              <a:rPr lang="en-US" sz="3200" dirty="0">
                <a:solidFill>
                  <a:srgbClr val="FF0000"/>
                </a:solidFill>
                <a:latin typeface="Times New Roman" panose="02020603050405020304" pitchFamily="18" charset="0"/>
                <a:cs typeface="Times New Roman" panose="02020603050405020304" pitchFamily="18" charset="0"/>
              </a:rPr>
              <a:t>Ca </a:t>
            </a:r>
            <a:r>
              <a:rPr lang="en-US" sz="3200" dirty="0" err="1">
                <a:solidFill>
                  <a:srgbClr val="FF0000"/>
                </a:solidFill>
                <a:latin typeface="Times New Roman" panose="02020603050405020304" pitchFamily="18" charset="0"/>
                <a:cs typeface="Times New Roman" panose="02020603050405020304" pitchFamily="18" charset="0"/>
              </a:rPr>
              <a:t>ngợi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tình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cảm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yêu</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nước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tự</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hào</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dân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tộc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và</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thể</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hiện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sự</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đồng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tình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với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quan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niệm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của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người</a:t>
            </a:r>
            <a:r>
              <a:rPr lang="en-US" sz="3200" dirty="0">
                <a:solidFill>
                  <a:srgbClr val="FF0000"/>
                </a:solidFill>
                <a:latin typeface="Times New Roman" panose="02020603050405020304" pitchFamily="18" charset="0"/>
                <a:cs typeface="Times New Roman" panose="02020603050405020304" pitchFamily="18" charset="0"/>
              </a:rPr>
              <a:t> cha </a:t>
            </a:r>
            <a:r>
              <a:rPr lang="en-US" sz="3200" dirty="0" err="1">
                <a:solidFill>
                  <a:srgbClr val="FF0000"/>
                </a:solidFill>
                <a:latin typeface="Times New Roman" panose="02020603050405020304" pitchFamily="18" charset="0"/>
                <a:cs typeface="Times New Roman" panose="02020603050405020304" pitchFamily="18" charset="0"/>
              </a:rPr>
              <a:t>về</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bổn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phận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của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kẻ</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làm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trai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đối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với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vận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mệnh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nước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nhà</a:t>
            </a:r>
            <a:r>
              <a:rPr lang="en-US" sz="3200" dirty="0">
                <a:solidFill>
                  <a:srgbClr val="FF0000"/>
                </a:solidFill>
                <a:latin typeface="Times New Roman" panose="02020603050405020304" pitchFamily="18" charset="0"/>
                <a:cs typeface="Times New Roman" panose="02020603050405020304" pitchFamily="18" charset="0"/>
              </a:rPr>
              <a:t>.</a:t>
            </a:r>
            <a:endParaRPr lang="en-SG" sz="2400" dirty="0">
              <a:solidFill>
                <a:srgbClr val="FF0000"/>
              </a:solidFill>
              <a:latin typeface="Times New Roman" panose="02020603050405020304" pitchFamily="18" charset="0"/>
              <a:cs typeface="Times New Roman" panose="02020603050405020304" pitchFamily="18" charset="0"/>
            </a:endParaRPr>
          </a:p>
        </p:txBody>
      </p:sp>
      <p:sp>
        <p:nvSpPr>
          <p:cNvPr id="21" name="Freeform: Shape 20">
            <a:extLst>
              <a:ext uri="{FF2B5EF4-FFF2-40B4-BE49-F238E27FC236}">
                <a16:creationId xmlns:a16="http://schemas.microsoft.com/office/drawing/2014/main" id="{5406E2F4-0D8D-C916-2671-7B689E8F1FB8}"/>
              </a:ext>
            </a:extLst>
          </p:cNvPr>
          <p:cNvSpPr/>
          <p:nvPr/>
        </p:nvSpPr>
        <p:spPr>
          <a:xfrm>
            <a:off x="6765680" y="988564"/>
            <a:ext cx="781928" cy="605747"/>
          </a:xfrm>
          <a:custGeom>
            <a:avLst/>
            <a:gdLst>
              <a:gd name="connsiteX0" fmla="*/ 0 w 586446"/>
              <a:gd name="connsiteY0" fmla="*/ 90862 h 454310"/>
              <a:gd name="connsiteX1" fmla="*/ 359291 w 586446"/>
              <a:gd name="connsiteY1" fmla="*/ 90862 h 454310"/>
              <a:gd name="connsiteX2" fmla="*/ 359291 w 586446"/>
              <a:gd name="connsiteY2" fmla="*/ 0 h 454310"/>
              <a:gd name="connsiteX3" fmla="*/ 586446 w 586446"/>
              <a:gd name="connsiteY3" fmla="*/ 227155 h 454310"/>
              <a:gd name="connsiteX4" fmla="*/ 359291 w 586446"/>
              <a:gd name="connsiteY4" fmla="*/ 454310 h 454310"/>
              <a:gd name="connsiteX5" fmla="*/ 359291 w 586446"/>
              <a:gd name="connsiteY5" fmla="*/ 363448 h 454310"/>
              <a:gd name="connsiteX6" fmla="*/ 0 w 586446"/>
              <a:gd name="connsiteY6" fmla="*/ 363448 h 454310"/>
              <a:gd name="connsiteX7" fmla="*/ 0 w 586446"/>
              <a:gd name="connsiteY7" fmla="*/ 90862 h 45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446" h="454310">
                <a:moveTo>
                  <a:pt x="0" y="90862"/>
                </a:moveTo>
                <a:lnTo>
                  <a:pt x="359291" y="90862"/>
                </a:lnTo>
                <a:lnTo>
                  <a:pt x="359291" y="0"/>
                </a:lnTo>
                <a:lnTo>
                  <a:pt x="586446" y="227155"/>
                </a:lnTo>
                <a:lnTo>
                  <a:pt x="359291" y="454310"/>
                </a:lnTo>
                <a:lnTo>
                  <a:pt x="359291" y="363448"/>
                </a:lnTo>
                <a:lnTo>
                  <a:pt x="0" y="363448"/>
                </a:lnTo>
                <a:lnTo>
                  <a:pt x="0" y="90862"/>
                </a:lnTo>
                <a:close/>
              </a:path>
            </a:pathLst>
          </a:custGeom>
          <a:solidFill>
            <a:srgbClr val="ED7D31">
              <a:lumMod val="20000"/>
              <a:lumOff val="80000"/>
            </a:srgbClr>
          </a:solidFill>
          <a:ln>
            <a:noFill/>
          </a:ln>
          <a:effectLst/>
        </p:spPr>
        <p:txBody>
          <a:bodyPr spcFirstLastPara="0" vert="horz" wrap="square" lIns="0" tIns="121149" rIns="181724" bIns="121149" numCol="1" spcCol="1270" anchor="ctr" anchorCtr="0">
            <a:noAutofit/>
          </a:bodyPr>
          <a:lstStyle/>
          <a:p>
            <a:pPr marL="0" marR="0" lvl="0" indent="0" algn="ctr" defTabSz="711182" eaLnBrk="1" fontAlgn="auto" latinLnBrk="0" hangingPunct="1">
              <a:lnSpc>
                <a:spcPct val="90000"/>
              </a:lnSpc>
              <a:spcBef>
                <a:spcPct val="0"/>
              </a:spcBef>
              <a:spcAft>
                <a:spcPct val="35000"/>
              </a:spcAft>
              <a:buClr>
                <a:srgbClr val="000000"/>
              </a:buClr>
              <a:buSzTx/>
              <a:buFontTx/>
              <a:buNone/>
              <a:tabLst/>
              <a:defRPr/>
            </a:pPr>
            <a:endParaRPr kumimoji="0" lang="en-SG" sz="1600" b="0" i="0" u="none" strike="noStrike" kern="0" cap="none" spc="0" normalizeH="0" baseline="0" noProof="0">
              <a:ln>
                <a:noFill/>
              </a:ln>
              <a:solidFill>
                <a:prstClr val="white"/>
              </a:solidFill>
              <a:effectLst/>
              <a:uLnTx/>
              <a:uFillTx/>
              <a:latin typeface="等线" panose="020F0502020204030204"/>
              <a:ea typeface="+mn-ea"/>
              <a:cs typeface="+mn-cs"/>
              <a:sym typeface="Arial"/>
            </a:endParaRPr>
          </a:p>
        </p:txBody>
      </p:sp>
      <p:sp>
        <p:nvSpPr>
          <p:cNvPr id="23" name="Freeform: Shape 22">
            <a:extLst>
              <a:ext uri="{FF2B5EF4-FFF2-40B4-BE49-F238E27FC236}">
                <a16:creationId xmlns:a16="http://schemas.microsoft.com/office/drawing/2014/main" id="{97525328-5982-8B08-81E6-45B03C7A6670}"/>
              </a:ext>
            </a:extLst>
          </p:cNvPr>
          <p:cNvSpPr/>
          <p:nvPr/>
        </p:nvSpPr>
        <p:spPr>
          <a:xfrm>
            <a:off x="8677680" y="875763"/>
            <a:ext cx="2178039" cy="2073485"/>
          </a:xfrm>
          <a:custGeom>
            <a:avLst/>
            <a:gdLst>
              <a:gd name="connsiteX0" fmla="*/ 0 w 1824752"/>
              <a:gd name="connsiteY0" fmla="*/ 91332 h 913318"/>
              <a:gd name="connsiteX1" fmla="*/ 91332 w 1824752"/>
              <a:gd name="connsiteY1" fmla="*/ 0 h 913318"/>
              <a:gd name="connsiteX2" fmla="*/ 1733420 w 1824752"/>
              <a:gd name="connsiteY2" fmla="*/ 0 h 913318"/>
              <a:gd name="connsiteX3" fmla="*/ 1824752 w 1824752"/>
              <a:gd name="connsiteY3" fmla="*/ 91332 h 913318"/>
              <a:gd name="connsiteX4" fmla="*/ 1824752 w 1824752"/>
              <a:gd name="connsiteY4" fmla="*/ 821986 h 913318"/>
              <a:gd name="connsiteX5" fmla="*/ 1733420 w 1824752"/>
              <a:gd name="connsiteY5" fmla="*/ 913318 h 913318"/>
              <a:gd name="connsiteX6" fmla="*/ 91332 w 1824752"/>
              <a:gd name="connsiteY6" fmla="*/ 913318 h 913318"/>
              <a:gd name="connsiteX7" fmla="*/ 0 w 1824752"/>
              <a:gd name="connsiteY7" fmla="*/ 821986 h 913318"/>
              <a:gd name="connsiteX8" fmla="*/ 0 w 1824752"/>
              <a:gd name="connsiteY8" fmla="*/ 91332 h 913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4752" h="913318">
                <a:moveTo>
                  <a:pt x="0" y="91332"/>
                </a:moveTo>
                <a:cubicBezTo>
                  <a:pt x="0" y="40891"/>
                  <a:pt x="40891" y="0"/>
                  <a:pt x="91332" y="0"/>
                </a:cubicBezTo>
                <a:lnTo>
                  <a:pt x="1733420" y="0"/>
                </a:lnTo>
                <a:cubicBezTo>
                  <a:pt x="1783861" y="0"/>
                  <a:pt x="1824752" y="40891"/>
                  <a:pt x="1824752" y="91332"/>
                </a:cubicBezTo>
                <a:lnTo>
                  <a:pt x="1824752" y="821986"/>
                </a:lnTo>
                <a:cubicBezTo>
                  <a:pt x="1824752" y="872427"/>
                  <a:pt x="1783861" y="913318"/>
                  <a:pt x="1733420" y="913318"/>
                </a:cubicBezTo>
                <a:lnTo>
                  <a:pt x="91332" y="913318"/>
                </a:lnTo>
                <a:cubicBezTo>
                  <a:pt x="40891" y="913318"/>
                  <a:pt x="0" y="872427"/>
                  <a:pt x="0" y="821986"/>
                </a:cubicBezTo>
                <a:lnTo>
                  <a:pt x="0" y="91332"/>
                </a:lnTo>
                <a:close/>
              </a:path>
            </a:pathLst>
          </a:custGeom>
          <a:solidFill>
            <a:srgbClr val="D6E9EA"/>
          </a:solidFill>
          <a:ln w="12700" cap="flat" cmpd="sng" algn="ctr">
            <a:solidFill>
              <a:sysClr val="window" lastClr="FFFFFF">
                <a:hueOff val="0"/>
                <a:satOff val="0"/>
                <a:lumOff val="0"/>
                <a:alphaOff val="0"/>
              </a:sysClr>
            </a:solidFill>
            <a:prstDash val="solid"/>
            <a:miter lim="800000"/>
          </a:ln>
          <a:effectLst/>
        </p:spPr>
        <p:txBody>
          <a:bodyPr spcFirstLastPara="0" vert="horz" wrap="square" lIns="142240" tIns="142240" rIns="142240" bIns="482120" numCol="1" spcCol="1270" anchor="t" anchorCtr="0">
            <a:noAutofit/>
          </a:bodyPr>
          <a:lstStyle/>
          <a:p>
            <a:pPr marL="0" marR="0" lvl="0" indent="0" algn="just" defTabSz="888978" eaLnBrk="1" fontAlgn="auto" latinLnBrk="0" hangingPunct="1">
              <a:lnSpc>
                <a:spcPct val="90000"/>
              </a:lnSpc>
              <a:spcBef>
                <a:spcPct val="0"/>
              </a:spcBef>
              <a:spcAft>
                <a:spcPct val="35000"/>
              </a:spcAft>
              <a:buClr>
                <a:srgbClr val="000000"/>
              </a:buClr>
              <a:buSzTx/>
              <a:buFontTx/>
              <a:buNone/>
              <a:tabLst/>
              <a:defRPr/>
            </a:pPr>
            <a:r>
              <a:rPr kumimoji="0" lang="vi-VN" sz="36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mn-cs"/>
                <a:sym typeface="Arial"/>
              </a:rPr>
              <a:t>Căn cứ xác định</a:t>
            </a:r>
            <a:endParaRPr kumimoji="0" lang="en-SG" sz="3600" b="1" i="0" u="none" strike="noStrike" kern="0" cap="none" spc="0" normalizeH="0" baseline="0" noProof="0" dirty="0">
              <a:ln>
                <a:noFill/>
              </a:ln>
              <a:solidFill>
                <a:prstClr val="black"/>
              </a:solidFill>
              <a:effectLst/>
              <a:uLnTx/>
              <a:uFillTx/>
              <a:latin typeface="等线 Light" panose="020F0302020204030204"/>
              <a:ea typeface="+mn-ea"/>
              <a:cs typeface="+mn-cs"/>
              <a:sym typeface="Arial"/>
            </a:endParaRPr>
          </a:p>
        </p:txBody>
      </p:sp>
      <p:sp>
        <p:nvSpPr>
          <p:cNvPr id="28" name="Freeform: Shape 27">
            <a:extLst>
              <a:ext uri="{FF2B5EF4-FFF2-40B4-BE49-F238E27FC236}">
                <a16:creationId xmlns:a16="http://schemas.microsoft.com/office/drawing/2014/main" id="{85661428-5E9D-D331-D643-924F04A5B47F}"/>
              </a:ext>
            </a:extLst>
          </p:cNvPr>
          <p:cNvSpPr/>
          <p:nvPr/>
        </p:nvSpPr>
        <p:spPr>
          <a:xfrm>
            <a:off x="9067256" y="2172967"/>
            <a:ext cx="2986303" cy="4445547"/>
          </a:xfrm>
          <a:custGeom>
            <a:avLst/>
            <a:gdLst>
              <a:gd name="connsiteX0" fmla="*/ 0 w 1824752"/>
              <a:gd name="connsiteY0" fmla="*/ 182475 h 3106555"/>
              <a:gd name="connsiteX1" fmla="*/ 182475 w 1824752"/>
              <a:gd name="connsiteY1" fmla="*/ 0 h 3106555"/>
              <a:gd name="connsiteX2" fmla="*/ 1642277 w 1824752"/>
              <a:gd name="connsiteY2" fmla="*/ 0 h 3106555"/>
              <a:gd name="connsiteX3" fmla="*/ 1824752 w 1824752"/>
              <a:gd name="connsiteY3" fmla="*/ 182475 h 3106555"/>
              <a:gd name="connsiteX4" fmla="*/ 1824752 w 1824752"/>
              <a:gd name="connsiteY4" fmla="*/ 2924080 h 3106555"/>
              <a:gd name="connsiteX5" fmla="*/ 1642277 w 1824752"/>
              <a:gd name="connsiteY5" fmla="*/ 3106555 h 3106555"/>
              <a:gd name="connsiteX6" fmla="*/ 182475 w 1824752"/>
              <a:gd name="connsiteY6" fmla="*/ 3106555 h 3106555"/>
              <a:gd name="connsiteX7" fmla="*/ 0 w 1824752"/>
              <a:gd name="connsiteY7" fmla="*/ 2924080 h 3106555"/>
              <a:gd name="connsiteX8" fmla="*/ 0 w 1824752"/>
              <a:gd name="connsiteY8" fmla="*/ 182475 h 3106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4752" h="3106555">
                <a:moveTo>
                  <a:pt x="0" y="182475"/>
                </a:moveTo>
                <a:cubicBezTo>
                  <a:pt x="0" y="81697"/>
                  <a:pt x="81697" y="0"/>
                  <a:pt x="182475" y="0"/>
                </a:cubicBezTo>
                <a:lnTo>
                  <a:pt x="1642277" y="0"/>
                </a:lnTo>
                <a:cubicBezTo>
                  <a:pt x="1743055" y="0"/>
                  <a:pt x="1824752" y="81697"/>
                  <a:pt x="1824752" y="182475"/>
                </a:cubicBezTo>
                <a:lnTo>
                  <a:pt x="1824752" y="2924080"/>
                </a:lnTo>
                <a:cubicBezTo>
                  <a:pt x="1824752" y="3024858"/>
                  <a:pt x="1743055" y="3106555"/>
                  <a:pt x="1642277" y="3106555"/>
                </a:cubicBezTo>
                <a:lnTo>
                  <a:pt x="182475" y="3106555"/>
                </a:lnTo>
                <a:cubicBezTo>
                  <a:pt x="81697" y="3106555"/>
                  <a:pt x="0" y="3024858"/>
                  <a:pt x="0" y="2924080"/>
                </a:cubicBezTo>
                <a:lnTo>
                  <a:pt x="0" y="182475"/>
                </a:lnTo>
                <a:close/>
              </a:path>
            </a:pathLst>
          </a:custGeom>
          <a:solidFill>
            <a:sysClr val="window" lastClr="FFFFFF">
              <a:alpha val="90000"/>
              <a:hueOff val="0"/>
              <a:satOff val="0"/>
              <a:lumOff val="0"/>
              <a:alphaOff val="0"/>
            </a:sysClr>
          </a:solidFill>
          <a:ln w="12700" cap="flat" cmpd="sng" algn="ctr">
            <a:solidFill>
              <a:srgbClr val="D6E9EA"/>
            </a:solidFill>
            <a:prstDash val="solid"/>
            <a:miter lim="800000"/>
          </a:ln>
          <a:effectLst/>
        </p:spPr>
        <p:txBody>
          <a:bodyPr spcFirstLastPara="0" vert="horz" wrap="square" lIns="213500" tIns="213500" rIns="213500" bIns="213500" numCol="1" spcCol="1270" anchor="t" anchorCtr="0">
            <a:noAutofit/>
          </a:bodyPr>
          <a:lstStyle/>
          <a:p>
            <a:pPr marL="457200" indent="-457200" algn="just">
              <a:buFont typeface="Wingdings" panose="05000000000000000000" pitchFamily="2" charset="2"/>
              <a:buChar char="ü"/>
            </a:pPr>
            <a:r>
              <a:rPr lang="en-US" sz="3200" dirty="0" err="1">
                <a:latin typeface="Times New Roman" panose="02020603050405020304" pitchFamily="18" charset="0"/>
                <a:cs typeface="Times New Roman" panose="02020603050405020304" pitchFamily="18" charset="0"/>
              </a:rPr>
              <a:t>Từ</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ngữ</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ảnh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gieo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ngắt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nhịp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điệp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từ</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điệp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ngữ</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chủ</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đạo</a:t>
            </a:r>
            <a:r>
              <a:rPr lang="en-US" sz="3200" dirty="0">
                <a:latin typeface="Times New Roman" panose="02020603050405020304" pitchFamily="18" charset="0"/>
                <a:cs typeface="Times New Roman" panose="02020603050405020304" pitchFamily="18" charset="0"/>
              </a:rPr>
              <a:t>,...</a:t>
            </a:r>
            <a:endParaRPr lang="en-SG" sz="2400" dirty="0">
              <a:latin typeface="Times New Roman" panose="02020603050405020304" pitchFamily="18" charset="0"/>
              <a:cs typeface="Times New Roman" panose="02020603050405020304" pitchFamily="18" charset="0"/>
            </a:endParaRPr>
          </a:p>
        </p:txBody>
      </p:sp>
      <p:pic>
        <p:nvPicPr>
          <p:cNvPr id="29" name="Picture 28" descr="A cartoon of a person holding a tray&#10;&#10;Description automatically generated">
            <a:extLst>
              <a:ext uri="{FF2B5EF4-FFF2-40B4-BE49-F238E27FC236}">
                <a16:creationId xmlns:a16="http://schemas.microsoft.com/office/drawing/2014/main" id="{82AABDC9-46BB-76D2-9D72-010B87B9FF92}"/>
              </a:ext>
            </a:extLst>
          </p:cNvPr>
          <p:cNvPicPr>
            <a:picLocks noChangeAspect="1"/>
          </p:cNvPicPr>
          <p:nvPr/>
        </p:nvPicPr>
        <p:blipFill>
          <a:blip r:embed="rId8">
            <a:extLst>
              <a:ext uri="{28A0092B-C50C-407E-A947-70E740481C1C}">
                <a14:useLocalDpi xmlns:a14="http://schemas.microsoft.com/office/drawing/2010/main" val="0"/>
              </a:ext>
            </a:extLst>
          </a:blip>
          <a:srcRect r="34057" b="20148"/>
          <a:stretch/>
        </p:blipFill>
        <p:spPr>
          <a:xfrm>
            <a:off x="1732854" y="4340721"/>
            <a:ext cx="3091342" cy="2721319"/>
          </a:xfrm>
          <a:prstGeom prst="rect">
            <a:avLst/>
          </a:prstGeom>
        </p:spPr>
      </p:pic>
      <p:pic>
        <p:nvPicPr>
          <p:cNvPr id="31" name="Picture 30" descr="A cartoon of a person holding a tray&#10;&#10;Description automatically generated">
            <a:extLst>
              <a:ext uri="{FF2B5EF4-FFF2-40B4-BE49-F238E27FC236}">
                <a16:creationId xmlns:a16="http://schemas.microsoft.com/office/drawing/2014/main" id="{42D894FC-7E8A-31EA-50B9-0871F10F68A6}"/>
              </a:ext>
            </a:extLst>
          </p:cNvPr>
          <p:cNvPicPr>
            <a:picLocks noChangeAspect="1"/>
          </p:cNvPicPr>
          <p:nvPr/>
        </p:nvPicPr>
        <p:blipFill>
          <a:blip r:embed="rId8">
            <a:extLst>
              <a:ext uri="{28A0092B-C50C-407E-A947-70E740481C1C}">
                <a14:useLocalDpi xmlns:a14="http://schemas.microsoft.com/office/drawing/2010/main" val="0"/>
              </a:ext>
            </a:extLst>
          </a:blip>
          <a:srcRect l="64677" t="19019" r="-2293" b="1129"/>
          <a:stretch/>
        </p:blipFill>
        <p:spPr>
          <a:xfrm>
            <a:off x="7926377" y="4634963"/>
            <a:ext cx="1584760" cy="2445657"/>
          </a:xfrm>
          <a:prstGeom prst="rect">
            <a:avLst/>
          </a:prstGeom>
        </p:spPr>
      </p:pic>
    </p:spTree>
    <p:extLst>
      <p:ext uri="{BB962C8B-B14F-4D97-AF65-F5344CB8AC3E}">
        <p14:creationId xmlns:p14="http://schemas.microsoft.com/office/powerpoint/2010/main" val="856178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barn(inVertical)">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barn(inVertical)">
                                      <p:cBhvr>
                                        <p:cTn id="12" dur="500"/>
                                        <p:tgtEl>
                                          <p:spTgt spid="2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8">
                                            <p:txEl>
                                              <p:pRg st="0" end="0"/>
                                            </p:txEl>
                                          </p:spTgt>
                                        </p:tgtEl>
                                        <p:attrNameLst>
                                          <p:attrName>style.visibility</p:attrName>
                                        </p:attrNameLst>
                                      </p:cBhvr>
                                      <p:to>
                                        <p:strVal val="visible"/>
                                      </p:to>
                                    </p:set>
                                    <p:animEffect transition="in" filter="barn(inVertical)">
                                      <p:cBhvr>
                                        <p:cTn id="17"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79F06-A75B-69C6-B417-E5CE9A694F32}"/>
            </a:ext>
          </a:extLst>
        </p:cNvPr>
        <p:cNvGrpSpPr/>
        <p:nvPr/>
      </p:nvGrpSpPr>
      <p:grpSpPr>
        <a:xfrm>
          <a:off x="0" y="0"/>
          <a:ext cx="0" cy="0"/>
          <a:chOff x="0" y="0"/>
          <a:chExt cx="0" cy="0"/>
        </a:xfrm>
      </p:grpSpPr>
      <p:sp>
        <p:nvSpPr>
          <p:cNvPr id="2" name="Google Shape;1857;p14">
            <a:extLst>
              <a:ext uri="{FF2B5EF4-FFF2-40B4-BE49-F238E27FC236}">
                <a16:creationId xmlns:a16="http://schemas.microsoft.com/office/drawing/2014/main" id="{C947A370-1617-C164-F9D0-FA634E13FD8D}"/>
              </a:ext>
            </a:extLst>
          </p:cNvPr>
          <p:cNvSpPr/>
          <p:nvPr/>
        </p:nvSpPr>
        <p:spPr>
          <a:xfrm rot="10800000">
            <a:off x="4764190" y="121965"/>
            <a:ext cx="7372114" cy="6736034"/>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121900" tIns="121900" rIns="121900" bIns="121900" anchor="ctr" anchorCtr="0">
            <a:noAutofit/>
          </a:bodyPr>
          <a:lstStyle/>
          <a:p>
            <a:pPr defTabSz="914332">
              <a:defRPr/>
            </a:pPr>
            <a:endParaRPr sz="2400">
              <a:solidFill>
                <a:srgbClr val="DADAFC"/>
              </a:solidFill>
              <a:latin typeface="Arial"/>
              <a:cs typeface="Arial"/>
              <a:sym typeface="Arial"/>
            </a:endParaRPr>
          </a:p>
        </p:txBody>
      </p:sp>
      <p:sp>
        <p:nvSpPr>
          <p:cNvPr id="3" name="Google Shape;1858;p14">
            <a:extLst>
              <a:ext uri="{FF2B5EF4-FFF2-40B4-BE49-F238E27FC236}">
                <a16:creationId xmlns:a16="http://schemas.microsoft.com/office/drawing/2014/main" id="{4D9FB471-62FA-918D-8281-FC6F7D1D2AC5}"/>
              </a:ext>
            </a:extLst>
          </p:cNvPr>
          <p:cNvSpPr/>
          <p:nvPr/>
        </p:nvSpPr>
        <p:spPr>
          <a:xfrm rot="10800000" flipH="1">
            <a:off x="452432" y="103730"/>
            <a:ext cx="3928928" cy="4463071"/>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121900" tIns="121900" rIns="121900" bIns="121900" anchor="ctr" anchorCtr="0">
            <a:noAutofit/>
          </a:bodyPr>
          <a:lstStyle/>
          <a:p>
            <a:pPr defTabSz="914332">
              <a:defRPr/>
            </a:pPr>
            <a:endParaRPr sz="2400" b="1" dirty="0">
              <a:solidFill>
                <a:srgbClr val="DADAFC"/>
              </a:solidFill>
              <a:latin typeface="Arial"/>
              <a:cs typeface="Arial"/>
              <a:sym typeface="Arial"/>
            </a:endParaRPr>
          </a:p>
        </p:txBody>
      </p:sp>
      <p:sp>
        <p:nvSpPr>
          <p:cNvPr id="4" name="Google Shape;1859;p14">
            <a:extLst>
              <a:ext uri="{FF2B5EF4-FFF2-40B4-BE49-F238E27FC236}">
                <a16:creationId xmlns:a16="http://schemas.microsoft.com/office/drawing/2014/main" id="{05E03FE4-DD60-83BC-F8DF-E9421F0DD1B4}"/>
              </a:ext>
            </a:extLst>
          </p:cNvPr>
          <p:cNvSpPr/>
          <p:nvPr/>
        </p:nvSpPr>
        <p:spPr>
          <a:xfrm rot="630953" flipH="1">
            <a:off x="640227" y="214619"/>
            <a:ext cx="854756" cy="854756"/>
          </a:xfrm>
          <a:prstGeom prst="ellipse">
            <a:avLst/>
          </a:prstGeom>
          <a:solidFill>
            <a:schemeClr val="accent6"/>
          </a:solidFill>
          <a:ln>
            <a:noFill/>
          </a:ln>
        </p:spPr>
        <p:txBody>
          <a:bodyPr spcFirstLastPara="1" wrap="square" lIns="121900" tIns="121900" rIns="121900" bIns="121900" anchor="ctr" anchorCtr="0">
            <a:noAutofit/>
          </a:bodyPr>
          <a:lstStyle/>
          <a:p>
            <a:pPr defTabSz="914332">
              <a:defRPr/>
            </a:pPr>
            <a:endParaRPr sz="2400">
              <a:solidFill>
                <a:srgbClr val="DADAFC"/>
              </a:solidFill>
              <a:latin typeface="Arial"/>
              <a:cs typeface="Arial"/>
              <a:sym typeface="Arial"/>
            </a:endParaRPr>
          </a:p>
        </p:txBody>
      </p:sp>
      <p:sp>
        <p:nvSpPr>
          <p:cNvPr id="5" name="Google Shape;1860;p14">
            <a:extLst>
              <a:ext uri="{FF2B5EF4-FFF2-40B4-BE49-F238E27FC236}">
                <a16:creationId xmlns:a16="http://schemas.microsoft.com/office/drawing/2014/main" id="{F30714AE-D954-E7B0-9952-18900E69DF23}"/>
              </a:ext>
            </a:extLst>
          </p:cNvPr>
          <p:cNvSpPr/>
          <p:nvPr/>
        </p:nvSpPr>
        <p:spPr>
          <a:xfrm rot="635415" flipH="1">
            <a:off x="71924" y="3182044"/>
            <a:ext cx="287293" cy="287293"/>
          </a:xfrm>
          <a:prstGeom prst="ellipse">
            <a:avLst/>
          </a:prstGeom>
          <a:solidFill>
            <a:schemeClr val="accent6"/>
          </a:solidFill>
          <a:ln>
            <a:noFill/>
          </a:ln>
        </p:spPr>
        <p:txBody>
          <a:bodyPr spcFirstLastPara="1" wrap="square" lIns="121900" tIns="121900" rIns="121900" bIns="121900" anchor="ctr" anchorCtr="0">
            <a:noAutofit/>
          </a:bodyPr>
          <a:lstStyle/>
          <a:p>
            <a:pPr defTabSz="914332">
              <a:defRPr/>
            </a:pPr>
            <a:endParaRPr sz="2400">
              <a:solidFill>
                <a:srgbClr val="DADAFC"/>
              </a:solidFill>
              <a:latin typeface="Arial"/>
              <a:cs typeface="Arial"/>
              <a:sym typeface="Arial"/>
            </a:endParaRPr>
          </a:p>
        </p:txBody>
      </p:sp>
      <p:sp>
        <p:nvSpPr>
          <p:cNvPr id="6" name="Google Shape;1861;p14">
            <a:extLst>
              <a:ext uri="{FF2B5EF4-FFF2-40B4-BE49-F238E27FC236}">
                <a16:creationId xmlns:a16="http://schemas.microsoft.com/office/drawing/2014/main" id="{46C09876-8AC9-23D8-A53D-0939FBB0D4E3}"/>
              </a:ext>
            </a:extLst>
          </p:cNvPr>
          <p:cNvSpPr/>
          <p:nvPr/>
        </p:nvSpPr>
        <p:spPr>
          <a:xfrm rot="631667" flipH="1">
            <a:off x="202078" y="273693"/>
            <a:ext cx="137921" cy="137921"/>
          </a:xfrm>
          <a:prstGeom prst="ellipse">
            <a:avLst/>
          </a:prstGeom>
          <a:solidFill>
            <a:schemeClr val="accent6"/>
          </a:solidFill>
          <a:ln>
            <a:noFill/>
          </a:ln>
        </p:spPr>
        <p:txBody>
          <a:bodyPr spcFirstLastPara="1" wrap="square" lIns="121900" tIns="121900" rIns="121900" bIns="121900" anchor="ctr" anchorCtr="0">
            <a:noAutofit/>
          </a:bodyPr>
          <a:lstStyle/>
          <a:p>
            <a:pPr defTabSz="914332">
              <a:defRPr/>
            </a:pPr>
            <a:endParaRPr sz="2400">
              <a:solidFill>
                <a:srgbClr val="DADAFC"/>
              </a:solidFill>
              <a:latin typeface="Arial"/>
              <a:cs typeface="Arial"/>
              <a:sym typeface="Arial"/>
            </a:endParaRPr>
          </a:p>
        </p:txBody>
      </p:sp>
      <p:sp>
        <p:nvSpPr>
          <p:cNvPr id="7" name="Google Shape;1862;p14">
            <a:extLst>
              <a:ext uri="{FF2B5EF4-FFF2-40B4-BE49-F238E27FC236}">
                <a16:creationId xmlns:a16="http://schemas.microsoft.com/office/drawing/2014/main" id="{E0463E2D-0E6A-79FD-A992-02BA0ACEF641}"/>
              </a:ext>
            </a:extLst>
          </p:cNvPr>
          <p:cNvSpPr/>
          <p:nvPr/>
        </p:nvSpPr>
        <p:spPr>
          <a:xfrm rot="-10164585" flipH="1">
            <a:off x="12299733" y="5560928"/>
            <a:ext cx="287293" cy="287293"/>
          </a:xfrm>
          <a:prstGeom prst="ellipse">
            <a:avLst/>
          </a:prstGeom>
          <a:solidFill>
            <a:schemeClr val="accent6"/>
          </a:solidFill>
          <a:ln>
            <a:noFill/>
          </a:ln>
        </p:spPr>
        <p:txBody>
          <a:bodyPr spcFirstLastPara="1" wrap="square" lIns="121900" tIns="121900" rIns="121900" bIns="121900" anchor="ctr" anchorCtr="0">
            <a:noAutofit/>
          </a:bodyPr>
          <a:lstStyle/>
          <a:p>
            <a:pPr defTabSz="914332">
              <a:defRPr/>
            </a:pPr>
            <a:endParaRPr sz="2400">
              <a:solidFill>
                <a:srgbClr val="DADAFC"/>
              </a:solidFill>
              <a:latin typeface="Arial"/>
              <a:cs typeface="Arial"/>
              <a:sym typeface="Arial"/>
            </a:endParaRPr>
          </a:p>
        </p:txBody>
      </p:sp>
      <p:sp>
        <p:nvSpPr>
          <p:cNvPr id="8" name="Google Shape;1863;p14">
            <a:extLst>
              <a:ext uri="{FF2B5EF4-FFF2-40B4-BE49-F238E27FC236}">
                <a16:creationId xmlns:a16="http://schemas.microsoft.com/office/drawing/2014/main" id="{F7EABC50-E979-C6A7-10C5-C316B5A77F76}"/>
              </a:ext>
            </a:extLst>
          </p:cNvPr>
          <p:cNvSpPr/>
          <p:nvPr/>
        </p:nvSpPr>
        <p:spPr>
          <a:xfrm rot="-10168333" flipH="1">
            <a:off x="12622421" y="6287850"/>
            <a:ext cx="137921" cy="137921"/>
          </a:xfrm>
          <a:prstGeom prst="ellipse">
            <a:avLst/>
          </a:prstGeom>
          <a:solidFill>
            <a:schemeClr val="accent6"/>
          </a:solidFill>
          <a:ln>
            <a:noFill/>
          </a:ln>
        </p:spPr>
        <p:txBody>
          <a:bodyPr spcFirstLastPara="1" wrap="square" lIns="121900" tIns="121900" rIns="121900" bIns="121900" anchor="ctr" anchorCtr="0">
            <a:noAutofit/>
          </a:bodyPr>
          <a:lstStyle/>
          <a:p>
            <a:pPr defTabSz="914332">
              <a:defRPr/>
            </a:pPr>
            <a:endParaRPr sz="2400">
              <a:solidFill>
                <a:srgbClr val="DADAFC"/>
              </a:solidFill>
              <a:latin typeface="Arial"/>
              <a:cs typeface="Arial"/>
              <a:sym typeface="Arial"/>
            </a:endParaRPr>
          </a:p>
        </p:txBody>
      </p:sp>
      <p:grpSp>
        <p:nvGrpSpPr>
          <p:cNvPr id="10" name="Google Shape;1867;p14">
            <a:extLst>
              <a:ext uri="{FF2B5EF4-FFF2-40B4-BE49-F238E27FC236}">
                <a16:creationId xmlns:a16="http://schemas.microsoft.com/office/drawing/2014/main" id="{C5C15FD3-0401-C133-B32B-767F02F0D201}"/>
              </a:ext>
            </a:extLst>
          </p:cNvPr>
          <p:cNvGrpSpPr/>
          <p:nvPr/>
        </p:nvGrpSpPr>
        <p:grpSpPr>
          <a:xfrm rot="-564852">
            <a:off x="131383" y="451460"/>
            <a:ext cx="240444" cy="360157"/>
            <a:chOff x="1459800" y="1512500"/>
            <a:chExt cx="131625" cy="197100"/>
          </a:xfrm>
        </p:grpSpPr>
        <p:sp>
          <p:nvSpPr>
            <p:cNvPr id="11" name="Google Shape;1868;p14">
              <a:extLst>
                <a:ext uri="{FF2B5EF4-FFF2-40B4-BE49-F238E27FC236}">
                  <a16:creationId xmlns:a16="http://schemas.microsoft.com/office/drawing/2014/main" id="{E8F1AEAD-18B1-9240-CEE1-9E4B15C7476B}"/>
                </a:ext>
              </a:extLst>
            </p:cNvPr>
            <p:cNvSpPr/>
            <p:nvPr/>
          </p:nvSpPr>
          <p:spPr>
            <a:xfrm>
              <a:off x="1533625" y="1599050"/>
              <a:ext cx="600" cy="2450"/>
            </a:xfrm>
            <a:custGeom>
              <a:avLst/>
              <a:gdLst/>
              <a:ahLst/>
              <a:cxnLst/>
              <a:rect l="l" t="t" r="r" b="b"/>
              <a:pathLst>
                <a:path w="24" h="98" extrusionOk="0">
                  <a:moveTo>
                    <a:pt x="0" y="1"/>
                  </a:moveTo>
                  <a:cubicBezTo>
                    <a:pt x="2" y="11"/>
                    <a:pt x="5" y="21"/>
                    <a:pt x="7" y="30"/>
                  </a:cubicBezTo>
                  <a:lnTo>
                    <a:pt x="7" y="30"/>
                  </a:lnTo>
                  <a:cubicBezTo>
                    <a:pt x="7" y="19"/>
                    <a:pt x="3" y="9"/>
                    <a:pt x="0" y="1"/>
                  </a:cubicBezTo>
                  <a:close/>
                  <a:moveTo>
                    <a:pt x="7" y="30"/>
                  </a:moveTo>
                  <a:lnTo>
                    <a:pt x="7" y="30"/>
                  </a:lnTo>
                  <a:cubicBezTo>
                    <a:pt x="7" y="32"/>
                    <a:pt x="7" y="33"/>
                    <a:pt x="7" y="34"/>
                  </a:cubicBezTo>
                  <a:cubicBezTo>
                    <a:pt x="11" y="47"/>
                    <a:pt x="14" y="64"/>
                    <a:pt x="17" y="81"/>
                  </a:cubicBezTo>
                  <a:lnTo>
                    <a:pt x="23" y="98"/>
                  </a:lnTo>
                  <a:cubicBezTo>
                    <a:pt x="19" y="74"/>
                    <a:pt x="13" y="53"/>
                    <a:pt x="7" y="30"/>
                  </a:cubicBezTo>
                  <a:close/>
                </a:path>
              </a:pathLst>
            </a:custGeom>
            <a:solidFill>
              <a:srgbClr val="FB678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2" name="Google Shape;1869;p14">
              <a:extLst>
                <a:ext uri="{FF2B5EF4-FFF2-40B4-BE49-F238E27FC236}">
                  <a16:creationId xmlns:a16="http://schemas.microsoft.com/office/drawing/2014/main" id="{02F64AF5-2591-8ACA-6EF1-210579346240}"/>
                </a:ext>
              </a:extLst>
            </p:cNvPr>
            <p:cNvSpPr/>
            <p:nvPr/>
          </p:nvSpPr>
          <p:spPr>
            <a:xfrm>
              <a:off x="1529350" y="1598125"/>
              <a:ext cx="9150" cy="4300"/>
            </a:xfrm>
            <a:custGeom>
              <a:avLst/>
              <a:gdLst/>
              <a:ahLst/>
              <a:cxnLst/>
              <a:rect l="l" t="t" r="r" b="b"/>
              <a:pathLst>
                <a:path w="366" h="172" extrusionOk="0">
                  <a:moveTo>
                    <a:pt x="345" y="1"/>
                  </a:moveTo>
                  <a:lnTo>
                    <a:pt x="1" y="74"/>
                  </a:lnTo>
                  <a:lnTo>
                    <a:pt x="21" y="172"/>
                  </a:lnTo>
                  <a:lnTo>
                    <a:pt x="365" y="98"/>
                  </a:lnTo>
                  <a:lnTo>
                    <a:pt x="345" y="1"/>
                  </a:lnTo>
                  <a:close/>
                </a:path>
              </a:pathLst>
            </a:custGeom>
            <a:solidFill>
              <a:srgbClr val="524A8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3" name="Google Shape;1870;p14">
              <a:extLst>
                <a:ext uri="{FF2B5EF4-FFF2-40B4-BE49-F238E27FC236}">
                  <a16:creationId xmlns:a16="http://schemas.microsoft.com/office/drawing/2014/main" id="{0FDD3011-C620-E0AE-4F7A-9670351DD5D6}"/>
                </a:ext>
              </a:extLst>
            </p:cNvPr>
            <p:cNvSpPr/>
            <p:nvPr/>
          </p:nvSpPr>
          <p:spPr>
            <a:xfrm>
              <a:off x="1463575" y="1516850"/>
              <a:ext cx="123425" cy="188350"/>
            </a:xfrm>
            <a:custGeom>
              <a:avLst/>
              <a:gdLst/>
              <a:ahLst/>
              <a:cxnLst/>
              <a:rect l="l" t="t" r="r" b="b"/>
              <a:pathLst>
                <a:path w="4937" h="7534" extrusionOk="0">
                  <a:moveTo>
                    <a:pt x="2585" y="2359"/>
                  </a:moveTo>
                  <a:cubicBezTo>
                    <a:pt x="2601" y="2419"/>
                    <a:pt x="2618" y="2479"/>
                    <a:pt x="2635" y="2543"/>
                  </a:cubicBezTo>
                  <a:cubicBezTo>
                    <a:pt x="2682" y="2743"/>
                    <a:pt x="2729" y="2947"/>
                    <a:pt x="2772" y="3148"/>
                  </a:cubicBezTo>
                  <a:cubicBezTo>
                    <a:pt x="2782" y="3188"/>
                    <a:pt x="2793" y="3225"/>
                    <a:pt x="2799" y="3265"/>
                  </a:cubicBezTo>
                  <a:lnTo>
                    <a:pt x="2796" y="3245"/>
                  </a:lnTo>
                  <a:lnTo>
                    <a:pt x="2796" y="3245"/>
                  </a:lnTo>
                  <a:cubicBezTo>
                    <a:pt x="2799" y="3258"/>
                    <a:pt x="2802" y="3275"/>
                    <a:pt x="2805" y="3292"/>
                  </a:cubicBezTo>
                  <a:cubicBezTo>
                    <a:pt x="2805" y="3302"/>
                    <a:pt x="2809" y="3312"/>
                    <a:pt x="2809" y="3322"/>
                  </a:cubicBezTo>
                  <a:lnTo>
                    <a:pt x="2816" y="3338"/>
                  </a:lnTo>
                  <a:lnTo>
                    <a:pt x="2816" y="3352"/>
                  </a:lnTo>
                  <a:cubicBezTo>
                    <a:pt x="2859" y="3543"/>
                    <a:pt x="2902" y="3733"/>
                    <a:pt x="2946" y="3924"/>
                  </a:cubicBezTo>
                  <a:cubicBezTo>
                    <a:pt x="2856" y="3934"/>
                    <a:pt x="2762" y="3937"/>
                    <a:pt x="2672" y="3951"/>
                  </a:cubicBezTo>
                  <a:cubicBezTo>
                    <a:pt x="2558" y="3968"/>
                    <a:pt x="2444" y="3984"/>
                    <a:pt x="2328" y="4000"/>
                  </a:cubicBezTo>
                  <a:cubicBezTo>
                    <a:pt x="2197" y="4017"/>
                    <a:pt x="2067" y="4034"/>
                    <a:pt x="1939" y="4051"/>
                  </a:cubicBezTo>
                  <a:cubicBezTo>
                    <a:pt x="1979" y="3944"/>
                    <a:pt x="2020" y="3840"/>
                    <a:pt x="2060" y="3736"/>
                  </a:cubicBezTo>
                  <a:cubicBezTo>
                    <a:pt x="2227" y="3325"/>
                    <a:pt x="2401" y="2914"/>
                    <a:pt x="2541" y="2492"/>
                  </a:cubicBezTo>
                  <a:cubicBezTo>
                    <a:pt x="2555" y="2449"/>
                    <a:pt x="2572" y="2402"/>
                    <a:pt x="2585" y="2359"/>
                  </a:cubicBezTo>
                  <a:close/>
                  <a:moveTo>
                    <a:pt x="2705" y="1"/>
                  </a:moveTo>
                  <a:cubicBezTo>
                    <a:pt x="2595" y="1"/>
                    <a:pt x="2495" y="35"/>
                    <a:pt x="2391" y="95"/>
                  </a:cubicBezTo>
                  <a:cubicBezTo>
                    <a:pt x="2294" y="152"/>
                    <a:pt x="2240" y="235"/>
                    <a:pt x="2183" y="328"/>
                  </a:cubicBezTo>
                  <a:cubicBezTo>
                    <a:pt x="2130" y="416"/>
                    <a:pt x="2097" y="516"/>
                    <a:pt x="2063" y="609"/>
                  </a:cubicBezTo>
                  <a:cubicBezTo>
                    <a:pt x="1916" y="1024"/>
                    <a:pt x="1806" y="1449"/>
                    <a:pt x="1682" y="1870"/>
                  </a:cubicBezTo>
                  <a:cubicBezTo>
                    <a:pt x="1641" y="2011"/>
                    <a:pt x="1601" y="2148"/>
                    <a:pt x="1558" y="2285"/>
                  </a:cubicBezTo>
                  <a:cubicBezTo>
                    <a:pt x="1508" y="2435"/>
                    <a:pt x="1454" y="2586"/>
                    <a:pt x="1397" y="2736"/>
                  </a:cubicBezTo>
                  <a:cubicBezTo>
                    <a:pt x="1317" y="2944"/>
                    <a:pt x="1240" y="3151"/>
                    <a:pt x="1160" y="3358"/>
                  </a:cubicBezTo>
                  <a:cubicBezTo>
                    <a:pt x="1090" y="3543"/>
                    <a:pt x="1023" y="3727"/>
                    <a:pt x="956" y="3914"/>
                  </a:cubicBezTo>
                  <a:cubicBezTo>
                    <a:pt x="909" y="4034"/>
                    <a:pt x="873" y="4158"/>
                    <a:pt x="832" y="4278"/>
                  </a:cubicBezTo>
                  <a:cubicBezTo>
                    <a:pt x="806" y="4366"/>
                    <a:pt x="772" y="4452"/>
                    <a:pt x="749" y="4542"/>
                  </a:cubicBezTo>
                  <a:cubicBezTo>
                    <a:pt x="632" y="4937"/>
                    <a:pt x="522" y="5332"/>
                    <a:pt x="401" y="5726"/>
                  </a:cubicBezTo>
                  <a:cubicBezTo>
                    <a:pt x="334" y="5924"/>
                    <a:pt x="267" y="6118"/>
                    <a:pt x="210" y="6319"/>
                  </a:cubicBezTo>
                  <a:cubicBezTo>
                    <a:pt x="147" y="6529"/>
                    <a:pt x="107" y="6750"/>
                    <a:pt x="56" y="6964"/>
                  </a:cubicBezTo>
                  <a:cubicBezTo>
                    <a:pt x="0" y="7211"/>
                    <a:pt x="184" y="7466"/>
                    <a:pt x="425" y="7512"/>
                  </a:cubicBezTo>
                  <a:cubicBezTo>
                    <a:pt x="454" y="7518"/>
                    <a:pt x="483" y="7521"/>
                    <a:pt x="512" y="7521"/>
                  </a:cubicBezTo>
                  <a:cubicBezTo>
                    <a:pt x="605" y="7521"/>
                    <a:pt x="697" y="7493"/>
                    <a:pt x="775" y="7442"/>
                  </a:cubicBezTo>
                  <a:cubicBezTo>
                    <a:pt x="879" y="7368"/>
                    <a:pt x="943" y="7265"/>
                    <a:pt x="973" y="7141"/>
                  </a:cubicBezTo>
                  <a:cubicBezTo>
                    <a:pt x="1007" y="6990"/>
                    <a:pt x="1036" y="6837"/>
                    <a:pt x="1076" y="6689"/>
                  </a:cubicBezTo>
                  <a:cubicBezTo>
                    <a:pt x="1107" y="6576"/>
                    <a:pt x="1144" y="6469"/>
                    <a:pt x="1177" y="6359"/>
                  </a:cubicBezTo>
                  <a:cubicBezTo>
                    <a:pt x="1271" y="6091"/>
                    <a:pt x="1365" y="5827"/>
                    <a:pt x="1445" y="5556"/>
                  </a:cubicBezTo>
                  <a:lnTo>
                    <a:pt x="1535" y="5255"/>
                  </a:lnTo>
                  <a:cubicBezTo>
                    <a:pt x="1554" y="5257"/>
                    <a:pt x="1573" y="5259"/>
                    <a:pt x="1593" y="5259"/>
                  </a:cubicBezTo>
                  <a:cubicBezTo>
                    <a:pt x="1607" y="5259"/>
                    <a:pt x="1621" y="5258"/>
                    <a:pt x="1635" y="5255"/>
                  </a:cubicBezTo>
                  <a:cubicBezTo>
                    <a:pt x="1896" y="5221"/>
                    <a:pt x="2157" y="5188"/>
                    <a:pt x="2418" y="5151"/>
                  </a:cubicBezTo>
                  <a:cubicBezTo>
                    <a:pt x="2532" y="5138"/>
                    <a:pt x="2649" y="5118"/>
                    <a:pt x="2762" y="5098"/>
                  </a:cubicBezTo>
                  <a:cubicBezTo>
                    <a:pt x="2873" y="5078"/>
                    <a:pt x="2986" y="5078"/>
                    <a:pt x="3100" y="5061"/>
                  </a:cubicBezTo>
                  <a:cubicBezTo>
                    <a:pt x="3110" y="5058"/>
                    <a:pt x="3120" y="5054"/>
                    <a:pt x="3130" y="5054"/>
                  </a:cubicBezTo>
                  <a:cubicBezTo>
                    <a:pt x="3137" y="5081"/>
                    <a:pt x="3140" y="5111"/>
                    <a:pt x="3146" y="5138"/>
                  </a:cubicBezTo>
                  <a:cubicBezTo>
                    <a:pt x="3171" y="5285"/>
                    <a:pt x="3197" y="5436"/>
                    <a:pt x="3237" y="5579"/>
                  </a:cubicBezTo>
                  <a:cubicBezTo>
                    <a:pt x="3264" y="5673"/>
                    <a:pt x="3291" y="5766"/>
                    <a:pt x="3321" y="5860"/>
                  </a:cubicBezTo>
                  <a:cubicBezTo>
                    <a:pt x="3371" y="6031"/>
                    <a:pt x="3418" y="6201"/>
                    <a:pt x="3461" y="6372"/>
                  </a:cubicBezTo>
                  <a:cubicBezTo>
                    <a:pt x="3475" y="6439"/>
                    <a:pt x="3488" y="6509"/>
                    <a:pt x="3498" y="6576"/>
                  </a:cubicBezTo>
                  <a:cubicBezTo>
                    <a:pt x="3508" y="6626"/>
                    <a:pt x="3518" y="6677"/>
                    <a:pt x="3525" y="6730"/>
                  </a:cubicBezTo>
                  <a:cubicBezTo>
                    <a:pt x="3538" y="6817"/>
                    <a:pt x="3558" y="6904"/>
                    <a:pt x="3578" y="6987"/>
                  </a:cubicBezTo>
                  <a:cubicBezTo>
                    <a:pt x="3592" y="7041"/>
                    <a:pt x="3618" y="7091"/>
                    <a:pt x="3645" y="7138"/>
                  </a:cubicBezTo>
                  <a:cubicBezTo>
                    <a:pt x="3682" y="7228"/>
                    <a:pt x="3739" y="7305"/>
                    <a:pt x="3813" y="7372"/>
                  </a:cubicBezTo>
                  <a:cubicBezTo>
                    <a:pt x="3903" y="7449"/>
                    <a:pt x="4003" y="7499"/>
                    <a:pt x="4120" y="7523"/>
                  </a:cubicBezTo>
                  <a:cubicBezTo>
                    <a:pt x="4161" y="7530"/>
                    <a:pt x="4202" y="7534"/>
                    <a:pt x="4243" y="7534"/>
                  </a:cubicBezTo>
                  <a:cubicBezTo>
                    <a:pt x="4316" y="7534"/>
                    <a:pt x="4387" y="7522"/>
                    <a:pt x="4458" y="7496"/>
                  </a:cubicBezTo>
                  <a:cubicBezTo>
                    <a:pt x="4565" y="7459"/>
                    <a:pt x="4655" y="7396"/>
                    <a:pt x="4732" y="7311"/>
                  </a:cubicBezTo>
                  <a:cubicBezTo>
                    <a:pt x="4816" y="7185"/>
                    <a:pt x="4889" y="7095"/>
                    <a:pt x="4916" y="6937"/>
                  </a:cubicBezTo>
                  <a:cubicBezTo>
                    <a:pt x="4929" y="6860"/>
                    <a:pt x="4936" y="6783"/>
                    <a:pt x="4932" y="6700"/>
                  </a:cubicBezTo>
                  <a:cubicBezTo>
                    <a:pt x="4932" y="6660"/>
                    <a:pt x="4929" y="6620"/>
                    <a:pt x="4920" y="6579"/>
                  </a:cubicBezTo>
                  <a:cubicBezTo>
                    <a:pt x="4896" y="6445"/>
                    <a:pt x="4866" y="6308"/>
                    <a:pt x="4836" y="6175"/>
                  </a:cubicBezTo>
                  <a:cubicBezTo>
                    <a:pt x="4802" y="6018"/>
                    <a:pt x="4765" y="5860"/>
                    <a:pt x="4719" y="5706"/>
                  </a:cubicBezTo>
                  <a:cubicBezTo>
                    <a:pt x="4665" y="5539"/>
                    <a:pt x="4611" y="5372"/>
                    <a:pt x="4558" y="5208"/>
                  </a:cubicBezTo>
                  <a:cubicBezTo>
                    <a:pt x="4511" y="5071"/>
                    <a:pt x="4481" y="4934"/>
                    <a:pt x="4448" y="4794"/>
                  </a:cubicBezTo>
                  <a:cubicBezTo>
                    <a:pt x="4364" y="4375"/>
                    <a:pt x="4290" y="3957"/>
                    <a:pt x="4184" y="3546"/>
                  </a:cubicBezTo>
                  <a:cubicBezTo>
                    <a:pt x="4080" y="3162"/>
                    <a:pt x="3949" y="2787"/>
                    <a:pt x="3836" y="2406"/>
                  </a:cubicBezTo>
                  <a:cubicBezTo>
                    <a:pt x="3773" y="2191"/>
                    <a:pt x="3702" y="1984"/>
                    <a:pt x="3625" y="1777"/>
                  </a:cubicBezTo>
                  <a:cubicBezTo>
                    <a:pt x="3538" y="1549"/>
                    <a:pt x="3464" y="1325"/>
                    <a:pt x="3401" y="1091"/>
                  </a:cubicBezTo>
                  <a:cubicBezTo>
                    <a:pt x="3364" y="904"/>
                    <a:pt x="3331" y="714"/>
                    <a:pt x="3287" y="526"/>
                  </a:cubicBezTo>
                  <a:cubicBezTo>
                    <a:pt x="3281" y="502"/>
                    <a:pt x="3277" y="479"/>
                    <a:pt x="3271" y="456"/>
                  </a:cubicBezTo>
                  <a:cubicBezTo>
                    <a:pt x="3251" y="388"/>
                    <a:pt x="3220" y="336"/>
                    <a:pt x="3187" y="272"/>
                  </a:cubicBezTo>
                  <a:cubicBezTo>
                    <a:pt x="3120" y="135"/>
                    <a:pt x="2950" y="31"/>
                    <a:pt x="2805" y="11"/>
                  </a:cubicBezTo>
                  <a:cubicBezTo>
                    <a:pt x="2772" y="4"/>
                    <a:pt x="2739" y="1"/>
                    <a:pt x="2705" y="1"/>
                  </a:cubicBezTo>
                  <a:close/>
                </a:path>
              </a:pathLst>
            </a:custGeom>
            <a:solidFill>
              <a:schemeClr val="lt2"/>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4" name="Google Shape;1871;p14">
              <a:extLst>
                <a:ext uri="{FF2B5EF4-FFF2-40B4-BE49-F238E27FC236}">
                  <a16:creationId xmlns:a16="http://schemas.microsoft.com/office/drawing/2014/main" id="{C6E4E6BB-F66A-8CF7-FE5D-C6EAF4C49C1A}"/>
                </a:ext>
              </a:extLst>
            </p:cNvPr>
            <p:cNvSpPr/>
            <p:nvPr/>
          </p:nvSpPr>
          <p:spPr>
            <a:xfrm>
              <a:off x="1459800" y="1512500"/>
              <a:ext cx="131625" cy="197100"/>
            </a:xfrm>
            <a:custGeom>
              <a:avLst/>
              <a:gdLst/>
              <a:ahLst/>
              <a:cxnLst/>
              <a:rect l="l" t="t" r="r" b="b"/>
              <a:pathLst>
                <a:path w="5265" h="7884" extrusionOk="0">
                  <a:moveTo>
                    <a:pt x="2706" y="3151"/>
                  </a:moveTo>
                  <a:cubicBezTo>
                    <a:pt x="2723" y="3222"/>
                    <a:pt x="2736" y="3292"/>
                    <a:pt x="2752" y="3362"/>
                  </a:cubicBezTo>
                  <a:lnTo>
                    <a:pt x="2796" y="3563"/>
                  </a:lnTo>
                  <a:cubicBezTo>
                    <a:pt x="2823" y="3690"/>
                    <a:pt x="2853" y="3813"/>
                    <a:pt x="2880" y="3941"/>
                  </a:cubicBezTo>
                  <a:cubicBezTo>
                    <a:pt x="2853" y="3944"/>
                    <a:pt x="2826" y="3947"/>
                    <a:pt x="2800" y="3951"/>
                  </a:cubicBezTo>
                  <a:lnTo>
                    <a:pt x="2669" y="3971"/>
                  </a:lnTo>
                  <a:cubicBezTo>
                    <a:pt x="2599" y="3981"/>
                    <a:pt x="2529" y="3991"/>
                    <a:pt x="2455" y="4001"/>
                  </a:cubicBezTo>
                  <a:lnTo>
                    <a:pt x="2362" y="4011"/>
                  </a:lnTo>
                  <a:cubicBezTo>
                    <a:pt x="2365" y="4001"/>
                    <a:pt x="2368" y="3987"/>
                    <a:pt x="2374" y="3974"/>
                  </a:cubicBezTo>
                  <a:lnTo>
                    <a:pt x="2462" y="3760"/>
                  </a:lnTo>
                  <a:cubicBezTo>
                    <a:pt x="2545" y="3560"/>
                    <a:pt x="2629" y="3359"/>
                    <a:pt x="2706" y="3151"/>
                  </a:cubicBezTo>
                  <a:close/>
                  <a:moveTo>
                    <a:pt x="2749" y="1934"/>
                  </a:moveTo>
                  <a:lnTo>
                    <a:pt x="2525" y="2613"/>
                  </a:lnTo>
                  <a:cubicBezTo>
                    <a:pt x="2411" y="2954"/>
                    <a:pt x="2271" y="3296"/>
                    <a:pt x="2138" y="3626"/>
                  </a:cubicBezTo>
                  <a:lnTo>
                    <a:pt x="2050" y="3844"/>
                  </a:lnTo>
                  <a:cubicBezTo>
                    <a:pt x="2017" y="3924"/>
                    <a:pt x="1984" y="4008"/>
                    <a:pt x="1953" y="4091"/>
                  </a:cubicBezTo>
                  <a:lnTo>
                    <a:pt x="1820" y="4435"/>
                  </a:lnTo>
                  <a:lnTo>
                    <a:pt x="2502" y="4349"/>
                  </a:lnTo>
                  <a:cubicBezTo>
                    <a:pt x="2575" y="4339"/>
                    <a:pt x="2649" y="4329"/>
                    <a:pt x="2723" y="4319"/>
                  </a:cubicBezTo>
                  <a:lnTo>
                    <a:pt x="2850" y="4299"/>
                  </a:lnTo>
                  <a:cubicBezTo>
                    <a:pt x="2896" y="4292"/>
                    <a:pt x="2947" y="4288"/>
                    <a:pt x="2993" y="4282"/>
                  </a:cubicBezTo>
                  <a:cubicBezTo>
                    <a:pt x="3033" y="4279"/>
                    <a:pt x="3077" y="4275"/>
                    <a:pt x="3117" y="4272"/>
                  </a:cubicBezTo>
                  <a:lnTo>
                    <a:pt x="3311" y="4248"/>
                  </a:lnTo>
                  <a:lnTo>
                    <a:pt x="3228" y="3887"/>
                  </a:lnTo>
                  <a:cubicBezTo>
                    <a:pt x="3197" y="3753"/>
                    <a:pt x="3167" y="3623"/>
                    <a:pt x="3137" y="3476"/>
                  </a:cubicBezTo>
                  <a:lnTo>
                    <a:pt x="3134" y="3456"/>
                  </a:lnTo>
                  <a:lnTo>
                    <a:pt x="2960" y="3496"/>
                  </a:lnTo>
                  <a:lnTo>
                    <a:pt x="3127" y="3429"/>
                  </a:lnTo>
                  <a:lnTo>
                    <a:pt x="3117" y="3382"/>
                  </a:lnTo>
                  <a:lnTo>
                    <a:pt x="3097" y="3285"/>
                  </a:lnTo>
                  <a:cubicBezTo>
                    <a:pt x="3050" y="3081"/>
                    <a:pt x="3004" y="2877"/>
                    <a:pt x="2956" y="2673"/>
                  </a:cubicBezTo>
                  <a:cubicBezTo>
                    <a:pt x="2940" y="2609"/>
                    <a:pt x="2923" y="2546"/>
                    <a:pt x="2907" y="2486"/>
                  </a:cubicBezTo>
                  <a:lnTo>
                    <a:pt x="2749" y="1934"/>
                  </a:lnTo>
                  <a:close/>
                  <a:moveTo>
                    <a:pt x="2855" y="352"/>
                  </a:moveTo>
                  <a:cubicBezTo>
                    <a:pt x="2879" y="352"/>
                    <a:pt x="2904" y="355"/>
                    <a:pt x="2930" y="359"/>
                  </a:cubicBezTo>
                  <a:cubicBezTo>
                    <a:pt x="3030" y="372"/>
                    <a:pt x="3144" y="449"/>
                    <a:pt x="3181" y="526"/>
                  </a:cubicBezTo>
                  <a:lnTo>
                    <a:pt x="3201" y="566"/>
                  </a:lnTo>
                  <a:cubicBezTo>
                    <a:pt x="3224" y="607"/>
                    <a:pt x="3241" y="640"/>
                    <a:pt x="3251" y="673"/>
                  </a:cubicBezTo>
                  <a:cubicBezTo>
                    <a:pt x="3257" y="697"/>
                    <a:pt x="3261" y="717"/>
                    <a:pt x="3268" y="740"/>
                  </a:cubicBezTo>
                  <a:cubicBezTo>
                    <a:pt x="3294" y="871"/>
                    <a:pt x="3322" y="1001"/>
                    <a:pt x="3345" y="1132"/>
                  </a:cubicBezTo>
                  <a:lnTo>
                    <a:pt x="3382" y="1315"/>
                  </a:lnTo>
                  <a:cubicBezTo>
                    <a:pt x="3448" y="1553"/>
                    <a:pt x="3522" y="1780"/>
                    <a:pt x="3609" y="2011"/>
                  </a:cubicBezTo>
                  <a:cubicBezTo>
                    <a:pt x="3686" y="2212"/>
                    <a:pt x="3753" y="2416"/>
                    <a:pt x="3819" y="2629"/>
                  </a:cubicBezTo>
                  <a:cubicBezTo>
                    <a:pt x="3856" y="2760"/>
                    <a:pt x="3899" y="2890"/>
                    <a:pt x="3940" y="3021"/>
                  </a:cubicBezTo>
                  <a:cubicBezTo>
                    <a:pt x="4017" y="3265"/>
                    <a:pt x="4097" y="3516"/>
                    <a:pt x="4164" y="3767"/>
                  </a:cubicBezTo>
                  <a:cubicBezTo>
                    <a:pt x="4248" y="4081"/>
                    <a:pt x="4311" y="4409"/>
                    <a:pt x="4371" y="4723"/>
                  </a:cubicBezTo>
                  <a:lnTo>
                    <a:pt x="4428" y="5004"/>
                  </a:lnTo>
                  <a:cubicBezTo>
                    <a:pt x="4461" y="5151"/>
                    <a:pt x="4495" y="5295"/>
                    <a:pt x="4542" y="5439"/>
                  </a:cubicBezTo>
                  <a:cubicBezTo>
                    <a:pt x="4595" y="5603"/>
                    <a:pt x="4649" y="5767"/>
                    <a:pt x="4699" y="5931"/>
                  </a:cubicBezTo>
                  <a:cubicBezTo>
                    <a:pt x="4739" y="6061"/>
                    <a:pt x="4776" y="6201"/>
                    <a:pt x="4816" y="6386"/>
                  </a:cubicBezTo>
                  <a:lnTo>
                    <a:pt x="4836" y="6476"/>
                  </a:lnTo>
                  <a:cubicBezTo>
                    <a:pt x="4856" y="6579"/>
                    <a:pt x="4880" y="6683"/>
                    <a:pt x="4900" y="6787"/>
                  </a:cubicBezTo>
                  <a:cubicBezTo>
                    <a:pt x="4907" y="6817"/>
                    <a:pt x="4907" y="6847"/>
                    <a:pt x="4910" y="6880"/>
                  </a:cubicBezTo>
                  <a:cubicBezTo>
                    <a:pt x="4910" y="6948"/>
                    <a:pt x="4907" y="7011"/>
                    <a:pt x="4893" y="7081"/>
                  </a:cubicBezTo>
                  <a:cubicBezTo>
                    <a:pt x="4876" y="7181"/>
                    <a:pt x="4833" y="7245"/>
                    <a:pt x="4766" y="7345"/>
                  </a:cubicBezTo>
                  <a:lnTo>
                    <a:pt x="4742" y="7375"/>
                  </a:lnTo>
                  <a:cubicBezTo>
                    <a:pt x="4689" y="7436"/>
                    <a:pt x="4626" y="7479"/>
                    <a:pt x="4552" y="7506"/>
                  </a:cubicBezTo>
                  <a:cubicBezTo>
                    <a:pt x="4499" y="7523"/>
                    <a:pt x="4448" y="7532"/>
                    <a:pt x="4396" y="7532"/>
                  </a:cubicBezTo>
                  <a:cubicBezTo>
                    <a:pt x="4366" y="7532"/>
                    <a:pt x="4336" y="7529"/>
                    <a:pt x="4305" y="7522"/>
                  </a:cubicBezTo>
                  <a:cubicBezTo>
                    <a:pt x="4217" y="7506"/>
                    <a:pt x="4144" y="7469"/>
                    <a:pt x="4080" y="7416"/>
                  </a:cubicBezTo>
                  <a:cubicBezTo>
                    <a:pt x="4027" y="7365"/>
                    <a:pt x="3987" y="7309"/>
                    <a:pt x="3956" y="7245"/>
                  </a:cubicBezTo>
                  <a:lnTo>
                    <a:pt x="3947" y="7225"/>
                  </a:lnTo>
                  <a:cubicBezTo>
                    <a:pt x="3927" y="7188"/>
                    <a:pt x="3907" y="7152"/>
                    <a:pt x="3896" y="7104"/>
                  </a:cubicBezTo>
                  <a:cubicBezTo>
                    <a:pt x="3879" y="7031"/>
                    <a:pt x="3859" y="6954"/>
                    <a:pt x="3850" y="6877"/>
                  </a:cubicBezTo>
                  <a:cubicBezTo>
                    <a:pt x="3843" y="6823"/>
                    <a:pt x="3833" y="6770"/>
                    <a:pt x="3823" y="6717"/>
                  </a:cubicBezTo>
                  <a:cubicBezTo>
                    <a:pt x="3810" y="6650"/>
                    <a:pt x="3796" y="6579"/>
                    <a:pt x="3783" y="6506"/>
                  </a:cubicBezTo>
                  <a:cubicBezTo>
                    <a:pt x="3746" y="6352"/>
                    <a:pt x="3699" y="6192"/>
                    <a:pt x="3639" y="5984"/>
                  </a:cubicBezTo>
                  <a:lnTo>
                    <a:pt x="3632" y="5968"/>
                  </a:lnTo>
                  <a:cubicBezTo>
                    <a:pt x="3609" y="5880"/>
                    <a:pt x="3582" y="5793"/>
                    <a:pt x="3558" y="5707"/>
                  </a:cubicBezTo>
                  <a:cubicBezTo>
                    <a:pt x="3518" y="5563"/>
                    <a:pt x="3492" y="5412"/>
                    <a:pt x="3468" y="5285"/>
                  </a:cubicBezTo>
                  <a:lnTo>
                    <a:pt x="3425" y="5017"/>
                  </a:lnTo>
                  <a:lnTo>
                    <a:pt x="3221" y="5061"/>
                  </a:lnTo>
                  <a:cubicBezTo>
                    <a:pt x="3174" y="5068"/>
                    <a:pt x="3124" y="5071"/>
                    <a:pt x="3074" y="5077"/>
                  </a:cubicBezTo>
                  <a:cubicBezTo>
                    <a:pt x="3010" y="5081"/>
                    <a:pt x="2947" y="5088"/>
                    <a:pt x="2883" y="5102"/>
                  </a:cubicBezTo>
                  <a:cubicBezTo>
                    <a:pt x="2769" y="5122"/>
                    <a:pt x="2655" y="5138"/>
                    <a:pt x="2545" y="5151"/>
                  </a:cubicBezTo>
                  <a:cubicBezTo>
                    <a:pt x="2374" y="5178"/>
                    <a:pt x="2204" y="5198"/>
                    <a:pt x="2033" y="5222"/>
                  </a:cubicBezTo>
                  <a:lnTo>
                    <a:pt x="1763" y="5255"/>
                  </a:lnTo>
                  <a:cubicBezTo>
                    <a:pt x="1756" y="5256"/>
                    <a:pt x="1748" y="5257"/>
                    <a:pt x="1738" y="5257"/>
                  </a:cubicBezTo>
                  <a:cubicBezTo>
                    <a:pt x="1727" y="5257"/>
                    <a:pt x="1716" y="5256"/>
                    <a:pt x="1703" y="5255"/>
                  </a:cubicBezTo>
                  <a:lnTo>
                    <a:pt x="1559" y="5242"/>
                  </a:lnTo>
                  <a:lnTo>
                    <a:pt x="1428" y="5679"/>
                  </a:lnTo>
                  <a:cubicBezTo>
                    <a:pt x="1358" y="5917"/>
                    <a:pt x="1275" y="6155"/>
                    <a:pt x="1195" y="6386"/>
                  </a:cubicBezTo>
                  <a:lnTo>
                    <a:pt x="1161" y="6479"/>
                  </a:lnTo>
                  <a:cubicBezTo>
                    <a:pt x="1124" y="6590"/>
                    <a:pt x="1090" y="6703"/>
                    <a:pt x="1060" y="6817"/>
                  </a:cubicBezTo>
                  <a:cubicBezTo>
                    <a:pt x="1030" y="6924"/>
                    <a:pt x="1007" y="7031"/>
                    <a:pt x="983" y="7141"/>
                  </a:cubicBezTo>
                  <a:lnTo>
                    <a:pt x="950" y="7275"/>
                  </a:lnTo>
                  <a:cubicBezTo>
                    <a:pt x="934" y="7362"/>
                    <a:pt x="890" y="7425"/>
                    <a:pt x="826" y="7469"/>
                  </a:cubicBezTo>
                  <a:cubicBezTo>
                    <a:pt x="779" y="7502"/>
                    <a:pt x="724" y="7519"/>
                    <a:pt x="668" y="7519"/>
                  </a:cubicBezTo>
                  <a:cubicBezTo>
                    <a:pt x="648" y="7519"/>
                    <a:pt x="628" y="7517"/>
                    <a:pt x="609" y="7513"/>
                  </a:cubicBezTo>
                  <a:cubicBezTo>
                    <a:pt x="536" y="7499"/>
                    <a:pt x="465" y="7449"/>
                    <a:pt x="418" y="7382"/>
                  </a:cubicBezTo>
                  <a:cubicBezTo>
                    <a:pt x="378" y="7315"/>
                    <a:pt x="365" y="7245"/>
                    <a:pt x="378" y="7178"/>
                  </a:cubicBezTo>
                  <a:cubicBezTo>
                    <a:pt x="392" y="7115"/>
                    <a:pt x="408" y="7054"/>
                    <a:pt x="422" y="6991"/>
                  </a:cubicBezTo>
                  <a:cubicBezTo>
                    <a:pt x="452" y="6840"/>
                    <a:pt x="485" y="6687"/>
                    <a:pt x="528" y="6542"/>
                  </a:cubicBezTo>
                  <a:cubicBezTo>
                    <a:pt x="589" y="6342"/>
                    <a:pt x="656" y="6141"/>
                    <a:pt x="719" y="5951"/>
                  </a:cubicBezTo>
                  <a:cubicBezTo>
                    <a:pt x="806" y="5663"/>
                    <a:pt x="894" y="5369"/>
                    <a:pt x="977" y="5077"/>
                  </a:cubicBezTo>
                  <a:lnTo>
                    <a:pt x="1067" y="4764"/>
                  </a:lnTo>
                  <a:cubicBezTo>
                    <a:pt x="1084" y="4707"/>
                    <a:pt x="1104" y="4653"/>
                    <a:pt x="1121" y="4596"/>
                  </a:cubicBezTo>
                  <a:lnTo>
                    <a:pt x="1187" y="4395"/>
                  </a:lnTo>
                  <a:cubicBezTo>
                    <a:pt x="1215" y="4312"/>
                    <a:pt x="1241" y="4228"/>
                    <a:pt x="1271" y="4148"/>
                  </a:cubicBezTo>
                  <a:lnTo>
                    <a:pt x="1325" y="4001"/>
                  </a:lnTo>
                  <a:cubicBezTo>
                    <a:pt x="1375" y="3867"/>
                    <a:pt x="1425" y="3730"/>
                    <a:pt x="1475" y="3597"/>
                  </a:cubicBezTo>
                  <a:lnTo>
                    <a:pt x="1485" y="3569"/>
                  </a:lnTo>
                  <a:cubicBezTo>
                    <a:pt x="1562" y="3372"/>
                    <a:pt x="1636" y="3171"/>
                    <a:pt x="1712" y="2974"/>
                  </a:cubicBezTo>
                  <a:cubicBezTo>
                    <a:pt x="1769" y="2824"/>
                    <a:pt x="1823" y="2669"/>
                    <a:pt x="1880" y="2509"/>
                  </a:cubicBezTo>
                  <a:lnTo>
                    <a:pt x="1900" y="2433"/>
                  </a:lnTo>
                  <a:cubicBezTo>
                    <a:pt x="1937" y="2322"/>
                    <a:pt x="1970" y="2208"/>
                    <a:pt x="2004" y="2095"/>
                  </a:cubicBezTo>
                  <a:cubicBezTo>
                    <a:pt x="2033" y="1994"/>
                    <a:pt x="2061" y="1891"/>
                    <a:pt x="2090" y="1791"/>
                  </a:cubicBezTo>
                  <a:cubicBezTo>
                    <a:pt x="2178" y="1476"/>
                    <a:pt x="2271" y="1152"/>
                    <a:pt x="2382" y="843"/>
                  </a:cubicBezTo>
                  <a:lnTo>
                    <a:pt x="2391" y="817"/>
                  </a:lnTo>
                  <a:cubicBezTo>
                    <a:pt x="2419" y="737"/>
                    <a:pt x="2448" y="656"/>
                    <a:pt x="2485" y="593"/>
                  </a:cubicBezTo>
                  <a:cubicBezTo>
                    <a:pt x="2539" y="506"/>
                    <a:pt x="2575" y="456"/>
                    <a:pt x="2632" y="419"/>
                  </a:cubicBezTo>
                  <a:cubicBezTo>
                    <a:pt x="2711" y="373"/>
                    <a:pt x="2780" y="352"/>
                    <a:pt x="2855" y="352"/>
                  </a:cubicBezTo>
                  <a:close/>
                  <a:moveTo>
                    <a:pt x="2851" y="0"/>
                  </a:moveTo>
                  <a:cubicBezTo>
                    <a:pt x="2711" y="0"/>
                    <a:pt x="2582" y="39"/>
                    <a:pt x="2451" y="118"/>
                  </a:cubicBezTo>
                  <a:cubicBezTo>
                    <a:pt x="2321" y="198"/>
                    <a:pt x="2248" y="309"/>
                    <a:pt x="2184" y="412"/>
                  </a:cubicBezTo>
                  <a:cubicBezTo>
                    <a:pt x="2127" y="506"/>
                    <a:pt x="2090" y="610"/>
                    <a:pt x="2061" y="700"/>
                  </a:cubicBezTo>
                  <a:lnTo>
                    <a:pt x="2050" y="727"/>
                  </a:lnTo>
                  <a:cubicBezTo>
                    <a:pt x="1937" y="1044"/>
                    <a:pt x="1843" y="1376"/>
                    <a:pt x="1752" y="1693"/>
                  </a:cubicBezTo>
                  <a:cubicBezTo>
                    <a:pt x="1723" y="1794"/>
                    <a:pt x="1696" y="1894"/>
                    <a:pt x="1666" y="1998"/>
                  </a:cubicBezTo>
                  <a:cubicBezTo>
                    <a:pt x="1632" y="2108"/>
                    <a:pt x="1599" y="2222"/>
                    <a:pt x="1565" y="2332"/>
                  </a:cubicBezTo>
                  <a:lnTo>
                    <a:pt x="1545" y="2402"/>
                  </a:lnTo>
                  <a:cubicBezTo>
                    <a:pt x="1491" y="2553"/>
                    <a:pt x="1442" y="2700"/>
                    <a:pt x="1385" y="2850"/>
                  </a:cubicBezTo>
                  <a:cubicBezTo>
                    <a:pt x="1308" y="3048"/>
                    <a:pt x="1235" y="3245"/>
                    <a:pt x="1158" y="3442"/>
                  </a:cubicBezTo>
                  <a:lnTo>
                    <a:pt x="1147" y="3469"/>
                  </a:lnTo>
                  <a:cubicBezTo>
                    <a:pt x="1094" y="3606"/>
                    <a:pt x="1044" y="3743"/>
                    <a:pt x="994" y="3881"/>
                  </a:cubicBezTo>
                  <a:lnTo>
                    <a:pt x="940" y="4024"/>
                  </a:lnTo>
                  <a:cubicBezTo>
                    <a:pt x="910" y="4111"/>
                    <a:pt x="880" y="4202"/>
                    <a:pt x="853" y="4288"/>
                  </a:cubicBezTo>
                  <a:lnTo>
                    <a:pt x="789" y="4483"/>
                  </a:lnTo>
                  <a:cubicBezTo>
                    <a:pt x="769" y="4543"/>
                    <a:pt x="749" y="4603"/>
                    <a:pt x="729" y="4667"/>
                  </a:cubicBezTo>
                  <a:lnTo>
                    <a:pt x="639" y="4981"/>
                  </a:lnTo>
                  <a:cubicBezTo>
                    <a:pt x="556" y="5272"/>
                    <a:pt x="472" y="5559"/>
                    <a:pt x="385" y="5844"/>
                  </a:cubicBezTo>
                  <a:cubicBezTo>
                    <a:pt x="321" y="6034"/>
                    <a:pt x="251" y="6235"/>
                    <a:pt x="191" y="6442"/>
                  </a:cubicBezTo>
                  <a:cubicBezTo>
                    <a:pt x="147" y="6599"/>
                    <a:pt x="111" y="6760"/>
                    <a:pt x="77" y="6914"/>
                  </a:cubicBezTo>
                  <a:cubicBezTo>
                    <a:pt x="64" y="6977"/>
                    <a:pt x="51" y="7038"/>
                    <a:pt x="37" y="7098"/>
                  </a:cubicBezTo>
                  <a:cubicBezTo>
                    <a:pt x="0" y="7258"/>
                    <a:pt x="31" y="7429"/>
                    <a:pt x="124" y="7573"/>
                  </a:cubicBezTo>
                  <a:cubicBezTo>
                    <a:pt x="221" y="7723"/>
                    <a:pt x="375" y="7827"/>
                    <a:pt x="542" y="7860"/>
                  </a:cubicBezTo>
                  <a:cubicBezTo>
                    <a:pt x="580" y="7867"/>
                    <a:pt x="619" y="7871"/>
                    <a:pt x="658" y="7871"/>
                  </a:cubicBezTo>
                  <a:cubicBezTo>
                    <a:pt x="787" y="7871"/>
                    <a:pt x="915" y="7832"/>
                    <a:pt x="1024" y="7760"/>
                  </a:cubicBezTo>
                  <a:cubicBezTo>
                    <a:pt x="1161" y="7666"/>
                    <a:pt x="1255" y="7526"/>
                    <a:pt x="1295" y="7355"/>
                  </a:cubicBezTo>
                  <a:lnTo>
                    <a:pt x="1325" y="7215"/>
                  </a:lnTo>
                  <a:cubicBezTo>
                    <a:pt x="1348" y="7115"/>
                    <a:pt x="1371" y="7011"/>
                    <a:pt x="1398" y="6911"/>
                  </a:cubicBezTo>
                  <a:cubicBezTo>
                    <a:pt x="1428" y="6800"/>
                    <a:pt x="1462" y="6693"/>
                    <a:pt x="1496" y="6590"/>
                  </a:cubicBezTo>
                  <a:lnTo>
                    <a:pt x="1525" y="6502"/>
                  </a:lnTo>
                  <a:cubicBezTo>
                    <a:pt x="1609" y="6269"/>
                    <a:pt x="1692" y="6025"/>
                    <a:pt x="1766" y="5780"/>
                  </a:cubicBezTo>
                  <a:lnTo>
                    <a:pt x="1817" y="5603"/>
                  </a:lnTo>
                  <a:lnTo>
                    <a:pt x="2081" y="5570"/>
                  </a:lnTo>
                  <a:cubicBezTo>
                    <a:pt x="2251" y="5546"/>
                    <a:pt x="2422" y="5526"/>
                    <a:pt x="2592" y="5499"/>
                  </a:cubicBezTo>
                  <a:cubicBezTo>
                    <a:pt x="2709" y="5486"/>
                    <a:pt x="2830" y="5466"/>
                    <a:pt x="2944" y="5446"/>
                  </a:cubicBezTo>
                  <a:cubicBezTo>
                    <a:pt x="2996" y="5435"/>
                    <a:pt x="3050" y="5432"/>
                    <a:pt x="3107" y="5426"/>
                  </a:cubicBezTo>
                  <a:lnTo>
                    <a:pt x="3137" y="5426"/>
                  </a:lnTo>
                  <a:cubicBezTo>
                    <a:pt x="3157" y="5543"/>
                    <a:pt x="3184" y="5670"/>
                    <a:pt x="3217" y="5800"/>
                  </a:cubicBezTo>
                  <a:cubicBezTo>
                    <a:pt x="3245" y="5891"/>
                    <a:pt x="3271" y="5977"/>
                    <a:pt x="3297" y="6068"/>
                  </a:cubicBezTo>
                  <a:lnTo>
                    <a:pt x="3302" y="6085"/>
                  </a:lnTo>
                  <a:cubicBezTo>
                    <a:pt x="3362" y="6285"/>
                    <a:pt x="3405" y="6442"/>
                    <a:pt x="3438" y="6582"/>
                  </a:cubicBezTo>
                  <a:cubicBezTo>
                    <a:pt x="3452" y="6650"/>
                    <a:pt x="3465" y="6713"/>
                    <a:pt x="3478" y="6780"/>
                  </a:cubicBezTo>
                  <a:cubicBezTo>
                    <a:pt x="3485" y="6830"/>
                    <a:pt x="3495" y="6880"/>
                    <a:pt x="3502" y="6931"/>
                  </a:cubicBezTo>
                  <a:cubicBezTo>
                    <a:pt x="3515" y="7014"/>
                    <a:pt x="3535" y="7101"/>
                    <a:pt x="3558" y="7201"/>
                  </a:cubicBezTo>
                  <a:cubicBezTo>
                    <a:pt x="3575" y="7275"/>
                    <a:pt x="3609" y="7339"/>
                    <a:pt x="3639" y="7392"/>
                  </a:cubicBezTo>
                  <a:cubicBezTo>
                    <a:pt x="3686" y="7499"/>
                    <a:pt x="3756" y="7596"/>
                    <a:pt x="3850" y="7680"/>
                  </a:cubicBezTo>
                  <a:cubicBezTo>
                    <a:pt x="3960" y="7777"/>
                    <a:pt x="4091" y="7840"/>
                    <a:pt x="4237" y="7867"/>
                  </a:cubicBezTo>
                  <a:cubicBezTo>
                    <a:pt x="4288" y="7877"/>
                    <a:pt x="4341" y="7884"/>
                    <a:pt x="4395" y="7884"/>
                  </a:cubicBezTo>
                  <a:cubicBezTo>
                    <a:pt x="4485" y="7884"/>
                    <a:pt x="4579" y="7867"/>
                    <a:pt x="4669" y="7837"/>
                  </a:cubicBezTo>
                  <a:cubicBezTo>
                    <a:pt x="4802" y="7786"/>
                    <a:pt x="4920" y="7710"/>
                    <a:pt x="5014" y="7603"/>
                  </a:cubicBezTo>
                  <a:lnTo>
                    <a:pt x="5057" y="7542"/>
                  </a:lnTo>
                  <a:cubicBezTo>
                    <a:pt x="5134" y="7425"/>
                    <a:pt x="5208" y="7319"/>
                    <a:pt x="5241" y="7141"/>
                  </a:cubicBezTo>
                  <a:cubicBezTo>
                    <a:pt x="5258" y="7048"/>
                    <a:pt x="5264" y="6961"/>
                    <a:pt x="5261" y="6871"/>
                  </a:cubicBezTo>
                  <a:cubicBezTo>
                    <a:pt x="5258" y="6820"/>
                    <a:pt x="5254" y="6770"/>
                    <a:pt x="5244" y="6720"/>
                  </a:cubicBezTo>
                  <a:cubicBezTo>
                    <a:pt x="5224" y="6613"/>
                    <a:pt x="5201" y="6509"/>
                    <a:pt x="5177" y="6402"/>
                  </a:cubicBezTo>
                  <a:lnTo>
                    <a:pt x="5157" y="6312"/>
                  </a:lnTo>
                  <a:cubicBezTo>
                    <a:pt x="5117" y="6121"/>
                    <a:pt x="5077" y="5968"/>
                    <a:pt x="5037" y="5827"/>
                  </a:cubicBezTo>
                  <a:cubicBezTo>
                    <a:pt x="4987" y="5659"/>
                    <a:pt x="4930" y="5492"/>
                    <a:pt x="4876" y="5325"/>
                  </a:cubicBezTo>
                  <a:cubicBezTo>
                    <a:pt x="4833" y="5202"/>
                    <a:pt x="4802" y="5071"/>
                    <a:pt x="4773" y="4934"/>
                  </a:cubicBezTo>
                  <a:lnTo>
                    <a:pt x="4719" y="4656"/>
                  </a:lnTo>
                  <a:cubicBezTo>
                    <a:pt x="4656" y="4335"/>
                    <a:pt x="4589" y="4001"/>
                    <a:pt x="4501" y="3677"/>
                  </a:cubicBezTo>
                  <a:cubicBezTo>
                    <a:pt x="4435" y="3419"/>
                    <a:pt x="4355" y="3165"/>
                    <a:pt x="4274" y="2917"/>
                  </a:cubicBezTo>
                  <a:lnTo>
                    <a:pt x="4154" y="2526"/>
                  </a:lnTo>
                  <a:cubicBezTo>
                    <a:pt x="4087" y="2308"/>
                    <a:pt x="4017" y="2095"/>
                    <a:pt x="3940" y="1887"/>
                  </a:cubicBezTo>
                  <a:cubicBezTo>
                    <a:pt x="3856" y="1666"/>
                    <a:pt x="3786" y="1445"/>
                    <a:pt x="3723" y="1232"/>
                  </a:cubicBezTo>
                  <a:lnTo>
                    <a:pt x="3692" y="1068"/>
                  </a:lnTo>
                  <a:cubicBezTo>
                    <a:pt x="3666" y="931"/>
                    <a:pt x="3639" y="797"/>
                    <a:pt x="3609" y="663"/>
                  </a:cubicBezTo>
                  <a:cubicBezTo>
                    <a:pt x="3606" y="636"/>
                    <a:pt x="3598" y="610"/>
                    <a:pt x="3592" y="583"/>
                  </a:cubicBezTo>
                  <a:cubicBezTo>
                    <a:pt x="3572" y="513"/>
                    <a:pt x="3542" y="456"/>
                    <a:pt x="3515" y="402"/>
                  </a:cubicBezTo>
                  <a:lnTo>
                    <a:pt x="3495" y="366"/>
                  </a:lnTo>
                  <a:cubicBezTo>
                    <a:pt x="3405" y="188"/>
                    <a:pt x="3194" y="41"/>
                    <a:pt x="2984" y="11"/>
                  </a:cubicBezTo>
                  <a:cubicBezTo>
                    <a:pt x="2938" y="4"/>
                    <a:pt x="2894" y="0"/>
                    <a:pt x="2851" y="0"/>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grpSp>
      <p:grpSp>
        <p:nvGrpSpPr>
          <p:cNvPr id="15" name="Google Shape;1872;p14">
            <a:extLst>
              <a:ext uri="{FF2B5EF4-FFF2-40B4-BE49-F238E27FC236}">
                <a16:creationId xmlns:a16="http://schemas.microsoft.com/office/drawing/2014/main" id="{46A5C1FE-A49D-36D3-7A30-F4E79315C385}"/>
              </a:ext>
            </a:extLst>
          </p:cNvPr>
          <p:cNvGrpSpPr/>
          <p:nvPr/>
        </p:nvGrpSpPr>
        <p:grpSpPr>
          <a:xfrm>
            <a:off x="12086604" y="4766802"/>
            <a:ext cx="296133" cy="331191"/>
            <a:chOff x="4791500" y="4541438"/>
            <a:chExt cx="163225" cy="182575"/>
          </a:xfrm>
        </p:grpSpPr>
        <p:sp>
          <p:nvSpPr>
            <p:cNvPr id="16" name="Google Shape;1873;p14">
              <a:extLst>
                <a:ext uri="{FF2B5EF4-FFF2-40B4-BE49-F238E27FC236}">
                  <a16:creationId xmlns:a16="http://schemas.microsoft.com/office/drawing/2014/main" id="{1DEF1E57-294D-7C98-0C5C-D833B133ED47}"/>
                </a:ext>
              </a:extLst>
            </p:cNvPr>
            <p:cNvSpPr/>
            <p:nvPr/>
          </p:nvSpPr>
          <p:spPr>
            <a:xfrm>
              <a:off x="4795950" y="4545838"/>
              <a:ext cx="154425" cy="173825"/>
            </a:xfrm>
            <a:custGeom>
              <a:avLst/>
              <a:gdLst/>
              <a:ahLst/>
              <a:cxnLst/>
              <a:rect l="l" t="t" r="r" b="b"/>
              <a:pathLst>
                <a:path w="6177" h="6953" extrusionOk="0">
                  <a:moveTo>
                    <a:pt x="3438" y="1267"/>
                  </a:moveTo>
                  <a:cubicBezTo>
                    <a:pt x="3458" y="1271"/>
                    <a:pt x="3475" y="1275"/>
                    <a:pt x="3495" y="1275"/>
                  </a:cubicBezTo>
                  <a:cubicBezTo>
                    <a:pt x="3575" y="1288"/>
                    <a:pt x="3652" y="1301"/>
                    <a:pt x="3733" y="1315"/>
                  </a:cubicBezTo>
                  <a:cubicBezTo>
                    <a:pt x="3849" y="1338"/>
                    <a:pt x="3969" y="1358"/>
                    <a:pt x="4087" y="1381"/>
                  </a:cubicBezTo>
                  <a:cubicBezTo>
                    <a:pt x="4190" y="1408"/>
                    <a:pt x="4294" y="1442"/>
                    <a:pt x="4391" y="1482"/>
                  </a:cubicBezTo>
                  <a:cubicBezTo>
                    <a:pt x="4491" y="1545"/>
                    <a:pt x="4585" y="1619"/>
                    <a:pt x="4676" y="1699"/>
                  </a:cubicBezTo>
                  <a:cubicBezTo>
                    <a:pt x="4776" y="1796"/>
                    <a:pt x="4876" y="1897"/>
                    <a:pt x="4960" y="2007"/>
                  </a:cubicBezTo>
                  <a:cubicBezTo>
                    <a:pt x="4966" y="2027"/>
                    <a:pt x="4977" y="2044"/>
                    <a:pt x="4986" y="2064"/>
                  </a:cubicBezTo>
                  <a:cubicBezTo>
                    <a:pt x="4983" y="2124"/>
                    <a:pt x="4980" y="2184"/>
                    <a:pt x="4970" y="2244"/>
                  </a:cubicBezTo>
                  <a:lnTo>
                    <a:pt x="4963" y="2264"/>
                  </a:lnTo>
                  <a:cubicBezTo>
                    <a:pt x="4920" y="2338"/>
                    <a:pt x="4866" y="2408"/>
                    <a:pt x="4812" y="2479"/>
                  </a:cubicBezTo>
                  <a:lnTo>
                    <a:pt x="4792" y="2495"/>
                  </a:lnTo>
                  <a:cubicBezTo>
                    <a:pt x="4702" y="2542"/>
                    <a:pt x="4608" y="2582"/>
                    <a:pt x="4515" y="2615"/>
                  </a:cubicBezTo>
                  <a:cubicBezTo>
                    <a:pt x="4408" y="2642"/>
                    <a:pt x="4298" y="2652"/>
                    <a:pt x="4190" y="2666"/>
                  </a:cubicBezTo>
                  <a:cubicBezTo>
                    <a:pt x="4114" y="2675"/>
                    <a:pt x="4034" y="2686"/>
                    <a:pt x="3953" y="2692"/>
                  </a:cubicBezTo>
                  <a:cubicBezTo>
                    <a:pt x="3816" y="2692"/>
                    <a:pt x="3679" y="2679"/>
                    <a:pt x="3538" y="2666"/>
                  </a:cubicBezTo>
                  <a:cubicBezTo>
                    <a:pt x="3415" y="2652"/>
                    <a:pt x="3291" y="2639"/>
                    <a:pt x="3167" y="2615"/>
                  </a:cubicBezTo>
                  <a:cubicBezTo>
                    <a:pt x="3074" y="2589"/>
                    <a:pt x="2983" y="2562"/>
                    <a:pt x="2886" y="2552"/>
                  </a:cubicBezTo>
                  <a:cubicBezTo>
                    <a:pt x="2864" y="2549"/>
                    <a:pt x="2843" y="2548"/>
                    <a:pt x="2822" y="2548"/>
                  </a:cubicBezTo>
                  <a:cubicBezTo>
                    <a:pt x="2763" y="2548"/>
                    <a:pt x="2705" y="2557"/>
                    <a:pt x="2649" y="2572"/>
                  </a:cubicBezTo>
                  <a:cubicBezTo>
                    <a:pt x="2665" y="2539"/>
                    <a:pt x="2679" y="2508"/>
                    <a:pt x="2692" y="2475"/>
                  </a:cubicBezTo>
                  <a:cubicBezTo>
                    <a:pt x="2742" y="2385"/>
                    <a:pt x="2789" y="2294"/>
                    <a:pt x="2842" y="2204"/>
                  </a:cubicBezTo>
                  <a:cubicBezTo>
                    <a:pt x="2923" y="2070"/>
                    <a:pt x="3000" y="1940"/>
                    <a:pt x="3080" y="1809"/>
                  </a:cubicBezTo>
                  <a:cubicBezTo>
                    <a:pt x="3157" y="1689"/>
                    <a:pt x="3231" y="1572"/>
                    <a:pt x="3311" y="1459"/>
                  </a:cubicBezTo>
                  <a:cubicBezTo>
                    <a:pt x="3355" y="1395"/>
                    <a:pt x="3395" y="1331"/>
                    <a:pt x="3438" y="1267"/>
                  </a:cubicBezTo>
                  <a:close/>
                  <a:moveTo>
                    <a:pt x="2228" y="3492"/>
                  </a:moveTo>
                  <a:cubicBezTo>
                    <a:pt x="2284" y="3609"/>
                    <a:pt x="2358" y="3675"/>
                    <a:pt x="2458" y="3759"/>
                  </a:cubicBezTo>
                  <a:lnTo>
                    <a:pt x="2461" y="3763"/>
                  </a:lnTo>
                  <a:cubicBezTo>
                    <a:pt x="2509" y="3796"/>
                    <a:pt x="2562" y="3826"/>
                    <a:pt x="2612" y="3853"/>
                  </a:cubicBezTo>
                  <a:cubicBezTo>
                    <a:pt x="2659" y="3879"/>
                    <a:pt x="2702" y="3907"/>
                    <a:pt x="2749" y="3933"/>
                  </a:cubicBezTo>
                  <a:cubicBezTo>
                    <a:pt x="2839" y="3984"/>
                    <a:pt x="2936" y="4037"/>
                    <a:pt x="3023" y="4097"/>
                  </a:cubicBezTo>
                  <a:cubicBezTo>
                    <a:pt x="3100" y="4147"/>
                    <a:pt x="3171" y="4204"/>
                    <a:pt x="3237" y="4261"/>
                  </a:cubicBezTo>
                  <a:cubicBezTo>
                    <a:pt x="3298" y="4321"/>
                    <a:pt x="3358" y="4385"/>
                    <a:pt x="3408" y="4452"/>
                  </a:cubicBezTo>
                  <a:cubicBezTo>
                    <a:pt x="3438" y="4509"/>
                    <a:pt x="3465" y="4572"/>
                    <a:pt x="3488" y="4635"/>
                  </a:cubicBezTo>
                  <a:cubicBezTo>
                    <a:pt x="3508" y="4709"/>
                    <a:pt x="3522" y="4786"/>
                    <a:pt x="3528" y="4863"/>
                  </a:cubicBezTo>
                  <a:cubicBezTo>
                    <a:pt x="3528" y="4900"/>
                    <a:pt x="3522" y="4933"/>
                    <a:pt x="3518" y="4967"/>
                  </a:cubicBezTo>
                  <a:cubicBezTo>
                    <a:pt x="3501" y="5020"/>
                    <a:pt x="3485" y="5074"/>
                    <a:pt x="3461" y="5128"/>
                  </a:cubicBezTo>
                  <a:cubicBezTo>
                    <a:pt x="3438" y="5168"/>
                    <a:pt x="3412" y="5208"/>
                    <a:pt x="3384" y="5244"/>
                  </a:cubicBezTo>
                  <a:cubicBezTo>
                    <a:pt x="3321" y="5301"/>
                    <a:pt x="3251" y="5355"/>
                    <a:pt x="3180" y="5401"/>
                  </a:cubicBezTo>
                  <a:cubicBezTo>
                    <a:pt x="3060" y="5472"/>
                    <a:pt x="2930" y="5525"/>
                    <a:pt x="2796" y="5572"/>
                  </a:cubicBezTo>
                  <a:cubicBezTo>
                    <a:pt x="2759" y="5582"/>
                    <a:pt x="2719" y="5592"/>
                    <a:pt x="2679" y="5599"/>
                  </a:cubicBezTo>
                  <a:cubicBezTo>
                    <a:pt x="2669" y="5599"/>
                    <a:pt x="2662" y="5595"/>
                    <a:pt x="2655" y="5595"/>
                  </a:cubicBezTo>
                  <a:cubicBezTo>
                    <a:pt x="2585" y="5575"/>
                    <a:pt x="2518" y="5555"/>
                    <a:pt x="2452" y="5535"/>
                  </a:cubicBezTo>
                  <a:cubicBezTo>
                    <a:pt x="2324" y="5495"/>
                    <a:pt x="2197" y="5458"/>
                    <a:pt x="2077" y="5404"/>
                  </a:cubicBezTo>
                  <a:cubicBezTo>
                    <a:pt x="1963" y="5341"/>
                    <a:pt x="1850" y="5274"/>
                    <a:pt x="1739" y="5204"/>
                  </a:cubicBezTo>
                  <a:cubicBezTo>
                    <a:pt x="1679" y="5168"/>
                    <a:pt x="1618" y="5123"/>
                    <a:pt x="1558" y="5087"/>
                  </a:cubicBezTo>
                  <a:cubicBezTo>
                    <a:pt x="1538" y="5077"/>
                    <a:pt x="1515" y="5063"/>
                    <a:pt x="1495" y="5050"/>
                  </a:cubicBezTo>
                  <a:cubicBezTo>
                    <a:pt x="1572" y="4873"/>
                    <a:pt x="1649" y="4696"/>
                    <a:pt x="1729" y="4518"/>
                  </a:cubicBezTo>
                  <a:cubicBezTo>
                    <a:pt x="1882" y="4171"/>
                    <a:pt x="2057" y="3833"/>
                    <a:pt x="2228" y="3492"/>
                  </a:cubicBezTo>
                  <a:close/>
                  <a:moveTo>
                    <a:pt x="3314" y="0"/>
                  </a:moveTo>
                  <a:cubicBezTo>
                    <a:pt x="3231" y="3"/>
                    <a:pt x="3151" y="3"/>
                    <a:pt x="3070" y="23"/>
                  </a:cubicBezTo>
                  <a:cubicBezTo>
                    <a:pt x="2997" y="40"/>
                    <a:pt x="2926" y="63"/>
                    <a:pt x="2859" y="87"/>
                  </a:cubicBezTo>
                  <a:cubicBezTo>
                    <a:pt x="2719" y="134"/>
                    <a:pt x="2589" y="224"/>
                    <a:pt x="2488" y="332"/>
                  </a:cubicBezTo>
                  <a:cubicBezTo>
                    <a:pt x="2381" y="445"/>
                    <a:pt x="2284" y="552"/>
                    <a:pt x="2204" y="686"/>
                  </a:cubicBezTo>
                  <a:cubicBezTo>
                    <a:pt x="2110" y="849"/>
                    <a:pt x="2023" y="1014"/>
                    <a:pt x="1933" y="1181"/>
                  </a:cubicBezTo>
                  <a:cubicBezTo>
                    <a:pt x="1726" y="1568"/>
                    <a:pt x="1518" y="1963"/>
                    <a:pt x="1361" y="2378"/>
                  </a:cubicBezTo>
                  <a:cubicBezTo>
                    <a:pt x="1291" y="2569"/>
                    <a:pt x="1228" y="2766"/>
                    <a:pt x="1144" y="2953"/>
                  </a:cubicBezTo>
                  <a:cubicBezTo>
                    <a:pt x="1053" y="3154"/>
                    <a:pt x="963" y="3354"/>
                    <a:pt x="870" y="3555"/>
                  </a:cubicBezTo>
                  <a:cubicBezTo>
                    <a:pt x="585" y="4180"/>
                    <a:pt x="325" y="4816"/>
                    <a:pt x="56" y="5449"/>
                  </a:cubicBezTo>
                  <a:cubicBezTo>
                    <a:pt x="0" y="5585"/>
                    <a:pt x="16" y="5759"/>
                    <a:pt x="76" y="5890"/>
                  </a:cubicBezTo>
                  <a:cubicBezTo>
                    <a:pt x="141" y="6031"/>
                    <a:pt x="264" y="6144"/>
                    <a:pt x="411" y="6197"/>
                  </a:cubicBezTo>
                  <a:cubicBezTo>
                    <a:pt x="473" y="6220"/>
                    <a:pt x="539" y="6231"/>
                    <a:pt x="605" y="6231"/>
                  </a:cubicBezTo>
                  <a:cubicBezTo>
                    <a:pt x="657" y="6231"/>
                    <a:pt x="709" y="6224"/>
                    <a:pt x="759" y="6211"/>
                  </a:cubicBezTo>
                  <a:cubicBezTo>
                    <a:pt x="783" y="6227"/>
                    <a:pt x="809" y="6244"/>
                    <a:pt x="836" y="6264"/>
                  </a:cubicBezTo>
                  <a:cubicBezTo>
                    <a:pt x="916" y="6318"/>
                    <a:pt x="1000" y="6368"/>
                    <a:pt x="1084" y="6418"/>
                  </a:cubicBezTo>
                  <a:cubicBezTo>
                    <a:pt x="1164" y="6468"/>
                    <a:pt x="1248" y="6515"/>
                    <a:pt x="1331" y="6562"/>
                  </a:cubicBezTo>
                  <a:cubicBezTo>
                    <a:pt x="1465" y="6639"/>
                    <a:pt x="1602" y="6706"/>
                    <a:pt x="1749" y="6753"/>
                  </a:cubicBezTo>
                  <a:cubicBezTo>
                    <a:pt x="1799" y="6769"/>
                    <a:pt x="1846" y="6786"/>
                    <a:pt x="1896" y="6799"/>
                  </a:cubicBezTo>
                  <a:cubicBezTo>
                    <a:pt x="1990" y="6826"/>
                    <a:pt x="2083" y="6856"/>
                    <a:pt x="2180" y="6880"/>
                  </a:cubicBezTo>
                  <a:cubicBezTo>
                    <a:pt x="2274" y="6900"/>
                    <a:pt x="2368" y="6923"/>
                    <a:pt x="2464" y="6940"/>
                  </a:cubicBezTo>
                  <a:cubicBezTo>
                    <a:pt x="2517" y="6949"/>
                    <a:pt x="2569" y="6953"/>
                    <a:pt x="2620" y="6953"/>
                  </a:cubicBezTo>
                  <a:cubicBezTo>
                    <a:pt x="2678" y="6953"/>
                    <a:pt x="2736" y="6949"/>
                    <a:pt x="2796" y="6943"/>
                  </a:cubicBezTo>
                  <a:cubicBezTo>
                    <a:pt x="2940" y="6937"/>
                    <a:pt x="3070" y="6886"/>
                    <a:pt x="3207" y="6843"/>
                  </a:cubicBezTo>
                  <a:cubicBezTo>
                    <a:pt x="3291" y="6816"/>
                    <a:pt x="3375" y="6779"/>
                    <a:pt x="3455" y="6742"/>
                  </a:cubicBezTo>
                  <a:cubicBezTo>
                    <a:pt x="3679" y="6639"/>
                    <a:pt x="3889" y="6508"/>
                    <a:pt x="4083" y="6355"/>
                  </a:cubicBezTo>
                  <a:cubicBezTo>
                    <a:pt x="4124" y="6321"/>
                    <a:pt x="4160" y="6287"/>
                    <a:pt x="4197" y="6254"/>
                  </a:cubicBezTo>
                  <a:cubicBezTo>
                    <a:pt x="4324" y="6127"/>
                    <a:pt x="4438" y="5994"/>
                    <a:pt x="4522" y="5836"/>
                  </a:cubicBezTo>
                  <a:cubicBezTo>
                    <a:pt x="4585" y="5719"/>
                    <a:pt x="4639" y="5605"/>
                    <a:pt x="4682" y="5478"/>
                  </a:cubicBezTo>
                  <a:cubicBezTo>
                    <a:pt x="4716" y="5384"/>
                    <a:pt x="4732" y="5284"/>
                    <a:pt x="4749" y="5188"/>
                  </a:cubicBezTo>
                  <a:cubicBezTo>
                    <a:pt x="4786" y="5007"/>
                    <a:pt x="4789" y="4827"/>
                    <a:pt x="4762" y="4642"/>
                  </a:cubicBezTo>
                  <a:cubicBezTo>
                    <a:pt x="4749" y="4546"/>
                    <a:pt x="4732" y="4452"/>
                    <a:pt x="4709" y="4358"/>
                  </a:cubicBezTo>
                  <a:cubicBezTo>
                    <a:pt x="4669" y="4211"/>
                    <a:pt x="4616" y="4074"/>
                    <a:pt x="4551" y="3940"/>
                  </a:cubicBezTo>
                  <a:cubicBezTo>
                    <a:pt x="4535" y="3910"/>
                    <a:pt x="4518" y="3879"/>
                    <a:pt x="4502" y="3850"/>
                  </a:cubicBezTo>
                  <a:cubicBezTo>
                    <a:pt x="4565" y="3839"/>
                    <a:pt x="4628" y="3830"/>
                    <a:pt x="4692" y="3816"/>
                  </a:cubicBezTo>
                  <a:cubicBezTo>
                    <a:pt x="4883" y="3783"/>
                    <a:pt x="5060" y="3703"/>
                    <a:pt x="5234" y="3623"/>
                  </a:cubicBezTo>
                  <a:cubicBezTo>
                    <a:pt x="5378" y="3558"/>
                    <a:pt x="5522" y="3475"/>
                    <a:pt x="5632" y="3354"/>
                  </a:cubicBezTo>
                  <a:cubicBezTo>
                    <a:pt x="5699" y="3281"/>
                    <a:pt x="5766" y="3208"/>
                    <a:pt x="5826" y="3127"/>
                  </a:cubicBezTo>
                  <a:cubicBezTo>
                    <a:pt x="5936" y="2980"/>
                    <a:pt x="6040" y="2823"/>
                    <a:pt x="6100" y="2649"/>
                  </a:cubicBezTo>
                  <a:cubicBezTo>
                    <a:pt x="6137" y="2539"/>
                    <a:pt x="6161" y="2414"/>
                    <a:pt x="6167" y="2298"/>
                  </a:cubicBezTo>
                  <a:cubicBezTo>
                    <a:pt x="6177" y="2161"/>
                    <a:pt x="6174" y="2027"/>
                    <a:pt x="6164" y="1886"/>
                  </a:cubicBezTo>
                  <a:cubicBezTo>
                    <a:pt x="6161" y="1860"/>
                    <a:pt x="6157" y="1833"/>
                    <a:pt x="6150" y="1806"/>
                  </a:cubicBezTo>
                  <a:cubicBezTo>
                    <a:pt x="6133" y="1739"/>
                    <a:pt x="6110" y="1672"/>
                    <a:pt x="6087" y="1609"/>
                  </a:cubicBezTo>
                  <a:cubicBezTo>
                    <a:pt x="6067" y="1556"/>
                    <a:pt x="6040" y="1508"/>
                    <a:pt x="6013" y="1459"/>
                  </a:cubicBezTo>
                  <a:cubicBezTo>
                    <a:pt x="5940" y="1338"/>
                    <a:pt x="5860" y="1224"/>
                    <a:pt x="5769" y="1117"/>
                  </a:cubicBezTo>
                  <a:cubicBezTo>
                    <a:pt x="5709" y="1047"/>
                    <a:pt x="5642" y="987"/>
                    <a:pt x="5575" y="923"/>
                  </a:cubicBezTo>
                  <a:cubicBezTo>
                    <a:pt x="5474" y="823"/>
                    <a:pt x="5368" y="729"/>
                    <a:pt x="5258" y="639"/>
                  </a:cubicBezTo>
                  <a:cubicBezTo>
                    <a:pt x="5241" y="625"/>
                    <a:pt x="5224" y="613"/>
                    <a:pt x="5207" y="599"/>
                  </a:cubicBezTo>
                  <a:cubicBezTo>
                    <a:pt x="5153" y="556"/>
                    <a:pt x="5104" y="515"/>
                    <a:pt x="5047" y="482"/>
                  </a:cubicBezTo>
                  <a:cubicBezTo>
                    <a:pt x="4846" y="361"/>
                    <a:pt x="4636" y="275"/>
                    <a:pt x="4408" y="214"/>
                  </a:cubicBezTo>
                  <a:cubicBezTo>
                    <a:pt x="4170" y="154"/>
                    <a:pt x="3929" y="107"/>
                    <a:pt x="3692" y="57"/>
                  </a:cubicBezTo>
                  <a:cubicBezTo>
                    <a:pt x="3602" y="37"/>
                    <a:pt x="3515" y="23"/>
                    <a:pt x="3428" y="7"/>
                  </a:cubicBezTo>
                  <a:cubicBezTo>
                    <a:pt x="3387" y="0"/>
                    <a:pt x="3351" y="0"/>
                    <a:pt x="3314" y="0"/>
                  </a:cubicBezTo>
                  <a:close/>
                </a:path>
              </a:pathLst>
            </a:custGeom>
            <a:solidFill>
              <a:schemeClr val="accent4"/>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7" name="Google Shape;1874;p14">
              <a:extLst>
                <a:ext uri="{FF2B5EF4-FFF2-40B4-BE49-F238E27FC236}">
                  <a16:creationId xmlns:a16="http://schemas.microsoft.com/office/drawing/2014/main" id="{607BEBC9-90A5-F13B-9A7E-0822689600A7}"/>
                </a:ext>
              </a:extLst>
            </p:cNvPr>
            <p:cNvSpPr/>
            <p:nvPr/>
          </p:nvSpPr>
          <p:spPr>
            <a:xfrm>
              <a:off x="4791500" y="4541438"/>
              <a:ext cx="163225" cy="182575"/>
            </a:xfrm>
            <a:custGeom>
              <a:avLst/>
              <a:gdLst/>
              <a:ahLst/>
              <a:cxnLst/>
              <a:rect l="l" t="t" r="r" b="b"/>
              <a:pathLst>
                <a:path w="6529" h="7303" extrusionOk="0">
                  <a:moveTo>
                    <a:pt x="3700" y="1635"/>
                  </a:moveTo>
                  <a:lnTo>
                    <a:pt x="3880" y="1664"/>
                  </a:lnTo>
                  <a:cubicBezTo>
                    <a:pt x="3997" y="1684"/>
                    <a:pt x="4111" y="1708"/>
                    <a:pt x="4221" y="1728"/>
                  </a:cubicBezTo>
                  <a:cubicBezTo>
                    <a:pt x="4325" y="1755"/>
                    <a:pt x="4412" y="1781"/>
                    <a:pt x="4489" y="1815"/>
                  </a:cubicBezTo>
                  <a:cubicBezTo>
                    <a:pt x="4582" y="1875"/>
                    <a:pt x="4669" y="1945"/>
                    <a:pt x="4733" y="2005"/>
                  </a:cubicBezTo>
                  <a:cubicBezTo>
                    <a:pt x="4817" y="2082"/>
                    <a:pt x="4907" y="2173"/>
                    <a:pt x="4987" y="2277"/>
                  </a:cubicBezTo>
                  <a:cubicBezTo>
                    <a:pt x="4984" y="2310"/>
                    <a:pt x="4981" y="2340"/>
                    <a:pt x="4977" y="2374"/>
                  </a:cubicBezTo>
                  <a:cubicBezTo>
                    <a:pt x="4947" y="2424"/>
                    <a:pt x="4907" y="2474"/>
                    <a:pt x="4867" y="2527"/>
                  </a:cubicBezTo>
                  <a:cubicBezTo>
                    <a:pt x="4797" y="2561"/>
                    <a:pt x="4723" y="2595"/>
                    <a:pt x="4643" y="2624"/>
                  </a:cubicBezTo>
                  <a:cubicBezTo>
                    <a:pt x="4566" y="2641"/>
                    <a:pt x="4489" y="2651"/>
                    <a:pt x="4405" y="2661"/>
                  </a:cubicBezTo>
                  <a:lnTo>
                    <a:pt x="4348" y="2668"/>
                  </a:lnTo>
                  <a:cubicBezTo>
                    <a:pt x="4272" y="2678"/>
                    <a:pt x="4195" y="2684"/>
                    <a:pt x="4131" y="2691"/>
                  </a:cubicBezTo>
                  <a:cubicBezTo>
                    <a:pt x="3991" y="2691"/>
                    <a:pt x="3854" y="2678"/>
                    <a:pt x="3736" y="2668"/>
                  </a:cubicBezTo>
                  <a:cubicBezTo>
                    <a:pt x="3596" y="2655"/>
                    <a:pt x="3485" y="2638"/>
                    <a:pt x="3385" y="2621"/>
                  </a:cubicBezTo>
                  <a:lnTo>
                    <a:pt x="3375" y="2618"/>
                  </a:lnTo>
                  <a:cubicBezTo>
                    <a:pt x="3295" y="2595"/>
                    <a:pt x="3215" y="2570"/>
                    <a:pt x="3121" y="2558"/>
                  </a:cubicBezTo>
                  <a:cubicBezTo>
                    <a:pt x="3138" y="2527"/>
                    <a:pt x="3155" y="2497"/>
                    <a:pt x="3171" y="2470"/>
                  </a:cubicBezTo>
                  <a:cubicBezTo>
                    <a:pt x="3252" y="2337"/>
                    <a:pt x="3329" y="2206"/>
                    <a:pt x="3409" y="2079"/>
                  </a:cubicBezTo>
                  <a:cubicBezTo>
                    <a:pt x="3482" y="1962"/>
                    <a:pt x="3556" y="1845"/>
                    <a:pt x="3633" y="1735"/>
                  </a:cubicBezTo>
                  <a:lnTo>
                    <a:pt x="3700" y="1635"/>
                  </a:lnTo>
                  <a:close/>
                  <a:moveTo>
                    <a:pt x="3536" y="1253"/>
                  </a:moveTo>
                  <a:lnTo>
                    <a:pt x="3345" y="1534"/>
                  </a:lnTo>
                  <a:cubicBezTo>
                    <a:pt x="3261" y="1651"/>
                    <a:pt x="3184" y="1772"/>
                    <a:pt x="3111" y="1892"/>
                  </a:cubicBezTo>
                  <a:cubicBezTo>
                    <a:pt x="3028" y="2022"/>
                    <a:pt x="2951" y="2156"/>
                    <a:pt x="2870" y="2289"/>
                  </a:cubicBezTo>
                  <a:cubicBezTo>
                    <a:pt x="2817" y="2380"/>
                    <a:pt x="2770" y="2470"/>
                    <a:pt x="2719" y="2561"/>
                  </a:cubicBezTo>
                  <a:lnTo>
                    <a:pt x="2509" y="3019"/>
                  </a:lnTo>
                  <a:lnTo>
                    <a:pt x="2874" y="2919"/>
                  </a:lnTo>
                  <a:cubicBezTo>
                    <a:pt x="2916" y="2906"/>
                    <a:pt x="2960" y="2899"/>
                    <a:pt x="3003" y="2899"/>
                  </a:cubicBezTo>
                  <a:cubicBezTo>
                    <a:pt x="3018" y="2899"/>
                    <a:pt x="3033" y="2900"/>
                    <a:pt x="3048" y="2902"/>
                  </a:cubicBezTo>
                  <a:cubicBezTo>
                    <a:pt x="3121" y="2908"/>
                    <a:pt x="3195" y="2932"/>
                    <a:pt x="3275" y="2956"/>
                  </a:cubicBezTo>
                  <a:lnTo>
                    <a:pt x="3312" y="2965"/>
                  </a:lnTo>
                  <a:cubicBezTo>
                    <a:pt x="3425" y="2985"/>
                    <a:pt x="3549" y="3002"/>
                    <a:pt x="3700" y="3016"/>
                  </a:cubicBezTo>
                  <a:cubicBezTo>
                    <a:pt x="3823" y="3029"/>
                    <a:pt x="3967" y="3042"/>
                    <a:pt x="4131" y="3042"/>
                  </a:cubicBezTo>
                  <a:lnTo>
                    <a:pt x="4144" y="3042"/>
                  </a:lnTo>
                  <a:cubicBezTo>
                    <a:pt x="4228" y="3036"/>
                    <a:pt x="4308" y="3029"/>
                    <a:pt x="4392" y="3016"/>
                  </a:cubicBezTo>
                  <a:lnTo>
                    <a:pt x="4452" y="3009"/>
                  </a:lnTo>
                  <a:cubicBezTo>
                    <a:pt x="4542" y="2999"/>
                    <a:pt x="4636" y="2985"/>
                    <a:pt x="4729" y="2965"/>
                  </a:cubicBezTo>
                  <a:lnTo>
                    <a:pt x="4753" y="2959"/>
                  </a:lnTo>
                  <a:cubicBezTo>
                    <a:pt x="4860" y="2919"/>
                    <a:pt x="4961" y="2875"/>
                    <a:pt x="5050" y="2828"/>
                  </a:cubicBezTo>
                  <a:lnTo>
                    <a:pt x="5124" y="2765"/>
                  </a:lnTo>
                  <a:cubicBezTo>
                    <a:pt x="5188" y="2688"/>
                    <a:pt x="5245" y="2607"/>
                    <a:pt x="5291" y="2534"/>
                  </a:cubicBezTo>
                  <a:lnTo>
                    <a:pt x="5322" y="2447"/>
                  </a:lnTo>
                  <a:cubicBezTo>
                    <a:pt x="5331" y="2380"/>
                    <a:pt x="5339" y="2310"/>
                    <a:pt x="5339" y="2243"/>
                  </a:cubicBezTo>
                  <a:lnTo>
                    <a:pt x="5339" y="2226"/>
                  </a:lnTo>
                  <a:lnTo>
                    <a:pt x="5322" y="2166"/>
                  </a:lnTo>
                  <a:cubicBezTo>
                    <a:pt x="5311" y="2143"/>
                    <a:pt x="5302" y="2123"/>
                    <a:pt x="5291" y="2102"/>
                  </a:cubicBezTo>
                  <a:lnTo>
                    <a:pt x="5278" y="2079"/>
                  </a:lnTo>
                  <a:cubicBezTo>
                    <a:pt x="5181" y="1948"/>
                    <a:pt x="5070" y="1838"/>
                    <a:pt x="4974" y="1748"/>
                  </a:cubicBezTo>
                  <a:lnTo>
                    <a:pt x="4967" y="1741"/>
                  </a:lnTo>
                  <a:cubicBezTo>
                    <a:pt x="4890" y="1675"/>
                    <a:pt x="4783" y="1584"/>
                    <a:pt x="4663" y="1511"/>
                  </a:cubicBezTo>
                  <a:lnTo>
                    <a:pt x="4639" y="1497"/>
                  </a:lnTo>
                  <a:cubicBezTo>
                    <a:pt x="4539" y="1454"/>
                    <a:pt x="4436" y="1420"/>
                    <a:pt x="4298" y="1387"/>
                  </a:cubicBezTo>
                  <a:cubicBezTo>
                    <a:pt x="4181" y="1363"/>
                    <a:pt x="4061" y="1340"/>
                    <a:pt x="3944" y="1320"/>
                  </a:cubicBezTo>
                  <a:cubicBezTo>
                    <a:pt x="3860" y="1303"/>
                    <a:pt x="3780" y="1290"/>
                    <a:pt x="3696" y="1277"/>
                  </a:cubicBezTo>
                  <a:lnTo>
                    <a:pt x="3536" y="1253"/>
                  </a:lnTo>
                  <a:close/>
                  <a:moveTo>
                    <a:pt x="2439" y="3995"/>
                  </a:moveTo>
                  <a:cubicBezTo>
                    <a:pt x="2466" y="4022"/>
                    <a:pt x="2496" y="4046"/>
                    <a:pt x="2526" y="4069"/>
                  </a:cubicBezTo>
                  <a:lnTo>
                    <a:pt x="2529" y="4072"/>
                  </a:lnTo>
                  <a:cubicBezTo>
                    <a:pt x="2576" y="4109"/>
                    <a:pt x="2622" y="4136"/>
                    <a:pt x="2662" y="4160"/>
                  </a:cubicBezTo>
                  <a:lnTo>
                    <a:pt x="2703" y="4183"/>
                  </a:lnTo>
                  <a:cubicBezTo>
                    <a:pt x="2747" y="4209"/>
                    <a:pt x="2793" y="4236"/>
                    <a:pt x="2840" y="4260"/>
                  </a:cubicBezTo>
                  <a:lnTo>
                    <a:pt x="2880" y="4287"/>
                  </a:lnTo>
                  <a:cubicBezTo>
                    <a:pt x="2957" y="4327"/>
                    <a:pt x="3034" y="4370"/>
                    <a:pt x="3104" y="4417"/>
                  </a:cubicBezTo>
                  <a:cubicBezTo>
                    <a:pt x="3168" y="4461"/>
                    <a:pt x="3232" y="4510"/>
                    <a:pt x="3292" y="4564"/>
                  </a:cubicBezTo>
                  <a:cubicBezTo>
                    <a:pt x="3352" y="4621"/>
                    <a:pt x="3399" y="4671"/>
                    <a:pt x="3439" y="4722"/>
                  </a:cubicBezTo>
                  <a:cubicBezTo>
                    <a:pt x="3459" y="4765"/>
                    <a:pt x="3479" y="4808"/>
                    <a:pt x="3499" y="4862"/>
                  </a:cubicBezTo>
                  <a:cubicBezTo>
                    <a:pt x="3512" y="4925"/>
                    <a:pt x="3522" y="4986"/>
                    <a:pt x="3533" y="5043"/>
                  </a:cubicBezTo>
                  <a:cubicBezTo>
                    <a:pt x="3529" y="5063"/>
                    <a:pt x="3525" y="5083"/>
                    <a:pt x="3522" y="5106"/>
                  </a:cubicBezTo>
                  <a:cubicBezTo>
                    <a:pt x="3512" y="5146"/>
                    <a:pt x="3499" y="5186"/>
                    <a:pt x="3482" y="5223"/>
                  </a:cubicBezTo>
                  <a:cubicBezTo>
                    <a:pt x="3465" y="5250"/>
                    <a:pt x="3449" y="5276"/>
                    <a:pt x="3429" y="5299"/>
                  </a:cubicBezTo>
                  <a:cubicBezTo>
                    <a:pt x="3385" y="5344"/>
                    <a:pt x="3332" y="5384"/>
                    <a:pt x="3275" y="5424"/>
                  </a:cubicBezTo>
                  <a:cubicBezTo>
                    <a:pt x="3171" y="5480"/>
                    <a:pt x="3054" y="5534"/>
                    <a:pt x="2931" y="5577"/>
                  </a:cubicBezTo>
                  <a:cubicBezTo>
                    <a:pt x="2903" y="5584"/>
                    <a:pt x="2880" y="5591"/>
                    <a:pt x="2854" y="5594"/>
                  </a:cubicBezTo>
                  <a:cubicBezTo>
                    <a:pt x="2810" y="5580"/>
                    <a:pt x="2767" y="5568"/>
                    <a:pt x="2723" y="5554"/>
                  </a:cubicBezTo>
                  <a:lnTo>
                    <a:pt x="2642" y="5531"/>
                  </a:lnTo>
                  <a:cubicBezTo>
                    <a:pt x="2532" y="5497"/>
                    <a:pt x="2426" y="5464"/>
                    <a:pt x="2338" y="5427"/>
                  </a:cubicBezTo>
                  <a:cubicBezTo>
                    <a:pt x="2228" y="5364"/>
                    <a:pt x="2121" y="5296"/>
                    <a:pt x="2011" y="5230"/>
                  </a:cubicBezTo>
                  <a:lnTo>
                    <a:pt x="1944" y="5186"/>
                  </a:lnTo>
                  <a:cubicBezTo>
                    <a:pt x="1927" y="5176"/>
                    <a:pt x="1910" y="5166"/>
                    <a:pt x="1897" y="5156"/>
                  </a:cubicBezTo>
                  <a:cubicBezTo>
                    <a:pt x="1954" y="5026"/>
                    <a:pt x="2011" y="4895"/>
                    <a:pt x="2068" y="4768"/>
                  </a:cubicBezTo>
                  <a:cubicBezTo>
                    <a:pt x="2181" y="4507"/>
                    <a:pt x="2309" y="4250"/>
                    <a:pt x="2439" y="3995"/>
                  </a:cubicBezTo>
                  <a:close/>
                  <a:moveTo>
                    <a:pt x="2409" y="3273"/>
                  </a:moveTo>
                  <a:lnTo>
                    <a:pt x="2228" y="3631"/>
                  </a:lnTo>
                  <a:cubicBezTo>
                    <a:pt x="2064" y="3952"/>
                    <a:pt x="1894" y="4287"/>
                    <a:pt x="1747" y="4624"/>
                  </a:cubicBezTo>
                  <a:cubicBezTo>
                    <a:pt x="1666" y="4802"/>
                    <a:pt x="1589" y="4978"/>
                    <a:pt x="1512" y="5156"/>
                  </a:cubicBezTo>
                  <a:lnTo>
                    <a:pt x="1449" y="5299"/>
                  </a:lnTo>
                  <a:lnTo>
                    <a:pt x="1646" y="5417"/>
                  </a:lnTo>
                  <a:cubicBezTo>
                    <a:pt x="1683" y="5437"/>
                    <a:pt x="1716" y="5460"/>
                    <a:pt x="1753" y="5480"/>
                  </a:cubicBezTo>
                  <a:lnTo>
                    <a:pt x="1827" y="5531"/>
                  </a:lnTo>
                  <a:cubicBezTo>
                    <a:pt x="1937" y="5600"/>
                    <a:pt x="2051" y="5668"/>
                    <a:pt x="2181" y="5741"/>
                  </a:cubicBezTo>
                  <a:cubicBezTo>
                    <a:pt x="2301" y="5795"/>
                    <a:pt x="2422" y="5832"/>
                    <a:pt x="2542" y="5869"/>
                  </a:cubicBezTo>
                  <a:lnTo>
                    <a:pt x="2619" y="5892"/>
                  </a:lnTo>
                  <a:cubicBezTo>
                    <a:pt x="2673" y="5909"/>
                    <a:pt x="2730" y="5926"/>
                    <a:pt x="2787" y="5942"/>
                  </a:cubicBezTo>
                  <a:lnTo>
                    <a:pt x="2863" y="5952"/>
                  </a:lnTo>
                  <a:lnTo>
                    <a:pt x="2887" y="5946"/>
                  </a:lnTo>
                  <a:cubicBezTo>
                    <a:pt x="2931" y="5938"/>
                    <a:pt x="2977" y="5929"/>
                    <a:pt x="3034" y="5912"/>
                  </a:cubicBezTo>
                  <a:cubicBezTo>
                    <a:pt x="3188" y="5858"/>
                    <a:pt x="3325" y="5798"/>
                    <a:pt x="3459" y="5721"/>
                  </a:cubicBezTo>
                  <a:cubicBezTo>
                    <a:pt x="3549" y="5661"/>
                    <a:pt x="3619" y="5605"/>
                    <a:pt x="3679" y="5548"/>
                  </a:cubicBezTo>
                  <a:lnTo>
                    <a:pt x="3700" y="5527"/>
                  </a:lnTo>
                  <a:cubicBezTo>
                    <a:pt x="3733" y="5484"/>
                    <a:pt x="3763" y="5440"/>
                    <a:pt x="3790" y="5393"/>
                  </a:cubicBezTo>
                  <a:lnTo>
                    <a:pt x="3803" y="5370"/>
                  </a:lnTo>
                  <a:cubicBezTo>
                    <a:pt x="3826" y="5310"/>
                    <a:pt x="3846" y="5253"/>
                    <a:pt x="3863" y="5190"/>
                  </a:cubicBezTo>
                  <a:lnTo>
                    <a:pt x="3870" y="5169"/>
                  </a:lnTo>
                  <a:cubicBezTo>
                    <a:pt x="3874" y="5129"/>
                    <a:pt x="3880" y="5092"/>
                    <a:pt x="3883" y="5052"/>
                  </a:cubicBezTo>
                  <a:lnTo>
                    <a:pt x="3883" y="5035"/>
                  </a:lnTo>
                  <a:lnTo>
                    <a:pt x="3883" y="5019"/>
                  </a:lnTo>
                  <a:cubicBezTo>
                    <a:pt x="3874" y="4942"/>
                    <a:pt x="3860" y="4858"/>
                    <a:pt x="3840" y="4771"/>
                  </a:cubicBezTo>
                  <a:lnTo>
                    <a:pt x="3834" y="4748"/>
                  </a:lnTo>
                  <a:cubicBezTo>
                    <a:pt x="3803" y="4674"/>
                    <a:pt x="3773" y="4608"/>
                    <a:pt x="3743" y="4544"/>
                  </a:cubicBezTo>
                  <a:lnTo>
                    <a:pt x="3726" y="4517"/>
                  </a:lnTo>
                  <a:cubicBezTo>
                    <a:pt x="3673" y="4453"/>
                    <a:pt x="3616" y="4387"/>
                    <a:pt x="3529" y="4303"/>
                  </a:cubicBezTo>
                  <a:cubicBezTo>
                    <a:pt x="3465" y="4250"/>
                    <a:pt x="3389" y="4186"/>
                    <a:pt x="3301" y="4126"/>
                  </a:cubicBezTo>
                  <a:cubicBezTo>
                    <a:pt x="3221" y="4072"/>
                    <a:pt x="3138" y="4026"/>
                    <a:pt x="3054" y="3979"/>
                  </a:cubicBezTo>
                  <a:lnTo>
                    <a:pt x="3011" y="3955"/>
                  </a:lnTo>
                  <a:cubicBezTo>
                    <a:pt x="2967" y="3929"/>
                    <a:pt x="2923" y="3905"/>
                    <a:pt x="2880" y="3879"/>
                  </a:cubicBezTo>
                  <a:lnTo>
                    <a:pt x="2837" y="3855"/>
                  </a:lnTo>
                  <a:cubicBezTo>
                    <a:pt x="2807" y="3839"/>
                    <a:pt x="2776" y="3822"/>
                    <a:pt x="2750" y="3802"/>
                  </a:cubicBezTo>
                  <a:lnTo>
                    <a:pt x="2639" y="3939"/>
                  </a:lnTo>
                  <a:lnTo>
                    <a:pt x="2747" y="3799"/>
                  </a:lnTo>
                  <a:cubicBezTo>
                    <a:pt x="2650" y="3718"/>
                    <a:pt x="2602" y="3674"/>
                    <a:pt x="2566" y="3591"/>
                  </a:cubicBezTo>
                  <a:lnTo>
                    <a:pt x="2409" y="3273"/>
                  </a:lnTo>
                  <a:close/>
                  <a:moveTo>
                    <a:pt x="3525" y="352"/>
                  </a:moveTo>
                  <a:cubicBezTo>
                    <a:pt x="3544" y="352"/>
                    <a:pt x="3562" y="354"/>
                    <a:pt x="3576" y="357"/>
                  </a:cubicBezTo>
                  <a:cubicBezTo>
                    <a:pt x="3663" y="370"/>
                    <a:pt x="3746" y="387"/>
                    <a:pt x="3834" y="403"/>
                  </a:cubicBezTo>
                  <a:lnTo>
                    <a:pt x="3980" y="434"/>
                  </a:lnTo>
                  <a:cubicBezTo>
                    <a:pt x="4167" y="474"/>
                    <a:pt x="4359" y="514"/>
                    <a:pt x="4542" y="561"/>
                  </a:cubicBezTo>
                  <a:cubicBezTo>
                    <a:pt x="4753" y="614"/>
                    <a:pt x="4944" y="698"/>
                    <a:pt x="5135" y="812"/>
                  </a:cubicBezTo>
                  <a:cubicBezTo>
                    <a:pt x="5184" y="838"/>
                    <a:pt x="5231" y="875"/>
                    <a:pt x="5275" y="912"/>
                  </a:cubicBezTo>
                  <a:lnTo>
                    <a:pt x="5325" y="952"/>
                  </a:lnTo>
                  <a:cubicBezTo>
                    <a:pt x="5432" y="1042"/>
                    <a:pt x="5536" y="1133"/>
                    <a:pt x="5632" y="1226"/>
                  </a:cubicBezTo>
                  <a:lnTo>
                    <a:pt x="5666" y="1256"/>
                  </a:lnTo>
                  <a:cubicBezTo>
                    <a:pt x="5720" y="1310"/>
                    <a:pt x="5770" y="1357"/>
                    <a:pt x="5813" y="1407"/>
                  </a:cubicBezTo>
                  <a:cubicBezTo>
                    <a:pt x="5893" y="1504"/>
                    <a:pt x="5967" y="1607"/>
                    <a:pt x="6038" y="1724"/>
                  </a:cubicBezTo>
                  <a:cubicBezTo>
                    <a:pt x="6061" y="1765"/>
                    <a:pt x="6084" y="1805"/>
                    <a:pt x="6101" y="1845"/>
                  </a:cubicBezTo>
                  <a:cubicBezTo>
                    <a:pt x="6121" y="1905"/>
                    <a:pt x="6141" y="1962"/>
                    <a:pt x="6154" y="2025"/>
                  </a:cubicBezTo>
                  <a:cubicBezTo>
                    <a:pt x="6161" y="2042"/>
                    <a:pt x="6164" y="2059"/>
                    <a:pt x="6168" y="2076"/>
                  </a:cubicBezTo>
                  <a:cubicBezTo>
                    <a:pt x="6178" y="2213"/>
                    <a:pt x="6178" y="2340"/>
                    <a:pt x="6171" y="2464"/>
                  </a:cubicBezTo>
                  <a:cubicBezTo>
                    <a:pt x="6164" y="2570"/>
                    <a:pt x="6141" y="2678"/>
                    <a:pt x="6111" y="2768"/>
                  </a:cubicBezTo>
                  <a:cubicBezTo>
                    <a:pt x="6058" y="2925"/>
                    <a:pt x="5957" y="3072"/>
                    <a:pt x="5863" y="3200"/>
                  </a:cubicBezTo>
                  <a:cubicBezTo>
                    <a:pt x="5820" y="3257"/>
                    <a:pt x="5770" y="3313"/>
                    <a:pt x="5713" y="3373"/>
                  </a:cubicBezTo>
                  <a:lnTo>
                    <a:pt x="5680" y="3413"/>
                  </a:lnTo>
                  <a:cubicBezTo>
                    <a:pt x="5603" y="3498"/>
                    <a:pt x="5496" y="3567"/>
                    <a:pt x="5339" y="3638"/>
                  </a:cubicBezTo>
                  <a:cubicBezTo>
                    <a:pt x="5175" y="3711"/>
                    <a:pt x="5007" y="3788"/>
                    <a:pt x="4840" y="3819"/>
                  </a:cubicBezTo>
                  <a:cubicBezTo>
                    <a:pt x="4777" y="3831"/>
                    <a:pt x="4716" y="3842"/>
                    <a:pt x="4653" y="3851"/>
                  </a:cubicBezTo>
                  <a:lnTo>
                    <a:pt x="4402" y="3892"/>
                  </a:lnTo>
                  <a:lnTo>
                    <a:pt x="4529" y="4112"/>
                  </a:lnTo>
                  <a:cubicBezTo>
                    <a:pt x="4542" y="4140"/>
                    <a:pt x="4556" y="4166"/>
                    <a:pt x="4569" y="4193"/>
                  </a:cubicBezTo>
                  <a:cubicBezTo>
                    <a:pt x="4633" y="4323"/>
                    <a:pt x="4683" y="4450"/>
                    <a:pt x="4716" y="4577"/>
                  </a:cubicBezTo>
                  <a:cubicBezTo>
                    <a:pt x="4740" y="4671"/>
                    <a:pt x="4757" y="4771"/>
                    <a:pt x="4766" y="4845"/>
                  </a:cubicBezTo>
                  <a:cubicBezTo>
                    <a:pt x="4794" y="5006"/>
                    <a:pt x="4786" y="5169"/>
                    <a:pt x="4757" y="5330"/>
                  </a:cubicBezTo>
                  <a:lnTo>
                    <a:pt x="4743" y="5393"/>
                  </a:lnTo>
                  <a:cubicBezTo>
                    <a:pt x="4729" y="5467"/>
                    <a:pt x="4716" y="5537"/>
                    <a:pt x="4696" y="5597"/>
                  </a:cubicBezTo>
                  <a:cubicBezTo>
                    <a:pt x="4660" y="5701"/>
                    <a:pt x="4613" y="5805"/>
                    <a:pt x="4546" y="5929"/>
                  </a:cubicBezTo>
                  <a:cubicBezTo>
                    <a:pt x="4476" y="6056"/>
                    <a:pt x="4382" y="6176"/>
                    <a:pt x="4252" y="6303"/>
                  </a:cubicBezTo>
                  <a:cubicBezTo>
                    <a:pt x="4218" y="6333"/>
                    <a:pt x="4188" y="6363"/>
                    <a:pt x="4151" y="6394"/>
                  </a:cubicBezTo>
                  <a:cubicBezTo>
                    <a:pt x="3971" y="6537"/>
                    <a:pt x="3770" y="6661"/>
                    <a:pt x="3559" y="6758"/>
                  </a:cubicBezTo>
                  <a:cubicBezTo>
                    <a:pt x="3472" y="6798"/>
                    <a:pt x="3399" y="6829"/>
                    <a:pt x="3332" y="6852"/>
                  </a:cubicBezTo>
                  <a:lnTo>
                    <a:pt x="3261" y="6872"/>
                  </a:lnTo>
                  <a:cubicBezTo>
                    <a:pt x="3158" y="6905"/>
                    <a:pt x="3057" y="6939"/>
                    <a:pt x="2954" y="6945"/>
                  </a:cubicBezTo>
                  <a:cubicBezTo>
                    <a:pt x="2899" y="6949"/>
                    <a:pt x="2847" y="6952"/>
                    <a:pt x="2798" y="6952"/>
                  </a:cubicBezTo>
                  <a:cubicBezTo>
                    <a:pt x="2755" y="6952"/>
                    <a:pt x="2713" y="6950"/>
                    <a:pt x="2673" y="6942"/>
                  </a:cubicBezTo>
                  <a:cubicBezTo>
                    <a:pt x="2579" y="6925"/>
                    <a:pt x="2489" y="6905"/>
                    <a:pt x="2395" y="6882"/>
                  </a:cubicBezTo>
                  <a:cubicBezTo>
                    <a:pt x="2335" y="6869"/>
                    <a:pt x="2275" y="6852"/>
                    <a:pt x="2215" y="6832"/>
                  </a:cubicBezTo>
                  <a:lnTo>
                    <a:pt x="2121" y="6804"/>
                  </a:lnTo>
                  <a:cubicBezTo>
                    <a:pt x="2085" y="6795"/>
                    <a:pt x="2044" y="6781"/>
                    <a:pt x="2004" y="6768"/>
                  </a:cubicBezTo>
                  <a:lnTo>
                    <a:pt x="1980" y="6761"/>
                  </a:lnTo>
                  <a:cubicBezTo>
                    <a:pt x="1840" y="6718"/>
                    <a:pt x="1710" y="6648"/>
                    <a:pt x="1596" y="6584"/>
                  </a:cubicBezTo>
                  <a:cubicBezTo>
                    <a:pt x="1512" y="6540"/>
                    <a:pt x="1432" y="6494"/>
                    <a:pt x="1352" y="6443"/>
                  </a:cubicBezTo>
                  <a:cubicBezTo>
                    <a:pt x="1268" y="6397"/>
                    <a:pt x="1191" y="6343"/>
                    <a:pt x="1111" y="6293"/>
                  </a:cubicBezTo>
                  <a:cubicBezTo>
                    <a:pt x="1084" y="6276"/>
                    <a:pt x="1061" y="6259"/>
                    <a:pt x="1041" y="6243"/>
                  </a:cubicBezTo>
                  <a:lnTo>
                    <a:pt x="970" y="6193"/>
                  </a:lnTo>
                  <a:lnTo>
                    <a:pt x="890" y="6216"/>
                  </a:lnTo>
                  <a:cubicBezTo>
                    <a:pt x="856" y="6225"/>
                    <a:pt x="820" y="6229"/>
                    <a:pt x="784" y="6229"/>
                  </a:cubicBezTo>
                  <a:cubicBezTo>
                    <a:pt x="737" y="6229"/>
                    <a:pt x="690" y="6222"/>
                    <a:pt x="646" y="6207"/>
                  </a:cubicBezTo>
                  <a:cubicBezTo>
                    <a:pt x="546" y="6170"/>
                    <a:pt x="459" y="6093"/>
                    <a:pt x="412" y="5992"/>
                  </a:cubicBezTo>
                  <a:cubicBezTo>
                    <a:pt x="368" y="5895"/>
                    <a:pt x="362" y="5771"/>
                    <a:pt x="395" y="5694"/>
                  </a:cubicBezTo>
                  <a:lnTo>
                    <a:pt x="569" y="5279"/>
                  </a:lnTo>
                  <a:cubicBezTo>
                    <a:pt x="776" y="4795"/>
                    <a:pt x="987" y="4293"/>
                    <a:pt x="1208" y="3805"/>
                  </a:cubicBezTo>
                  <a:cubicBezTo>
                    <a:pt x="1302" y="3604"/>
                    <a:pt x="1392" y="3404"/>
                    <a:pt x="1483" y="3200"/>
                  </a:cubicBezTo>
                  <a:cubicBezTo>
                    <a:pt x="1546" y="3052"/>
                    <a:pt x="1603" y="2899"/>
                    <a:pt x="1656" y="2751"/>
                  </a:cubicBezTo>
                  <a:lnTo>
                    <a:pt x="1707" y="2615"/>
                  </a:lnTo>
                  <a:cubicBezTo>
                    <a:pt x="1857" y="2209"/>
                    <a:pt x="2064" y="1818"/>
                    <a:pt x="2268" y="1437"/>
                  </a:cubicBezTo>
                  <a:lnTo>
                    <a:pt x="2298" y="1383"/>
                  </a:lnTo>
                  <a:cubicBezTo>
                    <a:pt x="2375" y="1240"/>
                    <a:pt x="2452" y="1093"/>
                    <a:pt x="2536" y="952"/>
                  </a:cubicBezTo>
                  <a:cubicBezTo>
                    <a:pt x="2606" y="835"/>
                    <a:pt x="2693" y="735"/>
                    <a:pt x="2793" y="628"/>
                  </a:cubicBezTo>
                  <a:cubicBezTo>
                    <a:pt x="2877" y="537"/>
                    <a:pt x="2984" y="467"/>
                    <a:pt x="3094" y="431"/>
                  </a:cubicBezTo>
                  <a:cubicBezTo>
                    <a:pt x="3158" y="407"/>
                    <a:pt x="3221" y="383"/>
                    <a:pt x="3289" y="370"/>
                  </a:cubicBezTo>
                  <a:cubicBezTo>
                    <a:pt x="3335" y="357"/>
                    <a:pt x="3385" y="357"/>
                    <a:pt x="3445" y="353"/>
                  </a:cubicBezTo>
                  <a:lnTo>
                    <a:pt x="3499" y="353"/>
                  </a:lnTo>
                  <a:cubicBezTo>
                    <a:pt x="3508" y="353"/>
                    <a:pt x="3516" y="352"/>
                    <a:pt x="3525" y="352"/>
                  </a:cubicBezTo>
                  <a:close/>
                  <a:moveTo>
                    <a:pt x="3528" y="1"/>
                  </a:moveTo>
                  <a:cubicBezTo>
                    <a:pt x="3515" y="1"/>
                    <a:pt x="3500" y="1"/>
                    <a:pt x="3485" y="2"/>
                  </a:cubicBezTo>
                  <a:lnTo>
                    <a:pt x="3435" y="2"/>
                  </a:lnTo>
                  <a:cubicBezTo>
                    <a:pt x="3362" y="6"/>
                    <a:pt x="3289" y="9"/>
                    <a:pt x="3208" y="26"/>
                  </a:cubicBezTo>
                  <a:cubicBezTo>
                    <a:pt x="3128" y="46"/>
                    <a:pt x="3054" y="69"/>
                    <a:pt x="2980" y="96"/>
                  </a:cubicBezTo>
                  <a:cubicBezTo>
                    <a:pt x="2817" y="153"/>
                    <a:pt x="2659" y="256"/>
                    <a:pt x="2536" y="387"/>
                  </a:cubicBezTo>
                  <a:cubicBezTo>
                    <a:pt x="2426" y="508"/>
                    <a:pt x="2318" y="624"/>
                    <a:pt x="2231" y="775"/>
                  </a:cubicBezTo>
                  <a:cubicBezTo>
                    <a:pt x="2148" y="919"/>
                    <a:pt x="2068" y="1069"/>
                    <a:pt x="1987" y="1216"/>
                  </a:cubicBezTo>
                  <a:lnTo>
                    <a:pt x="1957" y="1273"/>
                  </a:lnTo>
                  <a:cubicBezTo>
                    <a:pt x="1750" y="1661"/>
                    <a:pt x="1536" y="2066"/>
                    <a:pt x="1375" y="2494"/>
                  </a:cubicBezTo>
                  <a:lnTo>
                    <a:pt x="1325" y="2635"/>
                  </a:lnTo>
                  <a:cubicBezTo>
                    <a:pt x="1275" y="2775"/>
                    <a:pt x="1222" y="2922"/>
                    <a:pt x="1161" y="3056"/>
                  </a:cubicBezTo>
                  <a:lnTo>
                    <a:pt x="890" y="3658"/>
                  </a:lnTo>
                  <a:cubicBezTo>
                    <a:pt x="666" y="4149"/>
                    <a:pt x="452" y="4654"/>
                    <a:pt x="248" y="5143"/>
                  </a:cubicBezTo>
                  <a:lnTo>
                    <a:pt x="71" y="5557"/>
                  </a:lnTo>
                  <a:cubicBezTo>
                    <a:pt x="1" y="5728"/>
                    <a:pt x="7" y="5952"/>
                    <a:pt x="94" y="6139"/>
                  </a:cubicBezTo>
                  <a:cubicBezTo>
                    <a:pt x="178" y="6323"/>
                    <a:pt x="339" y="6471"/>
                    <a:pt x="529" y="6537"/>
                  </a:cubicBezTo>
                  <a:cubicBezTo>
                    <a:pt x="611" y="6568"/>
                    <a:pt x="698" y="6582"/>
                    <a:pt x="785" y="6582"/>
                  </a:cubicBezTo>
                  <a:cubicBezTo>
                    <a:pt x="822" y="6582"/>
                    <a:pt x="860" y="6579"/>
                    <a:pt x="897" y="6574"/>
                  </a:cubicBezTo>
                  <a:cubicBezTo>
                    <a:pt x="904" y="6577"/>
                    <a:pt x="910" y="6584"/>
                    <a:pt x="917" y="6588"/>
                  </a:cubicBezTo>
                  <a:cubicBezTo>
                    <a:pt x="1001" y="6641"/>
                    <a:pt x="1084" y="6695"/>
                    <a:pt x="1168" y="6744"/>
                  </a:cubicBezTo>
                  <a:cubicBezTo>
                    <a:pt x="1255" y="6795"/>
                    <a:pt x="1338" y="6845"/>
                    <a:pt x="1426" y="6892"/>
                  </a:cubicBezTo>
                  <a:cubicBezTo>
                    <a:pt x="1552" y="6962"/>
                    <a:pt x="1707" y="7042"/>
                    <a:pt x="1873" y="7096"/>
                  </a:cubicBezTo>
                  <a:lnTo>
                    <a:pt x="1897" y="7105"/>
                  </a:lnTo>
                  <a:cubicBezTo>
                    <a:pt x="1940" y="7119"/>
                    <a:pt x="1984" y="7133"/>
                    <a:pt x="2028" y="7142"/>
                  </a:cubicBezTo>
                  <a:lnTo>
                    <a:pt x="2114" y="7170"/>
                  </a:lnTo>
                  <a:cubicBezTo>
                    <a:pt x="2181" y="7190"/>
                    <a:pt x="2252" y="7210"/>
                    <a:pt x="2318" y="7226"/>
                  </a:cubicBezTo>
                  <a:cubicBezTo>
                    <a:pt x="2415" y="7250"/>
                    <a:pt x="2512" y="7270"/>
                    <a:pt x="2609" y="7286"/>
                  </a:cubicBezTo>
                  <a:cubicBezTo>
                    <a:pt x="2676" y="7300"/>
                    <a:pt x="2736" y="7303"/>
                    <a:pt x="2800" y="7303"/>
                  </a:cubicBezTo>
                  <a:cubicBezTo>
                    <a:pt x="2863" y="7303"/>
                    <a:pt x="2923" y="7300"/>
                    <a:pt x="2988" y="7297"/>
                  </a:cubicBezTo>
                  <a:cubicBezTo>
                    <a:pt x="3124" y="7286"/>
                    <a:pt x="3252" y="7246"/>
                    <a:pt x="3372" y="7206"/>
                  </a:cubicBezTo>
                  <a:lnTo>
                    <a:pt x="3435" y="7186"/>
                  </a:lnTo>
                  <a:cubicBezTo>
                    <a:pt x="3519" y="7159"/>
                    <a:pt x="3606" y="7126"/>
                    <a:pt x="3706" y="7079"/>
                  </a:cubicBezTo>
                  <a:cubicBezTo>
                    <a:pt x="3944" y="6969"/>
                    <a:pt x="4167" y="6832"/>
                    <a:pt x="4372" y="6668"/>
                  </a:cubicBezTo>
                  <a:cubicBezTo>
                    <a:pt x="4415" y="6634"/>
                    <a:pt x="4456" y="6594"/>
                    <a:pt x="4496" y="6557"/>
                  </a:cubicBezTo>
                  <a:cubicBezTo>
                    <a:pt x="4653" y="6403"/>
                    <a:pt x="4769" y="6253"/>
                    <a:pt x="4857" y="6096"/>
                  </a:cubicBezTo>
                  <a:cubicBezTo>
                    <a:pt x="4930" y="5955"/>
                    <a:pt x="4984" y="5835"/>
                    <a:pt x="5027" y="5714"/>
                  </a:cubicBezTo>
                  <a:cubicBezTo>
                    <a:pt x="5058" y="5628"/>
                    <a:pt x="5074" y="5540"/>
                    <a:pt x="5087" y="5460"/>
                  </a:cubicBezTo>
                  <a:lnTo>
                    <a:pt x="5101" y="5397"/>
                  </a:lnTo>
                  <a:cubicBezTo>
                    <a:pt x="5141" y="5199"/>
                    <a:pt x="5144" y="4995"/>
                    <a:pt x="5115" y="4791"/>
                  </a:cubicBezTo>
                  <a:cubicBezTo>
                    <a:pt x="5104" y="4708"/>
                    <a:pt x="5084" y="4601"/>
                    <a:pt x="5054" y="4487"/>
                  </a:cubicBezTo>
                  <a:cubicBezTo>
                    <a:pt x="5027" y="4376"/>
                    <a:pt x="4987" y="4270"/>
                    <a:pt x="4940" y="4156"/>
                  </a:cubicBezTo>
                  <a:cubicBezTo>
                    <a:pt x="5138" y="4116"/>
                    <a:pt x="5322" y="4032"/>
                    <a:pt x="5482" y="3959"/>
                  </a:cubicBezTo>
                  <a:cubicBezTo>
                    <a:pt x="5686" y="3868"/>
                    <a:pt x="5830" y="3768"/>
                    <a:pt x="5941" y="3648"/>
                  </a:cubicBezTo>
                  <a:lnTo>
                    <a:pt x="5973" y="3611"/>
                  </a:lnTo>
                  <a:cubicBezTo>
                    <a:pt x="6030" y="3547"/>
                    <a:pt x="6091" y="3481"/>
                    <a:pt x="6148" y="3407"/>
                  </a:cubicBezTo>
                  <a:cubicBezTo>
                    <a:pt x="6254" y="3260"/>
                    <a:pt x="6375" y="3089"/>
                    <a:pt x="6445" y="2882"/>
                  </a:cubicBezTo>
                  <a:cubicBezTo>
                    <a:pt x="6486" y="2761"/>
                    <a:pt x="6512" y="2624"/>
                    <a:pt x="6522" y="2484"/>
                  </a:cubicBezTo>
                  <a:cubicBezTo>
                    <a:pt x="6529" y="2346"/>
                    <a:pt x="6529" y="2203"/>
                    <a:pt x="6515" y="2053"/>
                  </a:cubicBezTo>
                  <a:cubicBezTo>
                    <a:pt x="6515" y="2013"/>
                    <a:pt x="6506" y="1976"/>
                    <a:pt x="6499" y="1939"/>
                  </a:cubicBezTo>
                  <a:cubicBezTo>
                    <a:pt x="6482" y="1875"/>
                    <a:pt x="6459" y="1805"/>
                    <a:pt x="6429" y="1724"/>
                  </a:cubicBezTo>
                  <a:cubicBezTo>
                    <a:pt x="6405" y="1658"/>
                    <a:pt x="6372" y="1601"/>
                    <a:pt x="6342" y="1547"/>
                  </a:cubicBezTo>
                  <a:cubicBezTo>
                    <a:pt x="6262" y="1411"/>
                    <a:pt x="6174" y="1290"/>
                    <a:pt x="6081" y="1179"/>
                  </a:cubicBezTo>
                  <a:cubicBezTo>
                    <a:pt x="6024" y="1116"/>
                    <a:pt x="5967" y="1059"/>
                    <a:pt x="5907" y="1002"/>
                  </a:cubicBezTo>
                  <a:lnTo>
                    <a:pt x="5877" y="972"/>
                  </a:lnTo>
                  <a:cubicBezTo>
                    <a:pt x="5773" y="875"/>
                    <a:pt x="5663" y="775"/>
                    <a:pt x="5546" y="681"/>
                  </a:cubicBezTo>
                  <a:lnTo>
                    <a:pt x="5496" y="638"/>
                  </a:lnTo>
                  <a:cubicBezTo>
                    <a:pt x="5442" y="594"/>
                    <a:pt x="5382" y="548"/>
                    <a:pt x="5315" y="508"/>
                  </a:cubicBezTo>
                  <a:cubicBezTo>
                    <a:pt x="5098" y="377"/>
                    <a:pt x="4874" y="283"/>
                    <a:pt x="4629" y="223"/>
                  </a:cubicBezTo>
                  <a:cubicBezTo>
                    <a:pt x="4439" y="173"/>
                    <a:pt x="4241" y="130"/>
                    <a:pt x="4054" y="93"/>
                  </a:cubicBezTo>
                  <a:lnTo>
                    <a:pt x="3907" y="59"/>
                  </a:lnTo>
                  <a:cubicBezTo>
                    <a:pt x="3817" y="42"/>
                    <a:pt x="3726" y="26"/>
                    <a:pt x="3633" y="9"/>
                  </a:cubicBezTo>
                  <a:cubicBezTo>
                    <a:pt x="3601" y="4"/>
                    <a:pt x="3567" y="1"/>
                    <a:pt x="3528" y="1"/>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grpSp>
      <p:grpSp>
        <p:nvGrpSpPr>
          <p:cNvPr id="70" name="Google Shape;1927;p14">
            <a:extLst>
              <a:ext uri="{FF2B5EF4-FFF2-40B4-BE49-F238E27FC236}">
                <a16:creationId xmlns:a16="http://schemas.microsoft.com/office/drawing/2014/main" id="{02D74C36-B021-CFD4-D74D-4988297D8592}"/>
              </a:ext>
            </a:extLst>
          </p:cNvPr>
          <p:cNvGrpSpPr/>
          <p:nvPr/>
        </p:nvGrpSpPr>
        <p:grpSpPr>
          <a:xfrm rot="-3257869" flipH="1">
            <a:off x="-101052" y="859689"/>
            <a:ext cx="682224" cy="566907"/>
            <a:chOff x="3478568" y="540468"/>
            <a:chExt cx="511644" cy="425160"/>
          </a:xfrm>
        </p:grpSpPr>
        <p:sp>
          <p:nvSpPr>
            <p:cNvPr id="71" name="Google Shape;1928;p14">
              <a:extLst>
                <a:ext uri="{FF2B5EF4-FFF2-40B4-BE49-F238E27FC236}">
                  <a16:creationId xmlns:a16="http://schemas.microsoft.com/office/drawing/2014/main" id="{ED241430-CFB6-541E-9A30-CDADBEFD50AD}"/>
                </a:ext>
              </a:extLst>
            </p:cNvPr>
            <p:cNvSpPr/>
            <p:nvPr/>
          </p:nvSpPr>
          <p:spPr>
            <a:xfrm>
              <a:off x="3501543" y="547189"/>
              <a:ext cx="481637" cy="395340"/>
            </a:xfrm>
            <a:custGeom>
              <a:avLst/>
              <a:gdLst/>
              <a:ahLst/>
              <a:cxnLst/>
              <a:rect l="l" t="t" r="r" b="b"/>
              <a:pathLst>
                <a:path w="23290" h="19117" extrusionOk="0">
                  <a:moveTo>
                    <a:pt x="17814" y="0"/>
                  </a:moveTo>
                  <a:cubicBezTo>
                    <a:pt x="12614" y="2857"/>
                    <a:pt x="2908" y="11048"/>
                    <a:pt x="2722" y="11645"/>
                  </a:cubicBezTo>
                  <a:cubicBezTo>
                    <a:pt x="2542" y="12248"/>
                    <a:pt x="0" y="18154"/>
                    <a:pt x="0" y="18154"/>
                  </a:cubicBezTo>
                  <a:lnTo>
                    <a:pt x="732" y="19117"/>
                  </a:lnTo>
                  <a:cubicBezTo>
                    <a:pt x="2176" y="18834"/>
                    <a:pt x="8101" y="17043"/>
                    <a:pt x="8101" y="17043"/>
                  </a:cubicBezTo>
                  <a:cubicBezTo>
                    <a:pt x="8519" y="16819"/>
                    <a:pt x="9039" y="16523"/>
                    <a:pt x="9629" y="16177"/>
                  </a:cubicBezTo>
                  <a:cubicBezTo>
                    <a:pt x="14283" y="13500"/>
                    <a:pt x="23289" y="7954"/>
                    <a:pt x="23289" y="7954"/>
                  </a:cubicBezTo>
                  <a:cubicBezTo>
                    <a:pt x="23090" y="7119"/>
                    <a:pt x="22821" y="6304"/>
                    <a:pt x="22487" y="5521"/>
                  </a:cubicBezTo>
                  <a:cubicBezTo>
                    <a:pt x="22269" y="5020"/>
                    <a:pt x="22018" y="4532"/>
                    <a:pt x="21742" y="4064"/>
                  </a:cubicBezTo>
                  <a:cubicBezTo>
                    <a:pt x="21357" y="3415"/>
                    <a:pt x="20921" y="2805"/>
                    <a:pt x="20426" y="2234"/>
                  </a:cubicBezTo>
                  <a:cubicBezTo>
                    <a:pt x="19695" y="1348"/>
                    <a:pt x="18809" y="591"/>
                    <a:pt x="17814" y="0"/>
                  </a:cubicBezTo>
                  <a:close/>
                </a:path>
              </a:pathLst>
            </a:custGeom>
            <a:solidFill>
              <a:schemeClr val="lt2"/>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72" name="Google Shape;1929;p14">
              <a:extLst>
                <a:ext uri="{FF2B5EF4-FFF2-40B4-BE49-F238E27FC236}">
                  <a16:creationId xmlns:a16="http://schemas.microsoft.com/office/drawing/2014/main" id="{CB038A1E-66C8-B2B5-5C7E-A028BE1C0EEF}"/>
                </a:ext>
              </a:extLst>
            </p:cNvPr>
            <p:cNvSpPr/>
            <p:nvPr/>
          </p:nvSpPr>
          <p:spPr>
            <a:xfrm>
              <a:off x="3494367" y="540468"/>
              <a:ext cx="495844" cy="408844"/>
            </a:xfrm>
            <a:custGeom>
              <a:avLst/>
              <a:gdLst/>
              <a:ahLst/>
              <a:cxnLst/>
              <a:rect l="l" t="t" r="r" b="b"/>
              <a:pathLst>
                <a:path w="23977" h="19770" extrusionOk="0">
                  <a:moveTo>
                    <a:pt x="18154" y="697"/>
                  </a:moveTo>
                  <a:cubicBezTo>
                    <a:pt x="19053" y="1256"/>
                    <a:pt x="19855" y="1956"/>
                    <a:pt x="20529" y="2771"/>
                  </a:cubicBezTo>
                  <a:cubicBezTo>
                    <a:pt x="21011" y="3329"/>
                    <a:pt x="21435" y="3920"/>
                    <a:pt x="21807" y="4549"/>
                  </a:cubicBezTo>
                  <a:cubicBezTo>
                    <a:pt x="22077" y="5011"/>
                    <a:pt x="22320" y="5480"/>
                    <a:pt x="22532" y="5968"/>
                  </a:cubicBezTo>
                  <a:cubicBezTo>
                    <a:pt x="22834" y="6667"/>
                    <a:pt x="23078" y="7393"/>
                    <a:pt x="23264" y="8131"/>
                  </a:cubicBezTo>
                  <a:cubicBezTo>
                    <a:pt x="21910" y="8959"/>
                    <a:pt x="14027" y="13799"/>
                    <a:pt x="9816" y="16226"/>
                  </a:cubicBezTo>
                  <a:lnTo>
                    <a:pt x="9675" y="16303"/>
                  </a:lnTo>
                  <a:cubicBezTo>
                    <a:pt x="9148" y="16611"/>
                    <a:pt x="8699" y="16868"/>
                    <a:pt x="8320" y="17067"/>
                  </a:cubicBezTo>
                  <a:cubicBezTo>
                    <a:pt x="7890" y="17195"/>
                    <a:pt x="2838" y="18723"/>
                    <a:pt x="1208" y="19089"/>
                  </a:cubicBezTo>
                  <a:lnTo>
                    <a:pt x="713" y="18434"/>
                  </a:lnTo>
                  <a:cubicBezTo>
                    <a:pt x="1137" y="17445"/>
                    <a:pt x="3153" y="12746"/>
                    <a:pt x="3364" y="12092"/>
                  </a:cubicBezTo>
                  <a:cubicBezTo>
                    <a:pt x="3852" y="11321"/>
                    <a:pt x="13032" y="3573"/>
                    <a:pt x="18154" y="697"/>
                  </a:cubicBezTo>
                  <a:close/>
                  <a:moveTo>
                    <a:pt x="18165" y="0"/>
                  </a:moveTo>
                  <a:cubicBezTo>
                    <a:pt x="18111" y="0"/>
                    <a:pt x="18057" y="15"/>
                    <a:pt x="18007" y="43"/>
                  </a:cubicBezTo>
                  <a:cubicBezTo>
                    <a:pt x="13128" y="2726"/>
                    <a:pt x="3018" y="11039"/>
                    <a:pt x="2755" y="11880"/>
                  </a:cubicBezTo>
                  <a:cubicBezTo>
                    <a:pt x="2613" y="12355"/>
                    <a:pt x="752" y="16714"/>
                    <a:pt x="46" y="18350"/>
                  </a:cubicBezTo>
                  <a:cubicBezTo>
                    <a:pt x="1" y="18460"/>
                    <a:pt x="20" y="18582"/>
                    <a:pt x="91" y="18671"/>
                  </a:cubicBezTo>
                  <a:lnTo>
                    <a:pt x="822" y="19641"/>
                  </a:lnTo>
                  <a:cubicBezTo>
                    <a:pt x="880" y="19718"/>
                    <a:pt x="976" y="19769"/>
                    <a:pt x="1079" y="19769"/>
                  </a:cubicBezTo>
                  <a:cubicBezTo>
                    <a:pt x="1098" y="19769"/>
                    <a:pt x="1118" y="19769"/>
                    <a:pt x="1137" y="19763"/>
                  </a:cubicBezTo>
                  <a:cubicBezTo>
                    <a:pt x="2581" y="19480"/>
                    <a:pt x="8294" y="17747"/>
                    <a:pt x="8538" y="17676"/>
                  </a:cubicBezTo>
                  <a:cubicBezTo>
                    <a:pt x="8558" y="17670"/>
                    <a:pt x="8577" y="17664"/>
                    <a:pt x="8590" y="17657"/>
                  </a:cubicBezTo>
                  <a:cubicBezTo>
                    <a:pt x="8988" y="17452"/>
                    <a:pt x="9456" y="17176"/>
                    <a:pt x="9996" y="16861"/>
                  </a:cubicBezTo>
                  <a:lnTo>
                    <a:pt x="10137" y="16784"/>
                  </a:lnTo>
                  <a:cubicBezTo>
                    <a:pt x="14739" y="14133"/>
                    <a:pt x="23713" y="8612"/>
                    <a:pt x="23803" y="8555"/>
                  </a:cubicBezTo>
                  <a:cubicBezTo>
                    <a:pt x="23919" y="8484"/>
                    <a:pt x="23977" y="8343"/>
                    <a:pt x="23945" y="8208"/>
                  </a:cubicBezTo>
                  <a:cubicBezTo>
                    <a:pt x="23746" y="7354"/>
                    <a:pt x="23469" y="6520"/>
                    <a:pt x="23123" y="5717"/>
                  </a:cubicBezTo>
                  <a:cubicBezTo>
                    <a:pt x="22905" y="5204"/>
                    <a:pt x="22648" y="4703"/>
                    <a:pt x="22365" y="4222"/>
                  </a:cubicBezTo>
                  <a:cubicBezTo>
                    <a:pt x="21974" y="3560"/>
                    <a:pt x="21524" y="2938"/>
                    <a:pt x="21024" y="2354"/>
                  </a:cubicBezTo>
                  <a:cubicBezTo>
                    <a:pt x="20266" y="1436"/>
                    <a:pt x="19355" y="653"/>
                    <a:pt x="18328" y="49"/>
                  </a:cubicBezTo>
                  <a:cubicBezTo>
                    <a:pt x="18278" y="16"/>
                    <a:pt x="18222" y="0"/>
                    <a:pt x="18165" y="0"/>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73" name="Google Shape;1930;p14">
              <a:extLst>
                <a:ext uri="{FF2B5EF4-FFF2-40B4-BE49-F238E27FC236}">
                  <a16:creationId xmlns:a16="http://schemas.microsoft.com/office/drawing/2014/main" id="{BA93AAE1-61C2-10E0-A2D6-32253E1A3AA7}"/>
                </a:ext>
              </a:extLst>
            </p:cNvPr>
            <p:cNvSpPr/>
            <p:nvPr/>
          </p:nvSpPr>
          <p:spPr>
            <a:xfrm>
              <a:off x="3478568" y="922469"/>
              <a:ext cx="37989" cy="43159"/>
            </a:xfrm>
            <a:custGeom>
              <a:avLst/>
              <a:gdLst/>
              <a:ahLst/>
              <a:cxnLst/>
              <a:rect l="l" t="t" r="r" b="b"/>
              <a:pathLst>
                <a:path w="1837" h="2087" extrusionOk="0">
                  <a:moveTo>
                    <a:pt x="1111" y="0"/>
                  </a:moveTo>
                  <a:lnTo>
                    <a:pt x="1" y="1753"/>
                  </a:lnTo>
                  <a:lnTo>
                    <a:pt x="296" y="2087"/>
                  </a:lnTo>
                  <a:lnTo>
                    <a:pt x="1837" y="970"/>
                  </a:lnTo>
                  <a:lnTo>
                    <a:pt x="1111" y="0"/>
                  </a:ln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74" name="Google Shape;1931;p14">
              <a:extLst>
                <a:ext uri="{FF2B5EF4-FFF2-40B4-BE49-F238E27FC236}">
                  <a16:creationId xmlns:a16="http://schemas.microsoft.com/office/drawing/2014/main" id="{140F155A-F3A0-09AC-8E7F-26D52009C216}"/>
                </a:ext>
              </a:extLst>
            </p:cNvPr>
            <p:cNvSpPr/>
            <p:nvPr/>
          </p:nvSpPr>
          <p:spPr>
            <a:xfrm>
              <a:off x="3555994" y="593119"/>
              <a:ext cx="410725" cy="293801"/>
            </a:xfrm>
            <a:custGeom>
              <a:avLst/>
              <a:gdLst/>
              <a:ahLst/>
              <a:cxnLst/>
              <a:rect l="l" t="t" r="r" b="b"/>
              <a:pathLst>
                <a:path w="19861" h="14207" extrusionOk="0">
                  <a:moveTo>
                    <a:pt x="17813" y="0"/>
                  </a:moveTo>
                  <a:cubicBezTo>
                    <a:pt x="12658" y="2581"/>
                    <a:pt x="3151" y="9680"/>
                    <a:pt x="3151" y="9680"/>
                  </a:cubicBezTo>
                  <a:cubicBezTo>
                    <a:pt x="0" y="12374"/>
                    <a:pt x="359" y="14206"/>
                    <a:pt x="2022" y="14206"/>
                  </a:cubicBezTo>
                  <a:cubicBezTo>
                    <a:pt x="2765" y="14206"/>
                    <a:pt x="3767" y="13841"/>
                    <a:pt x="4833" y="13025"/>
                  </a:cubicBezTo>
                  <a:cubicBezTo>
                    <a:pt x="8293" y="10387"/>
                    <a:pt x="19860" y="3287"/>
                    <a:pt x="19860" y="3287"/>
                  </a:cubicBezTo>
                  <a:cubicBezTo>
                    <a:pt x="19353" y="2093"/>
                    <a:pt x="18660" y="989"/>
                    <a:pt x="17813" y="0"/>
                  </a:cubicBezTo>
                  <a:close/>
                </a:path>
              </a:pathLst>
            </a:custGeom>
            <a:solidFill>
              <a:schemeClr val="accent2"/>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75" name="Google Shape;1932;p14">
              <a:extLst>
                <a:ext uri="{FF2B5EF4-FFF2-40B4-BE49-F238E27FC236}">
                  <a16:creationId xmlns:a16="http://schemas.microsoft.com/office/drawing/2014/main" id="{C5C0A144-23C1-101E-D28C-F8D94D73A343}"/>
                </a:ext>
              </a:extLst>
            </p:cNvPr>
            <p:cNvSpPr/>
            <p:nvPr/>
          </p:nvSpPr>
          <p:spPr>
            <a:xfrm>
              <a:off x="3558351" y="586460"/>
              <a:ext cx="415792" cy="307077"/>
            </a:xfrm>
            <a:custGeom>
              <a:avLst/>
              <a:gdLst/>
              <a:ahLst/>
              <a:cxnLst/>
              <a:rect l="l" t="t" r="r" b="b"/>
              <a:pathLst>
                <a:path w="20106" h="14849" extrusionOk="0">
                  <a:moveTo>
                    <a:pt x="17615" y="727"/>
                  </a:moveTo>
                  <a:lnTo>
                    <a:pt x="17615" y="733"/>
                  </a:lnTo>
                  <a:cubicBezTo>
                    <a:pt x="18309" y="1568"/>
                    <a:pt x="18886" y="2492"/>
                    <a:pt x="19342" y="3481"/>
                  </a:cubicBezTo>
                  <a:cubicBezTo>
                    <a:pt x="17660" y="4514"/>
                    <a:pt x="7678" y="10683"/>
                    <a:pt x="4526" y="13090"/>
                  </a:cubicBezTo>
                  <a:cubicBezTo>
                    <a:pt x="3513" y="13861"/>
                    <a:pt x="2560" y="14202"/>
                    <a:pt x="1898" y="14202"/>
                  </a:cubicBezTo>
                  <a:cubicBezTo>
                    <a:pt x="1541" y="14202"/>
                    <a:pt x="1269" y="14103"/>
                    <a:pt x="1118" y="13918"/>
                  </a:cubicBezTo>
                  <a:cubicBezTo>
                    <a:pt x="694" y="13385"/>
                    <a:pt x="1176" y="12012"/>
                    <a:pt x="3223" y="10253"/>
                  </a:cubicBezTo>
                  <a:cubicBezTo>
                    <a:pt x="3320" y="10189"/>
                    <a:pt x="12499" y="3352"/>
                    <a:pt x="17615" y="727"/>
                  </a:cubicBezTo>
                  <a:close/>
                  <a:moveTo>
                    <a:pt x="17694" y="1"/>
                  </a:moveTo>
                  <a:cubicBezTo>
                    <a:pt x="17646" y="1"/>
                    <a:pt x="17597" y="11"/>
                    <a:pt x="17551" y="33"/>
                  </a:cubicBezTo>
                  <a:cubicBezTo>
                    <a:pt x="12435" y="2601"/>
                    <a:pt x="2934" y="9669"/>
                    <a:pt x="2825" y="9752"/>
                  </a:cubicBezTo>
                  <a:cubicBezTo>
                    <a:pt x="251" y="11954"/>
                    <a:pt x="1" y="13559"/>
                    <a:pt x="617" y="14323"/>
                  </a:cubicBezTo>
                  <a:cubicBezTo>
                    <a:pt x="887" y="14656"/>
                    <a:pt x="1336" y="14849"/>
                    <a:pt x="1920" y="14849"/>
                  </a:cubicBezTo>
                  <a:cubicBezTo>
                    <a:pt x="2723" y="14849"/>
                    <a:pt x="3769" y="14483"/>
                    <a:pt x="4912" y="13604"/>
                  </a:cubicBezTo>
                  <a:cubicBezTo>
                    <a:pt x="8320" y="11004"/>
                    <a:pt x="19804" y="3962"/>
                    <a:pt x="19920" y="3885"/>
                  </a:cubicBezTo>
                  <a:cubicBezTo>
                    <a:pt x="20055" y="3801"/>
                    <a:pt x="20106" y="3635"/>
                    <a:pt x="20048" y="3487"/>
                  </a:cubicBezTo>
                  <a:cubicBezTo>
                    <a:pt x="19522" y="2261"/>
                    <a:pt x="18809" y="1125"/>
                    <a:pt x="17936" y="117"/>
                  </a:cubicBezTo>
                  <a:cubicBezTo>
                    <a:pt x="17877" y="41"/>
                    <a:pt x="17787" y="1"/>
                    <a:pt x="17694" y="1"/>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76" name="Google Shape;1933;p14">
              <a:extLst>
                <a:ext uri="{FF2B5EF4-FFF2-40B4-BE49-F238E27FC236}">
                  <a16:creationId xmlns:a16="http://schemas.microsoft.com/office/drawing/2014/main" id="{E274362E-1F75-17D5-CFB6-BDE43CD3D3E4}"/>
                </a:ext>
              </a:extLst>
            </p:cNvPr>
            <p:cNvSpPr/>
            <p:nvPr/>
          </p:nvSpPr>
          <p:spPr>
            <a:xfrm>
              <a:off x="3501398" y="547189"/>
              <a:ext cx="449790" cy="395340"/>
            </a:xfrm>
            <a:custGeom>
              <a:avLst/>
              <a:gdLst/>
              <a:ahLst/>
              <a:cxnLst/>
              <a:rect l="l" t="t" r="r" b="b"/>
              <a:pathLst>
                <a:path w="21750" h="19117" extrusionOk="0">
                  <a:moveTo>
                    <a:pt x="17821" y="0"/>
                  </a:moveTo>
                  <a:cubicBezTo>
                    <a:pt x="12621" y="2857"/>
                    <a:pt x="2909" y="11048"/>
                    <a:pt x="2723" y="11645"/>
                  </a:cubicBezTo>
                  <a:cubicBezTo>
                    <a:pt x="2543" y="12248"/>
                    <a:pt x="1" y="18154"/>
                    <a:pt x="1" y="18154"/>
                  </a:cubicBezTo>
                  <a:lnTo>
                    <a:pt x="733" y="19117"/>
                  </a:lnTo>
                  <a:cubicBezTo>
                    <a:pt x="2177" y="18834"/>
                    <a:pt x="8102" y="17043"/>
                    <a:pt x="8102" y="17043"/>
                  </a:cubicBezTo>
                  <a:cubicBezTo>
                    <a:pt x="8526" y="16819"/>
                    <a:pt x="9039" y="16523"/>
                    <a:pt x="9630" y="16177"/>
                  </a:cubicBezTo>
                  <a:cubicBezTo>
                    <a:pt x="9232" y="15060"/>
                    <a:pt x="8949" y="13911"/>
                    <a:pt x="8789" y="12736"/>
                  </a:cubicBezTo>
                  <a:lnTo>
                    <a:pt x="6940" y="12678"/>
                  </a:lnTo>
                  <a:cubicBezTo>
                    <a:pt x="6600" y="12004"/>
                    <a:pt x="6645" y="11195"/>
                    <a:pt x="7062" y="10560"/>
                  </a:cubicBezTo>
                  <a:cubicBezTo>
                    <a:pt x="7479" y="9944"/>
                    <a:pt x="8006" y="9411"/>
                    <a:pt x="8616" y="8987"/>
                  </a:cubicBezTo>
                  <a:cubicBezTo>
                    <a:pt x="11504" y="6715"/>
                    <a:pt x="14451" y="4519"/>
                    <a:pt x="17461" y="2401"/>
                  </a:cubicBezTo>
                  <a:cubicBezTo>
                    <a:pt x="17718" y="2189"/>
                    <a:pt x="18026" y="2041"/>
                    <a:pt x="18354" y="1971"/>
                  </a:cubicBezTo>
                  <a:cubicBezTo>
                    <a:pt x="18382" y="1970"/>
                    <a:pt x="18411" y="1969"/>
                    <a:pt x="18439" y="1969"/>
                  </a:cubicBezTo>
                  <a:cubicBezTo>
                    <a:pt x="18828" y="1969"/>
                    <a:pt x="19211" y="2090"/>
                    <a:pt x="19528" y="2318"/>
                  </a:cubicBezTo>
                  <a:cubicBezTo>
                    <a:pt x="20324" y="2818"/>
                    <a:pt x="21069" y="3402"/>
                    <a:pt x="21749" y="4057"/>
                  </a:cubicBezTo>
                  <a:cubicBezTo>
                    <a:pt x="21364" y="3409"/>
                    <a:pt x="20928" y="2805"/>
                    <a:pt x="20433" y="2234"/>
                  </a:cubicBezTo>
                  <a:cubicBezTo>
                    <a:pt x="19702" y="1348"/>
                    <a:pt x="18816" y="591"/>
                    <a:pt x="17821" y="0"/>
                  </a:cubicBezTo>
                  <a:close/>
                </a:path>
              </a:pathLst>
            </a:custGeom>
            <a:solidFill>
              <a:srgbClr val="000000">
                <a:alpha val="18990"/>
              </a:srgbClr>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77" name="Google Shape;1934;p14">
              <a:extLst>
                <a:ext uri="{FF2B5EF4-FFF2-40B4-BE49-F238E27FC236}">
                  <a16:creationId xmlns:a16="http://schemas.microsoft.com/office/drawing/2014/main" id="{BD735C05-0C62-72B9-3077-335B1CF4824E}"/>
                </a:ext>
              </a:extLst>
            </p:cNvPr>
            <p:cNvSpPr/>
            <p:nvPr/>
          </p:nvSpPr>
          <p:spPr>
            <a:xfrm>
              <a:off x="3501543" y="787987"/>
              <a:ext cx="167425" cy="154542"/>
            </a:xfrm>
            <a:custGeom>
              <a:avLst/>
              <a:gdLst/>
              <a:ahLst/>
              <a:cxnLst/>
              <a:rect l="l" t="t" r="r" b="b"/>
              <a:pathLst>
                <a:path w="8096" h="7473" extrusionOk="0">
                  <a:moveTo>
                    <a:pt x="2722" y="1"/>
                  </a:moveTo>
                  <a:cubicBezTo>
                    <a:pt x="2536" y="604"/>
                    <a:pt x="0" y="6510"/>
                    <a:pt x="0" y="6510"/>
                  </a:cubicBezTo>
                  <a:lnTo>
                    <a:pt x="732" y="7473"/>
                  </a:lnTo>
                  <a:cubicBezTo>
                    <a:pt x="944" y="7434"/>
                    <a:pt x="1259" y="7357"/>
                    <a:pt x="1631" y="7261"/>
                  </a:cubicBezTo>
                  <a:cubicBezTo>
                    <a:pt x="3794" y="6690"/>
                    <a:pt x="8095" y="5399"/>
                    <a:pt x="8095" y="5399"/>
                  </a:cubicBezTo>
                  <a:cubicBezTo>
                    <a:pt x="8095" y="5399"/>
                    <a:pt x="7582" y="3114"/>
                    <a:pt x="7338" y="2915"/>
                  </a:cubicBezTo>
                  <a:cubicBezTo>
                    <a:pt x="7271" y="2859"/>
                    <a:pt x="7077" y="2843"/>
                    <a:pt x="6829" y="2843"/>
                  </a:cubicBezTo>
                  <a:cubicBezTo>
                    <a:pt x="6476" y="2843"/>
                    <a:pt x="6012" y="2876"/>
                    <a:pt x="5652" y="2876"/>
                  </a:cubicBezTo>
                  <a:cubicBezTo>
                    <a:pt x="5336" y="2876"/>
                    <a:pt x="5100" y="2850"/>
                    <a:pt x="5084" y="2755"/>
                  </a:cubicBezTo>
                  <a:cubicBezTo>
                    <a:pt x="5046" y="2549"/>
                    <a:pt x="5495" y="1381"/>
                    <a:pt x="5688" y="713"/>
                  </a:cubicBezTo>
                  <a:cubicBezTo>
                    <a:pt x="5746" y="566"/>
                    <a:pt x="5771" y="418"/>
                    <a:pt x="5771" y="257"/>
                  </a:cubicBezTo>
                  <a:cubicBezTo>
                    <a:pt x="5681" y="33"/>
                    <a:pt x="2722" y="1"/>
                    <a:pt x="2722" y="1"/>
                  </a:cubicBezTo>
                  <a:close/>
                </a:path>
              </a:pathLst>
            </a:custGeom>
            <a:solidFill>
              <a:schemeClr val="accent4"/>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78" name="Google Shape;1935;p14">
              <a:extLst>
                <a:ext uri="{FF2B5EF4-FFF2-40B4-BE49-F238E27FC236}">
                  <a16:creationId xmlns:a16="http://schemas.microsoft.com/office/drawing/2014/main" id="{0DBD2B2B-AF13-9570-2B92-9DF4C14367D7}"/>
                </a:ext>
              </a:extLst>
            </p:cNvPr>
            <p:cNvSpPr/>
            <p:nvPr/>
          </p:nvSpPr>
          <p:spPr>
            <a:xfrm>
              <a:off x="3493850" y="781225"/>
              <a:ext cx="182935" cy="168749"/>
            </a:xfrm>
            <a:custGeom>
              <a:avLst/>
              <a:gdLst/>
              <a:ahLst/>
              <a:cxnLst/>
              <a:rect l="l" t="t" r="r" b="b"/>
              <a:pathLst>
                <a:path w="8846" h="8160" extrusionOk="0">
                  <a:moveTo>
                    <a:pt x="3312" y="655"/>
                  </a:moveTo>
                  <a:cubicBezTo>
                    <a:pt x="4295" y="674"/>
                    <a:pt x="5367" y="726"/>
                    <a:pt x="5790" y="803"/>
                  </a:cubicBezTo>
                  <a:cubicBezTo>
                    <a:pt x="5784" y="854"/>
                    <a:pt x="5765" y="899"/>
                    <a:pt x="5745" y="950"/>
                  </a:cubicBezTo>
                  <a:cubicBezTo>
                    <a:pt x="5681" y="1181"/>
                    <a:pt x="5585" y="1477"/>
                    <a:pt x="5482" y="1766"/>
                  </a:cubicBezTo>
                  <a:cubicBezTo>
                    <a:pt x="5193" y="2626"/>
                    <a:pt x="5097" y="2947"/>
                    <a:pt x="5135" y="3139"/>
                  </a:cubicBezTo>
                  <a:cubicBezTo>
                    <a:pt x="5187" y="3454"/>
                    <a:pt x="5490" y="3525"/>
                    <a:pt x="5995" y="3525"/>
                  </a:cubicBezTo>
                  <a:cubicBezTo>
                    <a:pt x="6179" y="3525"/>
                    <a:pt x="6390" y="3516"/>
                    <a:pt x="6625" y="3505"/>
                  </a:cubicBezTo>
                  <a:cubicBezTo>
                    <a:pt x="6809" y="3501"/>
                    <a:pt x="7042" y="3492"/>
                    <a:pt x="7233" y="3492"/>
                  </a:cubicBezTo>
                  <a:cubicBezTo>
                    <a:pt x="7348" y="3492"/>
                    <a:pt x="7448" y="3496"/>
                    <a:pt x="7511" y="3505"/>
                  </a:cubicBezTo>
                  <a:cubicBezTo>
                    <a:pt x="7639" y="3756"/>
                    <a:pt x="7889" y="4654"/>
                    <a:pt x="8088" y="5508"/>
                  </a:cubicBezTo>
                  <a:cubicBezTo>
                    <a:pt x="7087" y="5803"/>
                    <a:pt x="3730" y="6798"/>
                    <a:pt x="1919" y="7280"/>
                  </a:cubicBezTo>
                  <a:cubicBezTo>
                    <a:pt x="1663" y="7344"/>
                    <a:pt x="1425" y="7402"/>
                    <a:pt x="1233" y="7447"/>
                  </a:cubicBezTo>
                  <a:lnTo>
                    <a:pt x="738" y="6792"/>
                  </a:lnTo>
                  <a:cubicBezTo>
                    <a:pt x="1130" y="5880"/>
                    <a:pt x="2889" y="1778"/>
                    <a:pt x="3312" y="655"/>
                  </a:cubicBezTo>
                  <a:close/>
                  <a:moveTo>
                    <a:pt x="2857" y="0"/>
                  </a:moveTo>
                  <a:lnTo>
                    <a:pt x="2786" y="231"/>
                  </a:lnTo>
                  <a:cubicBezTo>
                    <a:pt x="2638" y="713"/>
                    <a:pt x="777" y="5072"/>
                    <a:pt x="71" y="6708"/>
                  </a:cubicBezTo>
                  <a:lnTo>
                    <a:pt x="0" y="6882"/>
                  </a:lnTo>
                  <a:lnTo>
                    <a:pt x="969" y="8159"/>
                  </a:lnTo>
                  <a:lnTo>
                    <a:pt x="1162" y="8114"/>
                  </a:lnTo>
                  <a:cubicBezTo>
                    <a:pt x="1393" y="8069"/>
                    <a:pt x="1720" y="7992"/>
                    <a:pt x="2080" y="7896"/>
                  </a:cubicBezTo>
                  <a:cubicBezTo>
                    <a:pt x="4224" y="7331"/>
                    <a:pt x="8518" y="6041"/>
                    <a:pt x="8557" y="6028"/>
                  </a:cubicBezTo>
                  <a:lnTo>
                    <a:pt x="8846" y="5945"/>
                  </a:lnTo>
                  <a:lnTo>
                    <a:pt x="8782" y="5649"/>
                  </a:lnTo>
                  <a:cubicBezTo>
                    <a:pt x="8249" y="3261"/>
                    <a:pt x="7998" y="3056"/>
                    <a:pt x="7915" y="2985"/>
                  </a:cubicBezTo>
                  <a:cubicBezTo>
                    <a:pt x="7782" y="2874"/>
                    <a:pt x="7588" y="2840"/>
                    <a:pt x="7215" y="2840"/>
                  </a:cubicBezTo>
                  <a:cubicBezTo>
                    <a:pt x="7049" y="2840"/>
                    <a:pt x="6847" y="2847"/>
                    <a:pt x="6599" y="2857"/>
                  </a:cubicBezTo>
                  <a:cubicBezTo>
                    <a:pt x="6440" y="2866"/>
                    <a:pt x="6217" y="2875"/>
                    <a:pt x="6025" y="2875"/>
                  </a:cubicBezTo>
                  <a:cubicBezTo>
                    <a:pt x="5946" y="2875"/>
                    <a:pt x="5872" y="2873"/>
                    <a:pt x="5809" y="2870"/>
                  </a:cubicBezTo>
                  <a:cubicBezTo>
                    <a:pt x="5874" y="2639"/>
                    <a:pt x="6002" y="2247"/>
                    <a:pt x="6098" y="1971"/>
                  </a:cubicBezTo>
                  <a:cubicBezTo>
                    <a:pt x="6201" y="1669"/>
                    <a:pt x="6304" y="1368"/>
                    <a:pt x="6362" y="1149"/>
                  </a:cubicBezTo>
                  <a:cubicBezTo>
                    <a:pt x="6432" y="963"/>
                    <a:pt x="6464" y="771"/>
                    <a:pt x="6458" y="578"/>
                  </a:cubicBezTo>
                  <a:lnTo>
                    <a:pt x="6458" y="520"/>
                  </a:lnTo>
                  <a:lnTo>
                    <a:pt x="6445" y="469"/>
                  </a:lnTo>
                  <a:cubicBezTo>
                    <a:pt x="6362" y="257"/>
                    <a:pt x="6278" y="39"/>
                    <a:pt x="3094" y="0"/>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79" name="Google Shape;1936;p14">
              <a:extLst>
                <a:ext uri="{FF2B5EF4-FFF2-40B4-BE49-F238E27FC236}">
                  <a16:creationId xmlns:a16="http://schemas.microsoft.com/office/drawing/2014/main" id="{011C596A-51B7-118A-0F57-F362932EA3D6}"/>
                </a:ext>
              </a:extLst>
            </p:cNvPr>
            <p:cNvSpPr/>
            <p:nvPr/>
          </p:nvSpPr>
          <p:spPr>
            <a:xfrm>
              <a:off x="3501543" y="787987"/>
              <a:ext cx="119365" cy="154542"/>
            </a:xfrm>
            <a:custGeom>
              <a:avLst/>
              <a:gdLst/>
              <a:ahLst/>
              <a:cxnLst/>
              <a:rect l="l" t="t" r="r" b="b"/>
              <a:pathLst>
                <a:path w="5772" h="7473" extrusionOk="0">
                  <a:moveTo>
                    <a:pt x="2722" y="1"/>
                  </a:moveTo>
                  <a:cubicBezTo>
                    <a:pt x="2536" y="604"/>
                    <a:pt x="0" y="6510"/>
                    <a:pt x="0" y="6510"/>
                  </a:cubicBezTo>
                  <a:lnTo>
                    <a:pt x="732" y="7473"/>
                  </a:lnTo>
                  <a:cubicBezTo>
                    <a:pt x="944" y="7434"/>
                    <a:pt x="1259" y="7357"/>
                    <a:pt x="1631" y="7261"/>
                  </a:cubicBezTo>
                  <a:cubicBezTo>
                    <a:pt x="2209" y="5849"/>
                    <a:pt x="2703" y="4379"/>
                    <a:pt x="3300" y="2998"/>
                  </a:cubicBezTo>
                  <a:cubicBezTo>
                    <a:pt x="3942" y="1535"/>
                    <a:pt x="4763" y="964"/>
                    <a:pt x="5688" y="707"/>
                  </a:cubicBezTo>
                  <a:cubicBezTo>
                    <a:pt x="5746" y="566"/>
                    <a:pt x="5771" y="412"/>
                    <a:pt x="5771" y="257"/>
                  </a:cubicBezTo>
                  <a:cubicBezTo>
                    <a:pt x="5681" y="33"/>
                    <a:pt x="2722" y="1"/>
                    <a:pt x="2722" y="1"/>
                  </a:cubicBezTo>
                  <a:close/>
                </a:path>
              </a:pathLst>
            </a:custGeom>
            <a:solidFill>
              <a:srgbClr val="000000">
                <a:alpha val="18990"/>
              </a:srgbClr>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80" name="Google Shape;1937;p14">
              <a:extLst>
                <a:ext uri="{FF2B5EF4-FFF2-40B4-BE49-F238E27FC236}">
                  <a16:creationId xmlns:a16="http://schemas.microsoft.com/office/drawing/2014/main" id="{34028239-6339-8A79-3EE3-0F23A2805FE5}"/>
                </a:ext>
              </a:extLst>
            </p:cNvPr>
            <p:cNvSpPr/>
            <p:nvPr/>
          </p:nvSpPr>
          <p:spPr>
            <a:xfrm>
              <a:off x="3694963" y="606768"/>
              <a:ext cx="140996" cy="86877"/>
            </a:xfrm>
            <a:custGeom>
              <a:avLst/>
              <a:gdLst/>
              <a:ahLst/>
              <a:cxnLst/>
              <a:rect l="l" t="t" r="r" b="b"/>
              <a:pathLst>
                <a:path w="6818" h="4201" extrusionOk="0">
                  <a:moveTo>
                    <a:pt x="6764" y="1"/>
                  </a:moveTo>
                  <a:cubicBezTo>
                    <a:pt x="6734" y="1"/>
                    <a:pt x="6694" y="10"/>
                    <a:pt x="6651" y="27"/>
                  </a:cubicBezTo>
                  <a:cubicBezTo>
                    <a:pt x="6073" y="316"/>
                    <a:pt x="5502" y="598"/>
                    <a:pt x="4937" y="919"/>
                  </a:cubicBezTo>
                  <a:cubicBezTo>
                    <a:pt x="4378" y="1247"/>
                    <a:pt x="3807" y="1542"/>
                    <a:pt x="3274" y="1889"/>
                  </a:cubicBezTo>
                  <a:cubicBezTo>
                    <a:pt x="2735" y="2235"/>
                    <a:pt x="2189" y="2588"/>
                    <a:pt x="1656" y="2948"/>
                  </a:cubicBezTo>
                  <a:cubicBezTo>
                    <a:pt x="1124" y="3307"/>
                    <a:pt x="610" y="3686"/>
                    <a:pt x="90" y="4071"/>
                  </a:cubicBezTo>
                  <a:cubicBezTo>
                    <a:pt x="39" y="4110"/>
                    <a:pt x="0" y="4161"/>
                    <a:pt x="7" y="4187"/>
                  </a:cubicBezTo>
                  <a:cubicBezTo>
                    <a:pt x="11" y="4196"/>
                    <a:pt x="21" y="4200"/>
                    <a:pt x="35" y="4200"/>
                  </a:cubicBezTo>
                  <a:cubicBezTo>
                    <a:pt x="61" y="4200"/>
                    <a:pt x="100" y="4186"/>
                    <a:pt x="141" y="4161"/>
                  </a:cubicBezTo>
                  <a:lnTo>
                    <a:pt x="1785" y="3173"/>
                  </a:lnTo>
                  <a:lnTo>
                    <a:pt x="3435" y="2178"/>
                  </a:lnTo>
                  <a:lnTo>
                    <a:pt x="5078" y="1170"/>
                  </a:lnTo>
                  <a:lnTo>
                    <a:pt x="6715" y="155"/>
                  </a:lnTo>
                  <a:cubicBezTo>
                    <a:pt x="6779" y="117"/>
                    <a:pt x="6817" y="66"/>
                    <a:pt x="6811" y="27"/>
                  </a:cubicBezTo>
                  <a:cubicBezTo>
                    <a:pt x="6808" y="9"/>
                    <a:pt x="6790" y="1"/>
                    <a:pt x="6764" y="1"/>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81" name="Google Shape;1938;p14">
              <a:extLst>
                <a:ext uri="{FF2B5EF4-FFF2-40B4-BE49-F238E27FC236}">
                  <a16:creationId xmlns:a16="http://schemas.microsoft.com/office/drawing/2014/main" id="{A66691DA-A68A-833A-46EC-946393E2D468}"/>
                </a:ext>
              </a:extLst>
            </p:cNvPr>
            <p:cNvSpPr/>
            <p:nvPr/>
          </p:nvSpPr>
          <p:spPr>
            <a:xfrm>
              <a:off x="3640802" y="756802"/>
              <a:ext cx="63860" cy="47316"/>
            </a:xfrm>
            <a:custGeom>
              <a:avLst/>
              <a:gdLst/>
              <a:ahLst/>
              <a:cxnLst/>
              <a:rect l="l" t="t" r="r" b="b"/>
              <a:pathLst>
                <a:path w="3088" h="2288" extrusionOk="0">
                  <a:moveTo>
                    <a:pt x="3020" y="0"/>
                  </a:moveTo>
                  <a:cubicBezTo>
                    <a:pt x="3003" y="0"/>
                    <a:pt x="2985" y="7"/>
                    <a:pt x="2972" y="19"/>
                  </a:cubicBezTo>
                  <a:cubicBezTo>
                    <a:pt x="2709" y="180"/>
                    <a:pt x="2446" y="328"/>
                    <a:pt x="2189" y="501"/>
                  </a:cubicBezTo>
                  <a:cubicBezTo>
                    <a:pt x="1939" y="674"/>
                    <a:pt x="1688" y="848"/>
                    <a:pt x="1438" y="1027"/>
                  </a:cubicBezTo>
                  <a:lnTo>
                    <a:pt x="726" y="1599"/>
                  </a:lnTo>
                  <a:cubicBezTo>
                    <a:pt x="488" y="1798"/>
                    <a:pt x="257" y="1997"/>
                    <a:pt x="32" y="2202"/>
                  </a:cubicBezTo>
                  <a:cubicBezTo>
                    <a:pt x="7" y="2221"/>
                    <a:pt x="0" y="2247"/>
                    <a:pt x="7" y="2273"/>
                  </a:cubicBezTo>
                  <a:cubicBezTo>
                    <a:pt x="19" y="2282"/>
                    <a:pt x="34" y="2287"/>
                    <a:pt x="48" y="2287"/>
                  </a:cubicBezTo>
                  <a:cubicBezTo>
                    <a:pt x="63" y="2287"/>
                    <a:pt x="77" y="2282"/>
                    <a:pt x="90" y="2273"/>
                  </a:cubicBezTo>
                  <a:cubicBezTo>
                    <a:pt x="353" y="2112"/>
                    <a:pt x="616" y="1958"/>
                    <a:pt x="873" y="1791"/>
                  </a:cubicBezTo>
                  <a:lnTo>
                    <a:pt x="1631" y="1278"/>
                  </a:lnTo>
                  <a:cubicBezTo>
                    <a:pt x="1875" y="1091"/>
                    <a:pt x="2125" y="905"/>
                    <a:pt x="2356" y="713"/>
                  </a:cubicBezTo>
                  <a:cubicBezTo>
                    <a:pt x="2594" y="520"/>
                    <a:pt x="2825" y="315"/>
                    <a:pt x="3056" y="116"/>
                  </a:cubicBezTo>
                  <a:cubicBezTo>
                    <a:pt x="3081" y="90"/>
                    <a:pt x="3088" y="52"/>
                    <a:pt x="3069" y="19"/>
                  </a:cubicBezTo>
                  <a:cubicBezTo>
                    <a:pt x="3056" y="7"/>
                    <a:pt x="3038" y="0"/>
                    <a:pt x="3020" y="0"/>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82" name="Google Shape;1939;p14">
              <a:extLst>
                <a:ext uri="{FF2B5EF4-FFF2-40B4-BE49-F238E27FC236}">
                  <a16:creationId xmlns:a16="http://schemas.microsoft.com/office/drawing/2014/main" id="{DC987F06-F461-8B19-41BB-37DAE92164A7}"/>
                </a:ext>
              </a:extLst>
            </p:cNvPr>
            <p:cNvSpPr/>
            <p:nvPr/>
          </p:nvSpPr>
          <p:spPr>
            <a:xfrm>
              <a:off x="3732125" y="639670"/>
              <a:ext cx="181757" cy="101187"/>
            </a:xfrm>
            <a:custGeom>
              <a:avLst/>
              <a:gdLst/>
              <a:ahLst/>
              <a:cxnLst/>
              <a:rect l="l" t="t" r="r" b="b"/>
              <a:pathLst>
                <a:path w="8789" h="4893" extrusionOk="0">
                  <a:moveTo>
                    <a:pt x="8714" y="1"/>
                  </a:moveTo>
                  <a:cubicBezTo>
                    <a:pt x="8678" y="1"/>
                    <a:pt x="8631" y="12"/>
                    <a:pt x="8583" y="34"/>
                  </a:cubicBezTo>
                  <a:cubicBezTo>
                    <a:pt x="7839" y="349"/>
                    <a:pt x="7100" y="676"/>
                    <a:pt x="6375" y="1036"/>
                  </a:cubicBezTo>
                  <a:cubicBezTo>
                    <a:pt x="5643" y="1395"/>
                    <a:pt x="4924" y="1761"/>
                    <a:pt x="4218" y="2159"/>
                  </a:cubicBezTo>
                  <a:cubicBezTo>
                    <a:pt x="3518" y="2557"/>
                    <a:pt x="2819" y="2968"/>
                    <a:pt x="2132" y="3398"/>
                  </a:cubicBezTo>
                  <a:cubicBezTo>
                    <a:pt x="1451" y="3828"/>
                    <a:pt x="777" y="4278"/>
                    <a:pt x="116" y="4746"/>
                  </a:cubicBezTo>
                  <a:cubicBezTo>
                    <a:pt x="58" y="4791"/>
                    <a:pt x="1" y="4855"/>
                    <a:pt x="7" y="4881"/>
                  </a:cubicBezTo>
                  <a:cubicBezTo>
                    <a:pt x="11" y="4889"/>
                    <a:pt x="20" y="4893"/>
                    <a:pt x="34" y="4893"/>
                  </a:cubicBezTo>
                  <a:cubicBezTo>
                    <a:pt x="64" y="4893"/>
                    <a:pt x="114" y="4874"/>
                    <a:pt x="168" y="4843"/>
                  </a:cubicBezTo>
                  <a:cubicBezTo>
                    <a:pt x="861" y="4425"/>
                    <a:pt x="1567" y="4027"/>
                    <a:pt x="2267" y="3629"/>
                  </a:cubicBezTo>
                  <a:lnTo>
                    <a:pt x="4379" y="2455"/>
                  </a:lnTo>
                  <a:cubicBezTo>
                    <a:pt x="5078" y="2057"/>
                    <a:pt x="5791" y="1678"/>
                    <a:pt x="6503" y="1299"/>
                  </a:cubicBezTo>
                  <a:lnTo>
                    <a:pt x="8641" y="176"/>
                  </a:lnTo>
                  <a:cubicBezTo>
                    <a:pt x="8731" y="124"/>
                    <a:pt x="8789" y="79"/>
                    <a:pt x="8782" y="34"/>
                  </a:cubicBezTo>
                  <a:cubicBezTo>
                    <a:pt x="8776" y="12"/>
                    <a:pt x="8750" y="1"/>
                    <a:pt x="8714" y="1"/>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83" name="Google Shape;1940;p14">
              <a:extLst>
                <a:ext uri="{FF2B5EF4-FFF2-40B4-BE49-F238E27FC236}">
                  <a16:creationId xmlns:a16="http://schemas.microsoft.com/office/drawing/2014/main" id="{9C5D7777-AA07-7EFC-92DE-99F82F2F75BB}"/>
                </a:ext>
              </a:extLst>
            </p:cNvPr>
            <p:cNvSpPr/>
            <p:nvPr/>
          </p:nvSpPr>
          <p:spPr>
            <a:xfrm>
              <a:off x="3684065" y="791151"/>
              <a:ext cx="123625" cy="75854"/>
            </a:xfrm>
            <a:custGeom>
              <a:avLst/>
              <a:gdLst/>
              <a:ahLst/>
              <a:cxnLst/>
              <a:rect l="l" t="t" r="r" b="b"/>
              <a:pathLst>
                <a:path w="5978" h="3668" extrusionOk="0">
                  <a:moveTo>
                    <a:pt x="5900" y="0"/>
                  </a:moveTo>
                  <a:cubicBezTo>
                    <a:pt x="5873" y="0"/>
                    <a:pt x="5839" y="11"/>
                    <a:pt x="5804" y="34"/>
                  </a:cubicBezTo>
                  <a:lnTo>
                    <a:pt x="4385" y="926"/>
                  </a:lnTo>
                  <a:cubicBezTo>
                    <a:pt x="3929" y="1228"/>
                    <a:pt x="3429" y="1510"/>
                    <a:pt x="2960" y="1812"/>
                  </a:cubicBezTo>
                  <a:cubicBezTo>
                    <a:pt x="2492" y="2114"/>
                    <a:pt x="2004" y="2403"/>
                    <a:pt x="1529" y="2691"/>
                  </a:cubicBezTo>
                  <a:cubicBezTo>
                    <a:pt x="1054" y="2974"/>
                    <a:pt x="572" y="3263"/>
                    <a:pt x="84" y="3545"/>
                  </a:cubicBezTo>
                  <a:cubicBezTo>
                    <a:pt x="33" y="3577"/>
                    <a:pt x="1" y="3622"/>
                    <a:pt x="7" y="3648"/>
                  </a:cubicBezTo>
                  <a:cubicBezTo>
                    <a:pt x="10" y="3661"/>
                    <a:pt x="27" y="3667"/>
                    <a:pt x="49" y="3667"/>
                  </a:cubicBezTo>
                  <a:cubicBezTo>
                    <a:pt x="71" y="3667"/>
                    <a:pt x="100" y="3661"/>
                    <a:pt x="129" y="3648"/>
                  </a:cubicBezTo>
                  <a:cubicBezTo>
                    <a:pt x="643" y="3423"/>
                    <a:pt x="1143" y="3186"/>
                    <a:pt x="1651" y="2923"/>
                  </a:cubicBezTo>
                  <a:cubicBezTo>
                    <a:pt x="2158" y="2659"/>
                    <a:pt x="2646" y="2396"/>
                    <a:pt x="3127" y="2101"/>
                  </a:cubicBezTo>
                  <a:cubicBezTo>
                    <a:pt x="3608" y="1806"/>
                    <a:pt x="4083" y="1497"/>
                    <a:pt x="4546" y="1176"/>
                  </a:cubicBezTo>
                  <a:cubicBezTo>
                    <a:pt x="5008" y="856"/>
                    <a:pt x="5451" y="515"/>
                    <a:pt x="5887" y="156"/>
                  </a:cubicBezTo>
                  <a:cubicBezTo>
                    <a:pt x="5958" y="111"/>
                    <a:pt x="5977" y="79"/>
                    <a:pt x="5958" y="34"/>
                  </a:cubicBezTo>
                  <a:cubicBezTo>
                    <a:pt x="5948" y="11"/>
                    <a:pt x="5927" y="0"/>
                    <a:pt x="5900" y="0"/>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84" name="Google Shape;1941;p14">
              <a:extLst>
                <a:ext uri="{FF2B5EF4-FFF2-40B4-BE49-F238E27FC236}">
                  <a16:creationId xmlns:a16="http://schemas.microsoft.com/office/drawing/2014/main" id="{B3168C91-7ED0-FDDB-2218-E086F4815C0E}"/>
                </a:ext>
              </a:extLst>
            </p:cNvPr>
            <p:cNvSpPr/>
            <p:nvPr/>
          </p:nvSpPr>
          <p:spPr>
            <a:xfrm>
              <a:off x="3906830" y="680947"/>
              <a:ext cx="66155" cy="40264"/>
            </a:xfrm>
            <a:custGeom>
              <a:avLst/>
              <a:gdLst/>
              <a:ahLst/>
              <a:cxnLst/>
              <a:rect l="l" t="t" r="r" b="b"/>
              <a:pathLst>
                <a:path w="3199" h="1947" extrusionOk="0">
                  <a:moveTo>
                    <a:pt x="3093" y="1"/>
                  </a:moveTo>
                  <a:cubicBezTo>
                    <a:pt x="3077" y="1"/>
                    <a:pt x="3060" y="7"/>
                    <a:pt x="3043" y="22"/>
                  </a:cubicBezTo>
                  <a:cubicBezTo>
                    <a:pt x="2799" y="183"/>
                    <a:pt x="2549" y="343"/>
                    <a:pt x="2305" y="503"/>
                  </a:cubicBezTo>
                  <a:cubicBezTo>
                    <a:pt x="2061" y="670"/>
                    <a:pt x="1804" y="818"/>
                    <a:pt x="1560" y="972"/>
                  </a:cubicBezTo>
                  <a:cubicBezTo>
                    <a:pt x="1316" y="1126"/>
                    <a:pt x="1066" y="1274"/>
                    <a:pt x="809" y="1421"/>
                  </a:cubicBezTo>
                  <a:cubicBezTo>
                    <a:pt x="552" y="1569"/>
                    <a:pt x="302" y="1717"/>
                    <a:pt x="39" y="1852"/>
                  </a:cubicBezTo>
                  <a:cubicBezTo>
                    <a:pt x="0" y="1864"/>
                    <a:pt x="0" y="1890"/>
                    <a:pt x="7" y="1909"/>
                  </a:cubicBezTo>
                  <a:cubicBezTo>
                    <a:pt x="16" y="1933"/>
                    <a:pt x="36" y="1946"/>
                    <a:pt x="57" y="1946"/>
                  </a:cubicBezTo>
                  <a:cubicBezTo>
                    <a:pt x="64" y="1946"/>
                    <a:pt x="71" y="1945"/>
                    <a:pt x="77" y="1941"/>
                  </a:cubicBezTo>
                  <a:cubicBezTo>
                    <a:pt x="366" y="1858"/>
                    <a:pt x="649" y="1762"/>
                    <a:pt x="925" y="1646"/>
                  </a:cubicBezTo>
                  <a:cubicBezTo>
                    <a:pt x="1201" y="1524"/>
                    <a:pt x="1464" y="1389"/>
                    <a:pt x="1727" y="1242"/>
                  </a:cubicBezTo>
                  <a:cubicBezTo>
                    <a:pt x="1984" y="1088"/>
                    <a:pt x="2228" y="921"/>
                    <a:pt x="2472" y="735"/>
                  </a:cubicBezTo>
                  <a:cubicBezTo>
                    <a:pt x="2703" y="548"/>
                    <a:pt x="2928" y="349"/>
                    <a:pt x="3133" y="131"/>
                  </a:cubicBezTo>
                  <a:cubicBezTo>
                    <a:pt x="3199" y="86"/>
                    <a:pt x="3153" y="1"/>
                    <a:pt x="3093" y="1"/>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85" name="Google Shape;1942;p14">
              <a:extLst>
                <a:ext uri="{FF2B5EF4-FFF2-40B4-BE49-F238E27FC236}">
                  <a16:creationId xmlns:a16="http://schemas.microsoft.com/office/drawing/2014/main" id="{DD27B499-7438-A77A-B00F-09B75831E864}"/>
                </a:ext>
              </a:extLst>
            </p:cNvPr>
            <p:cNvSpPr/>
            <p:nvPr/>
          </p:nvSpPr>
          <p:spPr>
            <a:xfrm>
              <a:off x="3844831" y="577982"/>
              <a:ext cx="23513" cy="11932"/>
            </a:xfrm>
            <a:custGeom>
              <a:avLst/>
              <a:gdLst/>
              <a:ahLst/>
              <a:cxnLst/>
              <a:rect l="l" t="t" r="r" b="b"/>
              <a:pathLst>
                <a:path w="1137" h="577" extrusionOk="0">
                  <a:moveTo>
                    <a:pt x="1047" y="0"/>
                  </a:moveTo>
                  <a:cubicBezTo>
                    <a:pt x="951" y="33"/>
                    <a:pt x="854" y="58"/>
                    <a:pt x="777" y="97"/>
                  </a:cubicBezTo>
                  <a:lnTo>
                    <a:pt x="521" y="199"/>
                  </a:lnTo>
                  <a:lnTo>
                    <a:pt x="277" y="328"/>
                  </a:lnTo>
                  <a:lnTo>
                    <a:pt x="26" y="463"/>
                  </a:lnTo>
                  <a:cubicBezTo>
                    <a:pt x="7" y="475"/>
                    <a:pt x="1" y="495"/>
                    <a:pt x="1" y="520"/>
                  </a:cubicBezTo>
                  <a:cubicBezTo>
                    <a:pt x="7" y="540"/>
                    <a:pt x="20" y="552"/>
                    <a:pt x="33" y="572"/>
                  </a:cubicBezTo>
                  <a:cubicBezTo>
                    <a:pt x="84" y="575"/>
                    <a:pt x="137" y="577"/>
                    <a:pt x="191" y="577"/>
                  </a:cubicBezTo>
                  <a:cubicBezTo>
                    <a:pt x="244" y="577"/>
                    <a:pt x="299" y="575"/>
                    <a:pt x="354" y="572"/>
                  </a:cubicBezTo>
                  <a:cubicBezTo>
                    <a:pt x="456" y="552"/>
                    <a:pt x="553" y="533"/>
                    <a:pt x="655" y="501"/>
                  </a:cubicBezTo>
                  <a:cubicBezTo>
                    <a:pt x="745" y="450"/>
                    <a:pt x="835" y="398"/>
                    <a:pt x="918" y="341"/>
                  </a:cubicBezTo>
                  <a:cubicBezTo>
                    <a:pt x="996" y="270"/>
                    <a:pt x="1066" y="193"/>
                    <a:pt x="1130" y="110"/>
                  </a:cubicBezTo>
                  <a:cubicBezTo>
                    <a:pt x="1137" y="97"/>
                    <a:pt x="1130" y="71"/>
                    <a:pt x="1105" y="45"/>
                  </a:cubicBezTo>
                  <a:cubicBezTo>
                    <a:pt x="1092" y="26"/>
                    <a:pt x="1066" y="7"/>
                    <a:pt x="1047" y="0"/>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grpSp>
      <p:grpSp>
        <p:nvGrpSpPr>
          <p:cNvPr id="86" name="Google Shape;1943;p14">
            <a:extLst>
              <a:ext uri="{FF2B5EF4-FFF2-40B4-BE49-F238E27FC236}">
                <a16:creationId xmlns:a16="http://schemas.microsoft.com/office/drawing/2014/main" id="{6D53A7A1-FB24-F3BC-5B64-B5240AEC83A9}"/>
              </a:ext>
            </a:extLst>
          </p:cNvPr>
          <p:cNvGrpSpPr/>
          <p:nvPr/>
        </p:nvGrpSpPr>
        <p:grpSpPr>
          <a:xfrm rot="-5130198">
            <a:off x="43335" y="4038117"/>
            <a:ext cx="973775" cy="926383"/>
            <a:chOff x="435062" y="187598"/>
            <a:chExt cx="730347" cy="694803"/>
          </a:xfrm>
        </p:grpSpPr>
        <p:sp>
          <p:nvSpPr>
            <p:cNvPr id="87" name="Google Shape;1944;p14">
              <a:extLst>
                <a:ext uri="{FF2B5EF4-FFF2-40B4-BE49-F238E27FC236}">
                  <a16:creationId xmlns:a16="http://schemas.microsoft.com/office/drawing/2014/main" id="{FF5796CC-48D9-D5C5-1C61-B5D9D2159AB7}"/>
                </a:ext>
              </a:extLst>
            </p:cNvPr>
            <p:cNvSpPr/>
            <p:nvPr/>
          </p:nvSpPr>
          <p:spPr>
            <a:xfrm rot="9076706">
              <a:off x="676192" y="272498"/>
              <a:ext cx="354711" cy="548269"/>
            </a:xfrm>
            <a:custGeom>
              <a:avLst/>
              <a:gdLst/>
              <a:ahLst/>
              <a:cxnLst/>
              <a:rect l="l" t="t" r="r" b="b"/>
              <a:pathLst>
                <a:path w="17153" h="26513" extrusionOk="0">
                  <a:moveTo>
                    <a:pt x="1136" y="1"/>
                  </a:moveTo>
                  <a:lnTo>
                    <a:pt x="0" y="611"/>
                  </a:lnTo>
                  <a:cubicBezTo>
                    <a:pt x="77" y="2177"/>
                    <a:pt x="706" y="9129"/>
                    <a:pt x="706" y="9129"/>
                  </a:cubicBezTo>
                  <a:cubicBezTo>
                    <a:pt x="905" y="9668"/>
                    <a:pt x="1162" y="10342"/>
                    <a:pt x="1470" y="11113"/>
                  </a:cubicBezTo>
                  <a:cubicBezTo>
                    <a:pt x="2837" y="14534"/>
                    <a:pt x="5078" y="19843"/>
                    <a:pt x="6528" y="23245"/>
                  </a:cubicBezTo>
                  <a:lnTo>
                    <a:pt x="7928" y="26512"/>
                  </a:lnTo>
                  <a:cubicBezTo>
                    <a:pt x="8839" y="26435"/>
                    <a:pt x="9745" y="26281"/>
                    <a:pt x="10624" y="26050"/>
                  </a:cubicBezTo>
                  <a:cubicBezTo>
                    <a:pt x="11959" y="25691"/>
                    <a:pt x="13230" y="25132"/>
                    <a:pt x="14398" y="24394"/>
                  </a:cubicBezTo>
                  <a:cubicBezTo>
                    <a:pt x="15150" y="23919"/>
                    <a:pt x="15849" y="23367"/>
                    <a:pt x="16478" y="22744"/>
                  </a:cubicBezTo>
                  <a:cubicBezTo>
                    <a:pt x="16722" y="22513"/>
                    <a:pt x="16947" y="22256"/>
                    <a:pt x="17152" y="21993"/>
                  </a:cubicBezTo>
                  <a:cubicBezTo>
                    <a:pt x="16754" y="20915"/>
                    <a:pt x="16196" y="19657"/>
                    <a:pt x="15535" y="18321"/>
                  </a:cubicBezTo>
                  <a:cubicBezTo>
                    <a:pt x="12575" y="12281"/>
                    <a:pt x="7716" y="4539"/>
                    <a:pt x="7222" y="4308"/>
                  </a:cubicBezTo>
                  <a:cubicBezTo>
                    <a:pt x="6618" y="4019"/>
                    <a:pt x="1136" y="1"/>
                    <a:pt x="1136" y="1"/>
                  </a:cubicBezTo>
                  <a:close/>
                </a:path>
              </a:pathLst>
            </a:custGeom>
            <a:solidFill>
              <a:schemeClr val="dk2"/>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88" name="Google Shape;1945;p14">
              <a:extLst>
                <a:ext uri="{FF2B5EF4-FFF2-40B4-BE49-F238E27FC236}">
                  <a16:creationId xmlns:a16="http://schemas.microsoft.com/office/drawing/2014/main" id="{1561EBCF-9F36-E058-1181-4BB2C7BA7A09}"/>
                </a:ext>
              </a:extLst>
            </p:cNvPr>
            <p:cNvSpPr/>
            <p:nvPr/>
          </p:nvSpPr>
          <p:spPr>
            <a:xfrm rot="9076706">
              <a:off x="668378" y="265331"/>
              <a:ext cx="369849" cy="562828"/>
            </a:xfrm>
            <a:custGeom>
              <a:avLst/>
              <a:gdLst/>
              <a:ahLst/>
              <a:cxnLst/>
              <a:rect l="l" t="t" r="r" b="b"/>
              <a:pathLst>
                <a:path w="17885" h="27217" extrusionOk="0">
                  <a:moveTo>
                    <a:pt x="1464" y="756"/>
                  </a:moveTo>
                  <a:cubicBezTo>
                    <a:pt x="2504" y="1520"/>
                    <a:pt x="6740" y="4614"/>
                    <a:pt x="7401" y="4954"/>
                  </a:cubicBezTo>
                  <a:cubicBezTo>
                    <a:pt x="8024" y="5487"/>
                    <a:pt x="12684" y="12921"/>
                    <a:pt x="15573" y="18820"/>
                  </a:cubicBezTo>
                  <a:cubicBezTo>
                    <a:pt x="16196" y="20072"/>
                    <a:pt x="16722" y="21259"/>
                    <a:pt x="17114" y="22274"/>
                  </a:cubicBezTo>
                  <a:cubicBezTo>
                    <a:pt x="16947" y="22473"/>
                    <a:pt x="16774" y="22665"/>
                    <a:pt x="16587" y="22838"/>
                  </a:cubicBezTo>
                  <a:cubicBezTo>
                    <a:pt x="15971" y="23448"/>
                    <a:pt x="15297" y="23987"/>
                    <a:pt x="14565" y="24443"/>
                  </a:cubicBezTo>
                  <a:cubicBezTo>
                    <a:pt x="13429" y="25169"/>
                    <a:pt x="12190" y="25714"/>
                    <a:pt x="10893" y="26061"/>
                  </a:cubicBezTo>
                  <a:cubicBezTo>
                    <a:pt x="10110" y="26266"/>
                    <a:pt x="9314" y="26408"/>
                    <a:pt x="8512" y="26491"/>
                  </a:cubicBezTo>
                  <a:lnTo>
                    <a:pt x="7209" y="23455"/>
                  </a:lnTo>
                  <a:cubicBezTo>
                    <a:pt x="6182" y="21067"/>
                    <a:pt x="3653" y="15110"/>
                    <a:pt x="2150" y="11335"/>
                  </a:cubicBezTo>
                  <a:cubicBezTo>
                    <a:pt x="1881" y="10674"/>
                    <a:pt x="1624" y="10006"/>
                    <a:pt x="1399" y="9403"/>
                  </a:cubicBezTo>
                  <a:cubicBezTo>
                    <a:pt x="1348" y="8819"/>
                    <a:pt x="822" y="2964"/>
                    <a:pt x="719" y="1161"/>
                  </a:cubicBezTo>
                  <a:lnTo>
                    <a:pt x="1464" y="756"/>
                  </a:lnTo>
                  <a:close/>
                  <a:moveTo>
                    <a:pt x="1495" y="0"/>
                  </a:moveTo>
                  <a:cubicBezTo>
                    <a:pt x="1436" y="0"/>
                    <a:pt x="1377" y="15"/>
                    <a:pt x="1322" y="44"/>
                  </a:cubicBezTo>
                  <a:lnTo>
                    <a:pt x="193" y="660"/>
                  </a:lnTo>
                  <a:cubicBezTo>
                    <a:pt x="71" y="724"/>
                    <a:pt x="0" y="852"/>
                    <a:pt x="6" y="981"/>
                  </a:cubicBezTo>
                  <a:cubicBezTo>
                    <a:pt x="83" y="2534"/>
                    <a:pt x="687" y="9230"/>
                    <a:pt x="713" y="9512"/>
                  </a:cubicBezTo>
                  <a:cubicBezTo>
                    <a:pt x="713" y="9544"/>
                    <a:pt x="719" y="9576"/>
                    <a:pt x="732" y="9602"/>
                  </a:cubicBezTo>
                  <a:cubicBezTo>
                    <a:pt x="963" y="10225"/>
                    <a:pt x="1233" y="10918"/>
                    <a:pt x="1502" y="11598"/>
                  </a:cubicBezTo>
                  <a:cubicBezTo>
                    <a:pt x="3004" y="15379"/>
                    <a:pt x="5540" y="21343"/>
                    <a:pt x="6561" y="23737"/>
                  </a:cubicBezTo>
                  <a:lnTo>
                    <a:pt x="7960" y="27005"/>
                  </a:lnTo>
                  <a:cubicBezTo>
                    <a:pt x="8018" y="27133"/>
                    <a:pt x="8146" y="27216"/>
                    <a:pt x="8281" y="27216"/>
                  </a:cubicBezTo>
                  <a:lnTo>
                    <a:pt x="8313" y="27216"/>
                  </a:lnTo>
                  <a:cubicBezTo>
                    <a:pt x="9250" y="27139"/>
                    <a:pt x="10168" y="26985"/>
                    <a:pt x="11073" y="26741"/>
                  </a:cubicBezTo>
                  <a:cubicBezTo>
                    <a:pt x="12441" y="26382"/>
                    <a:pt x="13744" y="25804"/>
                    <a:pt x="14938" y="25047"/>
                  </a:cubicBezTo>
                  <a:cubicBezTo>
                    <a:pt x="15714" y="24559"/>
                    <a:pt x="16427" y="23994"/>
                    <a:pt x="17075" y="23352"/>
                  </a:cubicBezTo>
                  <a:cubicBezTo>
                    <a:pt x="17332" y="23108"/>
                    <a:pt x="17570" y="22838"/>
                    <a:pt x="17788" y="22562"/>
                  </a:cubicBezTo>
                  <a:cubicBezTo>
                    <a:pt x="17865" y="22460"/>
                    <a:pt x="17884" y="22338"/>
                    <a:pt x="17839" y="22222"/>
                  </a:cubicBezTo>
                  <a:cubicBezTo>
                    <a:pt x="17435" y="21150"/>
                    <a:pt x="16870" y="19866"/>
                    <a:pt x="16209" y="18525"/>
                  </a:cubicBezTo>
                  <a:cubicBezTo>
                    <a:pt x="13532" y="13075"/>
                    <a:pt x="8429" y="4678"/>
                    <a:pt x="7729" y="4345"/>
                  </a:cubicBezTo>
                  <a:cubicBezTo>
                    <a:pt x="7305" y="4146"/>
                    <a:pt x="3890" y="1674"/>
                    <a:pt x="1701" y="69"/>
                  </a:cubicBezTo>
                  <a:cubicBezTo>
                    <a:pt x="1641" y="23"/>
                    <a:pt x="1568" y="0"/>
                    <a:pt x="1495" y="0"/>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89" name="Google Shape;1946;p14">
              <a:extLst>
                <a:ext uri="{FF2B5EF4-FFF2-40B4-BE49-F238E27FC236}">
                  <a16:creationId xmlns:a16="http://schemas.microsoft.com/office/drawing/2014/main" id="{B721D29F-AD41-27EF-0E0E-633D0D143169}"/>
                </a:ext>
              </a:extLst>
            </p:cNvPr>
            <p:cNvSpPr/>
            <p:nvPr/>
          </p:nvSpPr>
          <p:spPr>
            <a:xfrm rot="9076706">
              <a:off x="1122277" y="690921"/>
              <a:ext cx="34803" cy="43571"/>
            </a:xfrm>
            <a:custGeom>
              <a:avLst/>
              <a:gdLst/>
              <a:ahLst/>
              <a:cxnLst/>
              <a:rect l="l" t="t" r="r" b="b"/>
              <a:pathLst>
                <a:path w="1683" h="2107" extrusionOk="0">
                  <a:moveTo>
                    <a:pt x="399" y="1"/>
                  </a:moveTo>
                  <a:lnTo>
                    <a:pt x="1" y="257"/>
                  </a:lnTo>
                  <a:lnTo>
                    <a:pt x="547" y="2106"/>
                  </a:lnTo>
                  <a:lnTo>
                    <a:pt x="1683" y="1490"/>
                  </a:lnTo>
                  <a:lnTo>
                    <a:pt x="399" y="1"/>
                  </a:ln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90" name="Google Shape;1947;p14">
              <a:extLst>
                <a:ext uri="{FF2B5EF4-FFF2-40B4-BE49-F238E27FC236}">
                  <a16:creationId xmlns:a16="http://schemas.microsoft.com/office/drawing/2014/main" id="{8E7330F3-30DA-1FDA-767F-BB0532D63287}"/>
                </a:ext>
              </a:extLst>
            </p:cNvPr>
            <p:cNvSpPr/>
            <p:nvPr/>
          </p:nvSpPr>
          <p:spPr>
            <a:xfrm rot="9076706">
              <a:off x="711767" y="280197"/>
              <a:ext cx="269410" cy="447520"/>
            </a:xfrm>
            <a:custGeom>
              <a:avLst/>
              <a:gdLst/>
              <a:ahLst/>
              <a:cxnLst/>
              <a:rect l="l" t="t" r="r" b="b"/>
              <a:pathLst>
                <a:path w="13028" h="21641" extrusionOk="0">
                  <a:moveTo>
                    <a:pt x="1643" y="1"/>
                  </a:moveTo>
                  <a:cubicBezTo>
                    <a:pt x="390" y="1"/>
                    <a:pt x="0" y="1905"/>
                    <a:pt x="1332" y="4315"/>
                  </a:cubicBezTo>
                  <a:cubicBezTo>
                    <a:pt x="3559" y="8365"/>
                    <a:pt x="9253" y="21640"/>
                    <a:pt x="9253" y="21640"/>
                  </a:cubicBezTo>
                  <a:cubicBezTo>
                    <a:pt x="10588" y="21281"/>
                    <a:pt x="11859" y="20722"/>
                    <a:pt x="13027" y="19984"/>
                  </a:cubicBezTo>
                  <a:cubicBezTo>
                    <a:pt x="11121" y="14168"/>
                    <a:pt x="5113" y="3063"/>
                    <a:pt x="5113" y="3063"/>
                  </a:cubicBezTo>
                  <a:cubicBezTo>
                    <a:pt x="3738" y="876"/>
                    <a:pt x="2492" y="1"/>
                    <a:pt x="1643" y="1"/>
                  </a:cubicBezTo>
                  <a:close/>
                </a:path>
              </a:pathLst>
            </a:custGeom>
            <a:solidFill>
              <a:schemeClr val="dk2"/>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91" name="Google Shape;1948;p14">
              <a:extLst>
                <a:ext uri="{FF2B5EF4-FFF2-40B4-BE49-F238E27FC236}">
                  <a16:creationId xmlns:a16="http://schemas.microsoft.com/office/drawing/2014/main" id="{EBAE5C83-C018-8A3D-2543-CBE7D78DFD89}"/>
                </a:ext>
              </a:extLst>
            </p:cNvPr>
            <p:cNvSpPr/>
            <p:nvPr/>
          </p:nvSpPr>
          <p:spPr>
            <a:xfrm rot="9076706">
              <a:off x="703999" y="273650"/>
              <a:ext cx="282768" cy="461975"/>
            </a:xfrm>
            <a:custGeom>
              <a:avLst/>
              <a:gdLst/>
              <a:ahLst/>
              <a:cxnLst/>
              <a:rect l="l" t="t" r="r" b="b"/>
              <a:pathLst>
                <a:path w="13674" h="22340" extrusionOk="0">
                  <a:moveTo>
                    <a:pt x="1876" y="706"/>
                  </a:moveTo>
                  <a:cubicBezTo>
                    <a:pt x="1887" y="706"/>
                    <a:pt x="1897" y="706"/>
                    <a:pt x="1907" y="707"/>
                  </a:cubicBezTo>
                  <a:cubicBezTo>
                    <a:pt x="2613" y="707"/>
                    <a:pt x="3782" y="1541"/>
                    <a:pt x="5065" y="3583"/>
                  </a:cubicBezTo>
                  <a:cubicBezTo>
                    <a:pt x="5123" y="3692"/>
                    <a:pt x="10900" y="14399"/>
                    <a:pt x="12865" y="20183"/>
                  </a:cubicBezTo>
                  <a:cubicBezTo>
                    <a:pt x="11883" y="20786"/>
                    <a:pt x="10823" y="21248"/>
                    <a:pt x="9719" y="21569"/>
                  </a:cubicBezTo>
                  <a:cubicBezTo>
                    <a:pt x="8878" y="19624"/>
                    <a:pt x="3929" y="8185"/>
                    <a:pt x="1894" y="4501"/>
                  </a:cubicBezTo>
                  <a:cubicBezTo>
                    <a:pt x="893" y="2684"/>
                    <a:pt x="938" y="1156"/>
                    <a:pt x="1560" y="790"/>
                  </a:cubicBezTo>
                  <a:cubicBezTo>
                    <a:pt x="1655" y="737"/>
                    <a:pt x="1765" y="706"/>
                    <a:pt x="1876" y="706"/>
                  </a:cubicBezTo>
                  <a:close/>
                  <a:moveTo>
                    <a:pt x="1893" y="1"/>
                  </a:moveTo>
                  <a:cubicBezTo>
                    <a:pt x="1631" y="1"/>
                    <a:pt x="1398" y="66"/>
                    <a:pt x="1201" y="180"/>
                  </a:cubicBezTo>
                  <a:cubicBezTo>
                    <a:pt x="270" y="733"/>
                    <a:pt x="1" y="2511"/>
                    <a:pt x="1284" y="4834"/>
                  </a:cubicBezTo>
                  <a:cubicBezTo>
                    <a:pt x="3480" y="8821"/>
                    <a:pt x="9135" y="21993"/>
                    <a:pt x="9193" y="22128"/>
                  </a:cubicBezTo>
                  <a:cubicBezTo>
                    <a:pt x="9251" y="22256"/>
                    <a:pt x="9373" y="22340"/>
                    <a:pt x="9514" y="22340"/>
                  </a:cubicBezTo>
                  <a:cubicBezTo>
                    <a:pt x="9546" y="22340"/>
                    <a:pt x="9578" y="22333"/>
                    <a:pt x="9610" y="22327"/>
                  </a:cubicBezTo>
                  <a:cubicBezTo>
                    <a:pt x="10978" y="21961"/>
                    <a:pt x="12281" y="21390"/>
                    <a:pt x="13475" y="20626"/>
                  </a:cubicBezTo>
                  <a:cubicBezTo>
                    <a:pt x="13609" y="20542"/>
                    <a:pt x="13674" y="20375"/>
                    <a:pt x="13622" y="20221"/>
                  </a:cubicBezTo>
                  <a:cubicBezTo>
                    <a:pt x="11722" y="14444"/>
                    <a:pt x="5739" y="3352"/>
                    <a:pt x="5669" y="3223"/>
                  </a:cubicBezTo>
                  <a:cubicBezTo>
                    <a:pt x="4168" y="838"/>
                    <a:pt x="2835" y="1"/>
                    <a:pt x="1893" y="1"/>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92" name="Google Shape;1949;p14">
              <a:extLst>
                <a:ext uri="{FF2B5EF4-FFF2-40B4-BE49-F238E27FC236}">
                  <a16:creationId xmlns:a16="http://schemas.microsoft.com/office/drawing/2014/main" id="{4036FCEE-7E33-E2D9-7DBD-6B2574659154}"/>
                </a:ext>
              </a:extLst>
            </p:cNvPr>
            <p:cNvSpPr/>
            <p:nvPr/>
          </p:nvSpPr>
          <p:spPr>
            <a:xfrm rot="9076706">
              <a:off x="694999" y="345565"/>
              <a:ext cx="354856" cy="470743"/>
            </a:xfrm>
            <a:custGeom>
              <a:avLst/>
              <a:gdLst/>
              <a:ahLst/>
              <a:cxnLst/>
              <a:rect l="l" t="t" r="r" b="b"/>
              <a:pathLst>
                <a:path w="17160" h="22764" extrusionOk="0">
                  <a:moveTo>
                    <a:pt x="1130" y="1"/>
                  </a:moveTo>
                  <a:lnTo>
                    <a:pt x="1" y="623"/>
                  </a:lnTo>
                  <a:cubicBezTo>
                    <a:pt x="71" y="2183"/>
                    <a:pt x="700" y="9135"/>
                    <a:pt x="700" y="9135"/>
                  </a:cubicBezTo>
                  <a:cubicBezTo>
                    <a:pt x="899" y="9674"/>
                    <a:pt x="1163" y="10348"/>
                    <a:pt x="1471" y="11119"/>
                  </a:cubicBezTo>
                  <a:cubicBezTo>
                    <a:pt x="3114" y="11003"/>
                    <a:pt x="4494" y="10329"/>
                    <a:pt x="4443" y="8577"/>
                  </a:cubicBezTo>
                  <a:lnTo>
                    <a:pt x="4443" y="8577"/>
                  </a:lnTo>
                  <a:cubicBezTo>
                    <a:pt x="5354" y="8737"/>
                    <a:pt x="6266" y="9032"/>
                    <a:pt x="7158" y="9276"/>
                  </a:cubicBezTo>
                  <a:cubicBezTo>
                    <a:pt x="7401" y="8954"/>
                    <a:pt x="7663" y="8816"/>
                    <a:pt x="7934" y="8816"/>
                  </a:cubicBezTo>
                  <a:cubicBezTo>
                    <a:pt x="9253" y="8816"/>
                    <a:pt x="10774" y="12077"/>
                    <a:pt x="11222" y="13089"/>
                  </a:cubicBezTo>
                  <a:cubicBezTo>
                    <a:pt x="12704" y="16453"/>
                    <a:pt x="14470" y="19688"/>
                    <a:pt x="16485" y="22763"/>
                  </a:cubicBezTo>
                  <a:cubicBezTo>
                    <a:pt x="16729" y="22532"/>
                    <a:pt x="16954" y="22275"/>
                    <a:pt x="17159" y="22012"/>
                  </a:cubicBezTo>
                  <a:cubicBezTo>
                    <a:pt x="16761" y="20934"/>
                    <a:pt x="16203" y="19676"/>
                    <a:pt x="15535" y="18327"/>
                  </a:cubicBezTo>
                  <a:cubicBezTo>
                    <a:pt x="12570" y="12287"/>
                    <a:pt x="7710" y="4545"/>
                    <a:pt x="7216" y="4314"/>
                  </a:cubicBezTo>
                  <a:cubicBezTo>
                    <a:pt x="6612" y="4025"/>
                    <a:pt x="1130" y="1"/>
                    <a:pt x="1130" y="1"/>
                  </a:cubicBezTo>
                  <a:close/>
                </a:path>
              </a:pathLst>
            </a:custGeom>
            <a:solidFill>
              <a:srgbClr val="000000">
                <a:alpha val="18990"/>
              </a:srgbClr>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93" name="Google Shape;1950;p14">
              <a:extLst>
                <a:ext uri="{FF2B5EF4-FFF2-40B4-BE49-F238E27FC236}">
                  <a16:creationId xmlns:a16="http://schemas.microsoft.com/office/drawing/2014/main" id="{3071E704-7CB1-B29D-18C5-93AE643B3A0F}"/>
                </a:ext>
              </a:extLst>
            </p:cNvPr>
            <p:cNvSpPr/>
            <p:nvPr/>
          </p:nvSpPr>
          <p:spPr>
            <a:xfrm rot="9076706">
              <a:off x="955267" y="560692"/>
              <a:ext cx="149366" cy="188926"/>
            </a:xfrm>
            <a:custGeom>
              <a:avLst/>
              <a:gdLst/>
              <a:ahLst/>
              <a:cxnLst/>
              <a:rect l="l" t="t" r="r" b="b"/>
              <a:pathLst>
                <a:path w="7223" h="9136" extrusionOk="0">
                  <a:moveTo>
                    <a:pt x="1137" y="1"/>
                  </a:moveTo>
                  <a:lnTo>
                    <a:pt x="219" y="502"/>
                  </a:lnTo>
                  <a:lnTo>
                    <a:pt x="1" y="624"/>
                  </a:lnTo>
                  <a:cubicBezTo>
                    <a:pt x="71" y="2183"/>
                    <a:pt x="700" y="9136"/>
                    <a:pt x="700" y="9136"/>
                  </a:cubicBezTo>
                  <a:cubicBezTo>
                    <a:pt x="700" y="9136"/>
                    <a:pt x="1875" y="9039"/>
                    <a:pt x="2690" y="8911"/>
                  </a:cubicBezTo>
                  <a:cubicBezTo>
                    <a:pt x="2953" y="8892"/>
                    <a:pt x="3210" y="8827"/>
                    <a:pt x="3448" y="8718"/>
                  </a:cubicBezTo>
                  <a:cubicBezTo>
                    <a:pt x="3692" y="8500"/>
                    <a:pt x="3653" y="6375"/>
                    <a:pt x="3955" y="6369"/>
                  </a:cubicBezTo>
                  <a:cubicBezTo>
                    <a:pt x="3956" y="6369"/>
                    <a:pt x="3956" y="6369"/>
                    <a:pt x="3957" y="6369"/>
                  </a:cubicBezTo>
                  <a:cubicBezTo>
                    <a:pt x="4261" y="6369"/>
                    <a:pt x="6154" y="7481"/>
                    <a:pt x="6461" y="7481"/>
                  </a:cubicBezTo>
                  <a:cubicBezTo>
                    <a:pt x="6467" y="7481"/>
                    <a:pt x="6473" y="7480"/>
                    <a:pt x="6478" y="7479"/>
                  </a:cubicBezTo>
                  <a:cubicBezTo>
                    <a:pt x="6728" y="7434"/>
                    <a:pt x="7222" y="4321"/>
                    <a:pt x="7222" y="4321"/>
                  </a:cubicBezTo>
                  <a:cubicBezTo>
                    <a:pt x="6619" y="4032"/>
                    <a:pt x="1137" y="1"/>
                    <a:pt x="1137" y="1"/>
                  </a:cubicBezTo>
                  <a:close/>
                </a:path>
              </a:pathLst>
            </a:custGeom>
            <a:solidFill>
              <a:schemeClr val="accent4"/>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94" name="Google Shape;1951;p14">
              <a:extLst>
                <a:ext uri="{FF2B5EF4-FFF2-40B4-BE49-F238E27FC236}">
                  <a16:creationId xmlns:a16="http://schemas.microsoft.com/office/drawing/2014/main" id="{2747F092-6E31-D128-C0A1-1FF973A65153}"/>
                </a:ext>
              </a:extLst>
            </p:cNvPr>
            <p:cNvSpPr/>
            <p:nvPr/>
          </p:nvSpPr>
          <p:spPr>
            <a:xfrm rot="9076706">
              <a:off x="947493" y="552945"/>
              <a:ext cx="164752" cy="205242"/>
            </a:xfrm>
            <a:custGeom>
              <a:avLst/>
              <a:gdLst/>
              <a:ahLst/>
              <a:cxnLst/>
              <a:rect l="l" t="t" r="r" b="b"/>
              <a:pathLst>
                <a:path w="7967" h="9925" extrusionOk="0">
                  <a:moveTo>
                    <a:pt x="1464" y="828"/>
                  </a:moveTo>
                  <a:cubicBezTo>
                    <a:pt x="2433" y="1534"/>
                    <a:pt x="6118" y="4230"/>
                    <a:pt x="7196" y="4904"/>
                  </a:cubicBezTo>
                  <a:cubicBezTo>
                    <a:pt x="7029" y="5925"/>
                    <a:pt x="6804" y="7029"/>
                    <a:pt x="6663" y="7472"/>
                  </a:cubicBezTo>
                  <a:cubicBezTo>
                    <a:pt x="6419" y="7369"/>
                    <a:pt x="6008" y="7164"/>
                    <a:pt x="5713" y="7016"/>
                  </a:cubicBezTo>
                  <a:cubicBezTo>
                    <a:pt x="4895" y="6607"/>
                    <a:pt x="4550" y="6432"/>
                    <a:pt x="4324" y="6432"/>
                  </a:cubicBezTo>
                  <a:cubicBezTo>
                    <a:pt x="4316" y="6432"/>
                    <a:pt x="4309" y="6432"/>
                    <a:pt x="4301" y="6432"/>
                  </a:cubicBezTo>
                  <a:cubicBezTo>
                    <a:pt x="3832" y="6439"/>
                    <a:pt x="3775" y="7016"/>
                    <a:pt x="3678" y="7966"/>
                  </a:cubicBezTo>
                  <a:cubicBezTo>
                    <a:pt x="3653" y="8262"/>
                    <a:pt x="3614" y="8557"/>
                    <a:pt x="3556" y="8852"/>
                  </a:cubicBezTo>
                  <a:cubicBezTo>
                    <a:pt x="3377" y="8923"/>
                    <a:pt x="3184" y="8961"/>
                    <a:pt x="2991" y="8974"/>
                  </a:cubicBezTo>
                  <a:cubicBezTo>
                    <a:pt x="2471" y="9058"/>
                    <a:pt x="1785" y="9128"/>
                    <a:pt x="1380" y="9167"/>
                  </a:cubicBezTo>
                  <a:cubicBezTo>
                    <a:pt x="1258" y="7806"/>
                    <a:pt x="815" y="2857"/>
                    <a:pt x="719" y="1233"/>
                  </a:cubicBezTo>
                  <a:lnTo>
                    <a:pt x="1464" y="828"/>
                  </a:lnTo>
                  <a:close/>
                  <a:moveTo>
                    <a:pt x="1521" y="0"/>
                  </a:moveTo>
                  <a:lnTo>
                    <a:pt x="0" y="835"/>
                  </a:lnTo>
                  <a:lnTo>
                    <a:pt x="6" y="1053"/>
                  </a:lnTo>
                  <a:cubicBezTo>
                    <a:pt x="77" y="2600"/>
                    <a:pt x="680" y="9295"/>
                    <a:pt x="713" y="9578"/>
                  </a:cubicBezTo>
                  <a:lnTo>
                    <a:pt x="738" y="9924"/>
                  </a:lnTo>
                  <a:lnTo>
                    <a:pt x="1085" y="9899"/>
                  </a:lnTo>
                  <a:cubicBezTo>
                    <a:pt x="1136" y="9892"/>
                    <a:pt x="2285" y="9802"/>
                    <a:pt x="3075" y="9674"/>
                  </a:cubicBezTo>
                  <a:cubicBezTo>
                    <a:pt x="3377" y="9648"/>
                    <a:pt x="3672" y="9578"/>
                    <a:pt x="3948" y="9449"/>
                  </a:cubicBezTo>
                  <a:lnTo>
                    <a:pt x="4038" y="9391"/>
                  </a:lnTo>
                  <a:cubicBezTo>
                    <a:pt x="4237" y="9212"/>
                    <a:pt x="4288" y="8878"/>
                    <a:pt x="4372" y="8037"/>
                  </a:cubicBezTo>
                  <a:cubicBezTo>
                    <a:pt x="4404" y="7793"/>
                    <a:pt x="4436" y="7427"/>
                    <a:pt x="4481" y="7203"/>
                  </a:cubicBezTo>
                  <a:cubicBezTo>
                    <a:pt x="4725" y="7305"/>
                    <a:pt x="5116" y="7504"/>
                    <a:pt x="5399" y="7645"/>
                  </a:cubicBezTo>
                  <a:cubicBezTo>
                    <a:pt x="6289" y="8096"/>
                    <a:pt x="6606" y="8243"/>
                    <a:pt x="6818" y="8243"/>
                  </a:cubicBezTo>
                  <a:cubicBezTo>
                    <a:pt x="6845" y="8243"/>
                    <a:pt x="6870" y="8240"/>
                    <a:pt x="6894" y="8236"/>
                  </a:cubicBezTo>
                  <a:cubicBezTo>
                    <a:pt x="7138" y="8191"/>
                    <a:pt x="7395" y="8140"/>
                    <a:pt x="7921" y="4782"/>
                  </a:cubicBezTo>
                  <a:lnTo>
                    <a:pt x="7966" y="4526"/>
                  </a:lnTo>
                  <a:lnTo>
                    <a:pt x="7729" y="4410"/>
                  </a:lnTo>
                  <a:cubicBezTo>
                    <a:pt x="7305" y="4211"/>
                    <a:pt x="3897" y="1740"/>
                    <a:pt x="1701" y="129"/>
                  </a:cubicBezTo>
                  <a:lnTo>
                    <a:pt x="1521" y="0"/>
                  </a:ln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95" name="Google Shape;1952;p14">
              <a:extLst>
                <a:ext uri="{FF2B5EF4-FFF2-40B4-BE49-F238E27FC236}">
                  <a16:creationId xmlns:a16="http://schemas.microsoft.com/office/drawing/2014/main" id="{E71813F7-D3ED-795E-7C6B-AE384D50F53A}"/>
                </a:ext>
              </a:extLst>
            </p:cNvPr>
            <p:cNvSpPr/>
            <p:nvPr/>
          </p:nvSpPr>
          <p:spPr>
            <a:xfrm rot="9076706">
              <a:off x="956662" y="566141"/>
              <a:ext cx="144858" cy="184273"/>
            </a:xfrm>
            <a:custGeom>
              <a:avLst/>
              <a:gdLst/>
              <a:ahLst/>
              <a:cxnLst/>
              <a:rect l="l" t="t" r="r" b="b"/>
              <a:pathLst>
                <a:path w="7005" h="8911" extrusionOk="0">
                  <a:moveTo>
                    <a:pt x="919" y="1"/>
                  </a:moveTo>
                  <a:lnTo>
                    <a:pt x="1" y="502"/>
                  </a:lnTo>
                  <a:cubicBezTo>
                    <a:pt x="1400" y="2331"/>
                    <a:pt x="2934" y="4045"/>
                    <a:pt x="4597" y="5637"/>
                  </a:cubicBezTo>
                  <a:cubicBezTo>
                    <a:pt x="4340" y="5717"/>
                    <a:pt x="4077" y="5757"/>
                    <a:pt x="3814" y="5757"/>
                  </a:cubicBezTo>
                  <a:cubicBezTo>
                    <a:pt x="3426" y="5757"/>
                    <a:pt x="3040" y="5671"/>
                    <a:pt x="2684" y="5502"/>
                  </a:cubicBezTo>
                  <a:cubicBezTo>
                    <a:pt x="2549" y="6638"/>
                    <a:pt x="2479" y="7775"/>
                    <a:pt x="2472" y="8911"/>
                  </a:cubicBezTo>
                  <a:cubicBezTo>
                    <a:pt x="2735" y="8892"/>
                    <a:pt x="2992" y="8827"/>
                    <a:pt x="3230" y="8718"/>
                  </a:cubicBezTo>
                  <a:cubicBezTo>
                    <a:pt x="3474" y="8500"/>
                    <a:pt x="3435" y="6375"/>
                    <a:pt x="3737" y="6369"/>
                  </a:cubicBezTo>
                  <a:cubicBezTo>
                    <a:pt x="3738" y="6369"/>
                    <a:pt x="3738" y="6369"/>
                    <a:pt x="3739" y="6369"/>
                  </a:cubicBezTo>
                  <a:cubicBezTo>
                    <a:pt x="4043" y="6369"/>
                    <a:pt x="5936" y="7481"/>
                    <a:pt x="6243" y="7481"/>
                  </a:cubicBezTo>
                  <a:cubicBezTo>
                    <a:pt x="6249" y="7481"/>
                    <a:pt x="6255" y="7480"/>
                    <a:pt x="6260" y="7479"/>
                  </a:cubicBezTo>
                  <a:cubicBezTo>
                    <a:pt x="6510" y="7434"/>
                    <a:pt x="7004" y="4321"/>
                    <a:pt x="7004" y="4321"/>
                  </a:cubicBezTo>
                  <a:cubicBezTo>
                    <a:pt x="6401" y="4032"/>
                    <a:pt x="919" y="1"/>
                    <a:pt x="919" y="1"/>
                  </a:cubicBezTo>
                  <a:close/>
                </a:path>
              </a:pathLst>
            </a:custGeom>
            <a:solidFill>
              <a:srgbClr val="000000">
                <a:alpha val="18990"/>
              </a:srgbClr>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96" name="Google Shape;1953;p14">
              <a:extLst>
                <a:ext uri="{FF2B5EF4-FFF2-40B4-BE49-F238E27FC236}">
                  <a16:creationId xmlns:a16="http://schemas.microsoft.com/office/drawing/2014/main" id="{31E788D8-C8EF-78D7-A5C6-BE7DDA09C987}"/>
                </a:ext>
              </a:extLst>
            </p:cNvPr>
            <p:cNvSpPr/>
            <p:nvPr/>
          </p:nvSpPr>
          <p:spPr>
            <a:xfrm rot="9076706">
              <a:off x="468389" y="251653"/>
              <a:ext cx="276378" cy="209440"/>
            </a:xfrm>
            <a:custGeom>
              <a:avLst/>
              <a:gdLst/>
              <a:ahLst/>
              <a:cxnLst/>
              <a:rect l="l" t="t" r="r" b="b"/>
              <a:pathLst>
                <a:path w="13365" h="10128" extrusionOk="0">
                  <a:moveTo>
                    <a:pt x="9218" y="1"/>
                  </a:moveTo>
                  <a:cubicBezTo>
                    <a:pt x="9218" y="1"/>
                    <a:pt x="8377" y="623"/>
                    <a:pt x="7235" y="1361"/>
                  </a:cubicBezTo>
                  <a:cubicBezTo>
                    <a:pt x="6439" y="1875"/>
                    <a:pt x="5617" y="2344"/>
                    <a:pt x="4776" y="2767"/>
                  </a:cubicBezTo>
                  <a:cubicBezTo>
                    <a:pt x="1554" y="4334"/>
                    <a:pt x="39" y="4520"/>
                    <a:pt x="0" y="4520"/>
                  </a:cubicBezTo>
                  <a:cubicBezTo>
                    <a:pt x="1239" y="7601"/>
                    <a:pt x="2638" y="9905"/>
                    <a:pt x="5065" y="10111"/>
                  </a:cubicBezTo>
                  <a:cubicBezTo>
                    <a:pt x="5186" y="10122"/>
                    <a:pt x="5311" y="10128"/>
                    <a:pt x="5439" y="10128"/>
                  </a:cubicBezTo>
                  <a:cubicBezTo>
                    <a:pt x="6329" y="10128"/>
                    <a:pt x="7369" y="9850"/>
                    <a:pt x="8576" y="9238"/>
                  </a:cubicBezTo>
                  <a:cubicBezTo>
                    <a:pt x="13365" y="6818"/>
                    <a:pt x="9218" y="1"/>
                    <a:pt x="9218" y="1"/>
                  </a:cubicBezTo>
                  <a:close/>
                </a:path>
              </a:pathLst>
            </a:custGeom>
            <a:solidFill>
              <a:schemeClr val="accent2"/>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97" name="Google Shape;1954;p14">
              <a:extLst>
                <a:ext uri="{FF2B5EF4-FFF2-40B4-BE49-F238E27FC236}">
                  <a16:creationId xmlns:a16="http://schemas.microsoft.com/office/drawing/2014/main" id="{E943CAC7-B9F1-210A-FBC9-4826CAD0F00A}"/>
                </a:ext>
              </a:extLst>
            </p:cNvPr>
            <p:cNvSpPr/>
            <p:nvPr/>
          </p:nvSpPr>
          <p:spPr>
            <a:xfrm rot="9076706">
              <a:off x="496152" y="235089"/>
              <a:ext cx="254996" cy="223977"/>
            </a:xfrm>
            <a:custGeom>
              <a:avLst/>
              <a:gdLst/>
              <a:ahLst/>
              <a:cxnLst/>
              <a:rect l="l" t="t" r="r" b="b"/>
              <a:pathLst>
                <a:path w="12331" h="10831" extrusionOk="0">
                  <a:moveTo>
                    <a:pt x="9526" y="868"/>
                  </a:moveTo>
                  <a:cubicBezTo>
                    <a:pt x="10046" y="1837"/>
                    <a:pt x="11432" y="4745"/>
                    <a:pt x="10784" y="7011"/>
                  </a:cubicBezTo>
                  <a:cubicBezTo>
                    <a:pt x="10501" y="8006"/>
                    <a:pt x="9847" y="8770"/>
                    <a:pt x="8839" y="9277"/>
                  </a:cubicBezTo>
                  <a:cubicBezTo>
                    <a:pt x="7727" y="9842"/>
                    <a:pt x="6734" y="10128"/>
                    <a:pt x="5865" y="10128"/>
                  </a:cubicBezTo>
                  <a:cubicBezTo>
                    <a:pt x="5746" y="10128"/>
                    <a:pt x="5628" y="10123"/>
                    <a:pt x="5514" y="10112"/>
                  </a:cubicBezTo>
                  <a:cubicBezTo>
                    <a:pt x="3254" y="9926"/>
                    <a:pt x="1951" y="7660"/>
                    <a:pt x="905" y="5137"/>
                  </a:cubicBezTo>
                  <a:cubicBezTo>
                    <a:pt x="1598" y="4983"/>
                    <a:pt x="3036" y="4559"/>
                    <a:pt x="5353" y="3436"/>
                  </a:cubicBezTo>
                  <a:cubicBezTo>
                    <a:pt x="6207" y="3006"/>
                    <a:pt x="7035" y="2531"/>
                    <a:pt x="7837" y="2011"/>
                  </a:cubicBezTo>
                  <a:cubicBezTo>
                    <a:pt x="8563" y="1549"/>
                    <a:pt x="9173" y="1118"/>
                    <a:pt x="9526" y="868"/>
                  </a:cubicBezTo>
                  <a:close/>
                  <a:moveTo>
                    <a:pt x="9637" y="0"/>
                  </a:moveTo>
                  <a:cubicBezTo>
                    <a:pt x="9566" y="0"/>
                    <a:pt x="9493" y="23"/>
                    <a:pt x="9429" y="72"/>
                  </a:cubicBezTo>
                  <a:cubicBezTo>
                    <a:pt x="9423" y="79"/>
                    <a:pt x="8588" y="701"/>
                    <a:pt x="7465" y="1420"/>
                  </a:cubicBezTo>
                  <a:cubicBezTo>
                    <a:pt x="6682" y="1927"/>
                    <a:pt x="5873" y="2389"/>
                    <a:pt x="5045" y="2807"/>
                  </a:cubicBezTo>
                  <a:cubicBezTo>
                    <a:pt x="1891" y="4332"/>
                    <a:pt x="414" y="4527"/>
                    <a:pt x="423" y="4527"/>
                  </a:cubicBezTo>
                  <a:lnTo>
                    <a:pt x="423" y="4527"/>
                  </a:lnTo>
                  <a:cubicBezTo>
                    <a:pt x="420" y="4527"/>
                    <a:pt x="417" y="4527"/>
                    <a:pt x="414" y="4527"/>
                  </a:cubicBezTo>
                  <a:cubicBezTo>
                    <a:pt x="169" y="4527"/>
                    <a:pt x="1" y="4780"/>
                    <a:pt x="96" y="5009"/>
                  </a:cubicBezTo>
                  <a:cubicBezTo>
                    <a:pt x="1251" y="7884"/>
                    <a:pt x="2702" y="10580"/>
                    <a:pt x="5456" y="10812"/>
                  </a:cubicBezTo>
                  <a:cubicBezTo>
                    <a:pt x="5584" y="10824"/>
                    <a:pt x="5719" y="10831"/>
                    <a:pt x="5854" y="10831"/>
                  </a:cubicBezTo>
                  <a:cubicBezTo>
                    <a:pt x="6836" y="10831"/>
                    <a:pt x="7940" y="10523"/>
                    <a:pt x="9153" y="9906"/>
                  </a:cubicBezTo>
                  <a:cubicBezTo>
                    <a:pt x="10347" y="9303"/>
                    <a:pt x="11124" y="8391"/>
                    <a:pt x="11464" y="7204"/>
                  </a:cubicBezTo>
                  <a:cubicBezTo>
                    <a:pt x="12331" y="4155"/>
                    <a:pt x="10039" y="329"/>
                    <a:pt x="9936" y="168"/>
                  </a:cubicBezTo>
                  <a:cubicBezTo>
                    <a:pt x="9869" y="61"/>
                    <a:pt x="9754" y="0"/>
                    <a:pt x="9637" y="0"/>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98" name="Google Shape;1955;p14">
              <a:extLst>
                <a:ext uri="{FF2B5EF4-FFF2-40B4-BE49-F238E27FC236}">
                  <a16:creationId xmlns:a16="http://schemas.microsoft.com/office/drawing/2014/main" id="{2EEC8944-95C7-D9A0-C896-58BF353F78F7}"/>
                </a:ext>
              </a:extLst>
            </p:cNvPr>
            <p:cNvSpPr/>
            <p:nvPr/>
          </p:nvSpPr>
          <p:spPr>
            <a:xfrm rot="9076706">
              <a:off x="474920" y="276788"/>
              <a:ext cx="171659" cy="209833"/>
            </a:xfrm>
            <a:custGeom>
              <a:avLst/>
              <a:gdLst/>
              <a:ahLst/>
              <a:cxnLst/>
              <a:rect l="l" t="t" r="r" b="b"/>
              <a:pathLst>
                <a:path w="8301" h="10147" extrusionOk="0">
                  <a:moveTo>
                    <a:pt x="4161" y="0"/>
                  </a:moveTo>
                  <a:cubicBezTo>
                    <a:pt x="4160" y="0"/>
                    <a:pt x="3326" y="623"/>
                    <a:pt x="2177" y="1361"/>
                  </a:cubicBezTo>
                  <a:cubicBezTo>
                    <a:pt x="2813" y="2594"/>
                    <a:pt x="3230" y="3922"/>
                    <a:pt x="3422" y="5296"/>
                  </a:cubicBezTo>
                  <a:cubicBezTo>
                    <a:pt x="3570" y="6490"/>
                    <a:pt x="3525" y="7819"/>
                    <a:pt x="2742" y="8724"/>
                  </a:cubicBezTo>
                  <a:cubicBezTo>
                    <a:pt x="2061" y="9520"/>
                    <a:pt x="1009" y="9802"/>
                    <a:pt x="1" y="10130"/>
                  </a:cubicBezTo>
                  <a:cubicBezTo>
                    <a:pt x="122" y="10141"/>
                    <a:pt x="247" y="10147"/>
                    <a:pt x="375" y="10147"/>
                  </a:cubicBezTo>
                  <a:cubicBezTo>
                    <a:pt x="1265" y="10147"/>
                    <a:pt x="2305" y="9869"/>
                    <a:pt x="3512" y="9257"/>
                  </a:cubicBezTo>
                  <a:cubicBezTo>
                    <a:pt x="8301" y="6837"/>
                    <a:pt x="4161" y="1"/>
                    <a:pt x="4161" y="0"/>
                  </a:cubicBezTo>
                  <a:close/>
                </a:path>
              </a:pathLst>
            </a:custGeom>
            <a:solidFill>
              <a:srgbClr val="000000">
                <a:alpha val="18990"/>
              </a:srgbClr>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99" name="Google Shape;1956;p14">
              <a:extLst>
                <a:ext uri="{FF2B5EF4-FFF2-40B4-BE49-F238E27FC236}">
                  <a16:creationId xmlns:a16="http://schemas.microsoft.com/office/drawing/2014/main" id="{AF05662D-6813-58A5-5A70-D9CC69823EAE}"/>
                </a:ext>
              </a:extLst>
            </p:cNvPr>
            <p:cNvSpPr/>
            <p:nvPr/>
          </p:nvSpPr>
          <p:spPr>
            <a:xfrm rot="9076706">
              <a:off x="593475" y="328245"/>
              <a:ext cx="219593" cy="169405"/>
            </a:xfrm>
            <a:custGeom>
              <a:avLst/>
              <a:gdLst/>
              <a:ahLst/>
              <a:cxnLst/>
              <a:rect l="l" t="t" r="r" b="b"/>
              <a:pathLst>
                <a:path w="10619" h="8192" extrusionOk="0">
                  <a:moveTo>
                    <a:pt x="9007" y="0"/>
                  </a:moveTo>
                  <a:cubicBezTo>
                    <a:pt x="8378" y="610"/>
                    <a:pt x="7685" y="1156"/>
                    <a:pt x="6940" y="1612"/>
                  </a:cubicBezTo>
                  <a:cubicBezTo>
                    <a:pt x="3962" y="3518"/>
                    <a:pt x="1" y="4924"/>
                    <a:pt x="1" y="4924"/>
                  </a:cubicBezTo>
                  <a:cubicBezTo>
                    <a:pt x="219" y="5412"/>
                    <a:pt x="418" y="5906"/>
                    <a:pt x="566" y="6259"/>
                  </a:cubicBezTo>
                  <a:cubicBezTo>
                    <a:pt x="720" y="6606"/>
                    <a:pt x="848" y="6914"/>
                    <a:pt x="957" y="7177"/>
                  </a:cubicBezTo>
                  <a:lnTo>
                    <a:pt x="1400" y="8191"/>
                  </a:lnTo>
                  <a:cubicBezTo>
                    <a:pt x="3846" y="7601"/>
                    <a:pt x="6189" y="6625"/>
                    <a:pt x="8339" y="5303"/>
                  </a:cubicBezTo>
                  <a:cubicBezTo>
                    <a:pt x="9142" y="4815"/>
                    <a:pt x="9899" y="4269"/>
                    <a:pt x="10618" y="3672"/>
                  </a:cubicBezTo>
                  <a:cubicBezTo>
                    <a:pt x="10458" y="3229"/>
                    <a:pt x="10265" y="2754"/>
                    <a:pt x="10047" y="2260"/>
                  </a:cubicBezTo>
                  <a:cubicBezTo>
                    <a:pt x="9919" y="1945"/>
                    <a:pt x="9771" y="1631"/>
                    <a:pt x="9623" y="1297"/>
                  </a:cubicBezTo>
                  <a:cubicBezTo>
                    <a:pt x="9424" y="880"/>
                    <a:pt x="9219" y="443"/>
                    <a:pt x="9007" y="0"/>
                  </a:cubicBezTo>
                  <a:close/>
                </a:path>
              </a:pathLst>
            </a:custGeom>
            <a:solidFill>
              <a:schemeClr val="accent5"/>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00" name="Google Shape;1957;p14">
              <a:extLst>
                <a:ext uri="{FF2B5EF4-FFF2-40B4-BE49-F238E27FC236}">
                  <a16:creationId xmlns:a16="http://schemas.microsoft.com/office/drawing/2014/main" id="{901AE722-4E5A-4776-615C-995E30C1A95C}"/>
                </a:ext>
              </a:extLst>
            </p:cNvPr>
            <p:cNvSpPr/>
            <p:nvPr/>
          </p:nvSpPr>
          <p:spPr>
            <a:xfrm rot="9076706">
              <a:off x="585484" y="320853"/>
              <a:ext cx="235909" cy="183983"/>
            </a:xfrm>
            <a:custGeom>
              <a:avLst/>
              <a:gdLst/>
              <a:ahLst/>
              <a:cxnLst/>
              <a:rect l="l" t="t" r="r" b="b"/>
              <a:pathLst>
                <a:path w="11408" h="8897" extrusionOk="0">
                  <a:moveTo>
                    <a:pt x="9302" y="936"/>
                  </a:moveTo>
                  <a:cubicBezTo>
                    <a:pt x="9437" y="1232"/>
                    <a:pt x="9572" y="1514"/>
                    <a:pt x="9700" y="1797"/>
                  </a:cubicBezTo>
                  <a:lnTo>
                    <a:pt x="9726" y="1848"/>
                  </a:lnTo>
                  <a:cubicBezTo>
                    <a:pt x="9867" y="2156"/>
                    <a:pt x="10008" y="2451"/>
                    <a:pt x="10130" y="2753"/>
                  </a:cubicBezTo>
                  <a:cubicBezTo>
                    <a:pt x="10303" y="3145"/>
                    <a:pt x="10464" y="3536"/>
                    <a:pt x="10611" y="3909"/>
                  </a:cubicBezTo>
                  <a:cubicBezTo>
                    <a:pt x="9963" y="4435"/>
                    <a:pt x="9276" y="4923"/>
                    <a:pt x="8557" y="5353"/>
                  </a:cubicBezTo>
                  <a:cubicBezTo>
                    <a:pt x="6529" y="6611"/>
                    <a:pt x="4321" y="7548"/>
                    <a:pt x="2010" y="8132"/>
                  </a:cubicBezTo>
                  <a:lnTo>
                    <a:pt x="1689" y="7394"/>
                  </a:lnTo>
                  <a:cubicBezTo>
                    <a:pt x="1580" y="7131"/>
                    <a:pt x="1445" y="6817"/>
                    <a:pt x="1297" y="6470"/>
                  </a:cubicBezTo>
                  <a:cubicBezTo>
                    <a:pt x="1233" y="6335"/>
                    <a:pt x="1162" y="6162"/>
                    <a:pt x="1098" y="6001"/>
                  </a:cubicBezTo>
                  <a:cubicBezTo>
                    <a:pt x="1028" y="5834"/>
                    <a:pt x="957" y="5655"/>
                    <a:pt x="873" y="5475"/>
                  </a:cubicBezTo>
                  <a:cubicBezTo>
                    <a:pt x="1920" y="5083"/>
                    <a:pt x="5072" y="3838"/>
                    <a:pt x="7530" y="2265"/>
                  </a:cubicBezTo>
                  <a:cubicBezTo>
                    <a:pt x="8159" y="1880"/>
                    <a:pt x="8750" y="1437"/>
                    <a:pt x="9302" y="936"/>
                  </a:cubicBezTo>
                  <a:close/>
                  <a:moveTo>
                    <a:pt x="9416" y="1"/>
                  </a:moveTo>
                  <a:cubicBezTo>
                    <a:pt x="9323" y="1"/>
                    <a:pt x="9236" y="38"/>
                    <a:pt x="9167" y="102"/>
                  </a:cubicBezTo>
                  <a:cubicBezTo>
                    <a:pt x="8557" y="699"/>
                    <a:pt x="7883" y="1225"/>
                    <a:pt x="7158" y="1668"/>
                  </a:cubicBezTo>
                  <a:cubicBezTo>
                    <a:pt x="4250" y="3530"/>
                    <a:pt x="328" y="4929"/>
                    <a:pt x="289" y="4942"/>
                  </a:cubicBezTo>
                  <a:cubicBezTo>
                    <a:pt x="97" y="5013"/>
                    <a:pt x="0" y="5231"/>
                    <a:pt x="84" y="5417"/>
                  </a:cubicBezTo>
                  <a:cubicBezTo>
                    <a:pt x="212" y="5706"/>
                    <a:pt x="341" y="6008"/>
                    <a:pt x="450" y="6271"/>
                  </a:cubicBezTo>
                  <a:cubicBezTo>
                    <a:pt x="520" y="6451"/>
                    <a:pt x="591" y="6611"/>
                    <a:pt x="655" y="6752"/>
                  </a:cubicBezTo>
                  <a:cubicBezTo>
                    <a:pt x="803" y="7093"/>
                    <a:pt x="931" y="7401"/>
                    <a:pt x="1040" y="7670"/>
                  </a:cubicBezTo>
                  <a:lnTo>
                    <a:pt x="1483" y="8685"/>
                  </a:lnTo>
                  <a:cubicBezTo>
                    <a:pt x="1535" y="8813"/>
                    <a:pt x="1663" y="8896"/>
                    <a:pt x="1804" y="8896"/>
                  </a:cubicBezTo>
                  <a:cubicBezTo>
                    <a:pt x="1830" y="8896"/>
                    <a:pt x="1856" y="8890"/>
                    <a:pt x="1888" y="8884"/>
                  </a:cubicBezTo>
                  <a:cubicBezTo>
                    <a:pt x="4372" y="8287"/>
                    <a:pt x="6747" y="7298"/>
                    <a:pt x="8923" y="5950"/>
                  </a:cubicBezTo>
                  <a:cubicBezTo>
                    <a:pt x="9745" y="5456"/>
                    <a:pt x="10522" y="4904"/>
                    <a:pt x="11253" y="4287"/>
                  </a:cubicBezTo>
                  <a:cubicBezTo>
                    <a:pt x="11369" y="4191"/>
                    <a:pt x="11407" y="4037"/>
                    <a:pt x="11356" y="3896"/>
                  </a:cubicBezTo>
                  <a:cubicBezTo>
                    <a:pt x="11176" y="3440"/>
                    <a:pt x="10984" y="2959"/>
                    <a:pt x="10778" y="2484"/>
                  </a:cubicBezTo>
                  <a:cubicBezTo>
                    <a:pt x="10656" y="2182"/>
                    <a:pt x="10515" y="1874"/>
                    <a:pt x="10368" y="1559"/>
                  </a:cubicBezTo>
                  <a:lnTo>
                    <a:pt x="10342" y="1501"/>
                  </a:lnTo>
                  <a:cubicBezTo>
                    <a:pt x="10149" y="1084"/>
                    <a:pt x="9944" y="648"/>
                    <a:pt x="9726" y="198"/>
                  </a:cubicBezTo>
                  <a:cubicBezTo>
                    <a:pt x="9681" y="96"/>
                    <a:pt x="9584" y="25"/>
                    <a:pt x="9475" y="6"/>
                  </a:cubicBezTo>
                  <a:cubicBezTo>
                    <a:pt x="9455" y="2"/>
                    <a:pt x="9436" y="1"/>
                    <a:pt x="9416" y="1"/>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01" name="Google Shape;1958;p14">
              <a:extLst>
                <a:ext uri="{FF2B5EF4-FFF2-40B4-BE49-F238E27FC236}">
                  <a16:creationId xmlns:a16="http://schemas.microsoft.com/office/drawing/2014/main" id="{E56AFEDA-DCC9-0FF8-056A-B02E937647DF}"/>
                </a:ext>
              </a:extLst>
            </p:cNvPr>
            <p:cNvSpPr/>
            <p:nvPr/>
          </p:nvSpPr>
          <p:spPr>
            <a:xfrm rot="9076706">
              <a:off x="603967" y="349699"/>
              <a:ext cx="195936" cy="121615"/>
            </a:xfrm>
            <a:custGeom>
              <a:avLst/>
              <a:gdLst/>
              <a:ahLst/>
              <a:cxnLst/>
              <a:rect l="l" t="t" r="r" b="b"/>
              <a:pathLst>
                <a:path w="9475" h="5881" extrusionOk="0">
                  <a:moveTo>
                    <a:pt x="9051" y="1"/>
                  </a:moveTo>
                  <a:cubicBezTo>
                    <a:pt x="6419" y="2632"/>
                    <a:pt x="2497" y="4186"/>
                    <a:pt x="0" y="4963"/>
                  </a:cubicBezTo>
                  <a:cubicBezTo>
                    <a:pt x="148" y="5309"/>
                    <a:pt x="276" y="5617"/>
                    <a:pt x="385" y="5881"/>
                  </a:cubicBezTo>
                  <a:cubicBezTo>
                    <a:pt x="2908" y="5104"/>
                    <a:pt x="6728" y="3583"/>
                    <a:pt x="9475" y="970"/>
                  </a:cubicBezTo>
                  <a:cubicBezTo>
                    <a:pt x="9347" y="662"/>
                    <a:pt x="9199" y="341"/>
                    <a:pt x="9051" y="1"/>
                  </a:cubicBezTo>
                  <a:close/>
                </a:path>
              </a:pathLst>
            </a:custGeom>
            <a:solidFill>
              <a:schemeClr val="accent1"/>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02" name="Google Shape;1959;p14">
              <a:extLst>
                <a:ext uri="{FF2B5EF4-FFF2-40B4-BE49-F238E27FC236}">
                  <a16:creationId xmlns:a16="http://schemas.microsoft.com/office/drawing/2014/main" id="{BB63D4B0-8CDE-EF25-55EB-7085F383B7FD}"/>
                </a:ext>
              </a:extLst>
            </p:cNvPr>
            <p:cNvSpPr/>
            <p:nvPr/>
          </p:nvSpPr>
          <p:spPr>
            <a:xfrm rot="9076706">
              <a:off x="600114" y="345042"/>
              <a:ext cx="205118" cy="132244"/>
            </a:xfrm>
            <a:custGeom>
              <a:avLst/>
              <a:gdLst/>
              <a:ahLst/>
              <a:cxnLst/>
              <a:rect l="l" t="t" r="r" b="b"/>
              <a:pathLst>
                <a:path w="9919" h="6395" extrusionOk="0">
                  <a:moveTo>
                    <a:pt x="9232" y="611"/>
                  </a:moveTo>
                  <a:cubicBezTo>
                    <a:pt x="9328" y="823"/>
                    <a:pt x="9418" y="1028"/>
                    <a:pt x="9508" y="1233"/>
                  </a:cubicBezTo>
                  <a:cubicBezTo>
                    <a:pt x="6876" y="3686"/>
                    <a:pt x="3319" y="5156"/>
                    <a:pt x="726" y="5971"/>
                  </a:cubicBezTo>
                  <a:cubicBezTo>
                    <a:pt x="668" y="5836"/>
                    <a:pt x="604" y="5688"/>
                    <a:pt x="540" y="5534"/>
                  </a:cubicBezTo>
                  <a:lnTo>
                    <a:pt x="469" y="5374"/>
                  </a:lnTo>
                  <a:cubicBezTo>
                    <a:pt x="3127" y="4533"/>
                    <a:pt x="6702" y="3044"/>
                    <a:pt x="9232" y="611"/>
                  </a:cubicBezTo>
                  <a:close/>
                  <a:moveTo>
                    <a:pt x="9341" y="1"/>
                  </a:moveTo>
                  <a:lnTo>
                    <a:pt x="9161" y="181"/>
                  </a:lnTo>
                  <a:cubicBezTo>
                    <a:pt x="6619" y="2729"/>
                    <a:pt x="2877" y="4263"/>
                    <a:pt x="180" y="5098"/>
                  </a:cubicBezTo>
                  <a:lnTo>
                    <a:pt x="1" y="5156"/>
                  </a:lnTo>
                  <a:lnTo>
                    <a:pt x="219" y="5669"/>
                  </a:lnTo>
                  <a:cubicBezTo>
                    <a:pt x="309" y="5881"/>
                    <a:pt x="392" y="6074"/>
                    <a:pt x="463" y="6247"/>
                  </a:cubicBezTo>
                  <a:lnTo>
                    <a:pt x="521" y="6394"/>
                  </a:lnTo>
                  <a:lnTo>
                    <a:pt x="675" y="6350"/>
                  </a:lnTo>
                  <a:cubicBezTo>
                    <a:pt x="3339" y="5528"/>
                    <a:pt x="7094" y="4000"/>
                    <a:pt x="9835" y="1394"/>
                  </a:cubicBezTo>
                  <a:lnTo>
                    <a:pt x="9918" y="1310"/>
                  </a:lnTo>
                  <a:lnTo>
                    <a:pt x="9873" y="1201"/>
                  </a:lnTo>
                  <a:cubicBezTo>
                    <a:pt x="9752" y="906"/>
                    <a:pt x="9617" y="604"/>
                    <a:pt x="9469" y="283"/>
                  </a:cubicBezTo>
                  <a:lnTo>
                    <a:pt x="9341" y="1"/>
                  </a:ln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03" name="Google Shape;1960;p14">
              <a:extLst>
                <a:ext uri="{FF2B5EF4-FFF2-40B4-BE49-F238E27FC236}">
                  <a16:creationId xmlns:a16="http://schemas.microsoft.com/office/drawing/2014/main" id="{19BA0E78-B5FB-910D-DDB2-0A5FC83B6E7F}"/>
                </a:ext>
              </a:extLst>
            </p:cNvPr>
            <p:cNvSpPr/>
            <p:nvPr/>
          </p:nvSpPr>
          <p:spPr>
            <a:xfrm rot="9076706">
              <a:off x="616641" y="418757"/>
              <a:ext cx="76224" cy="109662"/>
            </a:xfrm>
            <a:custGeom>
              <a:avLst/>
              <a:gdLst/>
              <a:ahLst/>
              <a:cxnLst/>
              <a:rect l="l" t="t" r="r" b="b"/>
              <a:pathLst>
                <a:path w="3686" h="5303" extrusionOk="0">
                  <a:moveTo>
                    <a:pt x="2068" y="0"/>
                  </a:moveTo>
                  <a:cubicBezTo>
                    <a:pt x="1439" y="617"/>
                    <a:pt x="745" y="1156"/>
                    <a:pt x="1" y="1618"/>
                  </a:cubicBezTo>
                  <a:cubicBezTo>
                    <a:pt x="604" y="2793"/>
                    <a:pt x="1073" y="4025"/>
                    <a:pt x="1406" y="5303"/>
                  </a:cubicBezTo>
                  <a:cubicBezTo>
                    <a:pt x="2209" y="4815"/>
                    <a:pt x="2966" y="4269"/>
                    <a:pt x="3685" y="3672"/>
                  </a:cubicBezTo>
                  <a:cubicBezTo>
                    <a:pt x="3525" y="3229"/>
                    <a:pt x="3332" y="2754"/>
                    <a:pt x="3108" y="2266"/>
                  </a:cubicBezTo>
                  <a:cubicBezTo>
                    <a:pt x="2979" y="1952"/>
                    <a:pt x="2832" y="1631"/>
                    <a:pt x="2684" y="1303"/>
                  </a:cubicBezTo>
                  <a:cubicBezTo>
                    <a:pt x="2485" y="880"/>
                    <a:pt x="2279" y="450"/>
                    <a:pt x="2068" y="0"/>
                  </a:cubicBezTo>
                  <a:close/>
                </a:path>
              </a:pathLst>
            </a:custGeom>
            <a:solidFill>
              <a:srgbClr val="000000">
                <a:alpha val="18990"/>
              </a:srgbClr>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04" name="Google Shape;1961;p14">
              <a:extLst>
                <a:ext uri="{FF2B5EF4-FFF2-40B4-BE49-F238E27FC236}">
                  <a16:creationId xmlns:a16="http://schemas.microsoft.com/office/drawing/2014/main" id="{EE9346EC-CF8C-C7A4-01A5-F98CD5CD245C}"/>
                </a:ext>
              </a:extLst>
            </p:cNvPr>
            <p:cNvSpPr/>
            <p:nvPr/>
          </p:nvSpPr>
          <p:spPr>
            <a:xfrm rot="9076706">
              <a:off x="980133" y="633967"/>
              <a:ext cx="93077" cy="80153"/>
            </a:xfrm>
            <a:custGeom>
              <a:avLst/>
              <a:gdLst/>
              <a:ahLst/>
              <a:cxnLst/>
              <a:rect l="l" t="t" r="r" b="b"/>
              <a:pathLst>
                <a:path w="4501" h="3876" extrusionOk="0">
                  <a:moveTo>
                    <a:pt x="57" y="0"/>
                  </a:moveTo>
                  <a:cubicBezTo>
                    <a:pt x="41" y="0"/>
                    <a:pt x="27" y="4"/>
                    <a:pt x="19" y="9"/>
                  </a:cubicBezTo>
                  <a:cubicBezTo>
                    <a:pt x="0" y="28"/>
                    <a:pt x="19" y="80"/>
                    <a:pt x="58" y="112"/>
                  </a:cubicBezTo>
                  <a:cubicBezTo>
                    <a:pt x="449" y="407"/>
                    <a:pt x="783" y="721"/>
                    <a:pt x="1149" y="1023"/>
                  </a:cubicBezTo>
                  <a:cubicBezTo>
                    <a:pt x="1521" y="1325"/>
                    <a:pt x="1868" y="1639"/>
                    <a:pt x="2221" y="1948"/>
                  </a:cubicBezTo>
                  <a:cubicBezTo>
                    <a:pt x="2574" y="2249"/>
                    <a:pt x="2921" y="2564"/>
                    <a:pt x="3274" y="2885"/>
                  </a:cubicBezTo>
                  <a:lnTo>
                    <a:pt x="4327" y="3841"/>
                  </a:lnTo>
                  <a:cubicBezTo>
                    <a:pt x="4349" y="3863"/>
                    <a:pt x="4379" y="3876"/>
                    <a:pt x="4411" y="3876"/>
                  </a:cubicBezTo>
                  <a:cubicBezTo>
                    <a:pt x="4426" y="3876"/>
                    <a:pt x="4441" y="3873"/>
                    <a:pt x="4455" y="3867"/>
                  </a:cubicBezTo>
                  <a:cubicBezTo>
                    <a:pt x="4500" y="3848"/>
                    <a:pt x="4494" y="3783"/>
                    <a:pt x="4455" y="3738"/>
                  </a:cubicBezTo>
                  <a:cubicBezTo>
                    <a:pt x="4160" y="3360"/>
                    <a:pt x="3845" y="3000"/>
                    <a:pt x="3511" y="2666"/>
                  </a:cubicBezTo>
                  <a:cubicBezTo>
                    <a:pt x="3158" y="2320"/>
                    <a:pt x="2825" y="1986"/>
                    <a:pt x="2459" y="1678"/>
                  </a:cubicBezTo>
                  <a:cubicBezTo>
                    <a:pt x="2093" y="1376"/>
                    <a:pt x="1714" y="1087"/>
                    <a:pt x="1329" y="805"/>
                  </a:cubicBezTo>
                  <a:cubicBezTo>
                    <a:pt x="944" y="522"/>
                    <a:pt x="539" y="266"/>
                    <a:pt x="129" y="22"/>
                  </a:cubicBezTo>
                  <a:cubicBezTo>
                    <a:pt x="106" y="7"/>
                    <a:pt x="79" y="0"/>
                    <a:pt x="57" y="0"/>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05" name="Google Shape;1962;p14">
              <a:extLst>
                <a:ext uri="{FF2B5EF4-FFF2-40B4-BE49-F238E27FC236}">
                  <a16:creationId xmlns:a16="http://schemas.microsoft.com/office/drawing/2014/main" id="{B00D2A57-E661-3026-F5B3-DB0545587A06}"/>
                </a:ext>
              </a:extLst>
            </p:cNvPr>
            <p:cNvSpPr/>
            <p:nvPr/>
          </p:nvSpPr>
          <p:spPr>
            <a:xfrm rot="9076706">
              <a:off x="993512" y="633291"/>
              <a:ext cx="40635" cy="38153"/>
            </a:xfrm>
            <a:custGeom>
              <a:avLst/>
              <a:gdLst/>
              <a:ahLst/>
              <a:cxnLst/>
              <a:rect l="l" t="t" r="r" b="b"/>
              <a:pathLst>
                <a:path w="1965" h="1845" extrusionOk="0">
                  <a:moveTo>
                    <a:pt x="53" y="0"/>
                  </a:moveTo>
                  <a:cubicBezTo>
                    <a:pt x="41" y="0"/>
                    <a:pt x="30" y="3"/>
                    <a:pt x="20" y="10"/>
                  </a:cubicBezTo>
                  <a:cubicBezTo>
                    <a:pt x="1" y="29"/>
                    <a:pt x="1" y="61"/>
                    <a:pt x="20" y="74"/>
                  </a:cubicBezTo>
                  <a:cubicBezTo>
                    <a:pt x="135" y="260"/>
                    <a:pt x="257" y="433"/>
                    <a:pt x="392" y="600"/>
                  </a:cubicBezTo>
                  <a:cubicBezTo>
                    <a:pt x="527" y="767"/>
                    <a:pt x="662" y="934"/>
                    <a:pt x="822" y="1075"/>
                  </a:cubicBezTo>
                  <a:cubicBezTo>
                    <a:pt x="983" y="1217"/>
                    <a:pt x="1150" y="1358"/>
                    <a:pt x="1317" y="1486"/>
                  </a:cubicBezTo>
                  <a:cubicBezTo>
                    <a:pt x="1490" y="1615"/>
                    <a:pt x="1676" y="1730"/>
                    <a:pt x="1862" y="1839"/>
                  </a:cubicBezTo>
                  <a:cubicBezTo>
                    <a:pt x="1871" y="1843"/>
                    <a:pt x="1879" y="1844"/>
                    <a:pt x="1888" y="1844"/>
                  </a:cubicBezTo>
                  <a:cubicBezTo>
                    <a:pt x="1911" y="1844"/>
                    <a:pt x="1932" y="1832"/>
                    <a:pt x="1946" y="1814"/>
                  </a:cubicBezTo>
                  <a:cubicBezTo>
                    <a:pt x="1946" y="1782"/>
                    <a:pt x="1965" y="1743"/>
                    <a:pt x="1946" y="1717"/>
                  </a:cubicBezTo>
                  <a:cubicBezTo>
                    <a:pt x="1798" y="1563"/>
                    <a:pt x="1657" y="1409"/>
                    <a:pt x="1509" y="1262"/>
                  </a:cubicBezTo>
                  <a:lnTo>
                    <a:pt x="1053" y="825"/>
                  </a:lnTo>
                  <a:lnTo>
                    <a:pt x="578" y="414"/>
                  </a:lnTo>
                  <a:lnTo>
                    <a:pt x="91" y="10"/>
                  </a:lnTo>
                  <a:cubicBezTo>
                    <a:pt x="78" y="3"/>
                    <a:pt x="65" y="0"/>
                    <a:pt x="53" y="0"/>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06" name="Google Shape;1963;p14">
              <a:extLst>
                <a:ext uri="{FF2B5EF4-FFF2-40B4-BE49-F238E27FC236}">
                  <a16:creationId xmlns:a16="http://schemas.microsoft.com/office/drawing/2014/main" id="{63087914-3595-63FE-B98E-AC66494CBDAC}"/>
                </a:ext>
              </a:extLst>
            </p:cNvPr>
            <p:cNvSpPr/>
            <p:nvPr/>
          </p:nvSpPr>
          <p:spPr>
            <a:xfrm rot="9076706">
              <a:off x="782456" y="505934"/>
              <a:ext cx="99984" cy="170397"/>
            </a:xfrm>
            <a:custGeom>
              <a:avLst/>
              <a:gdLst/>
              <a:ahLst/>
              <a:cxnLst/>
              <a:rect l="l" t="t" r="r" b="b"/>
              <a:pathLst>
                <a:path w="4835" h="8240" extrusionOk="0">
                  <a:moveTo>
                    <a:pt x="37" y="1"/>
                  </a:moveTo>
                  <a:cubicBezTo>
                    <a:pt x="33" y="1"/>
                    <a:pt x="29" y="2"/>
                    <a:pt x="26" y="3"/>
                  </a:cubicBezTo>
                  <a:cubicBezTo>
                    <a:pt x="0" y="16"/>
                    <a:pt x="20" y="80"/>
                    <a:pt x="65" y="157"/>
                  </a:cubicBezTo>
                  <a:cubicBezTo>
                    <a:pt x="488" y="799"/>
                    <a:pt x="886" y="1448"/>
                    <a:pt x="1291" y="2103"/>
                  </a:cubicBezTo>
                  <a:cubicBezTo>
                    <a:pt x="1689" y="2757"/>
                    <a:pt x="2074" y="3418"/>
                    <a:pt x="2452" y="4080"/>
                  </a:cubicBezTo>
                  <a:cubicBezTo>
                    <a:pt x="2838" y="4741"/>
                    <a:pt x="3197" y="5408"/>
                    <a:pt x="3576" y="6082"/>
                  </a:cubicBezTo>
                  <a:cubicBezTo>
                    <a:pt x="3961" y="6750"/>
                    <a:pt x="4308" y="7424"/>
                    <a:pt x="4661" y="8105"/>
                  </a:cubicBezTo>
                  <a:cubicBezTo>
                    <a:pt x="4703" y="8189"/>
                    <a:pt x="4751" y="8240"/>
                    <a:pt x="4789" y="8240"/>
                  </a:cubicBezTo>
                  <a:cubicBezTo>
                    <a:pt x="4791" y="8240"/>
                    <a:pt x="4793" y="8240"/>
                    <a:pt x="4796" y="8239"/>
                  </a:cubicBezTo>
                  <a:cubicBezTo>
                    <a:pt x="4834" y="8226"/>
                    <a:pt x="4834" y="8143"/>
                    <a:pt x="4796" y="8047"/>
                  </a:cubicBezTo>
                  <a:cubicBezTo>
                    <a:pt x="4507" y="7347"/>
                    <a:pt x="4192" y="6628"/>
                    <a:pt x="3845" y="5941"/>
                  </a:cubicBezTo>
                  <a:cubicBezTo>
                    <a:pt x="3505" y="5254"/>
                    <a:pt x="3152" y="4567"/>
                    <a:pt x="2754" y="3906"/>
                  </a:cubicBezTo>
                  <a:cubicBezTo>
                    <a:pt x="2356" y="3239"/>
                    <a:pt x="1945" y="2584"/>
                    <a:pt x="1515" y="1955"/>
                  </a:cubicBezTo>
                  <a:cubicBezTo>
                    <a:pt x="1079" y="1319"/>
                    <a:pt x="623" y="703"/>
                    <a:pt x="148" y="93"/>
                  </a:cubicBezTo>
                  <a:cubicBezTo>
                    <a:pt x="109" y="37"/>
                    <a:pt x="65" y="1"/>
                    <a:pt x="37" y="1"/>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07" name="Google Shape;1964;p14">
              <a:extLst>
                <a:ext uri="{FF2B5EF4-FFF2-40B4-BE49-F238E27FC236}">
                  <a16:creationId xmlns:a16="http://schemas.microsoft.com/office/drawing/2014/main" id="{82611984-894B-3453-EAA2-2B30F61A513A}"/>
                </a:ext>
              </a:extLst>
            </p:cNvPr>
            <p:cNvSpPr/>
            <p:nvPr/>
          </p:nvSpPr>
          <p:spPr>
            <a:xfrm rot="9076706">
              <a:off x="754451" y="439031"/>
              <a:ext cx="30150" cy="58460"/>
            </a:xfrm>
            <a:custGeom>
              <a:avLst/>
              <a:gdLst/>
              <a:ahLst/>
              <a:cxnLst/>
              <a:rect l="l" t="t" r="r" b="b"/>
              <a:pathLst>
                <a:path w="1458" h="2827" extrusionOk="0">
                  <a:moveTo>
                    <a:pt x="73" y="1"/>
                  </a:moveTo>
                  <a:cubicBezTo>
                    <a:pt x="61" y="1"/>
                    <a:pt x="50" y="4"/>
                    <a:pt x="39" y="9"/>
                  </a:cubicBezTo>
                  <a:cubicBezTo>
                    <a:pt x="13" y="22"/>
                    <a:pt x="0" y="54"/>
                    <a:pt x="13" y="80"/>
                  </a:cubicBezTo>
                  <a:cubicBezTo>
                    <a:pt x="97" y="305"/>
                    <a:pt x="167" y="542"/>
                    <a:pt x="270" y="786"/>
                  </a:cubicBezTo>
                  <a:cubicBezTo>
                    <a:pt x="366" y="1024"/>
                    <a:pt x="456" y="1261"/>
                    <a:pt x="565" y="1486"/>
                  </a:cubicBezTo>
                  <a:cubicBezTo>
                    <a:pt x="681" y="1710"/>
                    <a:pt x="796" y="1942"/>
                    <a:pt x="918" y="2153"/>
                  </a:cubicBezTo>
                  <a:cubicBezTo>
                    <a:pt x="1040" y="2372"/>
                    <a:pt x="1175" y="2583"/>
                    <a:pt x="1323" y="2795"/>
                  </a:cubicBezTo>
                  <a:cubicBezTo>
                    <a:pt x="1337" y="2814"/>
                    <a:pt x="1358" y="2826"/>
                    <a:pt x="1381" y="2826"/>
                  </a:cubicBezTo>
                  <a:cubicBezTo>
                    <a:pt x="1389" y="2826"/>
                    <a:pt x="1398" y="2824"/>
                    <a:pt x="1406" y="2821"/>
                  </a:cubicBezTo>
                  <a:cubicBezTo>
                    <a:pt x="1438" y="2802"/>
                    <a:pt x="1458" y="2770"/>
                    <a:pt x="1451" y="2731"/>
                  </a:cubicBezTo>
                  <a:cubicBezTo>
                    <a:pt x="1374" y="2500"/>
                    <a:pt x="1291" y="2275"/>
                    <a:pt x="1188" y="2031"/>
                  </a:cubicBezTo>
                  <a:cubicBezTo>
                    <a:pt x="1092" y="1781"/>
                    <a:pt x="983" y="1550"/>
                    <a:pt x="880" y="1325"/>
                  </a:cubicBezTo>
                  <a:cubicBezTo>
                    <a:pt x="771" y="1101"/>
                    <a:pt x="655" y="876"/>
                    <a:pt x="527" y="664"/>
                  </a:cubicBezTo>
                  <a:cubicBezTo>
                    <a:pt x="398" y="446"/>
                    <a:pt x="257" y="234"/>
                    <a:pt x="122" y="22"/>
                  </a:cubicBezTo>
                  <a:cubicBezTo>
                    <a:pt x="107" y="7"/>
                    <a:pt x="90" y="1"/>
                    <a:pt x="73" y="1"/>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08" name="Google Shape;1965;p14">
              <a:extLst>
                <a:ext uri="{FF2B5EF4-FFF2-40B4-BE49-F238E27FC236}">
                  <a16:creationId xmlns:a16="http://schemas.microsoft.com/office/drawing/2014/main" id="{080DB150-51F3-EA4E-1BFD-1F1EF280F8B7}"/>
                </a:ext>
              </a:extLst>
            </p:cNvPr>
            <p:cNvSpPr/>
            <p:nvPr/>
          </p:nvSpPr>
          <p:spPr>
            <a:xfrm rot="9076706">
              <a:off x="853841" y="497161"/>
              <a:ext cx="65471" cy="125275"/>
            </a:xfrm>
            <a:custGeom>
              <a:avLst/>
              <a:gdLst/>
              <a:ahLst/>
              <a:cxnLst/>
              <a:rect l="l" t="t" r="r" b="b"/>
              <a:pathLst>
                <a:path w="3166" h="6058" extrusionOk="0">
                  <a:moveTo>
                    <a:pt x="51" y="0"/>
                  </a:moveTo>
                  <a:cubicBezTo>
                    <a:pt x="45" y="0"/>
                    <a:pt x="39" y="1"/>
                    <a:pt x="32" y="3"/>
                  </a:cubicBezTo>
                  <a:cubicBezTo>
                    <a:pt x="0" y="16"/>
                    <a:pt x="0" y="67"/>
                    <a:pt x="32" y="125"/>
                  </a:cubicBezTo>
                  <a:cubicBezTo>
                    <a:pt x="309" y="594"/>
                    <a:pt x="565" y="1082"/>
                    <a:pt x="828" y="1557"/>
                  </a:cubicBezTo>
                  <a:cubicBezTo>
                    <a:pt x="1092" y="2038"/>
                    <a:pt x="1342" y="2526"/>
                    <a:pt x="1580" y="3014"/>
                  </a:cubicBezTo>
                  <a:cubicBezTo>
                    <a:pt x="1830" y="3495"/>
                    <a:pt x="2067" y="3990"/>
                    <a:pt x="2305" y="4478"/>
                  </a:cubicBezTo>
                  <a:cubicBezTo>
                    <a:pt x="2536" y="4972"/>
                    <a:pt x="2767" y="5466"/>
                    <a:pt x="3005" y="5960"/>
                  </a:cubicBezTo>
                  <a:cubicBezTo>
                    <a:pt x="3028" y="6020"/>
                    <a:pt x="3074" y="6057"/>
                    <a:pt x="3106" y="6057"/>
                  </a:cubicBezTo>
                  <a:cubicBezTo>
                    <a:pt x="3109" y="6057"/>
                    <a:pt x="3111" y="6057"/>
                    <a:pt x="3114" y="6057"/>
                  </a:cubicBezTo>
                  <a:cubicBezTo>
                    <a:pt x="3146" y="6044"/>
                    <a:pt x="3165" y="5980"/>
                    <a:pt x="3146" y="5909"/>
                  </a:cubicBezTo>
                  <a:cubicBezTo>
                    <a:pt x="2985" y="5383"/>
                    <a:pt x="2799" y="4863"/>
                    <a:pt x="2587" y="4356"/>
                  </a:cubicBezTo>
                  <a:cubicBezTo>
                    <a:pt x="2369" y="3842"/>
                    <a:pt x="2144" y="3335"/>
                    <a:pt x="1888" y="2853"/>
                  </a:cubicBezTo>
                  <a:cubicBezTo>
                    <a:pt x="1631" y="2366"/>
                    <a:pt x="1361" y="1884"/>
                    <a:pt x="1066" y="1422"/>
                  </a:cubicBezTo>
                  <a:cubicBezTo>
                    <a:pt x="764" y="953"/>
                    <a:pt x="456" y="504"/>
                    <a:pt x="122" y="67"/>
                  </a:cubicBezTo>
                  <a:cubicBezTo>
                    <a:pt x="96" y="25"/>
                    <a:pt x="78" y="0"/>
                    <a:pt x="51" y="0"/>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09" name="Google Shape;1966;p14">
              <a:extLst>
                <a:ext uri="{FF2B5EF4-FFF2-40B4-BE49-F238E27FC236}">
                  <a16:creationId xmlns:a16="http://schemas.microsoft.com/office/drawing/2014/main" id="{1B89BF30-48AE-46DA-BC25-92998CD95173}"/>
                </a:ext>
              </a:extLst>
            </p:cNvPr>
            <p:cNvSpPr/>
            <p:nvPr/>
          </p:nvSpPr>
          <p:spPr>
            <a:xfrm rot="9076706">
              <a:off x="836317" y="372918"/>
              <a:ext cx="76886" cy="158734"/>
            </a:xfrm>
            <a:custGeom>
              <a:avLst/>
              <a:gdLst/>
              <a:ahLst/>
              <a:cxnLst/>
              <a:rect l="l" t="t" r="r" b="b"/>
              <a:pathLst>
                <a:path w="3718" h="7676" extrusionOk="0">
                  <a:moveTo>
                    <a:pt x="40" y="1"/>
                  </a:moveTo>
                  <a:cubicBezTo>
                    <a:pt x="35" y="1"/>
                    <a:pt x="31" y="1"/>
                    <a:pt x="27" y="3"/>
                  </a:cubicBezTo>
                  <a:cubicBezTo>
                    <a:pt x="1" y="10"/>
                    <a:pt x="14" y="80"/>
                    <a:pt x="52" y="144"/>
                  </a:cubicBezTo>
                  <a:cubicBezTo>
                    <a:pt x="393" y="741"/>
                    <a:pt x="701" y="1345"/>
                    <a:pt x="1022" y="1955"/>
                  </a:cubicBezTo>
                  <a:cubicBezTo>
                    <a:pt x="1343" y="2558"/>
                    <a:pt x="1631" y="3174"/>
                    <a:pt x="1927" y="3784"/>
                  </a:cubicBezTo>
                  <a:cubicBezTo>
                    <a:pt x="2222" y="4400"/>
                    <a:pt x="2498" y="5029"/>
                    <a:pt x="2768" y="5652"/>
                  </a:cubicBezTo>
                  <a:cubicBezTo>
                    <a:pt x="3037" y="6275"/>
                    <a:pt x="3300" y="6904"/>
                    <a:pt x="3551" y="7546"/>
                  </a:cubicBezTo>
                  <a:cubicBezTo>
                    <a:pt x="3580" y="7616"/>
                    <a:pt x="3636" y="7676"/>
                    <a:pt x="3665" y="7676"/>
                  </a:cubicBezTo>
                  <a:cubicBezTo>
                    <a:pt x="3668" y="7676"/>
                    <a:pt x="3671" y="7675"/>
                    <a:pt x="3673" y="7674"/>
                  </a:cubicBezTo>
                  <a:cubicBezTo>
                    <a:pt x="3692" y="7661"/>
                    <a:pt x="3718" y="7584"/>
                    <a:pt x="3692" y="7501"/>
                  </a:cubicBezTo>
                  <a:cubicBezTo>
                    <a:pt x="3506" y="6833"/>
                    <a:pt x="3300" y="6178"/>
                    <a:pt x="3050" y="5537"/>
                  </a:cubicBezTo>
                  <a:cubicBezTo>
                    <a:pt x="2806" y="4895"/>
                    <a:pt x="2543" y="4253"/>
                    <a:pt x="2241" y="3636"/>
                  </a:cubicBezTo>
                  <a:cubicBezTo>
                    <a:pt x="1940" y="3020"/>
                    <a:pt x="1619" y="2410"/>
                    <a:pt x="1266" y="1820"/>
                  </a:cubicBezTo>
                  <a:cubicBezTo>
                    <a:pt x="912" y="1223"/>
                    <a:pt x="534" y="645"/>
                    <a:pt x="142" y="87"/>
                  </a:cubicBezTo>
                  <a:cubicBezTo>
                    <a:pt x="109" y="36"/>
                    <a:pt x="70" y="1"/>
                    <a:pt x="40" y="1"/>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10" name="Google Shape;1967;p14">
              <a:extLst>
                <a:ext uri="{FF2B5EF4-FFF2-40B4-BE49-F238E27FC236}">
                  <a16:creationId xmlns:a16="http://schemas.microsoft.com/office/drawing/2014/main" id="{D91464C3-B20B-CF8C-F8D4-1F91667D573D}"/>
                </a:ext>
              </a:extLst>
            </p:cNvPr>
            <p:cNvSpPr/>
            <p:nvPr/>
          </p:nvSpPr>
          <p:spPr>
            <a:xfrm rot="9076706">
              <a:off x="549384" y="305681"/>
              <a:ext cx="39849" cy="117872"/>
            </a:xfrm>
            <a:custGeom>
              <a:avLst/>
              <a:gdLst/>
              <a:ahLst/>
              <a:cxnLst/>
              <a:rect l="l" t="t" r="r" b="b"/>
              <a:pathLst>
                <a:path w="1927" h="5700" extrusionOk="0">
                  <a:moveTo>
                    <a:pt x="874" y="0"/>
                  </a:moveTo>
                  <a:cubicBezTo>
                    <a:pt x="869" y="0"/>
                    <a:pt x="867" y="2"/>
                    <a:pt x="867" y="5"/>
                  </a:cubicBezTo>
                  <a:cubicBezTo>
                    <a:pt x="848" y="50"/>
                    <a:pt x="848" y="101"/>
                    <a:pt x="867" y="146"/>
                  </a:cubicBezTo>
                  <a:cubicBezTo>
                    <a:pt x="1060" y="634"/>
                    <a:pt x="1220" y="1141"/>
                    <a:pt x="1342" y="1655"/>
                  </a:cubicBezTo>
                  <a:cubicBezTo>
                    <a:pt x="1477" y="2156"/>
                    <a:pt x="1554" y="2676"/>
                    <a:pt x="1573" y="3196"/>
                  </a:cubicBezTo>
                  <a:cubicBezTo>
                    <a:pt x="1605" y="3696"/>
                    <a:pt x="1496" y="4203"/>
                    <a:pt x="1259" y="4653"/>
                  </a:cubicBezTo>
                  <a:cubicBezTo>
                    <a:pt x="1027" y="5108"/>
                    <a:pt x="610" y="5449"/>
                    <a:pt x="116" y="5590"/>
                  </a:cubicBezTo>
                  <a:cubicBezTo>
                    <a:pt x="65" y="5603"/>
                    <a:pt x="7" y="5622"/>
                    <a:pt x="7" y="5661"/>
                  </a:cubicBezTo>
                  <a:cubicBezTo>
                    <a:pt x="0" y="5699"/>
                    <a:pt x="52" y="5699"/>
                    <a:pt x="116" y="5699"/>
                  </a:cubicBezTo>
                  <a:cubicBezTo>
                    <a:pt x="681" y="5609"/>
                    <a:pt x="1175" y="5282"/>
                    <a:pt x="1477" y="4800"/>
                  </a:cubicBezTo>
                  <a:cubicBezTo>
                    <a:pt x="1772" y="4312"/>
                    <a:pt x="1926" y="3754"/>
                    <a:pt x="1907" y="3183"/>
                  </a:cubicBezTo>
                  <a:cubicBezTo>
                    <a:pt x="1888" y="2637"/>
                    <a:pt x="1791" y="2091"/>
                    <a:pt x="1624" y="1571"/>
                  </a:cubicBezTo>
                  <a:cubicBezTo>
                    <a:pt x="1464" y="1052"/>
                    <a:pt x="1246" y="557"/>
                    <a:pt x="983" y="82"/>
                  </a:cubicBezTo>
                  <a:cubicBezTo>
                    <a:pt x="951" y="35"/>
                    <a:pt x="893" y="0"/>
                    <a:pt x="874" y="0"/>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11" name="Google Shape;1968;p14">
              <a:extLst>
                <a:ext uri="{FF2B5EF4-FFF2-40B4-BE49-F238E27FC236}">
                  <a16:creationId xmlns:a16="http://schemas.microsoft.com/office/drawing/2014/main" id="{64B8E791-2CBE-B38A-BE1A-AB347723B245}"/>
                </a:ext>
              </a:extLst>
            </p:cNvPr>
            <p:cNvSpPr/>
            <p:nvPr/>
          </p:nvSpPr>
          <p:spPr>
            <a:xfrm rot="9076706">
              <a:off x="577488" y="328479"/>
              <a:ext cx="12366" cy="77403"/>
            </a:xfrm>
            <a:custGeom>
              <a:avLst/>
              <a:gdLst/>
              <a:ahLst/>
              <a:cxnLst/>
              <a:rect l="l" t="t" r="r" b="b"/>
              <a:pathLst>
                <a:path w="598" h="3743" extrusionOk="0">
                  <a:moveTo>
                    <a:pt x="97" y="0"/>
                  </a:moveTo>
                  <a:cubicBezTo>
                    <a:pt x="91" y="0"/>
                    <a:pt x="84" y="1"/>
                    <a:pt x="78" y="2"/>
                  </a:cubicBezTo>
                  <a:cubicBezTo>
                    <a:pt x="39" y="15"/>
                    <a:pt x="20" y="60"/>
                    <a:pt x="27" y="98"/>
                  </a:cubicBezTo>
                  <a:cubicBezTo>
                    <a:pt x="104" y="387"/>
                    <a:pt x="161" y="689"/>
                    <a:pt x="200" y="991"/>
                  </a:cubicBezTo>
                  <a:cubicBezTo>
                    <a:pt x="232" y="1286"/>
                    <a:pt x="251" y="1581"/>
                    <a:pt x="251" y="1876"/>
                  </a:cubicBezTo>
                  <a:cubicBezTo>
                    <a:pt x="251" y="2178"/>
                    <a:pt x="232" y="2480"/>
                    <a:pt x="193" y="2775"/>
                  </a:cubicBezTo>
                  <a:cubicBezTo>
                    <a:pt x="155" y="3077"/>
                    <a:pt x="91" y="3372"/>
                    <a:pt x="7" y="3667"/>
                  </a:cubicBezTo>
                  <a:cubicBezTo>
                    <a:pt x="1" y="3693"/>
                    <a:pt x="7" y="3719"/>
                    <a:pt x="33" y="3738"/>
                  </a:cubicBezTo>
                  <a:cubicBezTo>
                    <a:pt x="41" y="3741"/>
                    <a:pt x="50" y="3743"/>
                    <a:pt x="59" y="3743"/>
                  </a:cubicBezTo>
                  <a:cubicBezTo>
                    <a:pt x="83" y="3743"/>
                    <a:pt x="105" y="3730"/>
                    <a:pt x="110" y="3706"/>
                  </a:cubicBezTo>
                  <a:cubicBezTo>
                    <a:pt x="264" y="3423"/>
                    <a:pt x="380" y="3128"/>
                    <a:pt x="463" y="2826"/>
                  </a:cubicBezTo>
                  <a:cubicBezTo>
                    <a:pt x="540" y="2518"/>
                    <a:pt x="585" y="2204"/>
                    <a:pt x="598" y="1883"/>
                  </a:cubicBezTo>
                  <a:cubicBezTo>
                    <a:pt x="598" y="1562"/>
                    <a:pt x="566" y="1247"/>
                    <a:pt x="502" y="933"/>
                  </a:cubicBezTo>
                  <a:cubicBezTo>
                    <a:pt x="425" y="625"/>
                    <a:pt x="315" y="323"/>
                    <a:pt x="168" y="40"/>
                  </a:cubicBezTo>
                  <a:cubicBezTo>
                    <a:pt x="152" y="14"/>
                    <a:pt x="127" y="0"/>
                    <a:pt x="97" y="0"/>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12" name="Google Shape;1969;p14">
              <a:extLst>
                <a:ext uri="{FF2B5EF4-FFF2-40B4-BE49-F238E27FC236}">
                  <a16:creationId xmlns:a16="http://schemas.microsoft.com/office/drawing/2014/main" id="{B5B684BC-5B59-B9EF-B7EE-F7E988ACEDE0}"/>
                </a:ext>
              </a:extLst>
            </p:cNvPr>
            <p:cNvSpPr/>
            <p:nvPr/>
          </p:nvSpPr>
          <p:spPr>
            <a:xfrm rot="9076706">
              <a:off x="639746" y="454236"/>
              <a:ext cx="22768" cy="48327"/>
            </a:xfrm>
            <a:custGeom>
              <a:avLst/>
              <a:gdLst/>
              <a:ahLst/>
              <a:cxnLst/>
              <a:rect l="l" t="t" r="r" b="b"/>
              <a:pathLst>
                <a:path w="1101" h="2337" extrusionOk="0">
                  <a:moveTo>
                    <a:pt x="72" y="0"/>
                  </a:moveTo>
                  <a:cubicBezTo>
                    <a:pt x="35" y="0"/>
                    <a:pt x="1" y="36"/>
                    <a:pt x="15" y="75"/>
                  </a:cubicBezTo>
                  <a:cubicBezTo>
                    <a:pt x="105" y="255"/>
                    <a:pt x="189" y="448"/>
                    <a:pt x="266" y="627"/>
                  </a:cubicBezTo>
                  <a:cubicBezTo>
                    <a:pt x="349" y="813"/>
                    <a:pt x="413" y="1000"/>
                    <a:pt x="497" y="1186"/>
                  </a:cubicBezTo>
                  <a:cubicBezTo>
                    <a:pt x="574" y="1366"/>
                    <a:pt x="651" y="1552"/>
                    <a:pt x="721" y="1738"/>
                  </a:cubicBezTo>
                  <a:lnTo>
                    <a:pt x="946" y="2309"/>
                  </a:lnTo>
                  <a:cubicBezTo>
                    <a:pt x="962" y="2325"/>
                    <a:pt x="987" y="2336"/>
                    <a:pt x="1013" y="2336"/>
                  </a:cubicBezTo>
                  <a:cubicBezTo>
                    <a:pt x="1018" y="2336"/>
                    <a:pt x="1024" y="2336"/>
                    <a:pt x="1030" y="2335"/>
                  </a:cubicBezTo>
                  <a:cubicBezTo>
                    <a:pt x="1068" y="2328"/>
                    <a:pt x="1100" y="2303"/>
                    <a:pt x="1100" y="2277"/>
                  </a:cubicBezTo>
                  <a:cubicBezTo>
                    <a:pt x="1087" y="2065"/>
                    <a:pt x="1062" y="1853"/>
                    <a:pt x="1017" y="1648"/>
                  </a:cubicBezTo>
                  <a:cubicBezTo>
                    <a:pt x="965" y="1443"/>
                    <a:pt x="901" y="1237"/>
                    <a:pt x="818" y="1045"/>
                  </a:cubicBezTo>
                  <a:cubicBezTo>
                    <a:pt x="721" y="852"/>
                    <a:pt x="619" y="672"/>
                    <a:pt x="503" y="492"/>
                  </a:cubicBezTo>
                  <a:cubicBezTo>
                    <a:pt x="381" y="319"/>
                    <a:pt x="246" y="159"/>
                    <a:pt x="105" y="11"/>
                  </a:cubicBezTo>
                  <a:cubicBezTo>
                    <a:pt x="95" y="4"/>
                    <a:pt x="83" y="0"/>
                    <a:pt x="72" y="0"/>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13" name="Google Shape;1970;p14">
              <a:extLst>
                <a:ext uri="{FF2B5EF4-FFF2-40B4-BE49-F238E27FC236}">
                  <a16:creationId xmlns:a16="http://schemas.microsoft.com/office/drawing/2014/main" id="{8609AC5D-B520-B539-00EC-E7C904093900}"/>
                </a:ext>
              </a:extLst>
            </p:cNvPr>
            <p:cNvSpPr/>
            <p:nvPr/>
          </p:nvSpPr>
          <p:spPr>
            <a:xfrm rot="9076706">
              <a:off x="641892" y="440981"/>
              <a:ext cx="20865" cy="41152"/>
            </a:xfrm>
            <a:custGeom>
              <a:avLst/>
              <a:gdLst/>
              <a:ahLst/>
              <a:cxnLst/>
              <a:rect l="l" t="t" r="r" b="b"/>
              <a:pathLst>
                <a:path w="1009" h="1990" extrusionOk="0">
                  <a:moveTo>
                    <a:pt x="74" y="1"/>
                  </a:moveTo>
                  <a:cubicBezTo>
                    <a:pt x="61" y="1"/>
                    <a:pt x="47" y="5"/>
                    <a:pt x="39" y="18"/>
                  </a:cubicBezTo>
                  <a:cubicBezTo>
                    <a:pt x="20" y="30"/>
                    <a:pt x="1" y="50"/>
                    <a:pt x="7" y="75"/>
                  </a:cubicBezTo>
                  <a:cubicBezTo>
                    <a:pt x="65" y="242"/>
                    <a:pt x="116" y="416"/>
                    <a:pt x="180" y="576"/>
                  </a:cubicBezTo>
                  <a:lnTo>
                    <a:pt x="379" y="1058"/>
                  </a:lnTo>
                  <a:lnTo>
                    <a:pt x="604" y="1526"/>
                  </a:lnTo>
                  <a:cubicBezTo>
                    <a:pt x="687" y="1674"/>
                    <a:pt x="777" y="1828"/>
                    <a:pt x="874" y="1976"/>
                  </a:cubicBezTo>
                  <a:cubicBezTo>
                    <a:pt x="883" y="1985"/>
                    <a:pt x="896" y="1990"/>
                    <a:pt x="910" y="1990"/>
                  </a:cubicBezTo>
                  <a:cubicBezTo>
                    <a:pt x="923" y="1990"/>
                    <a:pt x="938" y="1985"/>
                    <a:pt x="951" y="1976"/>
                  </a:cubicBezTo>
                  <a:cubicBezTo>
                    <a:pt x="983" y="1969"/>
                    <a:pt x="1008" y="1943"/>
                    <a:pt x="1008" y="1911"/>
                  </a:cubicBezTo>
                  <a:cubicBezTo>
                    <a:pt x="983" y="1738"/>
                    <a:pt x="944" y="1558"/>
                    <a:pt x="886" y="1391"/>
                  </a:cubicBezTo>
                  <a:cubicBezTo>
                    <a:pt x="829" y="1218"/>
                    <a:pt x="764" y="1058"/>
                    <a:pt x="694" y="897"/>
                  </a:cubicBezTo>
                  <a:cubicBezTo>
                    <a:pt x="610" y="737"/>
                    <a:pt x="521" y="583"/>
                    <a:pt x="424" y="435"/>
                  </a:cubicBezTo>
                  <a:cubicBezTo>
                    <a:pt x="322" y="281"/>
                    <a:pt x="212" y="140"/>
                    <a:pt x="97" y="5"/>
                  </a:cubicBezTo>
                  <a:cubicBezTo>
                    <a:pt x="90" y="2"/>
                    <a:pt x="82" y="1"/>
                    <a:pt x="74" y="1"/>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grpSp>
      <p:grpSp>
        <p:nvGrpSpPr>
          <p:cNvPr id="117" name="Google Shape;1974;p14">
            <a:extLst>
              <a:ext uri="{FF2B5EF4-FFF2-40B4-BE49-F238E27FC236}">
                <a16:creationId xmlns:a16="http://schemas.microsoft.com/office/drawing/2014/main" id="{BAA5AAB4-29E5-94AD-6B03-41CE74AC377D}"/>
              </a:ext>
            </a:extLst>
          </p:cNvPr>
          <p:cNvGrpSpPr/>
          <p:nvPr/>
        </p:nvGrpSpPr>
        <p:grpSpPr>
          <a:xfrm rot="1156882">
            <a:off x="11835591" y="6566295"/>
            <a:ext cx="240444" cy="360156"/>
            <a:chOff x="1459800" y="1512500"/>
            <a:chExt cx="131625" cy="197100"/>
          </a:xfrm>
        </p:grpSpPr>
        <p:sp>
          <p:nvSpPr>
            <p:cNvPr id="118" name="Google Shape;1975;p14">
              <a:extLst>
                <a:ext uri="{FF2B5EF4-FFF2-40B4-BE49-F238E27FC236}">
                  <a16:creationId xmlns:a16="http://schemas.microsoft.com/office/drawing/2014/main" id="{D449513A-AB0B-0ED6-3D0C-BB7B5FBE022B}"/>
                </a:ext>
              </a:extLst>
            </p:cNvPr>
            <p:cNvSpPr/>
            <p:nvPr/>
          </p:nvSpPr>
          <p:spPr>
            <a:xfrm>
              <a:off x="1533625" y="1599050"/>
              <a:ext cx="600" cy="2450"/>
            </a:xfrm>
            <a:custGeom>
              <a:avLst/>
              <a:gdLst/>
              <a:ahLst/>
              <a:cxnLst/>
              <a:rect l="l" t="t" r="r" b="b"/>
              <a:pathLst>
                <a:path w="24" h="98" extrusionOk="0">
                  <a:moveTo>
                    <a:pt x="0" y="1"/>
                  </a:moveTo>
                  <a:cubicBezTo>
                    <a:pt x="2" y="11"/>
                    <a:pt x="5" y="21"/>
                    <a:pt x="7" y="30"/>
                  </a:cubicBezTo>
                  <a:lnTo>
                    <a:pt x="7" y="30"/>
                  </a:lnTo>
                  <a:cubicBezTo>
                    <a:pt x="7" y="19"/>
                    <a:pt x="3" y="9"/>
                    <a:pt x="0" y="1"/>
                  </a:cubicBezTo>
                  <a:close/>
                  <a:moveTo>
                    <a:pt x="7" y="30"/>
                  </a:moveTo>
                  <a:lnTo>
                    <a:pt x="7" y="30"/>
                  </a:lnTo>
                  <a:cubicBezTo>
                    <a:pt x="7" y="32"/>
                    <a:pt x="7" y="33"/>
                    <a:pt x="7" y="34"/>
                  </a:cubicBezTo>
                  <a:cubicBezTo>
                    <a:pt x="11" y="47"/>
                    <a:pt x="14" y="64"/>
                    <a:pt x="17" y="81"/>
                  </a:cubicBezTo>
                  <a:lnTo>
                    <a:pt x="23" y="98"/>
                  </a:lnTo>
                  <a:cubicBezTo>
                    <a:pt x="19" y="74"/>
                    <a:pt x="13" y="53"/>
                    <a:pt x="7" y="30"/>
                  </a:cubicBezTo>
                  <a:close/>
                </a:path>
              </a:pathLst>
            </a:custGeom>
            <a:solidFill>
              <a:srgbClr val="FB678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19" name="Google Shape;1976;p14">
              <a:extLst>
                <a:ext uri="{FF2B5EF4-FFF2-40B4-BE49-F238E27FC236}">
                  <a16:creationId xmlns:a16="http://schemas.microsoft.com/office/drawing/2014/main" id="{66C6A5C2-D795-71B4-9EF9-5F612961B102}"/>
                </a:ext>
              </a:extLst>
            </p:cNvPr>
            <p:cNvSpPr/>
            <p:nvPr/>
          </p:nvSpPr>
          <p:spPr>
            <a:xfrm>
              <a:off x="1529350" y="1598125"/>
              <a:ext cx="9150" cy="4300"/>
            </a:xfrm>
            <a:custGeom>
              <a:avLst/>
              <a:gdLst/>
              <a:ahLst/>
              <a:cxnLst/>
              <a:rect l="l" t="t" r="r" b="b"/>
              <a:pathLst>
                <a:path w="366" h="172" extrusionOk="0">
                  <a:moveTo>
                    <a:pt x="345" y="1"/>
                  </a:moveTo>
                  <a:lnTo>
                    <a:pt x="1" y="74"/>
                  </a:lnTo>
                  <a:lnTo>
                    <a:pt x="21" y="172"/>
                  </a:lnTo>
                  <a:lnTo>
                    <a:pt x="365" y="98"/>
                  </a:lnTo>
                  <a:lnTo>
                    <a:pt x="345" y="1"/>
                  </a:lnTo>
                  <a:close/>
                </a:path>
              </a:pathLst>
            </a:custGeom>
            <a:solidFill>
              <a:srgbClr val="524A8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20" name="Google Shape;1977;p14">
              <a:extLst>
                <a:ext uri="{FF2B5EF4-FFF2-40B4-BE49-F238E27FC236}">
                  <a16:creationId xmlns:a16="http://schemas.microsoft.com/office/drawing/2014/main" id="{EBDB6FA3-89DF-586E-F93D-5A4BEA2EC8AF}"/>
                </a:ext>
              </a:extLst>
            </p:cNvPr>
            <p:cNvSpPr/>
            <p:nvPr/>
          </p:nvSpPr>
          <p:spPr>
            <a:xfrm>
              <a:off x="1463575" y="1516850"/>
              <a:ext cx="123425" cy="188350"/>
            </a:xfrm>
            <a:custGeom>
              <a:avLst/>
              <a:gdLst/>
              <a:ahLst/>
              <a:cxnLst/>
              <a:rect l="l" t="t" r="r" b="b"/>
              <a:pathLst>
                <a:path w="4937" h="7534" extrusionOk="0">
                  <a:moveTo>
                    <a:pt x="2585" y="2359"/>
                  </a:moveTo>
                  <a:cubicBezTo>
                    <a:pt x="2601" y="2419"/>
                    <a:pt x="2618" y="2479"/>
                    <a:pt x="2635" y="2543"/>
                  </a:cubicBezTo>
                  <a:cubicBezTo>
                    <a:pt x="2682" y="2743"/>
                    <a:pt x="2729" y="2947"/>
                    <a:pt x="2772" y="3148"/>
                  </a:cubicBezTo>
                  <a:cubicBezTo>
                    <a:pt x="2782" y="3188"/>
                    <a:pt x="2793" y="3225"/>
                    <a:pt x="2799" y="3265"/>
                  </a:cubicBezTo>
                  <a:lnTo>
                    <a:pt x="2796" y="3245"/>
                  </a:lnTo>
                  <a:lnTo>
                    <a:pt x="2796" y="3245"/>
                  </a:lnTo>
                  <a:cubicBezTo>
                    <a:pt x="2799" y="3258"/>
                    <a:pt x="2802" y="3275"/>
                    <a:pt x="2805" y="3292"/>
                  </a:cubicBezTo>
                  <a:cubicBezTo>
                    <a:pt x="2805" y="3302"/>
                    <a:pt x="2809" y="3312"/>
                    <a:pt x="2809" y="3322"/>
                  </a:cubicBezTo>
                  <a:lnTo>
                    <a:pt x="2816" y="3338"/>
                  </a:lnTo>
                  <a:lnTo>
                    <a:pt x="2816" y="3352"/>
                  </a:lnTo>
                  <a:cubicBezTo>
                    <a:pt x="2859" y="3543"/>
                    <a:pt x="2902" y="3733"/>
                    <a:pt x="2946" y="3924"/>
                  </a:cubicBezTo>
                  <a:cubicBezTo>
                    <a:pt x="2856" y="3934"/>
                    <a:pt x="2762" y="3937"/>
                    <a:pt x="2672" y="3951"/>
                  </a:cubicBezTo>
                  <a:cubicBezTo>
                    <a:pt x="2558" y="3968"/>
                    <a:pt x="2444" y="3984"/>
                    <a:pt x="2328" y="4000"/>
                  </a:cubicBezTo>
                  <a:cubicBezTo>
                    <a:pt x="2197" y="4017"/>
                    <a:pt x="2067" y="4034"/>
                    <a:pt x="1939" y="4051"/>
                  </a:cubicBezTo>
                  <a:cubicBezTo>
                    <a:pt x="1979" y="3944"/>
                    <a:pt x="2020" y="3840"/>
                    <a:pt x="2060" y="3736"/>
                  </a:cubicBezTo>
                  <a:cubicBezTo>
                    <a:pt x="2227" y="3325"/>
                    <a:pt x="2401" y="2914"/>
                    <a:pt x="2541" y="2492"/>
                  </a:cubicBezTo>
                  <a:cubicBezTo>
                    <a:pt x="2555" y="2449"/>
                    <a:pt x="2572" y="2402"/>
                    <a:pt x="2585" y="2359"/>
                  </a:cubicBezTo>
                  <a:close/>
                  <a:moveTo>
                    <a:pt x="2705" y="1"/>
                  </a:moveTo>
                  <a:cubicBezTo>
                    <a:pt x="2595" y="1"/>
                    <a:pt x="2495" y="35"/>
                    <a:pt x="2391" y="95"/>
                  </a:cubicBezTo>
                  <a:cubicBezTo>
                    <a:pt x="2294" y="152"/>
                    <a:pt x="2240" y="235"/>
                    <a:pt x="2183" y="328"/>
                  </a:cubicBezTo>
                  <a:cubicBezTo>
                    <a:pt x="2130" y="416"/>
                    <a:pt x="2097" y="516"/>
                    <a:pt x="2063" y="609"/>
                  </a:cubicBezTo>
                  <a:cubicBezTo>
                    <a:pt x="1916" y="1024"/>
                    <a:pt x="1806" y="1449"/>
                    <a:pt x="1682" y="1870"/>
                  </a:cubicBezTo>
                  <a:cubicBezTo>
                    <a:pt x="1641" y="2011"/>
                    <a:pt x="1601" y="2148"/>
                    <a:pt x="1558" y="2285"/>
                  </a:cubicBezTo>
                  <a:cubicBezTo>
                    <a:pt x="1508" y="2435"/>
                    <a:pt x="1454" y="2586"/>
                    <a:pt x="1397" y="2736"/>
                  </a:cubicBezTo>
                  <a:cubicBezTo>
                    <a:pt x="1317" y="2944"/>
                    <a:pt x="1240" y="3151"/>
                    <a:pt x="1160" y="3358"/>
                  </a:cubicBezTo>
                  <a:cubicBezTo>
                    <a:pt x="1090" y="3543"/>
                    <a:pt x="1023" y="3727"/>
                    <a:pt x="956" y="3914"/>
                  </a:cubicBezTo>
                  <a:cubicBezTo>
                    <a:pt x="909" y="4034"/>
                    <a:pt x="873" y="4158"/>
                    <a:pt x="832" y="4278"/>
                  </a:cubicBezTo>
                  <a:cubicBezTo>
                    <a:pt x="806" y="4366"/>
                    <a:pt x="772" y="4452"/>
                    <a:pt x="749" y="4542"/>
                  </a:cubicBezTo>
                  <a:cubicBezTo>
                    <a:pt x="632" y="4937"/>
                    <a:pt x="522" y="5332"/>
                    <a:pt x="401" y="5726"/>
                  </a:cubicBezTo>
                  <a:cubicBezTo>
                    <a:pt x="334" y="5924"/>
                    <a:pt x="267" y="6118"/>
                    <a:pt x="210" y="6319"/>
                  </a:cubicBezTo>
                  <a:cubicBezTo>
                    <a:pt x="147" y="6529"/>
                    <a:pt x="107" y="6750"/>
                    <a:pt x="56" y="6964"/>
                  </a:cubicBezTo>
                  <a:cubicBezTo>
                    <a:pt x="0" y="7211"/>
                    <a:pt x="184" y="7466"/>
                    <a:pt x="425" y="7512"/>
                  </a:cubicBezTo>
                  <a:cubicBezTo>
                    <a:pt x="454" y="7518"/>
                    <a:pt x="483" y="7521"/>
                    <a:pt x="512" y="7521"/>
                  </a:cubicBezTo>
                  <a:cubicBezTo>
                    <a:pt x="605" y="7521"/>
                    <a:pt x="697" y="7493"/>
                    <a:pt x="775" y="7442"/>
                  </a:cubicBezTo>
                  <a:cubicBezTo>
                    <a:pt x="879" y="7368"/>
                    <a:pt x="943" y="7265"/>
                    <a:pt x="973" y="7141"/>
                  </a:cubicBezTo>
                  <a:cubicBezTo>
                    <a:pt x="1007" y="6990"/>
                    <a:pt x="1036" y="6837"/>
                    <a:pt x="1076" y="6689"/>
                  </a:cubicBezTo>
                  <a:cubicBezTo>
                    <a:pt x="1107" y="6576"/>
                    <a:pt x="1144" y="6469"/>
                    <a:pt x="1177" y="6359"/>
                  </a:cubicBezTo>
                  <a:cubicBezTo>
                    <a:pt x="1271" y="6091"/>
                    <a:pt x="1365" y="5827"/>
                    <a:pt x="1445" y="5556"/>
                  </a:cubicBezTo>
                  <a:lnTo>
                    <a:pt x="1535" y="5255"/>
                  </a:lnTo>
                  <a:cubicBezTo>
                    <a:pt x="1554" y="5257"/>
                    <a:pt x="1573" y="5259"/>
                    <a:pt x="1593" y="5259"/>
                  </a:cubicBezTo>
                  <a:cubicBezTo>
                    <a:pt x="1607" y="5259"/>
                    <a:pt x="1621" y="5258"/>
                    <a:pt x="1635" y="5255"/>
                  </a:cubicBezTo>
                  <a:cubicBezTo>
                    <a:pt x="1896" y="5221"/>
                    <a:pt x="2157" y="5188"/>
                    <a:pt x="2418" y="5151"/>
                  </a:cubicBezTo>
                  <a:cubicBezTo>
                    <a:pt x="2532" y="5138"/>
                    <a:pt x="2649" y="5118"/>
                    <a:pt x="2762" y="5098"/>
                  </a:cubicBezTo>
                  <a:cubicBezTo>
                    <a:pt x="2873" y="5078"/>
                    <a:pt x="2986" y="5078"/>
                    <a:pt x="3100" y="5061"/>
                  </a:cubicBezTo>
                  <a:cubicBezTo>
                    <a:pt x="3110" y="5058"/>
                    <a:pt x="3120" y="5054"/>
                    <a:pt x="3130" y="5054"/>
                  </a:cubicBezTo>
                  <a:cubicBezTo>
                    <a:pt x="3137" y="5081"/>
                    <a:pt x="3140" y="5111"/>
                    <a:pt x="3146" y="5138"/>
                  </a:cubicBezTo>
                  <a:cubicBezTo>
                    <a:pt x="3171" y="5285"/>
                    <a:pt x="3197" y="5436"/>
                    <a:pt x="3237" y="5579"/>
                  </a:cubicBezTo>
                  <a:cubicBezTo>
                    <a:pt x="3264" y="5673"/>
                    <a:pt x="3291" y="5766"/>
                    <a:pt x="3321" y="5860"/>
                  </a:cubicBezTo>
                  <a:cubicBezTo>
                    <a:pt x="3371" y="6031"/>
                    <a:pt x="3418" y="6201"/>
                    <a:pt x="3461" y="6372"/>
                  </a:cubicBezTo>
                  <a:cubicBezTo>
                    <a:pt x="3475" y="6439"/>
                    <a:pt x="3488" y="6509"/>
                    <a:pt x="3498" y="6576"/>
                  </a:cubicBezTo>
                  <a:cubicBezTo>
                    <a:pt x="3508" y="6626"/>
                    <a:pt x="3518" y="6677"/>
                    <a:pt x="3525" y="6730"/>
                  </a:cubicBezTo>
                  <a:cubicBezTo>
                    <a:pt x="3538" y="6817"/>
                    <a:pt x="3558" y="6904"/>
                    <a:pt x="3578" y="6987"/>
                  </a:cubicBezTo>
                  <a:cubicBezTo>
                    <a:pt x="3592" y="7041"/>
                    <a:pt x="3618" y="7091"/>
                    <a:pt x="3645" y="7138"/>
                  </a:cubicBezTo>
                  <a:cubicBezTo>
                    <a:pt x="3682" y="7228"/>
                    <a:pt x="3739" y="7305"/>
                    <a:pt x="3813" y="7372"/>
                  </a:cubicBezTo>
                  <a:cubicBezTo>
                    <a:pt x="3903" y="7449"/>
                    <a:pt x="4003" y="7499"/>
                    <a:pt x="4120" y="7523"/>
                  </a:cubicBezTo>
                  <a:cubicBezTo>
                    <a:pt x="4161" y="7530"/>
                    <a:pt x="4202" y="7534"/>
                    <a:pt x="4243" y="7534"/>
                  </a:cubicBezTo>
                  <a:cubicBezTo>
                    <a:pt x="4316" y="7534"/>
                    <a:pt x="4387" y="7522"/>
                    <a:pt x="4458" y="7496"/>
                  </a:cubicBezTo>
                  <a:cubicBezTo>
                    <a:pt x="4565" y="7459"/>
                    <a:pt x="4655" y="7396"/>
                    <a:pt x="4732" y="7311"/>
                  </a:cubicBezTo>
                  <a:cubicBezTo>
                    <a:pt x="4816" y="7185"/>
                    <a:pt x="4889" y="7095"/>
                    <a:pt x="4916" y="6937"/>
                  </a:cubicBezTo>
                  <a:cubicBezTo>
                    <a:pt x="4929" y="6860"/>
                    <a:pt x="4936" y="6783"/>
                    <a:pt x="4932" y="6700"/>
                  </a:cubicBezTo>
                  <a:cubicBezTo>
                    <a:pt x="4932" y="6660"/>
                    <a:pt x="4929" y="6620"/>
                    <a:pt x="4920" y="6579"/>
                  </a:cubicBezTo>
                  <a:cubicBezTo>
                    <a:pt x="4896" y="6445"/>
                    <a:pt x="4866" y="6308"/>
                    <a:pt x="4836" y="6175"/>
                  </a:cubicBezTo>
                  <a:cubicBezTo>
                    <a:pt x="4802" y="6018"/>
                    <a:pt x="4765" y="5860"/>
                    <a:pt x="4719" y="5706"/>
                  </a:cubicBezTo>
                  <a:cubicBezTo>
                    <a:pt x="4665" y="5539"/>
                    <a:pt x="4611" y="5372"/>
                    <a:pt x="4558" y="5208"/>
                  </a:cubicBezTo>
                  <a:cubicBezTo>
                    <a:pt x="4511" y="5071"/>
                    <a:pt x="4481" y="4934"/>
                    <a:pt x="4448" y="4794"/>
                  </a:cubicBezTo>
                  <a:cubicBezTo>
                    <a:pt x="4364" y="4375"/>
                    <a:pt x="4290" y="3957"/>
                    <a:pt x="4184" y="3546"/>
                  </a:cubicBezTo>
                  <a:cubicBezTo>
                    <a:pt x="4080" y="3162"/>
                    <a:pt x="3949" y="2787"/>
                    <a:pt x="3836" y="2406"/>
                  </a:cubicBezTo>
                  <a:cubicBezTo>
                    <a:pt x="3773" y="2191"/>
                    <a:pt x="3702" y="1984"/>
                    <a:pt x="3625" y="1777"/>
                  </a:cubicBezTo>
                  <a:cubicBezTo>
                    <a:pt x="3538" y="1549"/>
                    <a:pt x="3464" y="1325"/>
                    <a:pt x="3401" y="1091"/>
                  </a:cubicBezTo>
                  <a:cubicBezTo>
                    <a:pt x="3364" y="904"/>
                    <a:pt x="3331" y="714"/>
                    <a:pt x="3287" y="526"/>
                  </a:cubicBezTo>
                  <a:cubicBezTo>
                    <a:pt x="3281" y="502"/>
                    <a:pt x="3277" y="479"/>
                    <a:pt x="3271" y="456"/>
                  </a:cubicBezTo>
                  <a:cubicBezTo>
                    <a:pt x="3251" y="388"/>
                    <a:pt x="3220" y="336"/>
                    <a:pt x="3187" y="272"/>
                  </a:cubicBezTo>
                  <a:cubicBezTo>
                    <a:pt x="3120" y="135"/>
                    <a:pt x="2950" y="31"/>
                    <a:pt x="2805" y="11"/>
                  </a:cubicBezTo>
                  <a:cubicBezTo>
                    <a:pt x="2772" y="4"/>
                    <a:pt x="2739" y="1"/>
                    <a:pt x="2705" y="1"/>
                  </a:cubicBezTo>
                  <a:close/>
                </a:path>
              </a:pathLst>
            </a:custGeom>
            <a:solidFill>
              <a:schemeClr val="lt2"/>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sp>
          <p:nvSpPr>
            <p:cNvPr id="121" name="Google Shape;1978;p14">
              <a:extLst>
                <a:ext uri="{FF2B5EF4-FFF2-40B4-BE49-F238E27FC236}">
                  <a16:creationId xmlns:a16="http://schemas.microsoft.com/office/drawing/2014/main" id="{0B0F7E76-7598-02BF-D9D1-144085B88414}"/>
                </a:ext>
              </a:extLst>
            </p:cNvPr>
            <p:cNvSpPr/>
            <p:nvPr/>
          </p:nvSpPr>
          <p:spPr>
            <a:xfrm>
              <a:off x="1459800" y="1512500"/>
              <a:ext cx="131625" cy="197100"/>
            </a:xfrm>
            <a:custGeom>
              <a:avLst/>
              <a:gdLst/>
              <a:ahLst/>
              <a:cxnLst/>
              <a:rect l="l" t="t" r="r" b="b"/>
              <a:pathLst>
                <a:path w="5265" h="7884" extrusionOk="0">
                  <a:moveTo>
                    <a:pt x="2706" y="3151"/>
                  </a:moveTo>
                  <a:cubicBezTo>
                    <a:pt x="2723" y="3222"/>
                    <a:pt x="2736" y="3292"/>
                    <a:pt x="2752" y="3362"/>
                  </a:cubicBezTo>
                  <a:lnTo>
                    <a:pt x="2796" y="3563"/>
                  </a:lnTo>
                  <a:cubicBezTo>
                    <a:pt x="2823" y="3690"/>
                    <a:pt x="2853" y="3813"/>
                    <a:pt x="2880" y="3941"/>
                  </a:cubicBezTo>
                  <a:cubicBezTo>
                    <a:pt x="2853" y="3944"/>
                    <a:pt x="2826" y="3947"/>
                    <a:pt x="2800" y="3951"/>
                  </a:cubicBezTo>
                  <a:lnTo>
                    <a:pt x="2669" y="3971"/>
                  </a:lnTo>
                  <a:cubicBezTo>
                    <a:pt x="2599" y="3981"/>
                    <a:pt x="2529" y="3991"/>
                    <a:pt x="2455" y="4001"/>
                  </a:cubicBezTo>
                  <a:lnTo>
                    <a:pt x="2362" y="4011"/>
                  </a:lnTo>
                  <a:cubicBezTo>
                    <a:pt x="2365" y="4001"/>
                    <a:pt x="2368" y="3987"/>
                    <a:pt x="2374" y="3974"/>
                  </a:cubicBezTo>
                  <a:lnTo>
                    <a:pt x="2462" y="3760"/>
                  </a:lnTo>
                  <a:cubicBezTo>
                    <a:pt x="2545" y="3560"/>
                    <a:pt x="2629" y="3359"/>
                    <a:pt x="2706" y="3151"/>
                  </a:cubicBezTo>
                  <a:close/>
                  <a:moveTo>
                    <a:pt x="2749" y="1934"/>
                  </a:moveTo>
                  <a:lnTo>
                    <a:pt x="2525" y="2613"/>
                  </a:lnTo>
                  <a:cubicBezTo>
                    <a:pt x="2411" y="2954"/>
                    <a:pt x="2271" y="3296"/>
                    <a:pt x="2138" y="3626"/>
                  </a:cubicBezTo>
                  <a:lnTo>
                    <a:pt x="2050" y="3844"/>
                  </a:lnTo>
                  <a:cubicBezTo>
                    <a:pt x="2017" y="3924"/>
                    <a:pt x="1984" y="4008"/>
                    <a:pt x="1953" y="4091"/>
                  </a:cubicBezTo>
                  <a:lnTo>
                    <a:pt x="1820" y="4435"/>
                  </a:lnTo>
                  <a:lnTo>
                    <a:pt x="2502" y="4349"/>
                  </a:lnTo>
                  <a:cubicBezTo>
                    <a:pt x="2575" y="4339"/>
                    <a:pt x="2649" y="4329"/>
                    <a:pt x="2723" y="4319"/>
                  </a:cubicBezTo>
                  <a:lnTo>
                    <a:pt x="2850" y="4299"/>
                  </a:lnTo>
                  <a:cubicBezTo>
                    <a:pt x="2896" y="4292"/>
                    <a:pt x="2947" y="4288"/>
                    <a:pt x="2993" y="4282"/>
                  </a:cubicBezTo>
                  <a:cubicBezTo>
                    <a:pt x="3033" y="4279"/>
                    <a:pt x="3077" y="4275"/>
                    <a:pt x="3117" y="4272"/>
                  </a:cubicBezTo>
                  <a:lnTo>
                    <a:pt x="3311" y="4248"/>
                  </a:lnTo>
                  <a:lnTo>
                    <a:pt x="3228" y="3887"/>
                  </a:lnTo>
                  <a:cubicBezTo>
                    <a:pt x="3197" y="3753"/>
                    <a:pt x="3167" y="3623"/>
                    <a:pt x="3137" y="3476"/>
                  </a:cubicBezTo>
                  <a:lnTo>
                    <a:pt x="3134" y="3456"/>
                  </a:lnTo>
                  <a:lnTo>
                    <a:pt x="2960" y="3496"/>
                  </a:lnTo>
                  <a:lnTo>
                    <a:pt x="3127" y="3429"/>
                  </a:lnTo>
                  <a:lnTo>
                    <a:pt x="3117" y="3382"/>
                  </a:lnTo>
                  <a:lnTo>
                    <a:pt x="3097" y="3285"/>
                  </a:lnTo>
                  <a:cubicBezTo>
                    <a:pt x="3050" y="3081"/>
                    <a:pt x="3004" y="2877"/>
                    <a:pt x="2956" y="2673"/>
                  </a:cubicBezTo>
                  <a:cubicBezTo>
                    <a:pt x="2940" y="2609"/>
                    <a:pt x="2923" y="2546"/>
                    <a:pt x="2907" y="2486"/>
                  </a:cubicBezTo>
                  <a:lnTo>
                    <a:pt x="2749" y="1934"/>
                  </a:lnTo>
                  <a:close/>
                  <a:moveTo>
                    <a:pt x="2855" y="352"/>
                  </a:moveTo>
                  <a:cubicBezTo>
                    <a:pt x="2879" y="352"/>
                    <a:pt x="2904" y="355"/>
                    <a:pt x="2930" y="359"/>
                  </a:cubicBezTo>
                  <a:cubicBezTo>
                    <a:pt x="3030" y="372"/>
                    <a:pt x="3144" y="449"/>
                    <a:pt x="3181" y="526"/>
                  </a:cubicBezTo>
                  <a:lnTo>
                    <a:pt x="3201" y="566"/>
                  </a:lnTo>
                  <a:cubicBezTo>
                    <a:pt x="3224" y="607"/>
                    <a:pt x="3241" y="640"/>
                    <a:pt x="3251" y="673"/>
                  </a:cubicBezTo>
                  <a:cubicBezTo>
                    <a:pt x="3257" y="697"/>
                    <a:pt x="3261" y="717"/>
                    <a:pt x="3268" y="740"/>
                  </a:cubicBezTo>
                  <a:cubicBezTo>
                    <a:pt x="3294" y="871"/>
                    <a:pt x="3322" y="1001"/>
                    <a:pt x="3345" y="1132"/>
                  </a:cubicBezTo>
                  <a:lnTo>
                    <a:pt x="3382" y="1315"/>
                  </a:lnTo>
                  <a:cubicBezTo>
                    <a:pt x="3448" y="1553"/>
                    <a:pt x="3522" y="1780"/>
                    <a:pt x="3609" y="2011"/>
                  </a:cubicBezTo>
                  <a:cubicBezTo>
                    <a:pt x="3686" y="2212"/>
                    <a:pt x="3753" y="2416"/>
                    <a:pt x="3819" y="2629"/>
                  </a:cubicBezTo>
                  <a:cubicBezTo>
                    <a:pt x="3856" y="2760"/>
                    <a:pt x="3899" y="2890"/>
                    <a:pt x="3940" y="3021"/>
                  </a:cubicBezTo>
                  <a:cubicBezTo>
                    <a:pt x="4017" y="3265"/>
                    <a:pt x="4097" y="3516"/>
                    <a:pt x="4164" y="3767"/>
                  </a:cubicBezTo>
                  <a:cubicBezTo>
                    <a:pt x="4248" y="4081"/>
                    <a:pt x="4311" y="4409"/>
                    <a:pt x="4371" y="4723"/>
                  </a:cubicBezTo>
                  <a:lnTo>
                    <a:pt x="4428" y="5004"/>
                  </a:lnTo>
                  <a:cubicBezTo>
                    <a:pt x="4461" y="5151"/>
                    <a:pt x="4495" y="5295"/>
                    <a:pt x="4542" y="5439"/>
                  </a:cubicBezTo>
                  <a:cubicBezTo>
                    <a:pt x="4595" y="5603"/>
                    <a:pt x="4649" y="5767"/>
                    <a:pt x="4699" y="5931"/>
                  </a:cubicBezTo>
                  <a:cubicBezTo>
                    <a:pt x="4739" y="6061"/>
                    <a:pt x="4776" y="6201"/>
                    <a:pt x="4816" y="6386"/>
                  </a:cubicBezTo>
                  <a:lnTo>
                    <a:pt x="4836" y="6476"/>
                  </a:lnTo>
                  <a:cubicBezTo>
                    <a:pt x="4856" y="6579"/>
                    <a:pt x="4880" y="6683"/>
                    <a:pt x="4900" y="6787"/>
                  </a:cubicBezTo>
                  <a:cubicBezTo>
                    <a:pt x="4907" y="6817"/>
                    <a:pt x="4907" y="6847"/>
                    <a:pt x="4910" y="6880"/>
                  </a:cubicBezTo>
                  <a:cubicBezTo>
                    <a:pt x="4910" y="6948"/>
                    <a:pt x="4907" y="7011"/>
                    <a:pt x="4893" y="7081"/>
                  </a:cubicBezTo>
                  <a:cubicBezTo>
                    <a:pt x="4876" y="7181"/>
                    <a:pt x="4833" y="7245"/>
                    <a:pt x="4766" y="7345"/>
                  </a:cubicBezTo>
                  <a:lnTo>
                    <a:pt x="4742" y="7375"/>
                  </a:lnTo>
                  <a:cubicBezTo>
                    <a:pt x="4689" y="7436"/>
                    <a:pt x="4626" y="7479"/>
                    <a:pt x="4552" y="7506"/>
                  </a:cubicBezTo>
                  <a:cubicBezTo>
                    <a:pt x="4499" y="7523"/>
                    <a:pt x="4448" y="7532"/>
                    <a:pt x="4396" y="7532"/>
                  </a:cubicBezTo>
                  <a:cubicBezTo>
                    <a:pt x="4366" y="7532"/>
                    <a:pt x="4336" y="7529"/>
                    <a:pt x="4305" y="7522"/>
                  </a:cubicBezTo>
                  <a:cubicBezTo>
                    <a:pt x="4217" y="7506"/>
                    <a:pt x="4144" y="7469"/>
                    <a:pt x="4080" y="7416"/>
                  </a:cubicBezTo>
                  <a:cubicBezTo>
                    <a:pt x="4027" y="7365"/>
                    <a:pt x="3987" y="7309"/>
                    <a:pt x="3956" y="7245"/>
                  </a:cubicBezTo>
                  <a:lnTo>
                    <a:pt x="3947" y="7225"/>
                  </a:lnTo>
                  <a:cubicBezTo>
                    <a:pt x="3927" y="7188"/>
                    <a:pt x="3907" y="7152"/>
                    <a:pt x="3896" y="7104"/>
                  </a:cubicBezTo>
                  <a:cubicBezTo>
                    <a:pt x="3879" y="7031"/>
                    <a:pt x="3859" y="6954"/>
                    <a:pt x="3850" y="6877"/>
                  </a:cubicBezTo>
                  <a:cubicBezTo>
                    <a:pt x="3843" y="6823"/>
                    <a:pt x="3833" y="6770"/>
                    <a:pt x="3823" y="6717"/>
                  </a:cubicBezTo>
                  <a:cubicBezTo>
                    <a:pt x="3810" y="6650"/>
                    <a:pt x="3796" y="6579"/>
                    <a:pt x="3783" y="6506"/>
                  </a:cubicBezTo>
                  <a:cubicBezTo>
                    <a:pt x="3746" y="6352"/>
                    <a:pt x="3699" y="6192"/>
                    <a:pt x="3639" y="5984"/>
                  </a:cubicBezTo>
                  <a:lnTo>
                    <a:pt x="3632" y="5968"/>
                  </a:lnTo>
                  <a:cubicBezTo>
                    <a:pt x="3609" y="5880"/>
                    <a:pt x="3582" y="5793"/>
                    <a:pt x="3558" y="5707"/>
                  </a:cubicBezTo>
                  <a:cubicBezTo>
                    <a:pt x="3518" y="5563"/>
                    <a:pt x="3492" y="5412"/>
                    <a:pt x="3468" y="5285"/>
                  </a:cubicBezTo>
                  <a:lnTo>
                    <a:pt x="3425" y="5017"/>
                  </a:lnTo>
                  <a:lnTo>
                    <a:pt x="3221" y="5061"/>
                  </a:lnTo>
                  <a:cubicBezTo>
                    <a:pt x="3174" y="5068"/>
                    <a:pt x="3124" y="5071"/>
                    <a:pt x="3074" y="5077"/>
                  </a:cubicBezTo>
                  <a:cubicBezTo>
                    <a:pt x="3010" y="5081"/>
                    <a:pt x="2947" y="5088"/>
                    <a:pt x="2883" y="5102"/>
                  </a:cubicBezTo>
                  <a:cubicBezTo>
                    <a:pt x="2769" y="5122"/>
                    <a:pt x="2655" y="5138"/>
                    <a:pt x="2545" y="5151"/>
                  </a:cubicBezTo>
                  <a:cubicBezTo>
                    <a:pt x="2374" y="5178"/>
                    <a:pt x="2204" y="5198"/>
                    <a:pt x="2033" y="5222"/>
                  </a:cubicBezTo>
                  <a:lnTo>
                    <a:pt x="1763" y="5255"/>
                  </a:lnTo>
                  <a:cubicBezTo>
                    <a:pt x="1756" y="5256"/>
                    <a:pt x="1748" y="5257"/>
                    <a:pt x="1738" y="5257"/>
                  </a:cubicBezTo>
                  <a:cubicBezTo>
                    <a:pt x="1727" y="5257"/>
                    <a:pt x="1716" y="5256"/>
                    <a:pt x="1703" y="5255"/>
                  </a:cubicBezTo>
                  <a:lnTo>
                    <a:pt x="1559" y="5242"/>
                  </a:lnTo>
                  <a:lnTo>
                    <a:pt x="1428" y="5679"/>
                  </a:lnTo>
                  <a:cubicBezTo>
                    <a:pt x="1358" y="5917"/>
                    <a:pt x="1275" y="6155"/>
                    <a:pt x="1195" y="6386"/>
                  </a:cubicBezTo>
                  <a:lnTo>
                    <a:pt x="1161" y="6479"/>
                  </a:lnTo>
                  <a:cubicBezTo>
                    <a:pt x="1124" y="6590"/>
                    <a:pt x="1090" y="6703"/>
                    <a:pt x="1060" y="6817"/>
                  </a:cubicBezTo>
                  <a:cubicBezTo>
                    <a:pt x="1030" y="6924"/>
                    <a:pt x="1007" y="7031"/>
                    <a:pt x="983" y="7141"/>
                  </a:cubicBezTo>
                  <a:lnTo>
                    <a:pt x="950" y="7275"/>
                  </a:lnTo>
                  <a:cubicBezTo>
                    <a:pt x="934" y="7362"/>
                    <a:pt x="890" y="7425"/>
                    <a:pt x="826" y="7469"/>
                  </a:cubicBezTo>
                  <a:cubicBezTo>
                    <a:pt x="779" y="7502"/>
                    <a:pt x="724" y="7519"/>
                    <a:pt x="668" y="7519"/>
                  </a:cubicBezTo>
                  <a:cubicBezTo>
                    <a:pt x="648" y="7519"/>
                    <a:pt x="628" y="7517"/>
                    <a:pt x="609" y="7513"/>
                  </a:cubicBezTo>
                  <a:cubicBezTo>
                    <a:pt x="536" y="7499"/>
                    <a:pt x="465" y="7449"/>
                    <a:pt x="418" y="7382"/>
                  </a:cubicBezTo>
                  <a:cubicBezTo>
                    <a:pt x="378" y="7315"/>
                    <a:pt x="365" y="7245"/>
                    <a:pt x="378" y="7178"/>
                  </a:cubicBezTo>
                  <a:cubicBezTo>
                    <a:pt x="392" y="7115"/>
                    <a:pt x="408" y="7054"/>
                    <a:pt x="422" y="6991"/>
                  </a:cubicBezTo>
                  <a:cubicBezTo>
                    <a:pt x="452" y="6840"/>
                    <a:pt x="485" y="6687"/>
                    <a:pt x="528" y="6542"/>
                  </a:cubicBezTo>
                  <a:cubicBezTo>
                    <a:pt x="589" y="6342"/>
                    <a:pt x="656" y="6141"/>
                    <a:pt x="719" y="5951"/>
                  </a:cubicBezTo>
                  <a:cubicBezTo>
                    <a:pt x="806" y="5663"/>
                    <a:pt x="894" y="5369"/>
                    <a:pt x="977" y="5077"/>
                  </a:cubicBezTo>
                  <a:lnTo>
                    <a:pt x="1067" y="4764"/>
                  </a:lnTo>
                  <a:cubicBezTo>
                    <a:pt x="1084" y="4707"/>
                    <a:pt x="1104" y="4653"/>
                    <a:pt x="1121" y="4596"/>
                  </a:cubicBezTo>
                  <a:lnTo>
                    <a:pt x="1187" y="4395"/>
                  </a:lnTo>
                  <a:cubicBezTo>
                    <a:pt x="1215" y="4312"/>
                    <a:pt x="1241" y="4228"/>
                    <a:pt x="1271" y="4148"/>
                  </a:cubicBezTo>
                  <a:lnTo>
                    <a:pt x="1325" y="4001"/>
                  </a:lnTo>
                  <a:cubicBezTo>
                    <a:pt x="1375" y="3867"/>
                    <a:pt x="1425" y="3730"/>
                    <a:pt x="1475" y="3597"/>
                  </a:cubicBezTo>
                  <a:lnTo>
                    <a:pt x="1485" y="3569"/>
                  </a:lnTo>
                  <a:cubicBezTo>
                    <a:pt x="1562" y="3372"/>
                    <a:pt x="1636" y="3171"/>
                    <a:pt x="1712" y="2974"/>
                  </a:cubicBezTo>
                  <a:cubicBezTo>
                    <a:pt x="1769" y="2824"/>
                    <a:pt x="1823" y="2669"/>
                    <a:pt x="1880" y="2509"/>
                  </a:cubicBezTo>
                  <a:lnTo>
                    <a:pt x="1900" y="2433"/>
                  </a:lnTo>
                  <a:cubicBezTo>
                    <a:pt x="1937" y="2322"/>
                    <a:pt x="1970" y="2208"/>
                    <a:pt x="2004" y="2095"/>
                  </a:cubicBezTo>
                  <a:cubicBezTo>
                    <a:pt x="2033" y="1994"/>
                    <a:pt x="2061" y="1891"/>
                    <a:pt x="2090" y="1791"/>
                  </a:cubicBezTo>
                  <a:cubicBezTo>
                    <a:pt x="2178" y="1476"/>
                    <a:pt x="2271" y="1152"/>
                    <a:pt x="2382" y="843"/>
                  </a:cubicBezTo>
                  <a:lnTo>
                    <a:pt x="2391" y="817"/>
                  </a:lnTo>
                  <a:cubicBezTo>
                    <a:pt x="2419" y="737"/>
                    <a:pt x="2448" y="656"/>
                    <a:pt x="2485" y="593"/>
                  </a:cubicBezTo>
                  <a:cubicBezTo>
                    <a:pt x="2539" y="506"/>
                    <a:pt x="2575" y="456"/>
                    <a:pt x="2632" y="419"/>
                  </a:cubicBezTo>
                  <a:cubicBezTo>
                    <a:pt x="2711" y="373"/>
                    <a:pt x="2780" y="352"/>
                    <a:pt x="2855" y="352"/>
                  </a:cubicBezTo>
                  <a:close/>
                  <a:moveTo>
                    <a:pt x="2851" y="0"/>
                  </a:moveTo>
                  <a:cubicBezTo>
                    <a:pt x="2711" y="0"/>
                    <a:pt x="2582" y="39"/>
                    <a:pt x="2451" y="118"/>
                  </a:cubicBezTo>
                  <a:cubicBezTo>
                    <a:pt x="2321" y="198"/>
                    <a:pt x="2248" y="309"/>
                    <a:pt x="2184" y="412"/>
                  </a:cubicBezTo>
                  <a:cubicBezTo>
                    <a:pt x="2127" y="506"/>
                    <a:pt x="2090" y="610"/>
                    <a:pt x="2061" y="700"/>
                  </a:cubicBezTo>
                  <a:lnTo>
                    <a:pt x="2050" y="727"/>
                  </a:lnTo>
                  <a:cubicBezTo>
                    <a:pt x="1937" y="1044"/>
                    <a:pt x="1843" y="1376"/>
                    <a:pt x="1752" y="1693"/>
                  </a:cubicBezTo>
                  <a:cubicBezTo>
                    <a:pt x="1723" y="1794"/>
                    <a:pt x="1696" y="1894"/>
                    <a:pt x="1666" y="1998"/>
                  </a:cubicBezTo>
                  <a:cubicBezTo>
                    <a:pt x="1632" y="2108"/>
                    <a:pt x="1599" y="2222"/>
                    <a:pt x="1565" y="2332"/>
                  </a:cubicBezTo>
                  <a:lnTo>
                    <a:pt x="1545" y="2402"/>
                  </a:lnTo>
                  <a:cubicBezTo>
                    <a:pt x="1491" y="2553"/>
                    <a:pt x="1442" y="2700"/>
                    <a:pt x="1385" y="2850"/>
                  </a:cubicBezTo>
                  <a:cubicBezTo>
                    <a:pt x="1308" y="3048"/>
                    <a:pt x="1235" y="3245"/>
                    <a:pt x="1158" y="3442"/>
                  </a:cubicBezTo>
                  <a:lnTo>
                    <a:pt x="1147" y="3469"/>
                  </a:lnTo>
                  <a:cubicBezTo>
                    <a:pt x="1094" y="3606"/>
                    <a:pt x="1044" y="3743"/>
                    <a:pt x="994" y="3881"/>
                  </a:cubicBezTo>
                  <a:lnTo>
                    <a:pt x="940" y="4024"/>
                  </a:lnTo>
                  <a:cubicBezTo>
                    <a:pt x="910" y="4111"/>
                    <a:pt x="880" y="4202"/>
                    <a:pt x="853" y="4288"/>
                  </a:cubicBezTo>
                  <a:lnTo>
                    <a:pt x="789" y="4483"/>
                  </a:lnTo>
                  <a:cubicBezTo>
                    <a:pt x="769" y="4543"/>
                    <a:pt x="749" y="4603"/>
                    <a:pt x="729" y="4667"/>
                  </a:cubicBezTo>
                  <a:lnTo>
                    <a:pt x="639" y="4981"/>
                  </a:lnTo>
                  <a:cubicBezTo>
                    <a:pt x="556" y="5272"/>
                    <a:pt x="472" y="5559"/>
                    <a:pt x="385" y="5844"/>
                  </a:cubicBezTo>
                  <a:cubicBezTo>
                    <a:pt x="321" y="6034"/>
                    <a:pt x="251" y="6235"/>
                    <a:pt x="191" y="6442"/>
                  </a:cubicBezTo>
                  <a:cubicBezTo>
                    <a:pt x="147" y="6599"/>
                    <a:pt x="111" y="6760"/>
                    <a:pt x="77" y="6914"/>
                  </a:cubicBezTo>
                  <a:cubicBezTo>
                    <a:pt x="64" y="6977"/>
                    <a:pt x="51" y="7038"/>
                    <a:pt x="37" y="7098"/>
                  </a:cubicBezTo>
                  <a:cubicBezTo>
                    <a:pt x="0" y="7258"/>
                    <a:pt x="31" y="7429"/>
                    <a:pt x="124" y="7573"/>
                  </a:cubicBezTo>
                  <a:cubicBezTo>
                    <a:pt x="221" y="7723"/>
                    <a:pt x="375" y="7827"/>
                    <a:pt x="542" y="7860"/>
                  </a:cubicBezTo>
                  <a:cubicBezTo>
                    <a:pt x="580" y="7867"/>
                    <a:pt x="619" y="7871"/>
                    <a:pt x="658" y="7871"/>
                  </a:cubicBezTo>
                  <a:cubicBezTo>
                    <a:pt x="787" y="7871"/>
                    <a:pt x="915" y="7832"/>
                    <a:pt x="1024" y="7760"/>
                  </a:cubicBezTo>
                  <a:cubicBezTo>
                    <a:pt x="1161" y="7666"/>
                    <a:pt x="1255" y="7526"/>
                    <a:pt x="1295" y="7355"/>
                  </a:cubicBezTo>
                  <a:lnTo>
                    <a:pt x="1325" y="7215"/>
                  </a:lnTo>
                  <a:cubicBezTo>
                    <a:pt x="1348" y="7115"/>
                    <a:pt x="1371" y="7011"/>
                    <a:pt x="1398" y="6911"/>
                  </a:cubicBezTo>
                  <a:cubicBezTo>
                    <a:pt x="1428" y="6800"/>
                    <a:pt x="1462" y="6693"/>
                    <a:pt x="1496" y="6590"/>
                  </a:cubicBezTo>
                  <a:lnTo>
                    <a:pt x="1525" y="6502"/>
                  </a:lnTo>
                  <a:cubicBezTo>
                    <a:pt x="1609" y="6269"/>
                    <a:pt x="1692" y="6025"/>
                    <a:pt x="1766" y="5780"/>
                  </a:cubicBezTo>
                  <a:lnTo>
                    <a:pt x="1817" y="5603"/>
                  </a:lnTo>
                  <a:lnTo>
                    <a:pt x="2081" y="5570"/>
                  </a:lnTo>
                  <a:cubicBezTo>
                    <a:pt x="2251" y="5546"/>
                    <a:pt x="2422" y="5526"/>
                    <a:pt x="2592" y="5499"/>
                  </a:cubicBezTo>
                  <a:cubicBezTo>
                    <a:pt x="2709" y="5486"/>
                    <a:pt x="2830" y="5466"/>
                    <a:pt x="2944" y="5446"/>
                  </a:cubicBezTo>
                  <a:cubicBezTo>
                    <a:pt x="2996" y="5435"/>
                    <a:pt x="3050" y="5432"/>
                    <a:pt x="3107" y="5426"/>
                  </a:cubicBezTo>
                  <a:lnTo>
                    <a:pt x="3137" y="5426"/>
                  </a:lnTo>
                  <a:cubicBezTo>
                    <a:pt x="3157" y="5543"/>
                    <a:pt x="3184" y="5670"/>
                    <a:pt x="3217" y="5800"/>
                  </a:cubicBezTo>
                  <a:cubicBezTo>
                    <a:pt x="3245" y="5891"/>
                    <a:pt x="3271" y="5977"/>
                    <a:pt x="3297" y="6068"/>
                  </a:cubicBezTo>
                  <a:lnTo>
                    <a:pt x="3302" y="6085"/>
                  </a:lnTo>
                  <a:cubicBezTo>
                    <a:pt x="3362" y="6285"/>
                    <a:pt x="3405" y="6442"/>
                    <a:pt x="3438" y="6582"/>
                  </a:cubicBezTo>
                  <a:cubicBezTo>
                    <a:pt x="3452" y="6650"/>
                    <a:pt x="3465" y="6713"/>
                    <a:pt x="3478" y="6780"/>
                  </a:cubicBezTo>
                  <a:cubicBezTo>
                    <a:pt x="3485" y="6830"/>
                    <a:pt x="3495" y="6880"/>
                    <a:pt x="3502" y="6931"/>
                  </a:cubicBezTo>
                  <a:cubicBezTo>
                    <a:pt x="3515" y="7014"/>
                    <a:pt x="3535" y="7101"/>
                    <a:pt x="3558" y="7201"/>
                  </a:cubicBezTo>
                  <a:cubicBezTo>
                    <a:pt x="3575" y="7275"/>
                    <a:pt x="3609" y="7339"/>
                    <a:pt x="3639" y="7392"/>
                  </a:cubicBezTo>
                  <a:cubicBezTo>
                    <a:pt x="3686" y="7499"/>
                    <a:pt x="3756" y="7596"/>
                    <a:pt x="3850" y="7680"/>
                  </a:cubicBezTo>
                  <a:cubicBezTo>
                    <a:pt x="3960" y="7777"/>
                    <a:pt x="4091" y="7840"/>
                    <a:pt x="4237" y="7867"/>
                  </a:cubicBezTo>
                  <a:cubicBezTo>
                    <a:pt x="4288" y="7877"/>
                    <a:pt x="4341" y="7884"/>
                    <a:pt x="4395" y="7884"/>
                  </a:cubicBezTo>
                  <a:cubicBezTo>
                    <a:pt x="4485" y="7884"/>
                    <a:pt x="4579" y="7867"/>
                    <a:pt x="4669" y="7837"/>
                  </a:cubicBezTo>
                  <a:cubicBezTo>
                    <a:pt x="4802" y="7786"/>
                    <a:pt x="4920" y="7710"/>
                    <a:pt x="5014" y="7603"/>
                  </a:cubicBezTo>
                  <a:lnTo>
                    <a:pt x="5057" y="7542"/>
                  </a:lnTo>
                  <a:cubicBezTo>
                    <a:pt x="5134" y="7425"/>
                    <a:pt x="5208" y="7319"/>
                    <a:pt x="5241" y="7141"/>
                  </a:cubicBezTo>
                  <a:cubicBezTo>
                    <a:pt x="5258" y="7048"/>
                    <a:pt x="5264" y="6961"/>
                    <a:pt x="5261" y="6871"/>
                  </a:cubicBezTo>
                  <a:cubicBezTo>
                    <a:pt x="5258" y="6820"/>
                    <a:pt x="5254" y="6770"/>
                    <a:pt x="5244" y="6720"/>
                  </a:cubicBezTo>
                  <a:cubicBezTo>
                    <a:pt x="5224" y="6613"/>
                    <a:pt x="5201" y="6509"/>
                    <a:pt x="5177" y="6402"/>
                  </a:cubicBezTo>
                  <a:lnTo>
                    <a:pt x="5157" y="6312"/>
                  </a:lnTo>
                  <a:cubicBezTo>
                    <a:pt x="5117" y="6121"/>
                    <a:pt x="5077" y="5968"/>
                    <a:pt x="5037" y="5827"/>
                  </a:cubicBezTo>
                  <a:cubicBezTo>
                    <a:pt x="4987" y="5659"/>
                    <a:pt x="4930" y="5492"/>
                    <a:pt x="4876" y="5325"/>
                  </a:cubicBezTo>
                  <a:cubicBezTo>
                    <a:pt x="4833" y="5202"/>
                    <a:pt x="4802" y="5071"/>
                    <a:pt x="4773" y="4934"/>
                  </a:cubicBezTo>
                  <a:lnTo>
                    <a:pt x="4719" y="4656"/>
                  </a:lnTo>
                  <a:cubicBezTo>
                    <a:pt x="4656" y="4335"/>
                    <a:pt x="4589" y="4001"/>
                    <a:pt x="4501" y="3677"/>
                  </a:cubicBezTo>
                  <a:cubicBezTo>
                    <a:pt x="4435" y="3419"/>
                    <a:pt x="4355" y="3165"/>
                    <a:pt x="4274" y="2917"/>
                  </a:cubicBezTo>
                  <a:lnTo>
                    <a:pt x="4154" y="2526"/>
                  </a:lnTo>
                  <a:cubicBezTo>
                    <a:pt x="4087" y="2308"/>
                    <a:pt x="4017" y="2095"/>
                    <a:pt x="3940" y="1887"/>
                  </a:cubicBezTo>
                  <a:cubicBezTo>
                    <a:pt x="3856" y="1666"/>
                    <a:pt x="3786" y="1445"/>
                    <a:pt x="3723" y="1232"/>
                  </a:cubicBezTo>
                  <a:lnTo>
                    <a:pt x="3692" y="1068"/>
                  </a:lnTo>
                  <a:cubicBezTo>
                    <a:pt x="3666" y="931"/>
                    <a:pt x="3639" y="797"/>
                    <a:pt x="3609" y="663"/>
                  </a:cubicBezTo>
                  <a:cubicBezTo>
                    <a:pt x="3606" y="636"/>
                    <a:pt x="3598" y="610"/>
                    <a:pt x="3592" y="583"/>
                  </a:cubicBezTo>
                  <a:cubicBezTo>
                    <a:pt x="3572" y="513"/>
                    <a:pt x="3542" y="456"/>
                    <a:pt x="3515" y="402"/>
                  </a:cubicBezTo>
                  <a:lnTo>
                    <a:pt x="3495" y="366"/>
                  </a:lnTo>
                  <a:cubicBezTo>
                    <a:pt x="3405" y="188"/>
                    <a:pt x="3194" y="41"/>
                    <a:pt x="2984" y="11"/>
                  </a:cubicBezTo>
                  <a:cubicBezTo>
                    <a:pt x="2938" y="4"/>
                    <a:pt x="2894" y="0"/>
                    <a:pt x="2851" y="0"/>
                  </a:cubicBezTo>
                  <a:close/>
                </a:path>
              </a:pathLst>
            </a:custGeom>
            <a:solidFill>
              <a:schemeClr val="accent3"/>
            </a:solidFill>
            <a:ln>
              <a:noFill/>
            </a:ln>
          </p:spPr>
          <p:txBody>
            <a:bodyPr spcFirstLastPara="1" wrap="square" lIns="91425" tIns="91425" rIns="91425" bIns="91425" anchor="ctr" anchorCtr="0">
              <a:noAutofit/>
            </a:bodyPr>
            <a:lstStyle/>
            <a:p>
              <a:pPr defTabSz="914332">
                <a:defRPr/>
              </a:pPr>
              <a:endParaRPr sz="2400">
                <a:solidFill>
                  <a:srgbClr val="DADAFC"/>
                </a:solidFill>
                <a:latin typeface="Arial"/>
                <a:cs typeface="Arial"/>
                <a:sym typeface="Arial"/>
              </a:endParaRPr>
            </a:p>
          </p:txBody>
        </p:sp>
      </p:grpSp>
      <p:sp>
        <p:nvSpPr>
          <p:cNvPr id="123" name="Google Shape;1980;p14">
            <a:extLst>
              <a:ext uri="{FF2B5EF4-FFF2-40B4-BE49-F238E27FC236}">
                <a16:creationId xmlns:a16="http://schemas.microsoft.com/office/drawing/2014/main" id="{B48363D1-C120-5FBB-891C-A1ECF94AE29B}"/>
              </a:ext>
            </a:extLst>
          </p:cNvPr>
          <p:cNvSpPr/>
          <p:nvPr/>
        </p:nvSpPr>
        <p:spPr>
          <a:xfrm rot="-630953">
            <a:off x="11666035" y="-352061"/>
            <a:ext cx="854756" cy="854756"/>
          </a:xfrm>
          <a:prstGeom prst="ellipse">
            <a:avLst/>
          </a:prstGeom>
          <a:solidFill>
            <a:schemeClr val="accent6"/>
          </a:solidFill>
          <a:ln>
            <a:noFill/>
          </a:ln>
        </p:spPr>
        <p:txBody>
          <a:bodyPr spcFirstLastPara="1" wrap="square" lIns="121900" tIns="121900" rIns="121900" bIns="121900" anchor="ctr" anchorCtr="0">
            <a:noAutofit/>
          </a:bodyPr>
          <a:lstStyle/>
          <a:p>
            <a:pPr defTabSz="914332">
              <a:defRPr/>
            </a:pPr>
            <a:endParaRPr sz="2400">
              <a:solidFill>
                <a:srgbClr val="DADAFC"/>
              </a:solidFill>
              <a:latin typeface="Arial"/>
              <a:cs typeface="Arial"/>
              <a:sym typeface="Arial"/>
            </a:endParaRPr>
          </a:p>
        </p:txBody>
      </p:sp>
      <p:sp>
        <p:nvSpPr>
          <p:cNvPr id="124" name="Google Shape;1981;p14">
            <a:extLst>
              <a:ext uri="{FF2B5EF4-FFF2-40B4-BE49-F238E27FC236}">
                <a16:creationId xmlns:a16="http://schemas.microsoft.com/office/drawing/2014/main" id="{B47DCD6B-BC8A-BA39-0996-D118480FF0D1}"/>
              </a:ext>
            </a:extLst>
          </p:cNvPr>
          <p:cNvSpPr/>
          <p:nvPr/>
        </p:nvSpPr>
        <p:spPr>
          <a:xfrm rot="-635415">
            <a:off x="11130408" y="1428536"/>
            <a:ext cx="287293" cy="287293"/>
          </a:xfrm>
          <a:prstGeom prst="ellipse">
            <a:avLst/>
          </a:prstGeom>
          <a:solidFill>
            <a:schemeClr val="accent6"/>
          </a:solidFill>
          <a:ln>
            <a:noFill/>
          </a:ln>
        </p:spPr>
        <p:txBody>
          <a:bodyPr spcFirstLastPara="1" wrap="square" lIns="121900" tIns="121900" rIns="121900" bIns="121900" anchor="ctr" anchorCtr="0">
            <a:noAutofit/>
          </a:bodyPr>
          <a:lstStyle/>
          <a:p>
            <a:pPr defTabSz="914332">
              <a:defRPr/>
            </a:pPr>
            <a:endParaRPr sz="2400">
              <a:solidFill>
                <a:srgbClr val="DADAFC"/>
              </a:solidFill>
              <a:latin typeface="Arial"/>
              <a:cs typeface="Arial"/>
              <a:sym typeface="Arial"/>
            </a:endParaRPr>
          </a:p>
        </p:txBody>
      </p:sp>
      <p:sp>
        <p:nvSpPr>
          <p:cNvPr id="125" name="Google Shape;1982;p14">
            <a:extLst>
              <a:ext uri="{FF2B5EF4-FFF2-40B4-BE49-F238E27FC236}">
                <a16:creationId xmlns:a16="http://schemas.microsoft.com/office/drawing/2014/main" id="{D7AF4C9B-8F12-A423-3157-AA90A6576497}"/>
              </a:ext>
            </a:extLst>
          </p:cNvPr>
          <p:cNvSpPr/>
          <p:nvPr/>
        </p:nvSpPr>
        <p:spPr>
          <a:xfrm rot="-631667">
            <a:off x="11453098" y="850993"/>
            <a:ext cx="137921" cy="137921"/>
          </a:xfrm>
          <a:prstGeom prst="ellipse">
            <a:avLst/>
          </a:prstGeom>
          <a:solidFill>
            <a:schemeClr val="accent6"/>
          </a:solidFill>
          <a:ln>
            <a:noFill/>
          </a:ln>
        </p:spPr>
        <p:txBody>
          <a:bodyPr spcFirstLastPara="1" wrap="square" lIns="121900" tIns="121900" rIns="121900" bIns="121900" anchor="ctr" anchorCtr="0">
            <a:noAutofit/>
          </a:bodyPr>
          <a:lstStyle/>
          <a:p>
            <a:pPr defTabSz="914332">
              <a:defRPr/>
            </a:pPr>
            <a:endParaRPr sz="2400">
              <a:solidFill>
                <a:srgbClr val="DADAFC"/>
              </a:solidFill>
              <a:latin typeface="Arial"/>
              <a:cs typeface="Arial"/>
              <a:sym typeface="Arial"/>
            </a:endParaRPr>
          </a:p>
        </p:txBody>
      </p:sp>
      <p:sp>
        <p:nvSpPr>
          <p:cNvPr id="115" name="TextBox 114">
            <a:extLst>
              <a:ext uri="{FF2B5EF4-FFF2-40B4-BE49-F238E27FC236}">
                <a16:creationId xmlns:a16="http://schemas.microsoft.com/office/drawing/2014/main" id="{AC11D18A-7D7F-2650-09B0-B1D0FF095D53}"/>
              </a:ext>
            </a:extLst>
          </p:cNvPr>
          <p:cNvSpPr txBox="1"/>
          <p:nvPr/>
        </p:nvSpPr>
        <p:spPr>
          <a:xfrm>
            <a:off x="440122" y="230913"/>
            <a:ext cx="3928928" cy="769441"/>
          </a:xfrm>
          <a:prstGeom prst="rect">
            <a:avLst/>
          </a:prstGeom>
          <a:noFill/>
        </p:spPr>
        <p:txBody>
          <a:bodyPr wrap="square">
            <a:spAutoFit/>
          </a:bodyPr>
          <a:lstStyle/>
          <a:p>
            <a:pPr algn="ctr" defTabSz="1219170">
              <a:buClr>
                <a:srgbClr val="000000"/>
              </a:buClr>
            </a:pPr>
            <a:r>
              <a:rPr lang="vi-VN" sz="4400" b="1" dirty="0">
                <a:solidFill>
                  <a:schemeClr val="tx1">
                    <a:lumMod val="25000"/>
                  </a:schemeClr>
                </a:solidFill>
                <a:latin typeface="+mj-lt"/>
              </a:rPr>
              <a:t>Đây là ai? </a:t>
            </a:r>
            <a:endParaRPr lang="en-SG" sz="13800" b="1" kern="0" dirty="0">
              <a:solidFill>
                <a:schemeClr val="tx1">
                  <a:lumMod val="25000"/>
                </a:schemeClr>
              </a:solidFill>
              <a:latin typeface="+mj-lt"/>
              <a:cs typeface="Arial"/>
              <a:sym typeface="Arial"/>
            </a:endParaRPr>
          </a:p>
        </p:txBody>
      </p:sp>
      <p:grpSp>
        <p:nvGrpSpPr>
          <p:cNvPr id="127" name="Google Shape;2163;p66">
            <a:extLst>
              <a:ext uri="{FF2B5EF4-FFF2-40B4-BE49-F238E27FC236}">
                <a16:creationId xmlns:a16="http://schemas.microsoft.com/office/drawing/2014/main" id="{9BBC4B94-9420-BDBC-9810-16DCB7B2DA9D}"/>
              </a:ext>
            </a:extLst>
          </p:cNvPr>
          <p:cNvGrpSpPr/>
          <p:nvPr/>
        </p:nvGrpSpPr>
        <p:grpSpPr>
          <a:xfrm>
            <a:off x="11559051" y="-148550"/>
            <a:ext cx="872025" cy="968767"/>
            <a:chOff x="2832275" y="1612375"/>
            <a:chExt cx="797300" cy="922575"/>
          </a:xfrm>
        </p:grpSpPr>
        <p:sp>
          <p:nvSpPr>
            <p:cNvPr id="128" name="Google Shape;2164;p66">
              <a:extLst>
                <a:ext uri="{FF2B5EF4-FFF2-40B4-BE49-F238E27FC236}">
                  <a16:creationId xmlns:a16="http://schemas.microsoft.com/office/drawing/2014/main" id="{5040F52F-2762-2FB6-D2AE-1F22C65F92A2}"/>
                </a:ext>
              </a:extLst>
            </p:cNvPr>
            <p:cNvSpPr/>
            <p:nvPr/>
          </p:nvSpPr>
          <p:spPr>
            <a:xfrm>
              <a:off x="2931575" y="1839250"/>
              <a:ext cx="506825" cy="554500"/>
            </a:xfrm>
            <a:custGeom>
              <a:avLst/>
              <a:gdLst/>
              <a:ahLst/>
              <a:cxnLst/>
              <a:rect l="l" t="t" r="r" b="b"/>
              <a:pathLst>
                <a:path w="20273" h="22180" extrusionOk="0">
                  <a:moveTo>
                    <a:pt x="9117" y="1"/>
                  </a:moveTo>
                  <a:cubicBezTo>
                    <a:pt x="7664" y="1"/>
                    <a:pt x="6217" y="272"/>
                    <a:pt x="4912" y="886"/>
                  </a:cubicBezTo>
                  <a:cubicBezTo>
                    <a:pt x="3182" y="1694"/>
                    <a:pt x="1715" y="3128"/>
                    <a:pt x="1072" y="4924"/>
                  </a:cubicBezTo>
                  <a:cubicBezTo>
                    <a:pt x="380" y="6869"/>
                    <a:pt x="677" y="9011"/>
                    <a:pt x="874" y="11055"/>
                  </a:cubicBezTo>
                  <a:cubicBezTo>
                    <a:pt x="1056" y="13115"/>
                    <a:pt x="1105" y="15340"/>
                    <a:pt x="1" y="17087"/>
                  </a:cubicBezTo>
                  <a:lnTo>
                    <a:pt x="8884" y="22180"/>
                  </a:lnTo>
                  <a:cubicBezTo>
                    <a:pt x="10961" y="19328"/>
                    <a:pt x="15246" y="19098"/>
                    <a:pt x="17817" y="16675"/>
                  </a:cubicBezTo>
                  <a:cubicBezTo>
                    <a:pt x="19564" y="15010"/>
                    <a:pt x="20273" y="12439"/>
                    <a:pt x="20009" y="10050"/>
                  </a:cubicBezTo>
                  <a:cubicBezTo>
                    <a:pt x="19729" y="7660"/>
                    <a:pt x="18542" y="5435"/>
                    <a:pt x="16960" y="3605"/>
                  </a:cubicBezTo>
                  <a:cubicBezTo>
                    <a:pt x="16152" y="2650"/>
                    <a:pt x="15213" y="1776"/>
                    <a:pt x="14109" y="1166"/>
                  </a:cubicBezTo>
                  <a:cubicBezTo>
                    <a:pt x="13004" y="556"/>
                    <a:pt x="11752" y="227"/>
                    <a:pt x="10483" y="79"/>
                  </a:cubicBezTo>
                  <a:cubicBezTo>
                    <a:pt x="10030" y="27"/>
                    <a:pt x="9573" y="1"/>
                    <a:pt x="9117" y="1"/>
                  </a:cubicBezTo>
                  <a:close/>
                </a:path>
              </a:pathLst>
            </a:custGeom>
            <a:solidFill>
              <a:srgbClr val="F9DB0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kern="0"/>
            </a:p>
          </p:txBody>
        </p:sp>
        <p:sp>
          <p:nvSpPr>
            <p:cNvPr id="129" name="Google Shape;2165;p66">
              <a:extLst>
                <a:ext uri="{FF2B5EF4-FFF2-40B4-BE49-F238E27FC236}">
                  <a16:creationId xmlns:a16="http://schemas.microsoft.com/office/drawing/2014/main" id="{58ED852A-8C22-BFE8-91FE-6476F8CFA37A}"/>
                </a:ext>
              </a:extLst>
            </p:cNvPr>
            <p:cNvSpPr/>
            <p:nvPr/>
          </p:nvSpPr>
          <p:spPr>
            <a:xfrm>
              <a:off x="3074975" y="1929375"/>
              <a:ext cx="363425" cy="464375"/>
            </a:xfrm>
            <a:custGeom>
              <a:avLst/>
              <a:gdLst/>
              <a:ahLst/>
              <a:cxnLst/>
              <a:rect l="l" t="t" r="r" b="b"/>
              <a:pathLst>
                <a:path w="14537" h="18575" extrusionOk="0">
                  <a:moveTo>
                    <a:pt x="11224" y="0"/>
                  </a:moveTo>
                  <a:cubicBezTo>
                    <a:pt x="11751" y="1550"/>
                    <a:pt x="12097" y="3099"/>
                    <a:pt x="12147" y="4747"/>
                  </a:cubicBezTo>
                  <a:cubicBezTo>
                    <a:pt x="12213" y="6379"/>
                    <a:pt x="12163" y="10845"/>
                    <a:pt x="7236" y="12526"/>
                  </a:cubicBezTo>
                  <a:cubicBezTo>
                    <a:pt x="5884" y="12988"/>
                    <a:pt x="4170" y="13515"/>
                    <a:pt x="2819" y="13993"/>
                  </a:cubicBezTo>
                  <a:cubicBezTo>
                    <a:pt x="1484" y="14471"/>
                    <a:pt x="478" y="15427"/>
                    <a:pt x="0" y="16762"/>
                  </a:cubicBezTo>
                  <a:lnTo>
                    <a:pt x="3148" y="18575"/>
                  </a:lnTo>
                  <a:cubicBezTo>
                    <a:pt x="5225" y="15723"/>
                    <a:pt x="9510" y="15493"/>
                    <a:pt x="12081" y="13070"/>
                  </a:cubicBezTo>
                  <a:cubicBezTo>
                    <a:pt x="13828" y="11405"/>
                    <a:pt x="14537" y="8834"/>
                    <a:pt x="14273" y="6445"/>
                  </a:cubicBezTo>
                  <a:cubicBezTo>
                    <a:pt x="13993" y="4055"/>
                    <a:pt x="12806" y="1830"/>
                    <a:pt x="11224" y="0"/>
                  </a:cubicBezTo>
                  <a:close/>
                </a:path>
              </a:pathLst>
            </a:custGeom>
            <a:solidFill>
              <a:srgbClr val="F9DB0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kern="0"/>
            </a:p>
          </p:txBody>
        </p:sp>
        <p:sp>
          <p:nvSpPr>
            <p:cNvPr id="133" name="Google Shape;2166;p66">
              <a:extLst>
                <a:ext uri="{FF2B5EF4-FFF2-40B4-BE49-F238E27FC236}">
                  <a16:creationId xmlns:a16="http://schemas.microsoft.com/office/drawing/2014/main" id="{EDE090C5-F4FD-0BAF-9E2C-C2275BB9059C}"/>
                </a:ext>
              </a:extLst>
            </p:cNvPr>
            <p:cNvSpPr/>
            <p:nvPr/>
          </p:nvSpPr>
          <p:spPr>
            <a:xfrm>
              <a:off x="2901100" y="2429975"/>
              <a:ext cx="126100" cy="104975"/>
            </a:xfrm>
            <a:custGeom>
              <a:avLst/>
              <a:gdLst/>
              <a:ahLst/>
              <a:cxnLst/>
              <a:rect l="l" t="t" r="r" b="b"/>
              <a:pathLst>
                <a:path w="5044" h="4199" extrusionOk="0">
                  <a:moveTo>
                    <a:pt x="973" y="1"/>
                  </a:moveTo>
                  <a:cubicBezTo>
                    <a:pt x="692" y="314"/>
                    <a:pt x="396" y="627"/>
                    <a:pt x="231" y="1006"/>
                  </a:cubicBezTo>
                  <a:cubicBezTo>
                    <a:pt x="50" y="1385"/>
                    <a:pt x="0" y="1847"/>
                    <a:pt x="198" y="2209"/>
                  </a:cubicBezTo>
                  <a:cubicBezTo>
                    <a:pt x="330" y="2457"/>
                    <a:pt x="561" y="2638"/>
                    <a:pt x="791" y="2819"/>
                  </a:cubicBezTo>
                  <a:cubicBezTo>
                    <a:pt x="1418" y="3264"/>
                    <a:pt x="2093" y="3676"/>
                    <a:pt x="2786" y="4006"/>
                  </a:cubicBezTo>
                  <a:cubicBezTo>
                    <a:pt x="2979" y="4102"/>
                    <a:pt x="3195" y="4199"/>
                    <a:pt x="3405" y="4199"/>
                  </a:cubicBezTo>
                  <a:cubicBezTo>
                    <a:pt x="3446" y="4199"/>
                    <a:pt x="3487" y="4195"/>
                    <a:pt x="3527" y="4187"/>
                  </a:cubicBezTo>
                  <a:cubicBezTo>
                    <a:pt x="3692" y="4154"/>
                    <a:pt x="3840" y="4072"/>
                    <a:pt x="3972" y="3973"/>
                  </a:cubicBezTo>
                  <a:cubicBezTo>
                    <a:pt x="4417" y="3627"/>
                    <a:pt x="4912" y="2786"/>
                    <a:pt x="5043" y="2259"/>
                  </a:cubicBezTo>
                  <a:lnTo>
                    <a:pt x="973" y="1"/>
                  </a:lnTo>
                  <a:close/>
                </a:path>
              </a:pathLst>
            </a:custGeom>
            <a:solidFill>
              <a:srgbClr val="8F9FBD"/>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kern="0"/>
            </a:p>
          </p:txBody>
        </p:sp>
        <p:sp>
          <p:nvSpPr>
            <p:cNvPr id="134" name="Google Shape;2167;p66">
              <a:extLst>
                <a:ext uri="{FF2B5EF4-FFF2-40B4-BE49-F238E27FC236}">
                  <a16:creationId xmlns:a16="http://schemas.microsoft.com/office/drawing/2014/main" id="{07786715-8A94-A175-5A98-5A43F83B6D18}"/>
                </a:ext>
              </a:extLst>
            </p:cNvPr>
            <p:cNvSpPr/>
            <p:nvPr/>
          </p:nvSpPr>
          <p:spPr>
            <a:xfrm>
              <a:off x="2832275" y="2256450"/>
              <a:ext cx="349850" cy="277725"/>
            </a:xfrm>
            <a:custGeom>
              <a:avLst/>
              <a:gdLst/>
              <a:ahLst/>
              <a:cxnLst/>
              <a:rect l="l" t="t" r="r" b="b"/>
              <a:pathLst>
                <a:path w="13994" h="11109" extrusionOk="0">
                  <a:moveTo>
                    <a:pt x="3388" y="1"/>
                  </a:moveTo>
                  <a:cubicBezTo>
                    <a:pt x="3145" y="1"/>
                    <a:pt x="2974" y="140"/>
                    <a:pt x="2803" y="284"/>
                  </a:cubicBezTo>
                  <a:cubicBezTo>
                    <a:pt x="2687" y="382"/>
                    <a:pt x="2621" y="498"/>
                    <a:pt x="2539" y="613"/>
                  </a:cubicBezTo>
                  <a:cubicBezTo>
                    <a:pt x="1946" y="1536"/>
                    <a:pt x="1369" y="2443"/>
                    <a:pt x="776" y="3349"/>
                  </a:cubicBezTo>
                  <a:cubicBezTo>
                    <a:pt x="429" y="3876"/>
                    <a:pt x="1" y="4569"/>
                    <a:pt x="331" y="5129"/>
                  </a:cubicBezTo>
                  <a:cubicBezTo>
                    <a:pt x="1023" y="6283"/>
                    <a:pt x="9659" y="10881"/>
                    <a:pt x="10153" y="11029"/>
                  </a:cubicBezTo>
                  <a:cubicBezTo>
                    <a:pt x="10338" y="11080"/>
                    <a:pt x="10535" y="11109"/>
                    <a:pt x="10731" y="11109"/>
                  </a:cubicBezTo>
                  <a:cubicBezTo>
                    <a:pt x="11042" y="11109"/>
                    <a:pt x="11351" y="11036"/>
                    <a:pt x="11604" y="10864"/>
                  </a:cubicBezTo>
                  <a:cubicBezTo>
                    <a:pt x="11834" y="10716"/>
                    <a:pt x="11999" y="10502"/>
                    <a:pt x="12164" y="10288"/>
                  </a:cubicBezTo>
                  <a:cubicBezTo>
                    <a:pt x="12790" y="9447"/>
                    <a:pt x="13334" y="8541"/>
                    <a:pt x="13779" y="7601"/>
                  </a:cubicBezTo>
                  <a:cubicBezTo>
                    <a:pt x="13878" y="7370"/>
                    <a:pt x="13993" y="7140"/>
                    <a:pt x="13993" y="6892"/>
                  </a:cubicBezTo>
                  <a:cubicBezTo>
                    <a:pt x="13993" y="6678"/>
                    <a:pt x="13911" y="6480"/>
                    <a:pt x="13812" y="6283"/>
                  </a:cubicBezTo>
                  <a:cubicBezTo>
                    <a:pt x="13548" y="5838"/>
                    <a:pt x="13136" y="5475"/>
                    <a:pt x="12658" y="5277"/>
                  </a:cubicBezTo>
                  <a:lnTo>
                    <a:pt x="4187" y="366"/>
                  </a:lnTo>
                  <a:cubicBezTo>
                    <a:pt x="3843" y="97"/>
                    <a:pt x="3591" y="1"/>
                    <a:pt x="3388" y="1"/>
                  </a:cubicBezTo>
                  <a:close/>
                </a:path>
              </a:pathLst>
            </a:custGeom>
            <a:solidFill>
              <a:srgbClr val="BFC7D9"/>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kern="0"/>
            </a:p>
          </p:txBody>
        </p:sp>
        <p:sp>
          <p:nvSpPr>
            <p:cNvPr id="135" name="Google Shape;2168;p66">
              <a:extLst>
                <a:ext uri="{FF2B5EF4-FFF2-40B4-BE49-F238E27FC236}">
                  <a16:creationId xmlns:a16="http://schemas.microsoft.com/office/drawing/2014/main" id="{BC3A9D6A-1CCB-57BE-D9BE-11436D02302F}"/>
                </a:ext>
              </a:extLst>
            </p:cNvPr>
            <p:cNvSpPr/>
            <p:nvPr/>
          </p:nvSpPr>
          <p:spPr>
            <a:xfrm>
              <a:off x="2865250" y="2318750"/>
              <a:ext cx="287625" cy="170600"/>
            </a:xfrm>
            <a:custGeom>
              <a:avLst/>
              <a:gdLst/>
              <a:ahLst/>
              <a:cxnLst/>
              <a:rect l="l" t="t" r="r" b="b"/>
              <a:pathLst>
                <a:path w="11505" h="6824" fill="none" extrusionOk="0">
                  <a:moveTo>
                    <a:pt x="11504" y="6823"/>
                  </a:moveTo>
                  <a:lnTo>
                    <a:pt x="0" y="0"/>
                  </a:lnTo>
                </a:path>
              </a:pathLst>
            </a:custGeom>
            <a:noFill/>
            <a:ln w="7000" cap="flat" cmpd="sng">
              <a:solidFill>
                <a:srgbClr val="3C3C3B"/>
              </a:solidFill>
              <a:prstDash val="solid"/>
              <a:miter lim="16481"/>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kern="0"/>
            </a:p>
          </p:txBody>
        </p:sp>
        <p:sp>
          <p:nvSpPr>
            <p:cNvPr id="136" name="Google Shape;2169;p66">
              <a:extLst>
                <a:ext uri="{FF2B5EF4-FFF2-40B4-BE49-F238E27FC236}">
                  <a16:creationId xmlns:a16="http://schemas.microsoft.com/office/drawing/2014/main" id="{37260E93-F51E-4493-ACB4-DF1C195CF46F}"/>
                </a:ext>
              </a:extLst>
            </p:cNvPr>
            <p:cNvSpPr/>
            <p:nvPr/>
          </p:nvSpPr>
          <p:spPr>
            <a:xfrm>
              <a:off x="2983500" y="1875375"/>
              <a:ext cx="178850" cy="200850"/>
            </a:xfrm>
            <a:custGeom>
              <a:avLst/>
              <a:gdLst/>
              <a:ahLst/>
              <a:cxnLst/>
              <a:rect l="l" t="t" r="r" b="b"/>
              <a:pathLst>
                <a:path w="7154" h="8034" extrusionOk="0">
                  <a:moveTo>
                    <a:pt x="5897" y="1"/>
                  </a:moveTo>
                  <a:cubicBezTo>
                    <a:pt x="5887" y="1"/>
                    <a:pt x="5878" y="1"/>
                    <a:pt x="5868" y="1"/>
                  </a:cubicBezTo>
                  <a:cubicBezTo>
                    <a:pt x="5522" y="18"/>
                    <a:pt x="5176" y="84"/>
                    <a:pt x="4846" y="183"/>
                  </a:cubicBezTo>
                  <a:cubicBezTo>
                    <a:pt x="3445" y="595"/>
                    <a:pt x="2110" y="1353"/>
                    <a:pt x="1187" y="2490"/>
                  </a:cubicBezTo>
                  <a:cubicBezTo>
                    <a:pt x="264" y="3644"/>
                    <a:pt x="0" y="5144"/>
                    <a:pt x="66" y="6610"/>
                  </a:cubicBezTo>
                  <a:cubicBezTo>
                    <a:pt x="103" y="7685"/>
                    <a:pt x="793" y="8034"/>
                    <a:pt x="1335" y="8034"/>
                  </a:cubicBezTo>
                  <a:cubicBezTo>
                    <a:pt x="1533" y="8034"/>
                    <a:pt x="1711" y="7987"/>
                    <a:pt x="1830" y="7912"/>
                  </a:cubicBezTo>
                  <a:cubicBezTo>
                    <a:pt x="2258" y="7616"/>
                    <a:pt x="2489" y="7088"/>
                    <a:pt x="2605" y="6561"/>
                  </a:cubicBezTo>
                  <a:cubicBezTo>
                    <a:pt x="2736" y="6050"/>
                    <a:pt x="2786" y="5506"/>
                    <a:pt x="2984" y="5028"/>
                  </a:cubicBezTo>
                  <a:cubicBezTo>
                    <a:pt x="3462" y="3891"/>
                    <a:pt x="4648" y="3248"/>
                    <a:pt x="5769" y="2737"/>
                  </a:cubicBezTo>
                  <a:cubicBezTo>
                    <a:pt x="6082" y="2589"/>
                    <a:pt x="6395" y="2457"/>
                    <a:pt x="6659" y="2226"/>
                  </a:cubicBezTo>
                  <a:cubicBezTo>
                    <a:pt x="6923" y="2012"/>
                    <a:pt x="7137" y="1699"/>
                    <a:pt x="7137" y="1353"/>
                  </a:cubicBezTo>
                  <a:cubicBezTo>
                    <a:pt x="7153" y="1205"/>
                    <a:pt x="7120" y="1056"/>
                    <a:pt x="7071" y="924"/>
                  </a:cubicBezTo>
                  <a:cubicBezTo>
                    <a:pt x="6877" y="423"/>
                    <a:pt x="6413" y="1"/>
                    <a:pt x="5897" y="1"/>
                  </a:cubicBezTo>
                  <a:close/>
                </a:path>
              </a:pathLst>
            </a:custGeom>
            <a:solidFill>
              <a:srgbClr val="FFFDFB">
                <a:alpha val="3012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kern="0"/>
            </a:p>
          </p:txBody>
        </p:sp>
        <p:sp>
          <p:nvSpPr>
            <p:cNvPr id="137" name="Google Shape;2170;p66">
              <a:extLst>
                <a:ext uri="{FF2B5EF4-FFF2-40B4-BE49-F238E27FC236}">
                  <a16:creationId xmlns:a16="http://schemas.microsoft.com/office/drawing/2014/main" id="{B5179222-925F-8279-2EFC-1CBE5E032A77}"/>
                </a:ext>
              </a:extLst>
            </p:cNvPr>
            <p:cNvSpPr/>
            <p:nvPr/>
          </p:nvSpPr>
          <p:spPr>
            <a:xfrm>
              <a:off x="2918800" y="1696050"/>
              <a:ext cx="55650" cy="86525"/>
            </a:xfrm>
            <a:custGeom>
              <a:avLst/>
              <a:gdLst/>
              <a:ahLst/>
              <a:cxnLst/>
              <a:rect l="l" t="t" r="r" b="b"/>
              <a:pathLst>
                <a:path w="2226" h="3461" extrusionOk="0">
                  <a:moveTo>
                    <a:pt x="350" y="1"/>
                  </a:moveTo>
                  <a:cubicBezTo>
                    <a:pt x="332" y="1"/>
                    <a:pt x="315" y="2"/>
                    <a:pt x="298" y="5"/>
                  </a:cubicBezTo>
                  <a:cubicBezTo>
                    <a:pt x="116" y="38"/>
                    <a:pt x="1" y="203"/>
                    <a:pt x="34" y="384"/>
                  </a:cubicBezTo>
                  <a:cubicBezTo>
                    <a:pt x="83" y="681"/>
                    <a:pt x="166" y="945"/>
                    <a:pt x="265" y="1208"/>
                  </a:cubicBezTo>
                  <a:cubicBezTo>
                    <a:pt x="364" y="1472"/>
                    <a:pt x="479" y="1736"/>
                    <a:pt x="611" y="1983"/>
                  </a:cubicBezTo>
                  <a:cubicBezTo>
                    <a:pt x="743" y="2230"/>
                    <a:pt x="874" y="2477"/>
                    <a:pt x="1039" y="2708"/>
                  </a:cubicBezTo>
                  <a:cubicBezTo>
                    <a:pt x="1204" y="2939"/>
                    <a:pt x="1369" y="3153"/>
                    <a:pt x="1583" y="3367"/>
                  </a:cubicBezTo>
                  <a:cubicBezTo>
                    <a:pt x="1647" y="3419"/>
                    <a:pt x="1732" y="3460"/>
                    <a:pt x="1821" y="3460"/>
                  </a:cubicBezTo>
                  <a:cubicBezTo>
                    <a:pt x="1846" y="3460"/>
                    <a:pt x="1871" y="3457"/>
                    <a:pt x="1896" y="3450"/>
                  </a:cubicBezTo>
                  <a:cubicBezTo>
                    <a:pt x="2094" y="3417"/>
                    <a:pt x="2226" y="3235"/>
                    <a:pt x="2193" y="3038"/>
                  </a:cubicBezTo>
                  <a:cubicBezTo>
                    <a:pt x="2144" y="2741"/>
                    <a:pt x="2045" y="2477"/>
                    <a:pt x="1946" y="2214"/>
                  </a:cubicBezTo>
                  <a:cubicBezTo>
                    <a:pt x="1830" y="1950"/>
                    <a:pt x="1715" y="1703"/>
                    <a:pt x="1583" y="1456"/>
                  </a:cubicBezTo>
                  <a:cubicBezTo>
                    <a:pt x="1435" y="1225"/>
                    <a:pt x="1303" y="978"/>
                    <a:pt x="1138" y="747"/>
                  </a:cubicBezTo>
                  <a:cubicBezTo>
                    <a:pt x="973" y="516"/>
                    <a:pt x="792" y="302"/>
                    <a:pt x="578" y="88"/>
                  </a:cubicBezTo>
                  <a:cubicBezTo>
                    <a:pt x="523" y="33"/>
                    <a:pt x="435" y="1"/>
                    <a:pt x="350" y="1"/>
                  </a:cubicBezTo>
                  <a:close/>
                </a:path>
              </a:pathLst>
            </a:custGeom>
            <a:solidFill>
              <a:srgbClr val="3C3C3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kern="0"/>
            </a:p>
          </p:txBody>
        </p:sp>
        <p:sp>
          <p:nvSpPr>
            <p:cNvPr id="138" name="Google Shape;2171;p66">
              <a:extLst>
                <a:ext uri="{FF2B5EF4-FFF2-40B4-BE49-F238E27FC236}">
                  <a16:creationId xmlns:a16="http://schemas.microsoft.com/office/drawing/2014/main" id="{AD6E01FE-2331-BA49-6AB5-FEAFC61034A0}"/>
                </a:ext>
              </a:extLst>
            </p:cNvPr>
            <p:cNvSpPr/>
            <p:nvPr/>
          </p:nvSpPr>
          <p:spPr>
            <a:xfrm>
              <a:off x="3093500" y="1612375"/>
              <a:ext cx="28475" cy="112800"/>
            </a:xfrm>
            <a:custGeom>
              <a:avLst/>
              <a:gdLst/>
              <a:ahLst/>
              <a:cxnLst/>
              <a:rect l="l" t="t" r="r" b="b"/>
              <a:pathLst>
                <a:path w="1139" h="4512" extrusionOk="0">
                  <a:moveTo>
                    <a:pt x="460" y="0"/>
                  </a:moveTo>
                  <a:cubicBezTo>
                    <a:pt x="307" y="0"/>
                    <a:pt x="176" y="96"/>
                    <a:pt x="133" y="254"/>
                  </a:cubicBezTo>
                  <a:cubicBezTo>
                    <a:pt x="67" y="600"/>
                    <a:pt x="34" y="929"/>
                    <a:pt x="17" y="1259"/>
                  </a:cubicBezTo>
                  <a:cubicBezTo>
                    <a:pt x="1" y="1605"/>
                    <a:pt x="1" y="1935"/>
                    <a:pt x="17" y="2264"/>
                  </a:cubicBezTo>
                  <a:cubicBezTo>
                    <a:pt x="34" y="2611"/>
                    <a:pt x="50" y="2940"/>
                    <a:pt x="100" y="3270"/>
                  </a:cubicBezTo>
                  <a:cubicBezTo>
                    <a:pt x="149" y="3599"/>
                    <a:pt x="215" y="3929"/>
                    <a:pt x="331" y="4259"/>
                  </a:cubicBezTo>
                  <a:cubicBezTo>
                    <a:pt x="364" y="4374"/>
                    <a:pt x="462" y="4473"/>
                    <a:pt x="594" y="4506"/>
                  </a:cubicBezTo>
                  <a:cubicBezTo>
                    <a:pt x="617" y="4510"/>
                    <a:pt x="639" y="4511"/>
                    <a:pt x="661" y="4511"/>
                  </a:cubicBezTo>
                  <a:cubicBezTo>
                    <a:pt x="831" y="4511"/>
                    <a:pt x="977" y="4401"/>
                    <a:pt x="1006" y="4226"/>
                  </a:cubicBezTo>
                  <a:cubicBezTo>
                    <a:pt x="1089" y="3880"/>
                    <a:pt x="1122" y="3550"/>
                    <a:pt x="1122" y="3220"/>
                  </a:cubicBezTo>
                  <a:cubicBezTo>
                    <a:pt x="1138" y="2874"/>
                    <a:pt x="1138" y="2545"/>
                    <a:pt x="1105" y="2215"/>
                  </a:cubicBezTo>
                  <a:cubicBezTo>
                    <a:pt x="1089" y="1869"/>
                    <a:pt x="1056" y="1539"/>
                    <a:pt x="990" y="1210"/>
                  </a:cubicBezTo>
                  <a:cubicBezTo>
                    <a:pt x="940" y="880"/>
                    <a:pt x="874" y="550"/>
                    <a:pt x="759" y="221"/>
                  </a:cubicBezTo>
                  <a:cubicBezTo>
                    <a:pt x="726" y="105"/>
                    <a:pt x="644" y="23"/>
                    <a:pt x="528" y="7"/>
                  </a:cubicBezTo>
                  <a:cubicBezTo>
                    <a:pt x="505" y="2"/>
                    <a:pt x="482" y="0"/>
                    <a:pt x="460" y="0"/>
                  </a:cubicBezTo>
                  <a:close/>
                </a:path>
              </a:pathLst>
            </a:custGeom>
            <a:solidFill>
              <a:srgbClr val="3C3C3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kern="0"/>
            </a:p>
          </p:txBody>
        </p:sp>
        <p:sp>
          <p:nvSpPr>
            <p:cNvPr id="139" name="Google Shape;2172;p66">
              <a:extLst>
                <a:ext uri="{FF2B5EF4-FFF2-40B4-BE49-F238E27FC236}">
                  <a16:creationId xmlns:a16="http://schemas.microsoft.com/office/drawing/2014/main" id="{0133225E-DC34-EE0D-94C9-F91763347DEA}"/>
                </a:ext>
              </a:extLst>
            </p:cNvPr>
            <p:cNvSpPr/>
            <p:nvPr/>
          </p:nvSpPr>
          <p:spPr>
            <a:xfrm>
              <a:off x="3337850" y="1710500"/>
              <a:ext cx="56875" cy="87800"/>
            </a:xfrm>
            <a:custGeom>
              <a:avLst/>
              <a:gdLst/>
              <a:ahLst/>
              <a:cxnLst/>
              <a:rect l="l" t="t" r="r" b="b"/>
              <a:pathLst>
                <a:path w="2275" h="3512" extrusionOk="0">
                  <a:moveTo>
                    <a:pt x="1954" y="1"/>
                  </a:moveTo>
                  <a:cubicBezTo>
                    <a:pt x="1856" y="1"/>
                    <a:pt x="1756" y="48"/>
                    <a:pt x="1698" y="136"/>
                  </a:cubicBezTo>
                  <a:lnTo>
                    <a:pt x="1681" y="136"/>
                  </a:lnTo>
                  <a:cubicBezTo>
                    <a:pt x="1500" y="367"/>
                    <a:pt x="1352" y="597"/>
                    <a:pt x="1220" y="845"/>
                  </a:cubicBezTo>
                  <a:cubicBezTo>
                    <a:pt x="1072" y="1075"/>
                    <a:pt x="923" y="1306"/>
                    <a:pt x="791" y="1537"/>
                  </a:cubicBezTo>
                  <a:cubicBezTo>
                    <a:pt x="660" y="1784"/>
                    <a:pt x="528" y="2015"/>
                    <a:pt x="396" y="2262"/>
                  </a:cubicBezTo>
                  <a:cubicBezTo>
                    <a:pt x="264" y="2493"/>
                    <a:pt x="149" y="2740"/>
                    <a:pt x="50" y="3020"/>
                  </a:cubicBezTo>
                  <a:lnTo>
                    <a:pt x="33" y="3020"/>
                  </a:lnTo>
                  <a:cubicBezTo>
                    <a:pt x="0" y="3135"/>
                    <a:pt x="17" y="3251"/>
                    <a:pt x="83" y="3350"/>
                  </a:cubicBezTo>
                  <a:cubicBezTo>
                    <a:pt x="145" y="3453"/>
                    <a:pt x="259" y="3511"/>
                    <a:pt x="377" y="3511"/>
                  </a:cubicBezTo>
                  <a:cubicBezTo>
                    <a:pt x="446" y="3511"/>
                    <a:pt x="516" y="3491"/>
                    <a:pt x="577" y="3449"/>
                  </a:cubicBezTo>
                  <a:cubicBezTo>
                    <a:pt x="824" y="3284"/>
                    <a:pt x="1055" y="3069"/>
                    <a:pt x="1236" y="2822"/>
                  </a:cubicBezTo>
                  <a:cubicBezTo>
                    <a:pt x="1434" y="2592"/>
                    <a:pt x="1599" y="2344"/>
                    <a:pt x="1747" y="2081"/>
                  </a:cubicBezTo>
                  <a:cubicBezTo>
                    <a:pt x="1896" y="1817"/>
                    <a:pt x="2011" y="1537"/>
                    <a:pt x="2110" y="1240"/>
                  </a:cubicBezTo>
                  <a:cubicBezTo>
                    <a:pt x="2192" y="960"/>
                    <a:pt x="2258" y="647"/>
                    <a:pt x="2275" y="350"/>
                  </a:cubicBezTo>
                  <a:cubicBezTo>
                    <a:pt x="2275" y="251"/>
                    <a:pt x="2242" y="136"/>
                    <a:pt x="2143" y="70"/>
                  </a:cubicBezTo>
                  <a:cubicBezTo>
                    <a:pt x="2089" y="23"/>
                    <a:pt x="2022" y="1"/>
                    <a:pt x="1954" y="1"/>
                  </a:cubicBezTo>
                  <a:close/>
                </a:path>
              </a:pathLst>
            </a:custGeom>
            <a:solidFill>
              <a:srgbClr val="3C3C3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kern="0"/>
            </a:p>
          </p:txBody>
        </p:sp>
        <p:sp>
          <p:nvSpPr>
            <p:cNvPr id="140" name="Google Shape;2173;p66">
              <a:extLst>
                <a:ext uri="{FF2B5EF4-FFF2-40B4-BE49-F238E27FC236}">
                  <a16:creationId xmlns:a16="http://schemas.microsoft.com/office/drawing/2014/main" id="{C45AA632-97F1-9070-0373-17535628E89E}"/>
                </a:ext>
              </a:extLst>
            </p:cNvPr>
            <p:cNvSpPr/>
            <p:nvPr/>
          </p:nvSpPr>
          <p:spPr>
            <a:xfrm>
              <a:off x="3518325" y="1909275"/>
              <a:ext cx="105075" cy="51350"/>
            </a:xfrm>
            <a:custGeom>
              <a:avLst/>
              <a:gdLst/>
              <a:ahLst/>
              <a:cxnLst/>
              <a:rect l="l" t="t" r="r" b="b"/>
              <a:pathLst>
                <a:path w="4203" h="2054" extrusionOk="0">
                  <a:moveTo>
                    <a:pt x="3862" y="1"/>
                  </a:moveTo>
                  <a:cubicBezTo>
                    <a:pt x="3832" y="1"/>
                    <a:pt x="3803" y="5"/>
                    <a:pt x="3774" y="13"/>
                  </a:cubicBezTo>
                  <a:lnTo>
                    <a:pt x="3758" y="13"/>
                  </a:lnTo>
                  <a:cubicBezTo>
                    <a:pt x="3445" y="96"/>
                    <a:pt x="3148" y="211"/>
                    <a:pt x="2851" y="327"/>
                  </a:cubicBezTo>
                  <a:lnTo>
                    <a:pt x="1961" y="656"/>
                  </a:lnTo>
                  <a:cubicBezTo>
                    <a:pt x="1681" y="755"/>
                    <a:pt x="1384" y="870"/>
                    <a:pt x="1088" y="986"/>
                  </a:cubicBezTo>
                  <a:cubicBezTo>
                    <a:pt x="808" y="1101"/>
                    <a:pt x="511" y="1233"/>
                    <a:pt x="214" y="1381"/>
                  </a:cubicBezTo>
                  <a:cubicBezTo>
                    <a:pt x="99" y="1431"/>
                    <a:pt x="33" y="1546"/>
                    <a:pt x="16" y="1661"/>
                  </a:cubicBezTo>
                  <a:cubicBezTo>
                    <a:pt x="0" y="1859"/>
                    <a:pt x="148" y="2041"/>
                    <a:pt x="346" y="2041"/>
                  </a:cubicBezTo>
                  <a:cubicBezTo>
                    <a:pt x="439" y="2049"/>
                    <a:pt x="532" y="2053"/>
                    <a:pt x="624" y="2053"/>
                  </a:cubicBezTo>
                  <a:cubicBezTo>
                    <a:pt x="878" y="2053"/>
                    <a:pt x="1131" y="2023"/>
                    <a:pt x="1384" y="1975"/>
                  </a:cubicBezTo>
                  <a:cubicBezTo>
                    <a:pt x="1714" y="1909"/>
                    <a:pt x="2044" y="1793"/>
                    <a:pt x="2373" y="1678"/>
                  </a:cubicBezTo>
                  <a:cubicBezTo>
                    <a:pt x="2686" y="1546"/>
                    <a:pt x="3000" y="1381"/>
                    <a:pt x="3296" y="1200"/>
                  </a:cubicBezTo>
                  <a:cubicBezTo>
                    <a:pt x="3576" y="1019"/>
                    <a:pt x="3857" y="804"/>
                    <a:pt x="4087" y="541"/>
                  </a:cubicBezTo>
                  <a:cubicBezTo>
                    <a:pt x="4170" y="458"/>
                    <a:pt x="4203" y="343"/>
                    <a:pt x="4170" y="228"/>
                  </a:cubicBezTo>
                  <a:cubicBezTo>
                    <a:pt x="4129" y="92"/>
                    <a:pt x="3998" y="1"/>
                    <a:pt x="3862" y="1"/>
                  </a:cubicBezTo>
                  <a:close/>
                </a:path>
              </a:pathLst>
            </a:custGeom>
            <a:solidFill>
              <a:srgbClr val="3C3C3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kern="0"/>
            </a:p>
          </p:txBody>
        </p:sp>
        <p:sp>
          <p:nvSpPr>
            <p:cNvPr id="141" name="Google Shape;2174;p66">
              <a:extLst>
                <a:ext uri="{FF2B5EF4-FFF2-40B4-BE49-F238E27FC236}">
                  <a16:creationId xmlns:a16="http://schemas.microsoft.com/office/drawing/2014/main" id="{8A429A34-8411-1CC2-B377-5C0D2457F0BD}"/>
                </a:ext>
              </a:extLst>
            </p:cNvPr>
            <p:cNvSpPr/>
            <p:nvPr/>
          </p:nvSpPr>
          <p:spPr>
            <a:xfrm>
              <a:off x="3527800" y="2181275"/>
              <a:ext cx="101775" cy="32250"/>
            </a:xfrm>
            <a:custGeom>
              <a:avLst/>
              <a:gdLst/>
              <a:ahLst/>
              <a:cxnLst/>
              <a:rect l="l" t="t" r="r" b="b"/>
              <a:pathLst>
                <a:path w="4071" h="1290" extrusionOk="0">
                  <a:moveTo>
                    <a:pt x="927" y="1"/>
                  </a:moveTo>
                  <a:cubicBezTo>
                    <a:pt x="739" y="1"/>
                    <a:pt x="551" y="12"/>
                    <a:pt x="363" y="44"/>
                  </a:cubicBezTo>
                  <a:cubicBezTo>
                    <a:pt x="247" y="60"/>
                    <a:pt x="148" y="126"/>
                    <a:pt x="82" y="242"/>
                  </a:cubicBezTo>
                  <a:cubicBezTo>
                    <a:pt x="0" y="423"/>
                    <a:pt x="66" y="637"/>
                    <a:pt x="247" y="720"/>
                  </a:cubicBezTo>
                  <a:cubicBezTo>
                    <a:pt x="527" y="851"/>
                    <a:pt x="808" y="950"/>
                    <a:pt x="1088" y="1016"/>
                  </a:cubicBezTo>
                  <a:cubicBezTo>
                    <a:pt x="1384" y="1099"/>
                    <a:pt x="1665" y="1165"/>
                    <a:pt x="1961" y="1197"/>
                  </a:cubicBezTo>
                  <a:cubicBezTo>
                    <a:pt x="2258" y="1247"/>
                    <a:pt x="2538" y="1280"/>
                    <a:pt x="2835" y="1280"/>
                  </a:cubicBezTo>
                  <a:cubicBezTo>
                    <a:pt x="2943" y="1286"/>
                    <a:pt x="3052" y="1290"/>
                    <a:pt x="3161" y="1290"/>
                  </a:cubicBezTo>
                  <a:cubicBezTo>
                    <a:pt x="3351" y="1290"/>
                    <a:pt x="3543" y="1278"/>
                    <a:pt x="3741" y="1247"/>
                  </a:cubicBezTo>
                  <a:cubicBezTo>
                    <a:pt x="3840" y="1230"/>
                    <a:pt x="3939" y="1165"/>
                    <a:pt x="3989" y="1066"/>
                  </a:cubicBezTo>
                  <a:cubicBezTo>
                    <a:pt x="4071" y="901"/>
                    <a:pt x="4005" y="703"/>
                    <a:pt x="3840" y="637"/>
                  </a:cubicBezTo>
                  <a:cubicBezTo>
                    <a:pt x="3560" y="489"/>
                    <a:pt x="3280" y="390"/>
                    <a:pt x="3000" y="308"/>
                  </a:cubicBezTo>
                  <a:cubicBezTo>
                    <a:pt x="2703" y="225"/>
                    <a:pt x="2423" y="176"/>
                    <a:pt x="2126" y="126"/>
                  </a:cubicBezTo>
                  <a:cubicBezTo>
                    <a:pt x="1846" y="60"/>
                    <a:pt x="1549" y="27"/>
                    <a:pt x="1253" y="11"/>
                  </a:cubicBezTo>
                  <a:cubicBezTo>
                    <a:pt x="1144" y="5"/>
                    <a:pt x="1035" y="1"/>
                    <a:pt x="927" y="1"/>
                  </a:cubicBezTo>
                  <a:close/>
                </a:path>
              </a:pathLst>
            </a:custGeom>
            <a:solidFill>
              <a:srgbClr val="3C3C3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kern="0"/>
            </a:p>
          </p:txBody>
        </p:sp>
        <p:sp>
          <p:nvSpPr>
            <p:cNvPr id="142" name="Google Shape;2175;p66">
              <a:extLst>
                <a:ext uri="{FF2B5EF4-FFF2-40B4-BE49-F238E27FC236}">
                  <a16:creationId xmlns:a16="http://schemas.microsoft.com/office/drawing/2014/main" id="{CC090BF6-D2DB-834A-22D1-EB0092E773BB}"/>
                </a:ext>
              </a:extLst>
            </p:cNvPr>
            <p:cNvSpPr/>
            <p:nvPr/>
          </p:nvSpPr>
          <p:spPr>
            <a:xfrm>
              <a:off x="3415300" y="2346025"/>
              <a:ext cx="78325" cy="74000"/>
            </a:xfrm>
            <a:custGeom>
              <a:avLst/>
              <a:gdLst/>
              <a:ahLst/>
              <a:cxnLst/>
              <a:rect l="l" t="t" r="r" b="b"/>
              <a:pathLst>
                <a:path w="3133" h="2960" extrusionOk="0">
                  <a:moveTo>
                    <a:pt x="400" y="0"/>
                  </a:moveTo>
                  <a:cubicBezTo>
                    <a:pt x="367" y="0"/>
                    <a:pt x="333" y="4"/>
                    <a:pt x="297" y="13"/>
                  </a:cubicBezTo>
                  <a:cubicBezTo>
                    <a:pt x="116" y="63"/>
                    <a:pt x="1" y="260"/>
                    <a:pt x="50" y="458"/>
                  </a:cubicBezTo>
                  <a:cubicBezTo>
                    <a:pt x="133" y="755"/>
                    <a:pt x="281" y="1052"/>
                    <a:pt x="462" y="1315"/>
                  </a:cubicBezTo>
                  <a:cubicBezTo>
                    <a:pt x="627" y="1579"/>
                    <a:pt x="841" y="1810"/>
                    <a:pt x="1072" y="2024"/>
                  </a:cubicBezTo>
                  <a:cubicBezTo>
                    <a:pt x="1303" y="2238"/>
                    <a:pt x="1550" y="2436"/>
                    <a:pt x="1830" y="2601"/>
                  </a:cubicBezTo>
                  <a:cubicBezTo>
                    <a:pt x="2094" y="2749"/>
                    <a:pt x="2390" y="2881"/>
                    <a:pt x="2704" y="2947"/>
                  </a:cubicBezTo>
                  <a:cubicBezTo>
                    <a:pt x="2730" y="2956"/>
                    <a:pt x="2758" y="2960"/>
                    <a:pt x="2786" y="2960"/>
                  </a:cubicBezTo>
                  <a:cubicBezTo>
                    <a:pt x="2862" y="2960"/>
                    <a:pt x="2940" y="2929"/>
                    <a:pt x="3000" y="2881"/>
                  </a:cubicBezTo>
                  <a:cubicBezTo>
                    <a:pt x="3132" y="2749"/>
                    <a:pt x="3132" y="2551"/>
                    <a:pt x="3017" y="2420"/>
                  </a:cubicBezTo>
                  <a:lnTo>
                    <a:pt x="3017" y="2403"/>
                  </a:lnTo>
                  <a:cubicBezTo>
                    <a:pt x="2819" y="2189"/>
                    <a:pt x="2605" y="1991"/>
                    <a:pt x="2407" y="1810"/>
                  </a:cubicBezTo>
                  <a:lnTo>
                    <a:pt x="1830" y="1233"/>
                  </a:lnTo>
                  <a:lnTo>
                    <a:pt x="1253" y="673"/>
                  </a:lnTo>
                  <a:cubicBezTo>
                    <a:pt x="1056" y="475"/>
                    <a:pt x="858" y="277"/>
                    <a:pt x="643" y="96"/>
                  </a:cubicBezTo>
                  <a:lnTo>
                    <a:pt x="627" y="79"/>
                  </a:lnTo>
                  <a:cubicBezTo>
                    <a:pt x="567" y="31"/>
                    <a:pt x="489" y="0"/>
                    <a:pt x="400" y="0"/>
                  </a:cubicBezTo>
                  <a:close/>
                </a:path>
              </a:pathLst>
            </a:custGeom>
            <a:solidFill>
              <a:srgbClr val="3C3C3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kern="0"/>
            </a:p>
          </p:txBody>
        </p:sp>
        <p:sp>
          <p:nvSpPr>
            <p:cNvPr id="143" name="Google Shape;2176;p66">
              <a:extLst>
                <a:ext uri="{FF2B5EF4-FFF2-40B4-BE49-F238E27FC236}">
                  <a16:creationId xmlns:a16="http://schemas.microsoft.com/office/drawing/2014/main" id="{6FB349D8-41D3-FFD4-0FA7-DBC5C9396344}"/>
                </a:ext>
              </a:extLst>
            </p:cNvPr>
            <p:cNvSpPr/>
            <p:nvPr/>
          </p:nvSpPr>
          <p:spPr>
            <a:xfrm>
              <a:off x="2987200" y="2102675"/>
              <a:ext cx="254250" cy="251925"/>
            </a:xfrm>
            <a:custGeom>
              <a:avLst/>
              <a:gdLst/>
              <a:ahLst/>
              <a:cxnLst/>
              <a:rect l="l" t="t" r="r" b="b"/>
              <a:pathLst>
                <a:path w="10170" h="10077" extrusionOk="0">
                  <a:moveTo>
                    <a:pt x="5187" y="524"/>
                  </a:moveTo>
                  <a:cubicBezTo>
                    <a:pt x="5247" y="524"/>
                    <a:pt x="5302" y="532"/>
                    <a:pt x="5341" y="551"/>
                  </a:cubicBezTo>
                  <a:cubicBezTo>
                    <a:pt x="5407" y="567"/>
                    <a:pt x="5456" y="633"/>
                    <a:pt x="5489" y="716"/>
                  </a:cubicBezTo>
                  <a:cubicBezTo>
                    <a:pt x="5538" y="880"/>
                    <a:pt x="5456" y="1161"/>
                    <a:pt x="5341" y="1424"/>
                  </a:cubicBezTo>
                  <a:cubicBezTo>
                    <a:pt x="5220" y="1718"/>
                    <a:pt x="5090" y="2012"/>
                    <a:pt x="4953" y="2301"/>
                  </a:cubicBezTo>
                  <a:lnTo>
                    <a:pt x="4953" y="2301"/>
                  </a:lnTo>
                  <a:cubicBezTo>
                    <a:pt x="4865" y="2135"/>
                    <a:pt x="4790" y="1964"/>
                    <a:pt x="4731" y="1787"/>
                  </a:cubicBezTo>
                  <a:cubicBezTo>
                    <a:pt x="4632" y="1523"/>
                    <a:pt x="4583" y="1243"/>
                    <a:pt x="4649" y="996"/>
                  </a:cubicBezTo>
                  <a:cubicBezTo>
                    <a:pt x="4698" y="749"/>
                    <a:pt x="4830" y="600"/>
                    <a:pt x="5061" y="534"/>
                  </a:cubicBezTo>
                  <a:cubicBezTo>
                    <a:pt x="5101" y="528"/>
                    <a:pt x="5145" y="524"/>
                    <a:pt x="5187" y="524"/>
                  </a:cubicBezTo>
                  <a:close/>
                  <a:moveTo>
                    <a:pt x="9642" y="3831"/>
                  </a:moveTo>
                  <a:cubicBezTo>
                    <a:pt x="9708" y="3831"/>
                    <a:pt x="9758" y="3847"/>
                    <a:pt x="9807" y="3864"/>
                  </a:cubicBezTo>
                  <a:cubicBezTo>
                    <a:pt x="9840" y="3880"/>
                    <a:pt x="9857" y="3913"/>
                    <a:pt x="9873" y="3946"/>
                  </a:cubicBezTo>
                  <a:cubicBezTo>
                    <a:pt x="9890" y="4012"/>
                    <a:pt x="9824" y="4111"/>
                    <a:pt x="9725" y="4177"/>
                  </a:cubicBezTo>
                  <a:cubicBezTo>
                    <a:pt x="9659" y="4210"/>
                    <a:pt x="9609" y="4243"/>
                    <a:pt x="9543" y="4276"/>
                  </a:cubicBezTo>
                  <a:cubicBezTo>
                    <a:pt x="9494" y="4292"/>
                    <a:pt x="9428" y="4309"/>
                    <a:pt x="9346" y="4325"/>
                  </a:cubicBezTo>
                  <a:cubicBezTo>
                    <a:pt x="9197" y="4358"/>
                    <a:pt x="9049" y="4391"/>
                    <a:pt x="8901" y="4391"/>
                  </a:cubicBezTo>
                  <a:cubicBezTo>
                    <a:pt x="8794" y="4404"/>
                    <a:pt x="8682" y="4409"/>
                    <a:pt x="8569" y="4409"/>
                  </a:cubicBezTo>
                  <a:cubicBezTo>
                    <a:pt x="8459" y="4409"/>
                    <a:pt x="8348" y="4404"/>
                    <a:pt x="8239" y="4395"/>
                  </a:cubicBezTo>
                  <a:lnTo>
                    <a:pt x="8239" y="4395"/>
                  </a:lnTo>
                  <a:cubicBezTo>
                    <a:pt x="8428" y="4292"/>
                    <a:pt x="8619" y="4193"/>
                    <a:pt x="8818" y="4111"/>
                  </a:cubicBezTo>
                  <a:lnTo>
                    <a:pt x="9247" y="3929"/>
                  </a:lnTo>
                  <a:cubicBezTo>
                    <a:pt x="9379" y="3880"/>
                    <a:pt x="9510" y="3831"/>
                    <a:pt x="9642" y="3831"/>
                  </a:cubicBezTo>
                  <a:close/>
                  <a:moveTo>
                    <a:pt x="5222" y="1"/>
                  </a:moveTo>
                  <a:cubicBezTo>
                    <a:pt x="5113" y="1"/>
                    <a:pt x="5008" y="22"/>
                    <a:pt x="4912" y="56"/>
                  </a:cubicBezTo>
                  <a:cubicBezTo>
                    <a:pt x="4714" y="106"/>
                    <a:pt x="4550" y="221"/>
                    <a:pt x="4401" y="370"/>
                  </a:cubicBezTo>
                  <a:cubicBezTo>
                    <a:pt x="4269" y="551"/>
                    <a:pt x="4204" y="716"/>
                    <a:pt x="4171" y="913"/>
                  </a:cubicBezTo>
                  <a:cubicBezTo>
                    <a:pt x="4105" y="1276"/>
                    <a:pt x="4171" y="1622"/>
                    <a:pt x="4286" y="1935"/>
                  </a:cubicBezTo>
                  <a:cubicBezTo>
                    <a:pt x="4396" y="2235"/>
                    <a:pt x="4544" y="2516"/>
                    <a:pt x="4721" y="2774"/>
                  </a:cubicBezTo>
                  <a:lnTo>
                    <a:pt x="4721" y="2774"/>
                  </a:lnTo>
                  <a:cubicBezTo>
                    <a:pt x="4670" y="2874"/>
                    <a:pt x="4618" y="2974"/>
                    <a:pt x="4566" y="3072"/>
                  </a:cubicBezTo>
                  <a:cubicBezTo>
                    <a:pt x="3412" y="5215"/>
                    <a:pt x="1847" y="7127"/>
                    <a:pt x="1" y="8742"/>
                  </a:cubicBezTo>
                  <a:lnTo>
                    <a:pt x="149" y="8923"/>
                  </a:lnTo>
                  <a:cubicBezTo>
                    <a:pt x="2193" y="7489"/>
                    <a:pt x="3874" y="5545"/>
                    <a:pt x="5044" y="3336"/>
                  </a:cubicBezTo>
                  <a:cubicBezTo>
                    <a:pt x="5061" y="3305"/>
                    <a:pt x="5077" y="3273"/>
                    <a:pt x="5094" y="3242"/>
                  </a:cubicBezTo>
                  <a:lnTo>
                    <a:pt x="5094" y="3242"/>
                  </a:lnTo>
                  <a:cubicBezTo>
                    <a:pt x="5188" y="3344"/>
                    <a:pt x="5287" y="3442"/>
                    <a:pt x="5390" y="3534"/>
                  </a:cubicBezTo>
                  <a:cubicBezTo>
                    <a:pt x="5868" y="3979"/>
                    <a:pt x="6428" y="4309"/>
                    <a:pt x="7038" y="4506"/>
                  </a:cubicBezTo>
                  <a:cubicBezTo>
                    <a:pt x="7154" y="4544"/>
                    <a:pt x="7271" y="4577"/>
                    <a:pt x="7390" y="4606"/>
                  </a:cubicBezTo>
                  <a:lnTo>
                    <a:pt x="7390" y="4606"/>
                  </a:lnTo>
                  <a:cubicBezTo>
                    <a:pt x="5457" y="5863"/>
                    <a:pt x="3996" y="7802"/>
                    <a:pt x="3281" y="9994"/>
                  </a:cubicBezTo>
                  <a:lnTo>
                    <a:pt x="3495" y="10077"/>
                  </a:lnTo>
                  <a:cubicBezTo>
                    <a:pt x="3874" y="8907"/>
                    <a:pt x="4451" y="7803"/>
                    <a:pt x="5225" y="6880"/>
                  </a:cubicBezTo>
                  <a:cubicBezTo>
                    <a:pt x="5621" y="6402"/>
                    <a:pt x="6049" y="5957"/>
                    <a:pt x="6511" y="5561"/>
                  </a:cubicBezTo>
                  <a:cubicBezTo>
                    <a:pt x="6894" y="5233"/>
                    <a:pt x="7311" y="4938"/>
                    <a:pt x="7744" y="4678"/>
                  </a:cubicBezTo>
                  <a:lnTo>
                    <a:pt x="7744" y="4678"/>
                  </a:lnTo>
                  <a:cubicBezTo>
                    <a:pt x="7975" y="4716"/>
                    <a:pt x="8208" y="4736"/>
                    <a:pt x="8440" y="4736"/>
                  </a:cubicBezTo>
                  <a:cubicBezTo>
                    <a:pt x="8606" y="4736"/>
                    <a:pt x="8771" y="4726"/>
                    <a:pt x="8934" y="4704"/>
                  </a:cubicBezTo>
                  <a:cubicBezTo>
                    <a:pt x="9098" y="4688"/>
                    <a:pt x="9263" y="4655"/>
                    <a:pt x="9412" y="4622"/>
                  </a:cubicBezTo>
                  <a:cubicBezTo>
                    <a:pt x="9494" y="4605"/>
                    <a:pt x="9576" y="4589"/>
                    <a:pt x="9659" y="4556"/>
                  </a:cubicBezTo>
                  <a:cubicBezTo>
                    <a:pt x="9741" y="4523"/>
                    <a:pt x="9824" y="4473"/>
                    <a:pt x="9890" y="4424"/>
                  </a:cubicBezTo>
                  <a:cubicBezTo>
                    <a:pt x="9955" y="4358"/>
                    <a:pt x="10038" y="4309"/>
                    <a:pt x="10087" y="4210"/>
                  </a:cubicBezTo>
                  <a:cubicBezTo>
                    <a:pt x="10137" y="4127"/>
                    <a:pt x="10170" y="3995"/>
                    <a:pt x="10137" y="3880"/>
                  </a:cubicBezTo>
                  <a:cubicBezTo>
                    <a:pt x="10120" y="3765"/>
                    <a:pt x="10038" y="3666"/>
                    <a:pt x="9922" y="3616"/>
                  </a:cubicBezTo>
                  <a:cubicBezTo>
                    <a:pt x="9824" y="3567"/>
                    <a:pt x="9725" y="3550"/>
                    <a:pt x="9642" y="3550"/>
                  </a:cubicBezTo>
                  <a:cubicBezTo>
                    <a:pt x="9461" y="3567"/>
                    <a:pt x="9280" y="3616"/>
                    <a:pt x="9148" y="3682"/>
                  </a:cubicBezTo>
                  <a:lnTo>
                    <a:pt x="8719" y="3880"/>
                  </a:lnTo>
                  <a:cubicBezTo>
                    <a:pt x="8439" y="4012"/>
                    <a:pt x="8159" y="4144"/>
                    <a:pt x="7879" y="4309"/>
                  </a:cubicBezTo>
                  <a:cubicBezTo>
                    <a:pt x="7861" y="4319"/>
                    <a:pt x="7842" y="4329"/>
                    <a:pt x="7824" y="4340"/>
                  </a:cubicBezTo>
                  <a:lnTo>
                    <a:pt x="7824" y="4340"/>
                  </a:lnTo>
                  <a:cubicBezTo>
                    <a:pt x="7597" y="4299"/>
                    <a:pt x="7374" y="4249"/>
                    <a:pt x="7170" y="4160"/>
                  </a:cubicBezTo>
                  <a:cubicBezTo>
                    <a:pt x="6610" y="3962"/>
                    <a:pt x="6082" y="3649"/>
                    <a:pt x="5670" y="3237"/>
                  </a:cubicBezTo>
                  <a:cubicBezTo>
                    <a:pt x="5538" y="3110"/>
                    <a:pt x="5414" y="2974"/>
                    <a:pt x="5302" y="2831"/>
                  </a:cubicBezTo>
                  <a:lnTo>
                    <a:pt x="5302" y="2831"/>
                  </a:lnTo>
                  <a:cubicBezTo>
                    <a:pt x="5496" y="2437"/>
                    <a:pt x="5674" y="2038"/>
                    <a:pt x="5835" y="1622"/>
                  </a:cubicBezTo>
                  <a:cubicBezTo>
                    <a:pt x="5901" y="1490"/>
                    <a:pt x="5951" y="1325"/>
                    <a:pt x="6000" y="1144"/>
                  </a:cubicBezTo>
                  <a:cubicBezTo>
                    <a:pt x="6033" y="979"/>
                    <a:pt x="6049" y="765"/>
                    <a:pt x="5983" y="551"/>
                  </a:cubicBezTo>
                  <a:cubicBezTo>
                    <a:pt x="5918" y="353"/>
                    <a:pt x="5753" y="139"/>
                    <a:pt x="5522" y="56"/>
                  </a:cubicBezTo>
                  <a:cubicBezTo>
                    <a:pt x="5421" y="17"/>
                    <a:pt x="5320" y="1"/>
                    <a:pt x="5222" y="1"/>
                  </a:cubicBezTo>
                  <a:close/>
                </a:path>
              </a:pathLst>
            </a:custGeom>
            <a:solidFill>
              <a:srgbClr val="3C3C3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kern="0"/>
            </a:p>
          </p:txBody>
        </p:sp>
      </p:grpSp>
      <p:pic>
        <p:nvPicPr>
          <p:cNvPr id="23" name="Picture 22">
            <a:extLst>
              <a:ext uri="{FF2B5EF4-FFF2-40B4-BE49-F238E27FC236}">
                <a16:creationId xmlns:a16="http://schemas.microsoft.com/office/drawing/2014/main" id="{488C00FA-198B-DA8A-EEA4-82AB64790E53}"/>
              </a:ext>
            </a:extLst>
          </p:cNvPr>
          <p:cNvPicPr>
            <a:picLocks noChangeAspect="1"/>
          </p:cNvPicPr>
          <p:nvPr/>
        </p:nvPicPr>
        <p:blipFill>
          <a:blip r:embed="rId3">
            <a:clrChange>
              <a:clrFrom>
                <a:srgbClr val="FFFFFF"/>
              </a:clrFrom>
              <a:clrTo>
                <a:srgbClr val="FFFFFF">
                  <a:alpha val="0"/>
                </a:srgbClr>
              </a:clrTo>
            </a:clrChange>
          </a:blip>
          <a:srcRect l="-1519" t="3981" r="64560" b="31916"/>
          <a:stretch/>
        </p:blipFill>
        <p:spPr>
          <a:xfrm>
            <a:off x="1" y="3393469"/>
            <a:ext cx="4070015" cy="3970812"/>
          </a:xfrm>
          <a:prstGeom prst="rect">
            <a:avLst/>
          </a:prstGeom>
        </p:spPr>
      </p:pic>
      <p:sp>
        <p:nvSpPr>
          <p:cNvPr id="25" name="Bắt đầu">
            <a:extLst>
              <a:ext uri="{FF2B5EF4-FFF2-40B4-BE49-F238E27FC236}">
                <a16:creationId xmlns:a16="http://schemas.microsoft.com/office/drawing/2014/main" id="{B91EA3BC-528E-1933-A745-B8BFCDDAED49}"/>
              </a:ext>
            </a:extLst>
          </p:cNvPr>
          <p:cNvSpPr/>
          <p:nvPr/>
        </p:nvSpPr>
        <p:spPr>
          <a:xfrm>
            <a:off x="3410612" y="5283385"/>
            <a:ext cx="1445424" cy="1445424"/>
          </a:xfrm>
          <a:prstGeom prst="star8">
            <a:avLst>
              <a:gd name="adj" fmla="val 40611"/>
            </a:avLst>
          </a:prstGeom>
          <a:blipFill dpi="0" rotWithShape="1">
            <a:blip r:embed="rId4" cstate="hq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p:spPr>
        <p:txBody>
          <a:bodyPr rtlCol="0" anchor="ctr"/>
          <a:lstStyle/>
          <a:p>
            <a:pPr algn="ctr" defTabSz="914377">
              <a:defRPr/>
            </a:pPr>
            <a:r>
              <a:rPr lang="en-US" sz="3200" b="1" dirty="0">
                <a:solidFill>
                  <a:srgbClr val="7030A0"/>
                </a:solidFill>
                <a:latin typeface="Calibri" panose="020F0502020204030204"/>
                <a:cs typeface="Arial"/>
                <a:sym typeface="Arial"/>
              </a:rPr>
              <a:t>15s</a:t>
            </a:r>
          </a:p>
          <a:p>
            <a:pPr algn="ctr" defTabSz="914377">
              <a:defRPr/>
            </a:pPr>
            <a:r>
              <a:rPr lang="en-US" b="1" dirty="0">
                <a:solidFill>
                  <a:srgbClr val="7030A0"/>
                </a:solidFill>
                <a:latin typeface="Calibri" panose="020F0502020204030204"/>
                <a:cs typeface="Arial"/>
                <a:sym typeface="Arial"/>
              </a:rPr>
              <a:t>BẮT ĐẦU</a:t>
            </a:r>
          </a:p>
        </p:txBody>
      </p:sp>
      <p:sp>
        <p:nvSpPr>
          <p:cNvPr id="26" name="Bình đồng hồ">
            <a:extLst>
              <a:ext uri="{FF2B5EF4-FFF2-40B4-BE49-F238E27FC236}">
                <a16:creationId xmlns:a16="http://schemas.microsoft.com/office/drawing/2014/main" id="{E95B5D96-8D4B-F293-BDFA-57513C2FA6F5}"/>
              </a:ext>
            </a:extLst>
          </p:cNvPr>
          <p:cNvSpPr/>
          <p:nvPr/>
        </p:nvSpPr>
        <p:spPr>
          <a:xfrm flipV="1">
            <a:off x="3984840" y="3515952"/>
            <a:ext cx="669032" cy="1321017"/>
          </a:xfrm>
          <a:custGeom>
            <a:avLst/>
            <a:gdLst>
              <a:gd name="connsiteX0" fmla="*/ 621764 w 1243528"/>
              <a:gd name="connsiteY0" fmla="*/ 1227686 h 2455372"/>
              <a:gd name="connsiteX1" fmla="*/ 1243528 w 1243528"/>
              <a:gd name="connsiteY1" fmla="*/ 605922 h 2455372"/>
              <a:gd name="connsiteX2" fmla="*/ 1243528 w 1243528"/>
              <a:gd name="connsiteY2" fmla="*/ 0 h 2455372"/>
              <a:gd name="connsiteX3" fmla="*/ 0 w 1243528"/>
              <a:gd name="connsiteY3" fmla="*/ 0 h 2455372"/>
              <a:gd name="connsiteX4" fmla="*/ 0 w 1243528"/>
              <a:gd name="connsiteY4" fmla="*/ 605922 h 2455372"/>
              <a:gd name="connsiteX5" fmla="*/ 621764 w 1243528"/>
              <a:gd name="connsiteY5" fmla="*/ 1227686 h 2455372"/>
              <a:gd name="connsiteX6" fmla="*/ 0 w 1243528"/>
              <a:gd name="connsiteY6" fmla="*/ 2455372 h 2455372"/>
              <a:gd name="connsiteX7" fmla="*/ 1243528 w 1243528"/>
              <a:gd name="connsiteY7" fmla="*/ 2455372 h 2455372"/>
              <a:gd name="connsiteX8" fmla="*/ 1243528 w 1243528"/>
              <a:gd name="connsiteY8" fmla="*/ 1849450 h 2455372"/>
              <a:gd name="connsiteX9" fmla="*/ 621764 w 1243528"/>
              <a:gd name="connsiteY9" fmla="*/ 1227686 h 2455372"/>
              <a:gd name="connsiteX10" fmla="*/ 0 w 1243528"/>
              <a:gd name="connsiteY10" fmla="*/ 1849450 h 245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3528" h="2455372">
                <a:moveTo>
                  <a:pt x="621764" y="1227686"/>
                </a:moveTo>
                <a:cubicBezTo>
                  <a:pt x="965155" y="1227686"/>
                  <a:pt x="1243528" y="949312"/>
                  <a:pt x="1243528" y="605922"/>
                </a:cubicBezTo>
                <a:lnTo>
                  <a:pt x="1243528" y="0"/>
                </a:lnTo>
                <a:lnTo>
                  <a:pt x="0" y="0"/>
                </a:lnTo>
                <a:lnTo>
                  <a:pt x="0" y="605922"/>
                </a:lnTo>
                <a:cubicBezTo>
                  <a:pt x="0" y="949312"/>
                  <a:pt x="278374" y="1227686"/>
                  <a:pt x="621764" y="1227686"/>
                </a:cubicBezTo>
                <a:close/>
                <a:moveTo>
                  <a:pt x="0" y="2455372"/>
                </a:moveTo>
                <a:lnTo>
                  <a:pt x="1243528" y="2455372"/>
                </a:lnTo>
                <a:lnTo>
                  <a:pt x="1243528" y="1849450"/>
                </a:lnTo>
                <a:cubicBezTo>
                  <a:pt x="1243528" y="1506060"/>
                  <a:pt x="965155" y="1227686"/>
                  <a:pt x="621764" y="1227686"/>
                </a:cubicBezTo>
                <a:cubicBezTo>
                  <a:pt x="278374" y="1227686"/>
                  <a:pt x="0" y="1506060"/>
                  <a:pt x="0" y="1849450"/>
                </a:cubicBezTo>
                <a:close/>
              </a:path>
            </a:pathLst>
          </a:custGeom>
          <a:solidFill>
            <a:sysClr val="window" lastClr="FFFFFF"/>
          </a:solidFill>
          <a:ln w="12700" cap="flat" cmpd="sng" algn="ctr">
            <a:noFill/>
            <a:prstDash val="solid"/>
            <a:miter lim="800000"/>
          </a:ln>
          <a:effectLst/>
        </p:spPr>
        <p:txBody>
          <a:bodyPr wrap="square" rtlCol="0" anchor="ctr">
            <a:noAutofit/>
          </a:bodyPr>
          <a:lstStyle/>
          <a:p>
            <a:pPr algn="ctr" defTabSz="914377">
              <a:defRPr/>
            </a:pPr>
            <a:endParaRPr lang="en-US">
              <a:solidFill>
                <a:prstClr val="white"/>
              </a:solidFill>
              <a:latin typeface="Calibri" panose="020F0502020204030204"/>
              <a:cs typeface="Arial"/>
              <a:sym typeface="Arial"/>
            </a:endParaRPr>
          </a:p>
        </p:txBody>
      </p:sp>
      <p:sp>
        <p:nvSpPr>
          <p:cNvPr id="27" name="Rectangle 26">
            <a:extLst>
              <a:ext uri="{FF2B5EF4-FFF2-40B4-BE49-F238E27FC236}">
                <a16:creationId xmlns:a16="http://schemas.microsoft.com/office/drawing/2014/main" id="{B20685E8-668B-6398-53F1-B2892C54812D}"/>
              </a:ext>
            </a:extLst>
          </p:cNvPr>
          <p:cNvSpPr/>
          <p:nvPr/>
        </p:nvSpPr>
        <p:spPr>
          <a:xfrm>
            <a:off x="3883325" y="3326897"/>
            <a:ext cx="876299" cy="189051"/>
          </a:xfrm>
          <a:prstGeom prst="rect">
            <a:avLst/>
          </a:prstGeom>
          <a:blipFill dpi="0" rotWithShape="1">
            <a:blip r:embed="rId5">
              <a:extLst>
                <a:ext uri="{28A0092B-C50C-407E-A947-70E740481C1C}">
                  <a14:useLocalDpi xmlns:a14="http://schemas.microsoft.com/office/drawing/2010/main" val="0"/>
                </a:ext>
              </a:extLst>
            </a:blip>
            <a:srcRect/>
            <a:stretch>
              <a:fillRect l="-24166" t="-291456" r="-23058" b="-290968"/>
            </a:stretch>
          </a:blipFill>
          <a:ln w="12700" cap="flat" cmpd="sng" algn="ctr">
            <a:noFill/>
            <a:prstDash val="solid"/>
            <a:miter lim="800000"/>
          </a:ln>
          <a:effectLst/>
        </p:spPr>
        <p:txBody>
          <a:bodyPr rtlCol="0" anchor="ctr"/>
          <a:lstStyle/>
          <a:p>
            <a:pPr algn="ctr" defTabSz="914377">
              <a:defRPr/>
            </a:pPr>
            <a:endParaRPr lang="en-US">
              <a:solidFill>
                <a:prstClr val="white"/>
              </a:solidFill>
              <a:latin typeface="Calibri" panose="020F0502020204030204"/>
              <a:cs typeface="Arial"/>
              <a:sym typeface="Arial"/>
            </a:endParaRPr>
          </a:p>
        </p:txBody>
      </p:sp>
      <p:sp>
        <p:nvSpPr>
          <p:cNvPr id="28" name="Freeform: Shape 27">
            <a:extLst>
              <a:ext uri="{FF2B5EF4-FFF2-40B4-BE49-F238E27FC236}">
                <a16:creationId xmlns:a16="http://schemas.microsoft.com/office/drawing/2014/main" id="{27973BF0-B576-7724-B289-4605CED895E1}"/>
              </a:ext>
            </a:extLst>
          </p:cNvPr>
          <p:cNvSpPr/>
          <p:nvPr/>
        </p:nvSpPr>
        <p:spPr>
          <a:xfrm rot="10800000">
            <a:off x="3980273" y="3562690"/>
            <a:ext cx="669032" cy="609940"/>
          </a:xfrm>
          <a:custGeom>
            <a:avLst/>
            <a:gdLst>
              <a:gd name="connsiteX0" fmla="*/ 1243528 w 1243528"/>
              <a:gd name="connsiteY0" fmla="*/ 905914 h 905914"/>
              <a:gd name="connsiteX1" fmla="*/ 0 w 1243528"/>
              <a:gd name="connsiteY1" fmla="*/ 905914 h 905914"/>
              <a:gd name="connsiteX2" fmla="*/ 0 w 1243528"/>
              <a:gd name="connsiteY2" fmla="*/ 621764 h 905914"/>
              <a:gd name="connsiteX3" fmla="*/ 621764 w 1243528"/>
              <a:gd name="connsiteY3" fmla="*/ 0 h 905914"/>
              <a:gd name="connsiteX4" fmla="*/ 1243528 w 1243528"/>
              <a:gd name="connsiteY4" fmla="*/ 621764 h 905914"/>
              <a:gd name="connsiteX0" fmla="*/ 1243528 w 1243528"/>
              <a:gd name="connsiteY0" fmla="*/ 1048789 h 1048789"/>
              <a:gd name="connsiteX1" fmla="*/ 0 w 1243528"/>
              <a:gd name="connsiteY1" fmla="*/ 905914 h 1048789"/>
              <a:gd name="connsiteX2" fmla="*/ 0 w 1243528"/>
              <a:gd name="connsiteY2" fmla="*/ 621764 h 1048789"/>
              <a:gd name="connsiteX3" fmla="*/ 621764 w 1243528"/>
              <a:gd name="connsiteY3" fmla="*/ 0 h 1048789"/>
              <a:gd name="connsiteX4" fmla="*/ 1243528 w 1243528"/>
              <a:gd name="connsiteY4" fmla="*/ 621764 h 1048789"/>
              <a:gd name="connsiteX5" fmla="*/ 1243528 w 1243528"/>
              <a:gd name="connsiteY5" fmla="*/ 1048789 h 1048789"/>
              <a:gd name="connsiteX0" fmla="*/ 1243528 w 1243528"/>
              <a:gd name="connsiteY0" fmla="*/ 1048789 h 1133695"/>
              <a:gd name="connsiteX1" fmla="*/ 0 w 1243528"/>
              <a:gd name="connsiteY1" fmla="*/ 905914 h 1133695"/>
              <a:gd name="connsiteX2" fmla="*/ 0 w 1243528"/>
              <a:gd name="connsiteY2" fmla="*/ 621764 h 1133695"/>
              <a:gd name="connsiteX3" fmla="*/ 621764 w 1243528"/>
              <a:gd name="connsiteY3" fmla="*/ 0 h 1133695"/>
              <a:gd name="connsiteX4" fmla="*/ 1243528 w 1243528"/>
              <a:gd name="connsiteY4" fmla="*/ 621764 h 1133695"/>
              <a:gd name="connsiteX5" fmla="*/ 1243528 w 1243528"/>
              <a:gd name="connsiteY5" fmla="*/ 1048789 h 113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528" h="1133695">
                <a:moveTo>
                  <a:pt x="1243528" y="1048789"/>
                </a:moveTo>
                <a:cubicBezTo>
                  <a:pt x="733769" y="1286914"/>
                  <a:pt x="414509" y="953539"/>
                  <a:pt x="0" y="905914"/>
                </a:cubicBezTo>
                <a:lnTo>
                  <a:pt x="0" y="621764"/>
                </a:lnTo>
                <a:cubicBezTo>
                  <a:pt x="0" y="278374"/>
                  <a:pt x="278374" y="0"/>
                  <a:pt x="621764" y="0"/>
                </a:cubicBezTo>
                <a:cubicBezTo>
                  <a:pt x="965154" y="0"/>
                  <a:pt x="1243528" y="278374"/>
                  <a:pt x="1243528" y="621764"/>
                </a:cubicBezTo>
                <a:lnTo>
                  <a:pt x="1243528" y="1048789"/>
                </a:lnTo>
                <a:close/>
              </a:path>
            </a:pathLst>
          </a:custGeom>
          <a:solidFill>
            <a:srgbClr val="A6763C"/>
          </a:solidFill>
          <a:ln w="12700" cap="flat" cmpd="sng" algn="ctr">
            <a:noFill/>
            <a:prstDash val="solid"/>
            <a:miter lim="800000"/>
          </a:ln>
          <a:effectLst/>
        </p:spPr>
        <p:txBody>
          <a:bodyPr wrap="square" rtlCol="0" anchor="ctr">
            <a:noAutofit/>
          </a:bodyPr>
          <a:lstStyle/>
          <a:p>
            <a:pPr algn="ctr" defTabSz="914377">
              <a:defRPr/>
            </a:pPr>
            <a:endParaRPr lang="en-US">
              <a:solidFill>
                <a:prstClr val="white"/>
              </a:solidFill>
              <a:latin typeface="Calibri" panose="020F0502020204030204"/>
              <a:cs typeface="Arial"/>
              <a:sym typeface="Arial"/>
            </a:endParaRPr>
          </a:p>
        </p:txBody>
      </p:sp>
      <p:sp>
        <p:nvSpPr>
          <p:cNvPr id="29" name="Freeform: Shape 28">
            <a:extLst>
              <a:ext uri="{FF2B5EF4-FFF2-40B4-BE49-F238E27FC236}">
                <a16:creationId xmlns:a16="http://schemas.microsoft.com/office/drawing/2014/main" id="{0FD6332E-09AB-526F-C2C4-91CDE5348DFB}"/>
              </a:ext>
            </a:extLst>
          </p:cNvPr>
          <p:cNvSpPr/>
          <p:nvPr/>
        </p:nvSpPr>
        <p:spPr>
          <a:xfrm>
            <a:off x="3984839" y="4255075"/>
            <a:ext cx="673271" cy="581891"/>
          </a:xfrm>
          <a:custGeom>
            <a:avLst/>
            <a:gdLst>
              <a:gd name="connsiteX0" fmla="*/ 621764 w 1243528"/>
              <a:gd name="connsiteY0" fmla="*/ 0 h 902797"/>
              <a:gd name="connsiteX1" fmla="*/ 1243528 w 1243528"/>
              <a:gd name="connsiteY1" fmla="*/ 621764 h 902797"/>
              <a:gd name="connsiteX2" fmla="*/ 1243528 w 1243528"/>
              <a:gd name="connsiteY2" fmla="*/ 902797 h 902797"/>
              <a:gd name="connsiteX3" fmla="*/ 0 w 1243528"/>
              <a:gd name="connsiteY3" fmla="*/ 902797 h 902797"/>
              <a:gd name="connsiteX4" fmla="*/ 0 w 1243528"/>
              <a:gd name="connsiteY4" fmla="*/ 621764 h 902797"/>
              <a:gd name="connsiteX5" fmla="*/ 621764 w 1243528"/>
              <a:gd name="connsiteY5" fmla="*/ 0 h 902797"/>
              <a:gd name="connsiteX0" fmla="*/ 621764 w 1243528"/>
              <a:gd name="connsiteY0" fmla="*/ 18227 h 921024"/>
              <a:gd name="connsiteX1" fmla="*/ 1157803 w 1243528"/>
              <a:gd name="connsiteY1" fmla="*/ 344716 h 921024"/>
              <a:gd name="connsiteX2" fmla="*/ 1243528 w 1243528"/>
              <a:gd name="connsiteY2" fmla="*/ 921024 h 921024"/>
              <a:gd name="connsiteX3" fmla="*/ 0 w 1243528"/>
              <a:gd name="connsiteY3" fmla="*/ 921024 h 921024"/>
              <a:gd name="connsiteX4" fmla="*/ 0 w 1243528"/>
              <a:gd name="connsiteY4" fmla="*/ 639991 h 921024"/>
              <a:gd name="connsiteX5" fmla="*/ 621764 w 1243528"/>
              <a:gd name="connsiteY5" fmla="*/ 18227 h 921024"/>
              <a:gd name="connsiteX0" fmla="*/ 621764 w 1243528"/>
              <a:gd name="connsiteY0" fmla="*/ 18227 h 921024"/>
              <a:gd name="connsiteX1" fmla="*/ 1224478 w 1243528"/>
              <a:gd name="connsiteY1" fmla="*/ 344716 h 921024"/>
              <a:gd name="connsiteX2" fmla="*/ 1243528 w 1243528"/>
              <a:gd name="connsiteY2" fmla="*/ 921024 h 921024"/>
              <a:gd name="connsiteX3" fmla="*/ 0 w 1243528"/>
              <a:gd name="connsiteY3" fmla="*/ 921024 h 921024"/>
              <a:gd name="connsiteX4" fmla="*/ 0 w 1243528"/>
              <a:gd name="connsiteY4" fmla="*/ 639991 h 921024"/>
              <a:gd name="connsiteX5" fmla="*/ 621764 w 1243528"/>
              <a:gd name="connsiteY5" fmla="*/ 18227 h 921024"/>
              <a:gd name="connsiteX0" fmla="*/ 326489 w 1243528"/>
              <a:gd name="connsiteY0" fmla="*/ 30828 h 866950"/>
              <a:gd name="connsiteX1" fmla="*/ 1224478 w 1243528"/>
              <a:gd name="connsiteY1" fmla="*/ 290642 h 866950"/>
              <a:gd name="connsiteX2" fmla="*/ 1243528 w 1243528"/>
              <a:gd name="connsiteY2" fmla="*/ 866950 h 866950"/>
              <a:gd name="connsiteX3" fmla="*/ 0 w 1243528"/>
              <a:gd name="connsiteY3" fmla="*/ 866950 h 866950"/>
              <a:gd name="connsiteX4" fmla="*/ 0 w 1243528"/>
              <a:gd name="connsiteY4" fmla="*/ 585917 h 866950"/>
              <a:gd name="connsiteX5" fmla="*/ 326489 w 1243528"/>
              <a:gd name="connsiteY5" fmla="*/ 30828 h 866950"/>
              <a:gd name="connsiteX0" fmla="*/ 326489 w 1243528"/>
              <a:gd name="connsiteY0" fmla="*/ 9546 h 845668"/>
              <a:gd name="connsiteX1" fmla="*/ 1224478 w 1243528"/>
              <a:gd name="connsiteY1" fmla="*/ 269360 h 845668"/>
              <a:gd name="connsiteX2" fmla="*/ 1243528 w 1243528"/>
              <a:gd name="connsiteY2" fmla="*/ 845668 h 845668"/>
              <a:gd name="connsiteX3" fmla="*/ 0 w 1243528"/>
              <a:gd name="connsiteY3" fmla="*/ 845668 h 845668"/>
              <a:gd name="connsiteX4" fmla="*/ 0 w 1243528"/>
              <a:gd name="connsiteY4" fmla="*/ 564635 h 845668"/>
              <a:gd name="connsiteX5" fmla="*/ 326489 w 1243528"/>
              <a:gd name="connsiteY5" fmla="*/ 9546 h 845668"/>
              <a:gd name="connsiteX0" fmla="*/ 328578 w 1245617"/>
              <a:gd name="connsiteY0" fmla="*/ 26196 h 862318"/>
              <a:gd name="connsiteX1" fmla="*/ 1226567 w 1245617"/>
              <a:gd name="connsiteY1" fmla="*/ 286010 h 862318"/>
              <a:gd name="connsiteX2" fmla="*/ 1245617 w 1245617"/>
              <a:gd name="connsiteY2" fmla="*/ 862318 h 862318"/>
              <a:gd name="connsiteX3" fmla="*/ 2089 w 1245617"/>
              <a:gd name="connsiteY3" fmla="*/ 862318 h 862318"/>
              <a:gd name="connsiteX4" fmla="*/ 2089 w 1245617"/>
              <a:gd name="connsiteY4" fmla="*/ 581285 h 862318"/>
              <a:gd name="connsiteX5" fmla="*/ 30665 w 1245617"/>
              <a:gd name="connsiteY5" fmla="*/ 71743 h 862318"/>
              <a:gd name="connsiteX6" fmla="*/ 328578 w 1245617"/>
              <a:gd name="connsiteY6" fmla="*/ 26196 h 862318"/>
              <a:gd name="connsiteX0" fmla="*/ 661953 w 1245617"/>
              <a:gd name="connsiteY0" fmla="*/ 9119 h 930966"/>
              <a:gd name="connsiteX1" fmla="*/ 1226567 w 1245617"/>
              <a:gd name="connsiteY1" fmla="*/ 354658 h 930966"/>
              <a:gd name="connsiteX2" fmla="*/ 1245617 w 1245617"/>
              <a:gd name="connsiteY2" fmla="*/ 930966 h 930966"/>
              <a:gd name="connsiteX3" fmla="*/ 2089 w 1245617"/>
              <a:gd name="connsiteY3" fmla="*/ 930966 h 930966"/>
              <a:gd name="connsiteX4" fmla="*/ 2089 w 1245617"/>
              <a:gd name="connsiteY4" fmla="*/ 649933 h 930966"/>
              <a:gd name="connsiteX5" fmla="*/ 30665 w 1245617"/>
              <a:gd name="connsiteY5" fmla="*/ 140391 h 930966"/>
              <a:gd name="connsiteX6" fmla="*/ 661953 w 1245617"/>
              <a:gd name="connsiteY6" fmla="*/ 9119 h 930966"/>
              <a:gd name="connsiteX0" fmla="*/ 661953 w 1253507"/>
              <a:gd name="connsiteY0" fmla="*/ 9119 h 930966"/>
              <a:gd name="connsiteX1" fmla="*/ 1253507 w 1253507"/>
              <a:gd name="connsiteY1" fmla="*/ 354658 h 930966"/>
              <a:gd name="connsiteX2" fmla="*/ 1245617 w 1253507"/>
              <a:gd name="connsiteY2" fmla="*/ 930966 h 930966"/>
              <a:gd name="connsiteX3" fmla="*/ 2089 w 1253507"/>
              <a:gd name="connsiteY3" fmla="*/ 930966 h 930966"/>
              <a:gd name="connsiteX4" fmla="*/ 2089 w 1253507"/>
              <a:gd name="connsiteY4" fmla="*/ 649933 h 930966"/>
              <a:gd name="connsiteX5" fmla="*/ 30665 w 1253507"/>
              <a:gd name="connsiteY5" fmla="*/ 140391 h 930966"/>
              <a:gd name="connsiteX6" fmla="*/ 661953 w 1253507"/>
              <a:gd name="connsiteY6" fmla="*/ 9119 h 930966"/>
              <a:gd name="connsiteX0" fmla="*/ 645790 w 1253507"/>
              <a:gd name="connsiteY0" fmla="*/ 3725 h 1081558"/>
              <a:gd name="connsiteX1" fmla="*/ 1253507 w 1253507"/>
              <a:gd name="connsiteY1" fmla="*/ 505250 h 1081558"/>
              <a:gd name="connsiteX2" fmla="*/ 1245617 w 1253507"/>
              <a:gd name="connsiteY2" fmla="*/ 1081558 h 1081558"/>
              <a:gd name="connsiteX3" fmla="*/ 2089 w 1253507"/>
              <a:gd name="connsiteY3" fmla="*/ 1081558 h 1081558"/>
              <a:gd name="connsiteX4" fmla="*/ 2089 w 1253507"/>
              <a:gd name="connsiteY4" fmla="*/ 800525 h 1081558"/>
              <a:gd name="connsiteX5" fmla="*/ 30665 w 1253507"/>
              <a:gd name="connsiteY5" fmla="*/ 290983 h 1081558"/>
              <a:gd name="connsiteX6" fmla="*/ 645790 w 1253507"/>
              <a:gd name="connsiteY6" fmla="*/ 3725 h 108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507" h="1081558">
                <a:moveTo>
                  <a:pt x="645790" y="3725"/>
                </a:moveTo>
                <a:cubicBezTo>
                  <a:pt x="849597" y="39436"/>
                  <a:pt x="1253507" y="161860"/>
                  <a:pt x="1253507" y="505250"/>
                </a:cubicBezTo>
                <a:lnTo>
                  <a:pt x="1245617" y="1081558"/>
                </a:lnTo>
                <a:lnTo>
                  <a:pt x="2089" y="1081558"/>
                </a:lnTo>
                <a:lnTo>
                  <a:pt x="2089" y="800525"/>
                </a:lnTo>
                <a:cubicBezTo>
                  <a:pt x="13202" y="679875"/>
                  <a:pt x="-23750" y="383498"/>
                  <a:pt x="30665" y="290983"/>
                </a:cubicBezTo>
                <a:cubicBezTo>
                  <a:pt x="85080" y="198468"/>
                  <a:pt x="441983" y="-31986"/>
                  <a:pt x="645790" y="3725"/>
                </a:cubicBezTo>
                <a:close/>
              </a:path>
            </a:pathLst>
          </a:custGeom>
          <a:solidFill>
            <a:srgbClr val="A6763C"/>
          </a:solidFill>
          <a:ln w="12700" cap="flat" cmpd="sng" algn="ctr">
            <a:noFill/>
            <a:prstDash val="solid"/>
            <a:miter lim="800000"/>
          </a:ln>
          <a:effectLst/>
        </p:spPr>
        <p:txBody>
          <a:bodyPr wrap="square" rtlCol="0" anchor="ctr">
            <a:noAutofit/>
          </a:bodyPr>
          <a:lstStyle/>
          <a:p>
            <a:pPr algn="ctr" defTabSz="914377">
              <a:defRPr/>
            </a:pPr>
            <a:endParaRPr lang="en-US">
              <a:solidFill>
                <a:prstClr val="white"/>
              </a:solidFill>
              <a:latin typeface="Calibri" panose="020F0502020204030204"/>
              <a:cs typeface="Arial"/>
              <a:sym typeface="Arial"/>
            </a:endParaRPr>
          </a:p>
        </p:txBody>
      </p:sp>
      <p:sp>
        <p:nvSpPr>
          <p:cNvPr id="30" name="Rectangle: Rounded Corners 29">
            <a:extLst>
              <a:ext uri="{FF2B5EF4-FFF2-40B4-BE49-F238E27FC236}">
                <a16:creationId xmlns:a16="http://schemas.microsoft.com/office/drawing/2014/main" id="{F2C412B5-3DFD-7E0D-E7DF-6615015A07A1}"/>
              </a:ext>
            </a:extLst>
          </p:cNvPr>
          <p:cNvSpPr/>
          <p:nvPr/>
        </p:nvSpPr>
        <p:spPr>
          <a:xfrm>
            <a:off x="4302200" y="3836413"/>
            <a:ext cx="24597" cy="1000553"/>
          </a:xfrm>
          <a:prstGeom prst="roundRect">
            <a:avLst/>
          </a:prstGeom>
          <a:solidFill>
            <a:srgbClr val="A6763C"/>
          </a:solidFill>
          <a:ln w="12700" cap="flat" cmpd="sng" algn="ctr">
            <a:noFill/>
            <a:prstDash val="solid"/>
            <a:miter lim="800000"/>
          </a:ln>
          <a:effectLst/>
        </p:spPr>
        <p:txBody>
          <a:bodyPr rtlCol="0" anchor="ctr"/>
          <a:lstStyle/>
          <a:p>
            <a:pPr algn="ctr" defTabSz="914377">
              <a:defRPr/>
            </a:pPr>
            <a:endParaRPr lang="en-US">
              <a:solidFill>
                <a:prstClr val="white"/>
              </a:solidFill>
              <a:latin typeface="Calibri" panose="020F0502020204030204"/>
              <a:cs typeface="Arial"/>
              <a:sym typeface="Arial"/>
            </a:endParaRPr>
          </a:p>
        </p:txBody>
      </p:sp>
      <p:sp>
        <p:nvSpPr>
          <p:cNvPr id="31" name="Rectangle 30">
            <a:extLst>
              <a:ext uri="{FF2B5EF4-FFF2-40B4-BE49-F238E27FC236}">
                <a16:creationId xmlns:a16="http://schemas.microsoft.com/office/drawing/2014/main" id="{208D01A7-EC64-7C73-EE27-C874914C0FAA}"/>
              </a:ext>
            </a:extLst>
          </p:cNvPr>
          <p:cNvSpPr/>
          <p:nvPr/>
        </p:nvSpPr>
        <p:spPr>
          <a:xfrm>
            <a:off x="3881207" y="4836967"/>
            <a:ext cx="876299" cy="189051"/>
          </a:xfrm>
          <a:prstGeom prst="rect">
            <a:avLst/>
          </a:prstGeom>
          <a:blipFill dpi="0" rotWithShape="1">
            <a:blip r:embed="rId5">
              <a:extLst>
                <a:ext uri="{28A0092B-C50C-407E-A947-70E740481C1C}">
                  <a14:useLocalDpi xmlns:a14="http://schemas.microsoft.com/office/drawing/2010/main" val="0"/>
                </a:ext>
              </a:extLst>
            </a:blip>
            <a:srcRect/>
            <a:stretch>
              <a:fillRect l="-24166" t="-291456" r="-23058" b="-290968"/>
            </a:stretch>
          </a:blipFill>
          <a:ln w="12700" cap="flat" cmpd="sng" algn="ctr">
            <a:noFill/>
            <a:prstDash val="solid"/>
            <a:miter lim="800000"/>
          </a:ln>
          <a:effectLst/>
        </p:spPr>
        <p:txBody>
          <a:bodyPr rtlCol="0" anchor="ctr"/>
          <a:lstStyle/>
          <a:p>
            <a:pPr algn="ctr" defTabSz="914377">
              <a:defRPr/>
            </a:pPr>
            <a:endParaRPr lang="en-US">
              <a:solidFill>
                <a:prstClr val="white"/>
              </a:solidFill>
              <a:latin typeface="Calibri" panose="020F0502020204030204"/>
              <a:cs typeface="Arial"/>
              <a:sym typeface="Arial"/>
            </a:endParaRPr>
          </a:p>
        </p:txBody>
      </p:sp>
      <p:sp>
        <p:nvSpPr>
          <p:cNvPr id="18" name="TextBox 17">
            <a:extLst>
              <a:ext uri="{FF2B5EF4-FFF2-40B4-BE49-F238E27FC236}">
                <a16:creationId xmlns:a16="http://schemas.microsoft.com/office/drawing/2014/main" id="{CCE5B1C4-EB29-3582-CDAB-C69A89BC5601}"/>
              </a:ext>
            </a:extLst>
          </p:cNvPr>
          <p:cNvSpPr txBox="1"/>
          <p:nvPr/>
        </p:nvSpPr>
        <p:spPr>
          <a:xfrm>
            <a:off x="4637334" y="435983"/>
            <a:ext cx="7670526" cy="3170099"/>
          </a:xfrm>
          <a:prstGeom prst="rect">
            <a:avLst/>
          </a:prstGeom>
          <a:noFill/>
        </p:spPr>
        <p:txBody>
          <a:bodyPr wrap="square">
            <a:spAutoFit/>
          </a:bodyPr>
          <a:lstStyle/>
          <a:p>
            <a:pPr algn="ctr">
              <a:spcAft>
                <a:spcPts val="800"/>
              </a:spcAft>
            </a:pPr>
            <a:r>
              <a:rPr lang="vi-VN" sz="4000" i="1"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Từng phen khóc lóc theo cha</a:t>
            </a:r>
            <a:br>
              <a:rPr lang="vi-VN" sz="4000" i="1"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br>
            <a:r>
              <a:rPr lang="vi-VN" sz="4000" i="1"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Rồi đem nợ nước thù nhà ra cân</a:t>
            </a:r>
            <a:br>
              <a:rPr lang="vi-VN" sz="4000" i="1"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br>
            <a:r>
              <a:rPr lang="vi-VN" sz="4000" i="1"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Núi Lam tìm giúp minh quân</a:t>
            </a:r>
            <a:br>
              <a:rPr lang="vi-VN" sz="4000" i="1"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br>
            <a:r>
              <a:rPr lang="vi-VN" sz="4000" i="1"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Bình Ngô Đại Cáo, bút thầm ra tay?</a:t>
            </a:r>
            <a:br>
              <a:rPr lang="vi-VN" sz="4000" i="1"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br>
            <a:r>
              <a:rPr lang="vi-VN" sz="4000" b="1" i="1"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Là ai?</a:t>
            </a:r>
            <a:endParaRPr lang="en-SG" sz="32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Thân Thế Và Sự Nghiệp Của Danh Nhân Văn Hoá Thế Giới Nguyễn Trãi - iWATER,  ĐẠI LÝ GIAO NƯỚC UỐNG TP.HCM (028) 7309 9799">
            <a:extLst>
              <a:ext uri="{FF2B5EF4-FFF2-40B4-BE49-F238E27FC236}">
                <a16:creationId xmlns:a16="http://schemas.microsoft.com/office/drawing/2014/main" id="{DC205E14-B612-1D10-793D-CA52F3104B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50211" y="3562691"/>
            <a:ext cx="6052248" cy="312223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CD5586DC-9116-8F07-F909-5DD1D816B4CD}"/>
              </a:ext>
            </a:extLst>
          </p:cNvPr>
          <p:cNvSpPr txBox="1"/>
          <p:nvPr/>
        </p:nvSpPr>
        <p:spPr>
          <a:xfrm>
            <a:off x="550308" y="1098962"/>
            <a:ext cx="3631717" cy="1938992"/>
          </a:xfrm>
          <a:prstGeom prst="rect">
            <a:avLst/>
          </a:prstGeom>
          <a:noFill/>
        </p:spPr>
        <p:txBody>
          <a:bodyPr wrap="square">
            <a:spAutoFit/>
          </a:bodyPr>
          <a:lstStyle/>
          <a:p>
            <a:pPr algn="ctr"/>
            <a:r>
              <a:rPr lang="vi-VN" sz="4000" dirty="0">
                <a:solidFill>
                  <a:schemeClr val="tx1">
                    <a:lumMod val="25000"/>
                  </a:schemeClr>
                </a:solidFill>
                <a:effectLst/>
                <a:latin typeface="Times New Roman" panose="02020603050405020304" pitchFamily="18" charset="0"/>
                <a:ea typeface="Calibri" panose="020F0502020204030204" pitchFamily="34" charset="0"/>
              </a:rPr>
              <a:t>Nêu hiểu biết của em về cuộc đời Nguyễn Trãi </a:t>
            </a:r>
            <a:endParaRPr lang="en-SG" sz="4000" dirty="0">
              <a:solidFill>
                <a:schemeClr val="tx1">
                  <a:lumMod val="25000"/>
                </a:schemeClr>
              </a:solidFill>
            </a:endParaRPr>
          </a:p>
        </p:txBody>
      </p:sp>
    </p:spTree>
    <p:extLst>
      <p:ext uri="{BB962C8B-B14F-4D97-AF65-F5344CB8AC3E}">
        <p14:creationId xmlns:p14="http://schemas.microsoft.com/office/powerpoint/2010/main" val="422437557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hidden"/>
                                      </p:to>
                                    </p:set>
                                  </p:childTnLst>
                                </p:cTn>
                              </p:par>
                              <p:par>
                                <p:cTn id="7" presetID="9" presetClass="emph" presetSubtype="0" grpId="0" nodeType="withEffect">
                                  <p:stCondLst>
                                    <p:cond delay="0"/>
                                  </p:stCondLst>
                                  <p:childTnLst>
                                    <p:set>
                                      <p:cBhvr>
                                        <p:cTn id="8" dur="indefinite"/>
                                        <p:tgtEl>
                                          <p:spTgt spid="26"/>
                                        </p:tgtEl>
                                        <p:attrNameLst>
                                          <p:attrName>style.opacity</p:attrName>
                                        </p:attrNameLst>
                                      </p:cBhvr>
                                      <p:to>
                                        <p:strVal val="0.5"/>
                                      </p:to>
                                    </p:set>
                                    <p:animEffect filter="image" prLst="opacity: 0.5">
                                      <p:cBhvr rctx="IE">
                                        <p:cTn id="9" dur="indefinite"/>
                                        <p:tgtEl>
                                          <p:spTgt spid="26"/>
                                        </p:tgtEl>
                                      </p:cBhvr>
                                    </p:animEffect>
                                  </p:childTnLst>
                                  <p:subTnLst>
                                    <p:audio>
                                      <p:cMediaNode>
                                        <p:cTn display="0" masterRel="sameClick">
                                          <p:stCondLst>
                                            <p:cond evt="begin" delay="0">
                                              <p:tn val="7"/>
                                            </p:cond>
                                          </p:stCondLst>
                                          <p:endCondLst>
                                            <p:cond evt="onStopAudio" delay="0">
                                              <p:tgtEl>
                                                <p:sldTgt/>
                                              </p:tgtEl>
                                            </p:cond>
                                          </p:endCondLst>
                                        </p:cTn>
                                        <p:tgtEl>
                                          <p:sndTgt r:embed="rId2" name="15s.wav"/>
                                        </p:tgtEl>
                                      </p:cMediaNode>
                                    </p:audio>
                                  </p:subTnLst>
                                </p:cTn>
                              </p:par>
                              <p:par>
                                <p:cTn id="10" presetID="1" presetClass="entr" presetSubtype="0"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childTnLst>
                                </p:cTn>
                              </p:par>
                              <p:par>
                                <p:cTn id="12" presetID="22" presetClass="exit" presetSubtype="1" fill="hold" grpId="1" nodeType="withEffect">
                                  <p:stCondLst>
                                    <p:cond delay="0"/>
                                  </p:stCondLst>
                                  <p:childTnLst>
                                    <p:animEffect transition="out" filter="wipe(up)">
                                      <p:cBhvr>
                                        <p:cTn id="13" dur="27000"/>
                                        <p:tgtEl>
                                          <p:spTgt spid="30"/>
                                        </p:tgtEl>
                                      </p:cBhvr>
                                    </p:animEffect>
                                    <p:set>
                                      <p:cBhvr>
                                        <p:cTn id="14" dur="1" fill="hold">
                                          <p:stCondLst>
                                            <p:cond delay="26999"/>
                                          </p:stCondLst>
                                        </p:cTn>
                                        <p:tgtEl>
                                          <p:spTgt spid="30"/>
                                        </p:tgtEl>
                                        <p:attrNameLst>
                                          <p:attrName>style.visibility</p:attrName>
                                        </p:attrNameLst>
                                      </p:cBhvr>
                                      <p:to>
                                        <p:strVal val="hidden"/>
                                      </p:to>
                                    </p:set>
                                  </p:childTnLst>
                                </p:cTn>
                              </p:par>
                              <p:par>
                                <p:cTn id="15" presetID="22" presetClass="exit" presetSubtype="1" fill="hold" grpId="0" nodeType="withEffect">
                                  <p:stCondLst>
                                    <p:cond delay="0"/>
                                  </p:stCondLst>
                                  <p:childTnLst>
                                    <p:animEffect transition="out" filter="wipe(up)">
                                      <p:cBhvr>
                                        <p:cTn id="16" dur="15000"/>
                                        <p:tgtEl>
                                          <p:spTgt spid="28"/>
                                        </p:tgtEl>
                                      </p:cBhvr>
                                    </p:animEffect>
                                    <p:set>
                                      <p:cBhvr>
                                        <p:cTn id="17" dur="1" fill="hold">
                                          <p:stCondLst>
                                            <p:cond delay="14999"/>
                                          </p:stCondLst>
                                        </p:cTn>
                                        <p:tgtEl>
                                          <p:spTgt spid="28"/>
                                        </p:tgtEl>
                                        <p:attrNameLst>
                                          <p:attrName>style.visibility</p:attrName>
                                        </p:attrNameLst>
                                      </p:cBhvr>
                                      <p:to>
                                        <p:strVal val="hidden"/>
                                      </p:to>
                                    </p:set>
                                  </p:childTnLst>
                                </p:cTn>
                              </p:par>
                              <p:par>
                                <p:cTn id="18" presetID="22" presetClass="entr" presetSubtype="4"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wipe(down)">
                                      <p:cBhvr>
                                        <p:cTn id="20" dur="15000"/>
                                        <p:tgtEl>
                                          <p:spTgt spid="2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barn(inVertical)">
                                      <p:cBhvr>
                                        <p:cTn id="25" dur="500"/>
                                        <p:tgtEl>
                                          <p:spTgt spid="102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barn(inVertical)">
                                      <p:cBhvr>
                                        <p:cTn id="3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8" grpId="0" animBg="1"/>
      <p:bldP spid="29" grpId="0" animBg="1"/>
      <p:bldP spid="30" grpId="0" animBg="1"/>
      <p:bldP spid="30" grpId="1" animBg="1"/>
      <p:bldP spid="2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00968-701F-B574-203E-1216574B38BD}"/>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4B2E2BBC-A369-E463-5E3D-1755CD81443A}"/>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A261F652-D7EB-B5A6-9D41-088FE5B0892F}"/>
                </a:ext>
              </a:extLst>
            </p:cNvPr>
            <p:cNvPicPr>
              <a:picLocks noChangeAspect="1"/>
            </p:cNvPicPr>
            <p:nvPr/>
          </p:nvPicPr>
          <p:blipFill>
            <a:blip r:embed="rId3"/>
            <a:stretch>
              <a:fillRect/>
            </a:stretch>
          </p:blipFill>
          <p:spPr>
            <a:xfrm>
              <a:off x="0" y="0"/>
              <a:ext cx="12192000" cy="6858000"/>
            </a:xfrm>
            <a:prstGeom prst="rect">
              <a:avLst/>
            </a:prstGeom>
          </p:spPr>
        </p:pic>
        <p:pic>
          <p:nvPicPr>
            <p:cNvPr id="24" name="Picture 23">
              <a:extLst>
                <a:ext uri="{FF2B5EF4-FFF2-40B4-BE49-F238E27FC236}">
                  <a16:creationId xmlns:a16="http://schemas.microsoft.com/office/drawing/2014/main" id="{744D33B4-CB58-A5AE-84A0-6CEFEEA55006}"/>
                </a:ext>
              </a:extLst>
            </p:cNvPr>
            <p:cNvPicPr>
              <a:picLocks noChangeAspect="1"/>
            </p:cNvPicPr>
            <p:nvPr/>
          </p:nvPicPr>
          <p:blipFill rotWithShape="1">
            <a:blip r:embed="rId3"/>
            <a:srcRect l="63839" t="45632" r="2386" b="37229"/>
            <a:stretch/>
          </p:blipFill>
          <p:spPr>
            <a:xfrm>
              <a:off x="0" y="3429000"/>
              <a:ext cx="3494314" cy="1115760"/>
            </a:xfrm>
            <a:prstGeom prst="rect">
              <a:avLst/>
            </a:prstGeom>
          </p:spPr>
        </p:pic>
        <p:pic>
          <p:nvPicPr>
            <p:cNvPr id="26" name="Picture 25">
              <a:extLst>
                <a:ext uri="{FF2B5EF4-FFF2-40B4-BE49-F238E27FC236}">
                  <a16:creationId xmlns:a16="http://schemas.microsoft.com/office/drawing/2014/main" id="{FA2F2315-C114-D488-E8FF-65317580C43F}"/>
                </a:ext>
              </a:extLst>
            </p:cNvPr>
            <p:cNvPicPr>
              <a:picLocks noChangeAspect="1"/>
            </p:cNvPicPr>
            <p:nvPr/>
          </p:nvPicPr>
          <p:blipFill rotWithShape="1">
            <a:blip r:embed="rId3"/>
            <a:srcRect l="63839" t="45632" r="2386" b="37229"/>
            <a:stretch/>
          </p:blipFill>
          <p:spPr>
            <a:xfrm>
              <a:off x="0" y="2871120"/>
              <a:ext cx="2174736" cy="1115760"/>
            </a:xfrm>
            <a:prstGeom prst="rect">
              <a:avLst/>
            </a:prstGeom>
          </p:spPr>
        </p:pic>
        <p:pic>
          <p:nvPicPr>
            <p:cNvPr id="27" name="Picture 26">
              <a:extLst>
                <a:ext uri="{FF2B5EF4-FFF2-40B4-BE49-F238E27FC236}">
                  <a16:creationId xmlns:a16="http://schemas.microsoft.com/office/drawing/2014/main" id="{6F5B1C92-7976-CBA3-1070-F04F69B2E9E2}"/>
                </a:ext>
              </a:extLst>
            </p:cNvPr>
            <p:cNvPicPr>
              <a:picLocks noChangeAspect="1"/>
            </p:cNvPicPr>
            <p:nvPr/>
          </p:nvPicPr>
          <p:blipFill rotWithShape="1">
            <a:blip r:embed="rId3"/>
            <a:srcRect l="63839" t="45632" r="2386" b="37229"/>
            <a:stretch/>
          </p:blipFill>
          <p:spPr>
            <a:xfrm>
              <a:off x="2174737" y="2871118"/>
              <a:ext cx="960350" cy="1096497"/>
            </a:xfrm>
            <a:prstGeom prst="rect">
              <a:avLst/>
            </a:prstGeom>
          </p:spPr>
        </p:pic>
      </p:grpSp>
      <p:sp>
        <p:nvSpPr>
          <p:cNvPr id="3" name="矩形 2">
            <a:extLst>
              <a:ext uri="{FF2B5EF4-FFF2-40B4-BE49-F238E27FC236}">
                <a16:creationId xmlns:a16="http://schemas.microsoft.com/office/drawing/2014/main" id="{636E1BB2-9E96-AFA8-90B0-BE439C1F24EF}"/>
              </a:ext>
            </a:extLst>
          </p:cNvPr>
          <p:cNvSpPr/>
          <p:nvPr/>
        </p:nvSpPr>
        <p:spPr>
          <a:xfrm>
            <a:off x="2782958" y="-1"/>
            <a:ext cx="6694136" cy="653144"/>
          </a:xfrm>
          <a:prstGeom prst="rect">
            <a:avLst/>
          </a:prstGeom>
          <a:solidFill>
            <a:srgbClr val="B0936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95号-手刻宋" panose="00000500000000000000" pitchFamily="2" charset="-122"/>
              <a:ea typeface="字魂95号-手刻宋" panose="00000500000000000000" pitchFamily="2" charset="-122"/>
              <a:cs typeface="Arial"/>
            </a:endParaRPr>
          </a:p>
        </p:txBody>
      </p:sp>
      <p:pic>
        <p:nvPicPr>
          <p:cNvPr id="13" name="Picture 12" descr="A close-up of a branch&#10;&#10;Description automatically generated">
            <a:extLst>
              <a:ext uri="{FF2B5EF4-FFF2-40B4-BE49-F238E27FC236}">
                <a16:creationId xmlns:a16="http://schemas.microsoft.com/office/drawing/2014/main" id="{4E060428-9FCA-CB5D-6B1B-B043D8D518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502229" cy="2172966"/>
          </a:xfrm>
          <a:prstGeom prst="rect">
            <a:avLst/>
          </a:prstGeom>
        </p:spPr>
      </p:pic>
      <p:pic>
        <p:nvPicPr>
          <p:cNvPr id="14" name="图片 103">
            <a:extLst>
              <a:ext uri="{FF2B5EF4-FFF2-40B4-BE49-F238E27FC236}">
                <a16:creationId xmlns:a16="http://schemas.microsoft.com/office/drawing/2014/main" id="{9B7992D4-FEAB-47AD-3DE8-E9869FC162D8}"/>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9834227" y="-55305"/>
            <a:ext cx="1106926" cy="888060"/>
          </a:xfrm>
          <a:prstGeom prst="rect">
            <a:avLst/>
          </a:prstGeom>
        </p:spPr>
      </p:pic>
      <p:pic>
        <p:nvPicPr>
          <p:cNvPr id="16" name="图片 31">
            <a:extLst>
              <a:ext uri="{FF2B5EF4-FFF2-40B4-BE49-F238E27FC236}">
                <a16:creationId xmlns:a16="http://schemas.microsoft.com/office/drawing/2014/main" id="{B3E027EC-834D-B446-CC71-692811B48817}"/>
              </a:ext>
            </a:extLst>
          </p:cNvPr>
          <p:cNvPicPr>
            <a:picLocks noChangeAspect="1"/>
          </p:cNvPicPr>
          <p:nvPr/>
        </p:nvPicPr>
        <p:blipFill rotWithShape="1">
          <a:blip r:embed="rId6" cstate="screen"/>
          <a:srcRect/>
          <a:stretch>
            <a:fillRect/>
          </a:stretch>
        </p:blipFill>
        <p:spPr>
          <a:xfrm>
            <a:off x="1236900" y="-42797"/>
            <a:ext cx="937836" cy="863045"/>
          </a:xfrm>
          <a:prstGeom prst="rect">
            <a:avLst/>
          </a:prstGeom>
        </p:spPr>
      </p:pic>
      <p:pic>
        <p:nvPicPr>
          <p:cNvPr id="17" name="图片 32">
            <a:extLst>
              <a:ext uri="{FF2B5EF4-FFF2-40B4-BE49-F238E27FC236}">
                <a16:creationId xmlns:a16="http://schemas.microsoft.com/office/drawing/2014/main" id="{B8D92F7A-E2C7-C92C-157E-DEB66E5DE5FA}"/>
              </a:ext>
            </a:extLst>
          </p:cNvPr>
          <p:cNvPicPr>
            <a:picLocks noChangeAspect="1"/>
          </p:cNvPicPr>
          <p:nvPr/>
        </p:nvPicPr>
        <p:blipFill rotWithShape="1">
          <a:blip r:embed="rId7" cstate="screen">
            <a:alphaModFix amt="50000"/>
          </a:blip>
          <a:srcRect/>
          <a:stretch>
            <a:fillRect/>
          </a:stretch>
        </p:blipFill>
        <p:spPr>
          <a:xfrm rot="941536">
            <a:off x="10929655" y="426608"/>
            <a:ext cx="1016359" cy="935306"/>
          </a:xfrm>
          <a:prstGeom prst="rect">
            <a:avLst/>
          </a:prstGeom>
        </p:spPr>
      </p:pic>
      <p:pic>
        <p:nvPicPr>
          <p:cNvPr id="22" name="图片 103">
            <a:extLst>
              <a:ext uri="{FF2B5EF4-FFF2-40B4-BE49-F238E27FC236}">
                <a16:creationId xmlns:a16="http://schemas.microsoft.com/office/drawing/2014/main" id="{63608A14-AAE8-F022-8E26-1DCE66826EA3}"/>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1502229" y="99719"/>
            <a:ext cx="1106926" cy="888060"/>
          </a:xfrm>
          <a:prstGeom prst="rect">
            <a:avLst/>
          </a:prstGeom>
        </p:spPr>
      </p:pic>
      <p:grpSp>
        <p:nvGrpSpPr>
          <p:cNvPr id="2" name="组合 39">
            <a:extLst>
              <a:ext uri="{FF2B5EF4-FFF2-40B4-BE49-F238E27FC236}">
                <a16:creationId xmlns:a16="http://schemas.microsoft.com/office/drawing/2014/main" id="{661CF73C-A750-718B-D2E3-FF6F07D804E7}"/>
              </a:ext>
            </a:extLst>
          </p:cNvPr>
          <p:cNvGrpSpPr/>
          <p:nvPr/>
        </p:nvGrpSpPr>
        <p:grpSpPr>
          <a:xfrm>
            <a:off x="5357972" y="1283489"/>
            <a:ext cx="5185019" cy="986360"/>
            <a:chOff x="73349" y="1614466"/>
            <a:chExt cx="5749785" cy="2106351"/>
          </a:xfrm>
        </p:grpSpPr>
        <p:grpSp>
          <p:nvGrpSpPr>
            <p:cNvPr id="4" name="组合 34">
              <a:extLst>
                <a:ext uri="{FF2B5EF4-FFF2-40B4-BE49-F238E27FC236}">
                  <a16:creationId xmlns:a16="http://schemas.microsoft.com/office/drawing/2014/main" id="{6DBFAC05-E851-6BD6-7D36-6F93B387723E}"/>
                </a:ext>
              </a:extLst>
            </p:cNvPr>
            <p:cNvGrpSpPr/>
            <p:nvPr/>
          </p:nvGrpSpPr>
          <p:grpSpPr>
            <a:xfrm>
              <a:off x="73349" y="1614467"/>
              <a:ext cx="5749785" cy="1960372"/>
              <a:chOff x="569774" y="1614467"/>
              <a:chExt cx="4732684" cy="1960372"/>
            </a:xfrm>
          </p:grpSpPr>
          <p:sp>
            <p:nvSpPr>
              <p:cNvPr id="6" name="圆角矩形 30">
                <a:extLst>
                  <a:ext uri="{FF2B5EF4-FFF2-40B4-BE49-F238E27FC236}">
                    <a16:creationId xmlns:a16="http://schemas.microsoft.com/office/drawing/2014/main" id="{DB585FAC-823F-0F62-4082-1EA2B3048EBD}"/>
                  </a:ext>
                </a:extLst>
              </p:cNvPr>
              <p:cNvSpPr/>
              <p:nvPr/>
            </p:nvSpPr>
            <p:spPr>
              <a:xfrm>
                <a:off x="569774" y="1614467"/>
                <a:ext cx="4732684" cy="1960372"/>
              </a:xfrm>
              <a:prstGeom prst="roundRect">
                <a:avLst>
                  <a:gd name="adj" fmla="val 10006"/>
                </a:avLst>
              </a:prstGeom>
              <a:noFill/>
              <a:ln w="25400" cap="rnd" cmpd="sng" algn="ctr">
                <a:solidFill>
                  <a:srgbClr val="0A86DC"/>
                </a:solidFill>
                <a:prstDash val="lgDash"/>
                <a:round/>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Tx/>
                  <a:buNone/>
                  <a:tabLst/>
                  <a:defRPr/>
                </a:pPr>
                <a:endParaRPr kumimoji="0" lang="zh-CN" altLang="en-US" sz="4400" b="1" i="0" u="none" strike="noStrike" kern="0" cap="none" spc="0" normalizeH="0" baseline="0" noProof="0">
                  <a:ln>
                    <a:noFill/>
                  </a:ln>
                  <a:solidFill>
                    <a:prstClr val="white"/>
                  </a:solidFill>
                  <a:effectLst/>
                  <a:uLnTx/>
                  <a:uFillTx/>
                  <a:latin typeface="Times New Roman" panose="02020603050405020304" pitchFamily="18" charset="0"/>
                  <a:ea typeface="思源宋体 CN" panose="02020400000000000000" pitchFamily="18" charset="-122"/>
                  <a:cs typeface="Times New Roman" panose="02020603050405020304" pitchFamily="18" charset="0"/>
                  <a:sym typeface="思源宋体 CN" panose="02020400000000000000" pitchFamily="18" charset="-122"/>
                </a:endParaRPr>
              </a:p>
            </p:txBody>
          </p:sp>
          <p:sp>
            <p:nvSpPr>
              <p:cNvPr id="7" name="圆角矩形 31">
                <a:extLst>
                  <a:ext uri="{FF2B5EF4-FFF2-40B4-BE49-F238E27FC236}">
                    <a16:creationId xmlns:a16="http://schemas.microsoft.com/office/drawing/2014/main" id="{EE66FF8C-B7F0-9D3A-21AF-D9CC4E72042C}"/>
                  </a:ext>
                </a:extLst>
              </p:cNvPr>
              <p:cNvSpPr/>
              <p:nvPr/>
            </p:nvSpPr>
            <p:spPr>
              <a:xfrm>
                <a:off x="694221" y="1820039"/>
                <a:ext cx="4561871" cy="1550312"/>
              </a:xfrm>
              <a:prstGeom prst="roundRect">
                <a:avLst>
                  <a:gd name="adj" fmla="val 10006"/>
                </a:avLst>
              </a:prstGeom>
              <a:solidFill>
                <a:srgbClr val="ED7D31">
                  <a:lumMod val="20000"/>
                  <a:lumOff val="80000"/>
                </a:srgbClr>
              </a:solidFill>
              <a:ln w="25400" cap="rnd" cmpd="sng" algn="ctr">
                <a:noFill/>
                <a:prstDash val="lgDash"/>
                <a:round/>
              </a:ln>
              <a:effectLst/>
            </p:spPr>
            <p:txBody>
              <a:bodyPr rtlCol="0" anchor="ctr"/>
              <a:lstStyle/>
              <a:p>
                <a:pPr marL="0" marR="0" lvl="0" indent="0" algn="ctr" defTabSz="914377" eaLnBrk="1" fontAlgn="auto" latinLnBrk="0" hangingPunct="1">
                  <a:lnSpc>
                    <a:spcPct val="100000"/>
                  </a:lnSpc>
                  <a:spcBef>
                    <a:spcPts val="0"/>
                  </a:spcBef>
                  <a:spcAft>
                    <a:spcPts val="800"/>
                  </a:spcAft>
                  <a:buClrTx/>
                  <a:buSzTx/>
                  <a:buFontTx/>
                  <a:buNone/>
                  <a:tabLst/>
                  <a:defRPr/>
                </a:pPr>
                <a:r>
                  <a:rPr kumimoji="0" lang="en-US" sz="3733"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c/ THÔNG ĐIỆP</a:t>
                </a:r>
                <a:endParaRPr kumimoji="0" lang="en-SG" sz="6400" b="1" i="0" u="none" strike="noStrike" kern="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endParaRPr>
              </a:p>
            </p:txBody>
          </p:sp>
        </p:grpSp>
        <p:sp>
          <p:nvSpPr>
            <p:cNvPr id="5" name="矩形 33">
              <a:extLst>
                <a:ext uri="{FF2B5EF4-FFF2-40B4-BE49-F238E27FC236}">
                  <a16:creationId xmlns:a16="http://schemas.microsoft.com/office/drawing/2014/main" id="{8ECA662C-3A25-089A-5B7D-80B9E9BE127E}"/>
                </a:ext>
              </a:extLst>
            </p:cNvPr>
            <p:cNvSpPr/>
            <p:nvPr/>
          </p:nvSpPr>
          <p:spPr>
            <a:xfrm>
              <a:off x="627263" y="1614466"/>
              <a:ext cx="4572003" cy="2106351"/>
            </a:xfrm>
            <a:prstGeom prst="rect">
              <a:avLst/>
            </a:prstGeom>
          </p:spPr>
          <p:txBody>
            <a:bodyPr>
              <a:spAutoFit/>
            </a:bodyPr>
            <a:lstStyle/>
            <a:p>
              <a:pPr marL="0" marR="0" lvl="0" indent="0" algn="ctr" defTabSz="685783" eaLnBrk="1" fontAlgn="auto" latinLnBrk="0" hangingPunct="1">
                <a:lnSpc>
                  <a:spcPct val="150000"/>
                </a:lnSpc>
                <a:spcBef>
                  <a:spcPts val="0"/>
                </a:spcBef>
                <a:spcAft>
                  <a:spcPts val="0"/>
                </a:spcAft>
                <a:buClrTx/>
                <a:buSzTx/>
                <a:buFontTx/>
                <a:buNone/>
                <a:tabLst/>
                <a:defRPr/>
              </a:pPr>
              <a:endParaRPr kumimoji="0" sz="4400" b="1"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Arial"/>
              </a:endParaRPr>
            </a:p>
          </p:txBody>
        </p:sp>
      </p:grpSp>
      <p:grpSp>
        <p:nvGrpSpPr>
          <p:cNvPr id="8" name="组合 38">
            <a:extLst>
              <a:ext uri="{FF2B5EF4-FFF2-40B4-BE49-F238E27FC236}">
                <a16:creationId xmlns:a16="http://schemas.microsoft.com/office/drawing/2014/main" id="{A17E0C0A-509E-1501-414A-17965C6A6125}"/>
              </a:ext>
            </a:extLst>
          </p:cNvPr>
          <p:cNvGrpSpPr/>
          <p:nvPr/>
        </p:nvGrpSpPr>
        <p:grpSpPr>
          <a:xfrm>
            <a:off x="4158343" y="2819399"/>
            <a:ext cx="7609115" cy="3755572"/>
            <a:chOff x="440180" y="3419486"/>
            <a:chExt cx="4946168" cy="2127299"/>
          </a:xfrm>
        </p:grpSpPr>
        <p:grpSp>
          <p:nvGrpSpPr>
            <p:cNvPr id="9" name="组合 35">
              <a:extLst>
                <a:ext uri="{FF2B5EF4-FFF2-40B4-BE49-F238E27FC236}">
                  <a16:creationId xmlns:a16="http://schemas.microsoft.com/office/drawing/2014/main" id="{888E9333-4666-1DDF-F1CA-95CC144AC037}"/>
                </a:ext>
              </a:extLst>
            </p:cNvPr>
            <p:cNvGrpSpPr/>
            <p:nvPr/>
          </p:nvGrpSpPr>
          <p:grpSpPr>
            <a:xfrm>
              <a:off x="440180" y="3419486"/>
              <a:ext cx="4946168" cy="2127299"/>
              <a:chOff x="871714" y="1500142"/>
              <a:chExt cx="4071222" cy="1553976"/>
            </a:xfrm>
          </p:grpSpPr>
          <p:sp>
            <p:nvSpPr>
              <p:cNvPr id="12" name="圆角矩形 36">
                <a:extLst>
                  <a:ext uri="{FF2B5EF4-FFF2-40B4-BE49-F238E27FC236}">
                    <a16:creationId xmlns:a16="http://schemas.microsoft.com/office/drawing/2014/main" id="{334E0C2D-A274-E2FE-0B7E-45F26A57CB21}"/>
                  </a:ext>
                </a:extLst>
              </p:cNvPr>
              <p:cNvSpPr/>
              <p:nvPr/>
            </p:nvSpPr>
            <p:spPr>
              <a:xfrm>
                <a:off x="871714" y="1500142"/>
                <a:ext cx="4071222" cy="1553976"/>
              </a:xfrm>
              <a:prstGeom prst="roundRect">
                <a:avLst>
                  <a:gd name="adj" fmla="val 10006"/>
                </a:avLst>
              </a:prstGeom>
              <a:noFill/>
              <a:ln w="25400" cap="rnd" cmpd="sng" algn="ctr">
                <a:solidFill>
                  <a:srgbClr val="0A86DC"/>
                </a:solidFill>
                <a:prstDash val="lgDash"/>
                <a:round/>
              </a:ln>
              <a:effectLst/>
            </p:spPr>
            <p:txBody>
              <a:bodyPr rtlCol="0" anchor="ctr"/>
              <a:lstStyle/>
              <a:p>
                <a:pPr algn="ctr" defTabSz="685783">
                  <a:defRPr/>
                </a:pPr>
                <a:endParaRPr lang="zh-CN" altLang="en-US" sz="1351" kern="0">
                  <a:solidFill>
                    <a:prstClr val="white"/>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5" name="圆角矩形 37">
                <a:extLst>
                  <a:ext uri="{FF2B5EF4-FFF2-40B4-BE49-F238E27FC236}">
                    <a16:creationId xmlns:a16="http://schemas.microsoft.com/office/drawing/2014/main" id="{A7A736AF-5C55-6CB7-106E-D26E8AA49EDA}"/>
                  </a:ext>
                </a:extLst>
              </p:cNvPr>
              <p:cNvSpPr/>
              <p:nvPr/>
            </p:nvSpPr>
            <p:spPr>
              <a:xfrm>
                <a:off x="988736" y="1618130"/>
                <a:ext cx="3837179" cy="1318001"/>
              </a:xfrm>
              <a:prstGeom prst="roundRect">
                <a:avLst>
                  <a:gd name="adj" fmla="val 10006"/>
                </a:avLst>
              </a:prstGeom>
              <a:solidFill>
                <a:srgbClr val="8FB1E8">
                  <a:lumMod val="20000"/>
                  <a:lumOff val="80000"/>
                </a:srgbClr>
              </a:solidFill>
              <a:ln w="25400" cap="rnd" cmpd="sng" algn="ctr">
                <a:noFill/>
                <a:prstDash val="lgDash"/>
                <a:round/>
              </a:ln>
              <a:effectLst/>
            </p:spPr>
            <p:txBody>
              <a:bodyPr rtlCol="0" anchor="ctr"/>
              <a:lstStyle/>
              <a:p>
                <a:pPr algn="ctr" defTabSz="685783">
                  <a:lnSpc>
                    <a:spcPct val="150000"/>
                  </a:lnSpc>
                  <a:defRPr/>
                </a:pPr>
                <a:endParaRPr lang="zh-CN" altLang="en-US" sz="1351" kern="0" dirty="0">
                  <a:solidFill>
                    <a:prstClr val="white"/>
                  </a:solidFill>
                  <a:latin typeface="思源宋体 CN" panose="02020400000000000000" pitchFamily="18" charset="-122"/>
                  <a:ea typeface="思源宋体 CN" panose="02020400000000000000" pitchFamily="18" charset="-122"/>
                  <a:cs typeface="黑体-繁" panose="03000509000000000000" pitchFamily="65" charset="-122"/>
                  <a:sym typeface="思源宋体 CN" panose="02020400000000000000" pitchFamily="18" charset="-122"/>
                </a:endParaRPr>
              </a:p>
            </p:txBody>
          </p:sp>
        </p:grpSp>
        <p:sp>
          <p:nvSpPr>
            <p:cNvPr id="10" name="矩形 1">
              <a:extLst>
                <a:ext uri="{FF2B5EF4-FFF2-40B4-BE49-F238E27FC236}">
                  <a16:creationId xmlns:a16="http://schemas.microsoft.com/office/drawing/2014/main" id="{DF217950-BFFE-41D2-CCAD-3C319940F1A6}"/>
                </a:ext>
              </a:extLst>
            </p:cNvPr>
            <p:cNvSpPr/>
            <p:nvPr/>
          </p:nvSpPr>
          <p:spPr>
            <a:xfrm>
              <a:off x="627264" y="3712591"/>
              <a:ext cx="4463927" cy="208151"/>
            </a:xfrm>
            <a:prstGeom prst="rect">
              <a:avLst/>
            </a:prstGeom>
          </p:spPr>
          <p:txBody>
            <a:bodyPr wrap="square">
              <a:spAutoFit/>
            </a:bodyPr>
            <a:lstStyle/>
            <a:p>
              <a:pPr algn="ctr" defTabSz="685783">
                <a:lnSpc>
                  <a:spcPct val="150000"/>
                </a:lnSpc>
                <a:defRPr/>
              </a:pPr>
              <a:endParaRPr lang="zh-CN" altLang="en-US" sz="1351" kern="0" dirty="0">
                <a:solidFill>
                  <a:prstClr val="white"/>
                </a:solidFill>
                <a:latin typeface="思源宋体 CN" panose="02020400000000000000" pitchFamily="18" charset="-122"/>
                <a:ea typeface="思源宋体 CN" panose="02020400000000000000" pitchFamily="18" charset="-122"/>
                <a:cs typeface="黑体-繁" panose="03000509000000000000" pitchFamily="65" charset="-122"/>
                <a:sym typeface="思源宋体 CN" panose="02020400000000000000" pitchFamily="18" charset="-122"/>
              </a:endParaRPr>
            </a:p>
          </p:txBody>
        </p:sp>
      </p:grpSp>
      <p:grpSp>
        <p:nvGrpSpPr>
          <p:cNvPr id="18" name="组合 11">
            <a:extLst>
              <a:ext uri="{FF2B5EF4-FFF2-40B4-BE49-F238E27FC236}">
                <a16:creationId xmlns:a16="http://schemas.microsoft.com/office/drawing/2014/main" id="{9C5E3B8B-1E5F-93E9-6A7A-1F73589DEFD8}"/>
              </a:ext>
            </a:extLst>
          </p:cNvPr>
          <p:cNvGrpSpPr/>
          <p:nvPr/>
        </p:nvGrpSpPr>
        <p:grpSpPr>
          <a:xfrm>
            <a:off x="6930607" y="2423351"/>
            <a:ext cx="2356231" cy="296980"/>
            <a:chOff x="1500706" y="3155738"/>
            <a:chExt cx="2697446" cy="362310"/>
          </a:xfrm>
        </p:grpSpPr>
        <p:sp>
          <p:nvSpPr>
            <p:cNvPr id="19" name="燕尾形 40">
              <a:extLst>
                <a:ext uri="{FF2B5EF4-FFF2-40B4-BE49-F238E27FC236}">
                  <a16:creationId xmlns:a16="http://schemas.microsoft.com/office/drawing/2014/main" id="{45455E95-A68F-4774-03C0-7EAC9CB6190E}"/>
                </a:ext>
              </a:extLst>
            </p:cNvPr>
            <p:cNvSpPr/>
            <p:nvPr/>
          </p:nvSpPr>
          <p:spPr>
            <a:xfrm rot="5400000">
              <a:off x="1500706" y="3155738"/>
              <a:ext cx="362310" cy="362310"/>
            </a:xfrm>
            <a:prstGeom prst="chevron">
              <a:avLst/>
            </a:prstGeom>
            <a:pattFill prst="wdUpDiag">
              <a:fgClr>
                <a:srgbClr val="FEA1B3"/>
              </a:fgClr>
              <a:bgClr>
                <a:srgbClr val="C4DB62"/>
              </a:bgClr>
            </a:pattFill>
            <a:ln w="25400" cap="flat" cmpd="sng" algn="ctr">
              <a:solidFill>
                <a:srgbClr val="0A86DC"/>
              </a:solidFill>
              <a:prstDash val="solid"/>
            </a:ln>
            <a:effectLst/>
          </p:spPr>
          <p:txBody>
            <a:bodyPr rtlCol="0" anchor="ctr"/>
            <a:lstStyle/>
            <a:p>
              <a:pPr algn="ctr" defTabSz="685783">
                <a:defRPr/>
              </a:pPr>
              <a:endParaRPr lang="zh-CN" altLang="en-US" sz="1351" kern="0">
                <a:solidFill>
                  <a:prstClr val="black"/>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20" name="燕尾形 41">
              <a:extLst>
                <a:ext uri="{FF2B5EF4-FFF2-40B4-BE49-F238E27FC236}">
                  <a16:creationId xmlns:a16="http://schemas.microsoft.com/office/drawing/2014/main" id="{9BEC60F7-9FCF-DB44-D279-DEF7DBA11E85}"/>
                </a:ext>
              </a:extLst>
            </p:cNvPr>
            <p:cNvSpPr/>
            <p:nvPr/>
          </p:nvSpPr>
          <p:spPr>
            <a:xfrm rot="5400000">
              <a:off x="2668274" y="3155738"/>
              <a:ext cx="362310" cy="362310"/>
            </a:xfrm>
            <a:prstGeom prst="chevron">
              <a:avLst/>
            </a:prstGeom>
            <a:pattFill prst="wdUpDiag">
              <a:fgClr>
                <a:srgbClr val="FEA1B3"/>
              </a:fgClr>
              <a:bgClr>
                <a:srgbClr val="C4DB62"/>
              </a:bgClr>
            </a:pattFill>
            <a:ln w="25400" cap="flat" cmpd="sng" algn="ctr">
              <a:solidFill>
                <a:srgbClr val="0A86DC"/>
              </a:solidFill>
              <a:prstDash val="solid"/>
            </a:ln>
            <a:effectLst/>
          </p:spPr>
          <p:txBody>
            <a:bodyPr rtlCol="0" anchor="ctr"/>
            <a:lstStyle/>
            <a:p>
              <a:pPr algn="ctr" defTabSz="685783">
                <a:defRPr/>
              </a:pPr>
              <a:endParaRPr lang="zh-CN" altLang="en-US" sz="1351" kern="0">
                <a:solidFill>
                  <a:prstClr val="black"/>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21" name="燕尾形 42">
              <a:extLst>
                <a:ext uri="{FF2B5EF4-FFF2-40B4-BE49-F238E27FC236}">
                  <a16:creationId xmlns:a16="http://schemas.microsoft.com/office/drawing/2014/main" id="{F8597A4A-8EC3-058C-92EF-818F33E95BB3}"/>
                </a:ext>
              </a:extLst>
            </p:cNvPr>
            <p:cNvSpPr/>
            <p:nvPr/>
          </p:nvSpPr>
          <p:spPr>
            <a:xfrm rot="5400000">
              <a:off x="3835842" y="3155738"/>
              <a:ext cx="362310" cy="362310"/>
            </a:xfrm>
            <a:prstGeom prst="chevron">
              <a:avLst/>
            </a:prstGeom>
            <a:pattFill prst="wdUpDiag">
              <a:fgClr>
                <a:srgbClr val="FEA1B3"/>
              </a:fgClr>
              <a:bgClr>
                <a:srgbClr val="C4DB62"/>
              </a:bgClr>
            </a:pattFill>
            <a:ln w="25400" cap="flat" cmpd="sng" algn="ctr">
              <a:solidFill>
                <a:srgbClr val="0A86DC"/>
              </a:solidFill>
              <a:prstDash val="solid"/>
            </a:ln>
            <a:effectLst/>
          </p:spPr>
          <p:txBody>
            <a:bodyPr rtlCol="0" anchor="ctr"/>
            <a:lstStyle/>
            <a:p>
              <a:pPr algn="ctr" defTabSz="685783">
                <a:defRPr/>
              </a:pPr>
              <a:endParaRPr lang="zh-CN" altLang="en-US" sz="1351" kern="0">
                <a:solidFill>
                  <a:prstClr val="black"/>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grpSp>
      <p:sp>
        <p:nvSpPr>
          <p:cNvPr id="23" name="TextBox 22">
            <a:extLst>
              <a:ext uri="{FF2B5EF4-FFF2-40B4-BE49-F238E27FC236}">
                <a16:creationId xmlns:a16="http://schemas.microsoft.com/office/drawing/2014/main" id="{0EB95E2A-146A-B872-5C1E-24B45653F5FF}"/>
              </a:ext>
            </a:extLst>
          </p:cNvPr>
          <p:cNvSpPr txBox="1"/>
          <p:nvPr/>
        </p:nvSpPr>
        <p:spPr>
          <a:xfrm>
            <a:off x="4518554" y="3218795"/>
            <a:ext cx="7030192" cy="3170099"/>
          </a:xfrm>
          <a:prstGeom prst="rect">
            <a:avLst/>
          </a:prstGeom>
          <a:noFill/>
        </p:spPr>
        <p:txBody>
          <a:bodyPr wrap="square">
            <a:spAutoFit/>
          </a:bodyPr>
          <a:lstStyle/>
          <a:p>
            <a:pPr algn="just" defTabSz="914377">
              <a:buClr>
                <a:srgbClr val="000000"/>
              </a:buClr>
            </a:pPr>
            <a:r>
              <a:rPr lang="en-US" sz="4000" dirty="0">
                <a:latin typeface="Times New Roman" panose="02020603050405020304" pitchFamily="18" charset="0"/>
                <a:cs typeface="Times New Roman" panose="02020603050405020304" pitchFamily="18" charset="0"/>
              </a:rPr>
              <a:t>H</a:t>
            </a:r>
            <a:r>
              <a:rPr lang="vi-VN" sz="4000" dirty="0">
                <a:latin typeface="Times New Roman" panose="02020603050405020304" pitchFamily="18" charset="0"/>
                <a:cs typeface="Times New Roman" panose="02020603050405020304" pitchFamily="18" charset="0"/>
              </a:rPr>
              <a:t>ãy sống xứng đáng với lịch sử oai hùng của dân tộc, kì vọng của đấng sinh thành, và trách nhiệm của mỗi con người (không phân biệt gái - trai) trong xã hội.</a:t>
            </a:r>
            <a:endParaRPr lang="en-SG" sz="400000" kern="0" dirty="0">
              <a:solidFill>
                <a:srgbClr val="000000"/>
              </a:solidFill>
              <a:latin typeface="Times New Roman" panose="02020603050405020304" pitchFamily="18" charset="0"/>
              <a:cs typeface="Times New Roman" panose="02020603050405020304" pitchFamily="18" charset="0"/>
              <a:sym typeface="Arial"/>
            </a:endParaRPr>
          </a:p>
        </p:txBody>
      </p:sp>
      <p:pic>
        <p:nvPicPr>
          <p:cNvPr id="28" name="Picture 27" descr="A group of men in clothing&#10;&#10;Description automatically generated">
            <a:extLst>
              <a:ext uri="{FF2B5EF4-FFF2-40B4-BE49-F238E27FC236}">
                <a16:creationId xmlns:a16="http://schemas.microsoft.com/office/drawing/2014/main" id="{4BB05BEF-AA86-F886-0187-F6F52B9A02A3}"/>
              </a:ext>
            </a:extLst>
          </p:cNvPr>
          <p:cNvPicPr>
            <a:picLocks noChangeAspect="1"/>
          </p:cNvPicPr>
          <p:nvPr/>
        </p:nvPicPr>
        <p:blipFill>
          <a:blip r:embed="rId8">
            <a:extLst>
              <a:ext uri="{28A0092B-C50C-407E-A947-70E740481C1C}">
                <a14:useLocalDpi xmlns:a14="http://schemas.microsoft.com/office/drawing/2010/main" val="0"/>
              </a:ext>
            </a:extLst>
          </a:blip>
          <a:srcRect l="50123" t="3035"/>
          <a:stretch/>
        </p:blipFill>
        <p:spPr>
          <a:xfrm>
            <a:off x="233918" y="1963515"/>
            <a:ext cx="4130780" cy="5047780"/>
          </a:xfrm>
          <a:prstGeom prst="rect">
            <a:avLst/>
          </a:prstGeom>
        </p:spPr>
      </p:pic>
    </p:spTree>
    <p:extLst>
      <p:ext uri="{BB962C8B-B14F-4D97-AF65-F5344CB8AC3E}">
        <p14:creationId xmlns:p14="http://schemas.microsoft.com/office/powerpoint/2010/main" val="14790548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up)">
                                      <p:cBhvr>
                                        <p:cTn id="19" dur="500"/>
                                        <p:tgtEl>
                                          <p:spTgt spid="18"/>
                                        </p:tgtEl>
                                      </p:cBhvr>
                                    </p:animEffect>
                                  </p:childTnLst>
                                </p:cTn>
                              </p:par>
                            </p:childTnLst>
                          </p:cTn>
                        </p:par>
                        <p:par>
                          <p:cTn id="20" fill="hold">
                            <p:stCondLst>
                              <p:cond delay="500"/>
                            </p:stCondLst>
                            <p:childTnLst>
                              <p:par>
                                <p:cTn id="21" presetID="14" presetClass="entr" presetSubtype="1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randombar(horizont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barn(inVertical)">
                                      <p:cBhvr>
                                        <p:cTn id="2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4425A-3647-1496-D39B-409E1EA3B930}"/>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188B2FE8-0C9E-4FA2-FDD4-AF7DFF4E4931}"/>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C9DD437F-0B46-A012-DF18-86B8FAC891AF}"/>
                </a:ext>
              </a:extLst>
            </p:cNvPr>
            <p:cNvPicPr>
              <a:picLocks noChangeAspect="1"/>
            </p:cNvPicPr>
            <p:nvPr/>
          </p:nvPicPr>
          <p:blipFill>
            <a:blip r:embed="rId3"/>
            <a:stretch>
              <a:fillRect/>
            </a:stretch>
          </p:blipFill>
          <p:spPr>
            <a:xfrm>
              <a:off x="0" y="0"/>
              <a:ext cx="12192000" cy="6858000"/>
            </a:xfrm>
            <a:prstGeom prst="rect">
              <a:avLst/>
            </a:prstGeom>
          </p:spPr>
        </p:pic>
        <p:pic>
          <p:nvPicPr>
            <p:cNvPr id="24" name="Picture 23">
              <a:extLst>
                <a:ext uri="{FF2B5EF4-FFF2-40B4-BE49-F238E27FC236}">
                  <a16:creationId xmlns:a16="http://schemas.microsoft.com/office/drawing/2014/main" id="{38467D47-34DB-9BC8-E946-699F2E6D3CB0}"/>
                </a:ext>
              </a:extLst>
            </p:cNvPr>
            <p:cNvPicPr>
              <a:picLocks noChangeAspect="1"/>
            </p:cNvPicPr>
            <p:nvPr/>
          </p:nvPicPr>
          <p:blipFill rotWithShape="1">
            <a:blip r:embed="rId3"/>
            <a:srcRect l="63839" t="45632" r="2386" b="37229"/>
            <a:stretch/>
          </p:blipFill>
          <p:spPr>
            <a:xfrm>
              <a:off x="0" y="3429000"/>
              <a:ext cx="3494314" cy="1115760"/>
            </a:xfrm>
            <a:prstGeom prst="rect">
              <a:avLst/>
            </a:prstGeom>
          </p:spPr>
        </p:pic>
        <p:pic>
          <p:nvPicPr>
            <p:cNvPr id="26" name="Picture 25">
              <a:extLst>
                <a:ext uri="{FF2B5EF4-FFF2-40B4-BE49-F238E27FC236}">
                  <a16:creationId xmlns:a16="http://schemas.microsoft.com/office/drawing/2014/main" id="{9E000917-DD88-7D06-EA94-2A5FC41C3B85}"/>
                </a:ext>
              </a:extLst>
            </p:cNvPr>
            <p:cNvPicPr>
              <a:picLocks noChangeAspect="1"/>
            </p:cNvPicPr>
            <p:nvPr/>
          </p:nvPicPr>
          <p:blipFill rotWithShape="1">
            <a:blip r:embed="rId3"/>
            <a:srcRect l="63839" t="45632" r="2386" b="37229"/>
            <a:stretch/>
          </p:blipFill>
          <p:spPr>
            <a:xfrm>
              <a:off x="0" y="2871120"/>
              <a:ext cx="2174736" cy="1115760"/>
            </a:xfrm>
            <a:prstGeom prst="rect">
              <a:avLst/>
            </a:prstGeom>
          </p:spPr>
        </p:pic>
        <p:pic>
          <p:nvPicPr>
            <p:cNvPr id="27" name="Picture 26">
              <a:extLst>
                <a:ext uri="{FF2B5EF4-FFF2-40B4-BE49-F238E27FC236}">
                  <a16:creationId xmlns:a16="http://schemas.microsoft.com/office/drawing/2014/main" id="{E9F9B3DB-3790-DD46-FEA8-0D3972ECE957}"/>
                </a:ext>
              </a:extLst>
            </p:cNvPr>
            <p:cNvPicPr>
              <a:picLocks noChangeAspect="1"/>
            </p:cNvPicPr>
            <p:nvPr/>
          </p:nvPicPr>
          <p:blipFill rotWithShape="1">
            <a:blip r:embed="rId3"/>
            <a:srcRect l="63839" t="45632" r="2386" b="37229"/>
            <a:stretch/>
          </p:blipFill>
          <p:spPr>
            <a:xfrm>
              <a:off x="2174737" y="2871118"/>
              <a:ext cx="960350" cy="1096497"/>
            </a:xfrm>
            <a:prstGeom prst="rect">
              <a:avLst/>
            </a:prstGeom>
          </p:spPr>
        </p:pic>
      </p:grpSp>
      <p:sp>
        <p:nvSpPr>
          <p:cNvPr id="3" name="矩形 2">
            <a:extLst>
              <a:ext uri="{FF2B5EF4-FFF2-40B4-BE49-F238E27FC236}">
                <a16:creationId xmlns:a16="http://schemas.microsoft.com/office/drawing/2014/main" id="{62B60670-A3F3-D548-85DA-40B1A054CE94}"/>
              </a:ext>
            </a:extLst>
          </p:cNvPr>
          <p:cNvSpPr/>
          <p:nvPr/>
        </p:nvSpPr>
        <p:spPr>
          <a:xfrm>
            <a:off x="2293257" y="-1"/>
            <a:ext cx="8094433" cy="653144"/>
          </a:xfrm>
          <a:prstGeom prst="rect">
            <a:avLst/>
          </a:prstGeom>
          <a:solidFill>
            <a:srgbClr val="B0936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95号-手刻宋" panose="00000500000000000000" pitchFamily="2" charset="-122"/>
              <a:ea typeface="字魂95号-手刻宋" panose="00000500000000000000" pitchFamily="2" charset="-122"/>
              <a:cs typeface="Arial"/>
            </a:endParaRPr>
          </a:p>
        </p:txBody>
      </p:sp>
      <p:pic>
        <p:nvPicPr>
          <p:cNvPr id="13" name="Picture 12" descr="A close-up of a branch&#10;&#10;Description automatically generated">
            <a:extLst>
              <a:ext uri="{FF2B5EF4-FFF2-40B4-BE49-F238E27FC236}">
                <a16:creationId xmlns:a16="http://schemas.microsoft.com/office/drawing/2014/main" id="{A560B016-176D-637F-467A-4971F640CF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502229" cy="2172966"/>
          </a:xfrm>
          <a:prstGeom prst="rect">
            <a:avLst/>
          </a:prstGeom>
        </p:spPr>
      </p:pic>
      <p:pic>
        <p:nvPicPr>
          <p:cNvPr id="14" name="图片 103">
            <a:extLst>
              <a:ext uri="{FF2B5EF4-FFF2-40B4-BE49-F238E27FC236}">
                <a16:creationId xmlns:a16="http://schemas.microsoft.com/office/drawing/2014/main" id="{BA968CAB-D094-7C61-162D-07D870BFE6D0}"/>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9834227" y="-55305"/>
            <a:ext cx="1106926" cy="888060"/>
          </a:xfrm>
          <a:prstGeom prst="rect">
            <a:avLst/>
          </a:prstGeom>
        </p:spPr>
      </p:pic>
      <p:pic>
        <p:nvPicPr>
          <p:cNvPr id="16" name="图片 31">
            <a:extLst>
              <a:ext uri="{FF2B5EF4-FFF2-40B4-BE49-F238E27FC236}">
                <a16:creationId xmlns:a16="http://schemas.microsoft.com/office/drawing/2014/main" id="{603D20B4-3ADB-8605-8069-D4A004051C18}"/>
              </a:ext>
            </a:extLst>
          </p:cNvPr>
          <p:cNvPicPr>
            <a:picLocks noChangeAspect="1"/>
          </p:cNvPicPr>
          <p:nvPr/>
        </p:nvPicPr>
        <p:blipFill rotWithShape="1">
          <a:blip r:embed="rId6" cstate="screen"/>
          <a:srcRect/>
          <a:stretch>
            <a:fillRect/>
          </a:stretch>
        </p:blipFill>
        <p:spPr>
          <a:xfrm>
            <a:off x="1236900" y="-42797"/>
            <a:ext cx="937836" cy="863045"/>
          </a:xfrm>
          <a:prstGeom prst="rect">
            <a:avLst/>
          </a:prstGeom>
        </p:spPr>
      </p:pic>
      <p:pic>
        <p:nvPicPr>
          <p:cNvPr id="17" name="图片 32">
            <a:extLst>
              <a:ext uri="{FF2B5EF4-FFF2-40B4-BE49-F238E27FC236}">
                <a16:creationId xmlns:a16="http://schemas.microsoft.com/office/drawing/2014/main" id="{06EDA792-DB39-747B-2C58-D8C87F996721}"/>
              </a:ext>
            </a:extLst>
          </p:cNvPr>
          <p:cNvPicPr>
            <a:picLocks noChangeAspect="1"/>
          </p:cNvPicPr>
          <p:nvPr/>
        </p:nvPicPr>
        <p:blipFill rotWithShape="1">
          <a:blip r:embed="rId7" cstate="screen">
            <a:alphaModFix amt="50000"/>
          </a:blip>
          <a:srcRect/>
          <a:stretch>
            <a:fillRect/>
          </a:stretch>
        </p:blipFill>
        <p:spPr>
          <a:xfrm rot="941536">
            <a:off x="10929655" y="426608"/>
            <a:ext cx="1016359" cy="935306"/>
          </a:xfrm>
          <a:prstGeom prst="rect">
            <a:avLst/>
          </a:prstGeom>
        </p:spPr>
      </p:pic>
      <p:pic>
        <p:nvPicPr>
          <p:cNvPr id="22" name="图片 103">
            <a:extLst>
              <a:ext uri="{FF2B5EF4-FFF2-40B4-BE49-F238E27FC236}">
                <a16:creationId xmlns:a16="http://schemas.microsoft.com/office/drawing/2014/main" id="{55023100-14CC-0B00-48C5-228F19564118}"/>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1502229" y="99719"/>
            <a:ext cx="1106926" cy="888060"/>
          </a:xfrm>
          <a:prstGeom prst="rect">
            <a:avLst/>
          </a:prstGeom>
        </p:spPr>
      </p:pic>
      <p:sp>
        <p:nvSpPr>
          <p:cNvPr id="30" name="TextBox 14">
            <a:extLst>
              <a:ext uri="{FF2B5EF4-FFF2-40B4-BE49-F238E27FC236}">
                <a16:creationId xmlns:a16="http://schemas.microsoft.com/office/drawing/2014/main" id="{4F6E4AF5-B6CA-BE0A-07D6-1F3464253DE6}"/>
              </a:ext>
            </a:extLst>
          </p:cNvPr>
          <p:cNvSpPr txBox="1"/>
          <p:nvPr/>
        </p:nvSpPr>
        <p:spPr>
          <a:xfrm>
            <a:off x="2440065" y="-19266"/>
            <a:ext cx="8243604" cy="669542"/>
          </a:xfrm>
          <a:prstGeom prst="rect">
            <a:avLst/>
          </a:prstGeom>
          <a:noFill/>
        </p:spPr>
        <p:txBody>
          <a:bodyPr wrap="square" rtlCol="0">
            <a:spAutoFit/>
          </a:bodyPr>
          <a:lstStyle/>
          <a:p>
            <a:pPr algn="ctr">
              <a:lnSpc>
                <a:spcPct val="150000"/>
              </a:lnSpc>
              <a:spcAft>
                <a:spcPts val="800"/>
              </a:spcAft>
            </a:pPr>
            <a:r>
              <a:rPr lang="vi-VN" sz="2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Một số lưu ý khi đọc thơ song thất lục bát</a:t>
            </a:r>
            <a:endParaRPr lang="en-SG"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 name="组合 1">
            <a:extLst>
              <a:ext uri="{FF2B5EF4-FFF2-40B4-BE49-F238E27FC236}">
                <a16:creationId xmlns:a16="http://schemas.microsoft.com/office/drawing/2014/main" id="{28C32133-F4B7-092A-19B9-4F83B2A29512}"/>
              </a:ext>
            </a:extLst>
          </p:cNvPr>
          <p:cNvGrpSpPr/>
          <p:nvPr/>
        </p:nvGrpSpPr>
        <p:grpSpPr>
          <a:xfrm flipH="1">
            <a:off x="3491028" y="1307347"/>
            <a:ext cx="8216240" cy="4426883"/>
            <a:chOff x="1274762" y="4095228"/>
            <a:chExt cx="6858122" cy="2113048"/>
          </a:xfrm>
        </p:grpSpPr>
        <p:grpSp>
          <p:nvGrpSpPr>
            <p:cNvPr id="4" name="组合 6">
              <a:extLst>
                <a:ext uri="{FF2B5EF4-FFF2-40B4-BE49-F238E27FC236}">
                  <a16:creationId xmlns:a16="http://schemas.microsoft.com/office/drawing/2014/main" id="{6C083E02-50F7-04BB-FC57-99134BB02EC4}"/>
                </a:ext>
              </a:extLst>
            </p:cNvPr>
            <p:cNvGrpSpPr/>
            <p:nvPr/>
          </p:nvGrpSpPr>
          <p:grpSpPr>
            <a:xfrm>
              <a:off x="1274762" y="4095228"/>
              <a:ext cx="6858122" cy="2113048"/>
              <a:chOff x="1019174" y="2082044"/>
              <a:chExt cx="6858122" cy="2113048"/>
            </a:xfrm>
          </p:grpSpPr>
          <p:pic>
            <p:nvPicPr>
              <p:cNvPr id="6" name="图片 3">
                <a:extLst>
                  <a:ext uri="{FF2B5EF4-FFF2-40B4-BE49-F238E27FC236}">
                    <a16:creationId xmlns:a16="http://schemas.microsoft.com/office/drawing/2014/main" id="{D13867AD-7815-8FC1-5144-20293D6D227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19174" y="2134557"/>
                <a:ext cx="5881688" cy="2060535"/>
              </a:xfrm>
              <a:prstGeom prst="rect">
                <a:avLst/>
              </a:prstGeom>
            </p:spPr>
          </p:pic>
          <p:pic>
            <p:nvPicPr>
              <p:cNvPr id="7" name="图片 5">
                <a:extLst>
                  <a:ext uri="{FF2B5EF4-FFF2-40B4-BE49-F238E27FC236}">
                    <a16:creationId xmlns:a16="http://schemas.microsoft.com/office/drawing/2014/main" id="{4D1EC800-851B-7F16-8575-50DCE82FB17A}"/>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5924429" y="2082044"/>
                <a:ext cx="1952867" cy="1493694"/>
              </a:xfrm>
              <a:prstGeom prst="rect">
                <a:avLst/>
              </a:prstGeom>
            </p:spPr>
          </p:pic>
        </p:grpSp>
        <p:sp>
          <p:nvSpPr>
            <p:cNvPr id="5" name="文本框 10">
              <a:extLst>
                <a:ext uri="{FF2B5EF4-FFF2-40B4-BE49-F238E27FC236}">
                  <a16:creationId xmlns:a16="http://schemas.microsoft.com/office/drawing/2014/main" id="{9647D007-19AD-8233-2974-40E235CC4316}"/>
                </a:ext>
              </a:extLst>
            </p:cNvPr>
            <p:cNvSpPr txBox="1"/>
            <p:nvPr/>
          </p:nvSpPr>
          <p:spPr>
            <a:xfrm>
              <a:off x="1400648" y="4727981"/>
              <a:ext cx="4889298" cy="1101813"/>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800"/>
                </a:spcAft>
              </a:pPr>
              <a:r>
                <a:rPr lang="en-US" sz="4800" kern="100" dirty="0">
                  <a:effectLst/>
                  <a:latin typeface="Times New Roman" panose="02020603050405020304" pitchFamily="18" charset="0"/>
                  <a:ea typeface="Calibri" panose="020F0502020204030204" pitchFamily="34" charset="0"/>
                  <a:cs typeface="Times New Roman" panose="02020603050405020304" pitchFamily="18" charset="0"/>
                </a:rPr>
                <a:t>Em</a:t>
              </a:r>
              <a:r>
                <a:rPr lang="vi-VN" sz="4800" kern="100" dirty="0">
                  <a:effectLst/>
                  <a:latin typeface="Times New Roman" panose="02020603050405020304" pitchFamily="18" charset="0"/>
                  <a:ea typeface="Calibri" panose="020F0502020204030204" pitchFamily="34" charset="0"/>
                  <a:cs typeface="Times New Roman" panose="02020603050405020304" pitchFamily="18" charset="0"/>
                </a:rPr>
                <a:t> hãy rút ra một số lưu ý khi đọc </a:t>
              </a:r>
              <a:r>
                <a:rPr lang="vi-VN" sz="4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thơ song thất lục bát</a:t>
              </a:r>
              <a:endParaRPr lang="en-SG" sz="48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8" name="Picture 7" descr="A person writing on a book&#10;&#10;Description automatically generated">
            <a:extLst>
              <a:ext uri="{FF2B5EF4-FFF2-40B4-BE49-F238E27FC236}">
                <a16:creationId xmlns:a16="http://schemas.microsoft.com/office/drawing/2014/main" id="{F6D7E26F-D74C-64DA-6FE5-29069F46B9B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43704" y="2632552"/>
            <a:ext cx="5439442" cy="4534526"/>
          </a:xfrm>
          <a:prstGeom prst="rect">
            <a:avLst/>
          </a:prstGeom>
        </p:spPr>
      </p:pic>
    </p:spTree>
    <p:extLst>
      <p:ext uri="{BB962C8B-B14F-4D97-AF65-F5344CB8AC3E}">
        <p14:creationId xmlns:p14="http://schemas.microsoft.com/office/powerpoint/2010/main" val="40797783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892C7-7682-685B-5444-CEE58997E3D3}"/>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C0184413-0B8A-9C26-E869-8EB789C27663}"/>
              </a:ext>
            </a:extLst>
          </p:cNvPr>
          <p:cNvGrpSpPr/>
          <p:nvPr/>
        </p:nvGrpSpPr>
        <p:grpSpPr>
          <a:xfrm>
            <a:off x="0" y="0"/>
            <a:ext cx="12192000" cy="6858000"/>
            <a:chOff x="0" y="0"/>
            <a:chExt cx="12192000" cy="6858000"/>
          </a:xfrm>
          <a:solidFill>
            <a:schemeClr val="bg1"/>
          </a:solidFill>
        </p:grpSpPr>
        <p:pic>
          <p:nvPicPr>
            <p:cNvPr id="11" name="Picture 10">
              <a:extLst>
                <a:ext uri="{FF2B5EF4-FFF2-40B4-BE49-F238E27FC236}">
                  <a16:creationId xmlns:a16="http://schemas.microsoft.com/office/drawing/2014/main" id="{DEF5E0A1-A946-8133-FB71-A7505A5BAE40}"/>
                </a:ext>
              </a:extLst>
            </p:cNvPr>
            <p:cNvPicPr>
              <a:picLocks noChangeAspect="1"/>
            </p:cNvPicPr>
            <p:nvPr/>
          </p:nvPicPr>
          <p:blipFill>
            <a:blip r:embed="rId3"/>
            <a:stretch>
              <a:fillRect/>
            </a:stretch>
          </p:blipFill>
          <p:spPr>
            <a:xfrm>
              <a:off x="0" y="0"/>
              <a:ext cx="12192000" cy="6858000"/>
            </a:xfrm>
            <a:prstGeom prst="rect">
              <a:avLst/>
            </a:prstGeom>
            <a:grpFill/>
          </p:spPr>
        </p:pic>
        <p:pic>
          <p:nvPicPr>
            <p:cNvPr id="24" name="Picture 23">
              <a:extLst>
                <a:ext uri="{FF2B5EF4-FFF2-40B4-BE49-F238E27FC236}">
                  <a16:creationId xmlns:a16="http://schemas.microsoft.com/office/drawing/2014/main" id="{CA3A82BB-84CA-899A-51FA-2E408DF823BD}"/>
                </a:ext>
              </a:extLst>
            </p:cNvPr>
            <p:cNvPicPr>
              <a:picLocks noChangeAspect="1"/>
            </p:cNvPicPr>
            <p:nvPr/>
          </p:nvPicPr>
          <p:blipFill rotWithShape="1">
            <a:blip r:embed="rId3"/>
            <a:srcRect l="63839" t="45632" r="2386" b="37229"/>
            <a:stretch/>
          </p:blipFill>
          <p:spPr>
            <a:xfrm>
              <a:off x="0" y="3429000"/>
              <a:ext cx="3494314" cy="1115760"/>
            </a:xfrm>
            <a:prstGeom prst="rect">
              <a:avLst/>
            </a:prstGeom>
            <a:grpFill/>
          </p:spPr>
        </p:pic>
        <p:pic>
          <p:nvPicPr>
            <p:cNvPr id="26" name="Picture 25">
              <a:extLst>
                <a:ext uri="{FF2B5EF4-FFF2-40B4-BE49-F238E27FC236}">
                  <a16:creationId xmlns:a16="http://schemas.microsoft.com/office/drawing/2014/main" id="{E7DC09E3-A061-3331-4555-F0746195F968}"/>
                </a:ext>
              </a:extLst>
            </p:cNvPr>
            <p:cNvPicPr>
              <a:picLocks noChangeAspect="1"/>
            </p:cNvPicPr>
            <p:nvPr/>
          </p:nvPicPr>
          <p:blipFill rotWithShape="1">
            <a:blip r:embed="rId3"/>
            <a:srcRect l="63839" t="45632" r="2386" b="37229"/>
            <a:stretch/>
          </p:blipFill>
          <p:spPr>
            <a:xfrm>
              <a:off x="0" y="2871120"/>
              <a:ext cx="2174736" cy="1115760"/>
            </a:xfrm>
            <a:prstGeom prst="rect">
              <a:avLst/>
            </a:prstGeom>
            <a:grpFill/>
          </p:spPr>
        </p:pic>
        <p:pic>
          <p:nvPicPr>
            <p:cNvPr id="27" name="Picture 26">
              <a:extLst>
                <a:ext uri="{FF2B5EF4-FFF2-40B4-BE49-F238E27FC236}">
                  <a16:creationId xmlns:a16="http://schemas.microsoft.com/office/drawing/2014/main" id="{18C5D011-F6A6-3AD5-5E29-721C5AA26527}"/>
                </a:ext>
              </a:extLst>
            </p:cNvPr>
            <p:cNvPicPr>
              <a:picLocks noChangeAspect="1"/>
            </p:cNvPicPr>
            <p:nvPr/>
          </p:nvPicPr>
          <p:blipFill rotWithShape="1">
            <a:blip r:embed="rId3"/>
            <a:srcRect l="63839" t="45632" r="2386" b="37229"/>
            <a:stretch/>
          </p:blipFill>
          <p:spPr>
            <a:xfrm>
              <a:off x="2174737" y="2871118"/>
              <a:ext cx="960350" cy="1096497"/>
            </a:xfrm>
            <a:prstGeom prst="rect">
              <a:avLst/>
            </a:prstGeom>
            <a:grpFill/>
          </p:spPr>
        </p:pic>
      </p:grpSp>
      <p:sp>
        <p:nvSpPr>
          <p:cNvPr id="3" name="矩形 2">
            <a:extLst>
              <a:ext uri="{FF2B5EF4-FFF2-40B4-BE49-F238E27FC236}">
                <a16:creationId xmlns:a16="http://schemas.microsoft.com/office/drawing/2014/main" id="{62F47717-B2A9-90CB-3D9A-DCE7A1042076}"/>
              </a:ext>
            </a:extLst>
          </p:cNvPr>
          <p:cNvSpPr/>
          <p:nvPr/>
        </p:nvSpPr>
        <p:spPr>
          <a:xfrm>
            <a:off x="2293257" y="-1"/>
            <a:ext cx="8094433" cy="653144"/>
          </a:xfrm>
          <a:prstGeom prst="rect">
            <a:avLst/>
          </a:prstGeom>
          <a:solidFill>
            <a:srgbClr val="B0936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95号-手刻宋" panose="00000500000000000000" pitchFamily="2" charset="-122"/>
              <a:ea typeface="字魂95号-手刻宋" panose="00000500000000000000" pitchFamily="2" charset="-122"/>
              <a:cs typeface="Arial"/>
            </a:endParaRPr>
          </a:p>
        </p:txBody>
      </p:sp>
      <p:pic>
        <p:nvPicPr>
          <p:cNvPr id="13" name="Picture 12" descr="A close-up of a branch&#10;&#10;Description automatically generated">
            <a:extLst>
              <a:ext uri="{FF2B5EF4-FFF2-40B4-BE49-F238E27FC236}">
                <a16:creationId xmlns:a16="http://schemas.microsoft.com/office/drawing/2014/main" id="{4FA2D7EA-1F05-1DDE-9F9D-E5DB46700C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502229" cy="2172966"/>
          </a:xfrm>
          <a:prstGeom prst="rect">
            <a:avLst/>
          </a:prstGeom>
        </p:spPr>
      </p:pic>
      <p:pic>
        <p:nvPicPr>
          <p:cNvPr id="14" name="图片 103">
            <a:extLst>
              <a:ext uri="{FF2B5EF4-FFF2-40B4-BE49-F238E27FC236}">
                <a16:creationId xmlns:a16="http://schemas.microsoft.com/office/drawing/2014/main" id="{C457369C-C052-360A-E6F3-EAA651E58CA2}"/>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9834227" y="-55305"/>
            <a:ext cx="1106926" cy="888060"/>
          </a:xfrm>
          <a:prstGeom prst="rect">
            <a:avLst/>
          </a:prstGeom>
        </p:spPr>
      </p:pic>
      <p:pic>
        <p:nvPicPr>
          <p:cNvPr id="16" name="图片 31">
            <a:extLst>
              <a:ext uri="{FF2B5EF4-FFF2-40B4-BE49-F238E27FC236}">
                <a16:creationId xmlns:a16="http://schemas.microsoft.com/office/drawing/2014/main" id="{C12FACD9-58DB-7524-2894-17C5DA68D66B}"/>
              </a:ext>
            </a:extLst>
          </p:cNvPr>
          <p:cNvPicPr>
            <a:picLocks noChangeAspect="1"/>
          </p:cNvPicPr>
          <p:nvPr/>
        </p:nvPicPr>
        <p:blipFill rotWithShape="1">
          <a:blip r:embed="rId6" cstate="screen"/>
          <a:srcRect/>
          <a:stretch>
            <a:fillRect/>
          </a:stretch>
        </p:blipFill>
        <p:spPr>
          <a:xfrm>
            <a:off x="1236900" y="-42797"/>
            <a:ext cx="937836" cy="863045"/>
          </a:xfrm>
          <a:prstGeom prst="rect">
            <a:avLst/>
          </a:prstGeom>
        </p:spPr>
      </p:pic>
      <p:pic>
        <p:nvPicPr>
          <p:cNvPr id="17" name="图片 32">
            <a:extLst>
              <a:ext uri="{FF2B5EF4-FFF2-40B4-BE49-F238E27FC236}">
                <a16:creationId xmlns:a16="http://schemas.microsoft.com/office/drawing/2014/main" id="{193F44ED-6826-C186-8FCA-8922E5D5479A}"/>
              </a:ext>
            </a:extLst>
          </p:cNvPr>
          <p:cNvPicPr>
            <a:picLocks noChangeAspect="1"/>
          </p:cNvPicPr>
          <p:nvPr/>
        </p:nvPicPr>
        <p:blipFill rotWithShape="1">
          <a:blip r:embed="rId7" cstate="screen">
            <a:alphaModFix amt="50000"/>
          </a:blip>
          <a:srcRect/>
          <a:stretch>
            <a:fillRect/>
          </a:stretch>
        </p:blipFill>
        <p:spPr>
          <a:xfrm rot="941536">
            <a:off x="10929655" y="426608"/>
            <a:ext cx="1016359" cy="935306"/>
          </a:xfrm>
          <a:prstGeom prst="rect">
            <a:avLst/>
          </a:prstGeom>
        </p:spPr>
      </p:pic>
      <p:pic>
        <p:nvPicPr>
          <p:cNvPr id="22" name="图片 103">
            <a:extLst>
              <a:ext uri="{FF2B5EF4-FFF2-40B4-BE49-F238E27FC236}">
                <a16:creationId xmlns:a16="http://schemas.microsoft.com/office/drawing/2014/main" id="{2B125A4A-689B-0209-916F-F1E4CC5F4AED}"/>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1502229" y="99719"/>
            <a:ext cx="1106926" cy="888060"/>
          </a:xfrm>
          <a:prstGeom prst="rect">
            <a:avLst/>
          </a:prstGeom>
        </p:spPr>
      </p:pic>
      <p:sp>
        <p:nvSpPr>
          <p:cNvPr id="30" name="TextBox 14">
            <a:extLst>
              <a:ext uri="{FF2B5EF4-FFF2-40B4-BE49-F238E27FC236}">
                <a16:creationId xmlns:a16="http://schemas.microsoft.com/office/drawing/2014/main" id="{A9EECD6E-3B62-AD79-7B7C-0A3AAEE55E21}"/>
              </a:ext>
            </a:extLst>
          </p:cNvPr>
          <p:cNvSpPr txBox="1"/>
          <p:nvPr/>
        </p:nvSpPr>
        <p:spPr>
          <a:xfrm>
            <a:off x="2440065" y="-19266"/>
            <a:ext cx="8243604" cy="669542"/>
          </a:xfrm>
          <a:prstGeom prst="rect">
            <a:avLst/>
          </a:prstGeom>
          <a:noFill/>
        </p:spPr>
        <p:txBody>
          <a:bodyPr wrap="square" rtlCol="0">
            <a:spAutoFit/>
          </a:bodyPr>
          <a:lstStyle/>
          <a:p>
            <a:pPr algn="ctr">
              <a:lnSpc>
                <a:spcPct val="150000"/>
              </a:lnSpc>
              <a:spcAft>
                <a:spcPts val="800"/>
              </a:spcAft>
            </a:pPr>
            <a:r>
              <a:rPr lang="vi-VN" sz="2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Một số lưu ý khi đọc thơ song thất lục bát</a:t>
            </a:r>
            <a:endParaRPr lang="en-SG"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矩形 96">
            <a:extLst>
              <a:ext uri="{FF2B5EF4-FFF2-40B4-BE49-F238E27FC236}">
                <a16:creationId xmlns:a16="http://schemas.microsoft.com/office/drawing/2014/main" id="{6D3162F7-5DB3-4AB7-A7D4-76172E448FB9}"/>
              </a:ext>
            </a:extLst>
          </p:cNvPr>
          <p:cNvSpPr/>
          <p:nvPr/>
        </p:nvSpPr>
        <p:spPr>
          <a:xfrm>
            <a:off x="1339959" y="3837348"/>
            <a:ext cx="2438400" cy="369332"/>
          </a:xfrm>
          <a:prstGeom prst="rect">
            <a:avLst/>
          </a:prstGeom>
          <a:noFill/>
        </p:spPr>
        <p:txBody>
          <a:bodyPr wrap="square" rtlCol="0">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sym typeface="Arial"/>
            </a:endParaRPr>
          </a:p>
        </p:txBody>
      </p:sp>
      <p:sp>
        <p:nvSpPr>
          <p:cNvPr id="4" name="矩形 97">
            <a:extLst>
              <a:ext uri="{FF2B5EF4-FFF2-40B4-BE49-F238E27FC236}">
                <a16:creationId xmlns:a16="http://schemas.microsoft.com/office/drawing/2014/main" id="{13C3126C-851B-FF3D-AED6-E6BD917C983E}"/>
              </a:ext>
            </a:extLst>
          </p:cNvPr>
          <p:cNvSpPr/>
          <p:nvPr/>
        </p:nvSpPr>
        <p:spPr>
          <a:xfrm>
            <a:off x="4036346" y="3837348"/>
            <a:ext cx="2495551" cy="369332"/>
          </a:xfrm>
          <a:prstGeom prst="rect">
            <a:avLst/>
          </a:prstGeom>
          <a:noFill/>
        </p:spPr>
        <p:txBody>
          <a:bodyPr wrap="square" rtlCol="0">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sym typeface="Arial"/>
            </a:endParaRPr>
          </a:p>
        </p:txBody>
      </p:sp>
      <p:sp>
        <p:nvSpPr>
          <p:cNvPr id="5" name="矩形 98">
            <a:extLst>
              <a:ext uri="{FF2B5EF4-FFF2-40B4-BE49-F238E27FC236}">
                <a16:creationId xmlns:a16="http://schemas.microsoft.com/office/drawing/2014/main" id="{679784D9-8F44-D0D3-75AE-1F31E530A659}"/>
              </a:ext>
            </a:extLst>
          </p:cNvPr>
          <p:cNvSpPr/>
          <p:nvPr/>
        </p:nvSpPr>
        <p:spPr>
          <a:xfrm>
            <a:off x="6190807" y="3837348"/>
            <a:ext cx="2755900" cy="369332"/>
          </a:xfrm>
          <a:prstGeom prst="rect">
            <a:avLst/>
          </a:prstGeom>
          <a:noFill/>
        </p:spPr>
        <p:txBody>
          <a:bodyPr wrap="square" rtlCol="0">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sym typeface="Arial"/>
            </a:endParaRPr>
          </a:p>
        </p:txBody>
      </p:sp>
      <p:sp>
        <p:nvSpPr>
          <p:cNvPr id="6" name="矩形 99">
            <a:extLst>
              <a:ext uri="{FF2B5EF4-FFF2-40B4-BE49-F238E27FC236}">
                <a16:creationId xmlns:a16="http://schemas.microsoft.com/office/drawing/2014/main" id="{652EC7FB-ECF2-F502-CE6F-21ED815B90CE}"/>
              </a:ext>
            </a:extLst>
          </p:cNvPr>
          <p:cNvSpPr/>
          <p:nvPr/>
        </p:nvSpPr>
        <p:spPr>
          <a:xfrm>
            <a:off x="8125569" y="3850048"/>
            <a:ext cx="3009900" cy="369332"/>
          </a:xfrm>
          <a:prstGeom prst="rect">
            <a:avLst/>
          </a:prstGeom>
          <a:noFill/>
        </p:spPr>
        <p:txBody>
          <a:bodyPr wrap="square" rtlCol="0">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sym typeface="Arial"/>
            </a:endParaRPr>
          </a:p>
        </p:txBody>
      </p:sp>
      <p:sp>
        <p:nvSpPr>
          <p:cNvPr id="7" name="文本框 101">
            <a:extLst>
              <a:ext uri="{FF2B5EF4-FFF2-40B4-BE49-F238E27FC236}">
                <a16:creationId xmlns:a16="http://schemas.microsoft.com/office/drawing/2014/main" id="{3D50707C-940F-F738-AF0F-1723052AB4D7}"/>
              </a:ext>
            </a:extLst>
          </p:cNvPr>
          <p:cNvSpPr txBox="1"/>
          <p:nvPr/>
        </p:nvSpPr>
        <p:spPr>
          <a:xfrm>
            <a:off x="1733659" y="4297723"/>
            <a:ext cx="1802765" cy="369332"/>
          </a:xfrm>
          <a:prstGeom prst="rect">
            <a:avLst/>
          </a:prstGeom>
          <a:noFill/>
        </p:spPr>
        <p:txBody>
          <a:bodyPr wrap="square" rtlCol="0" anchor="t">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sym typeface="Arial"/>
            </a:endParaRPr>
          </a:p>
        </p:txBody>
      </p:sp>
      <p:sp>
        <p:nvSpPr>
          <p:cNvPr id="8" name="文本框 102">
            <a:extLst>
              <a:ext uri="{FF2B5EF4-FFF2-40B4-BE49-F238E27FC236}">
                <a16:creationId xmlns:a16="http://schemas.microsoft.com/office/drawing/2014/main" id="{4FF18AA4-100F-F3A5-085E-A8A1BFD90A5E}"/>
              </a:ext>
            </a:extLst>
          </p:cNvPr>
          <p:cNvSpPr txBox="1"/>
          <p:nvPr/>
        </p:nvSpPr>
        <p:spPr>
          <a:xfrm>
            <a:off x="4142934" y="4297723"/>
            <a:ext cx="1802765" cy="369332"/>
          </a:xfrm>
          <a:prstGeom prst="rect">
            <a:avLst/>
          </a:prstGeom>
          <a:noFill/>
        </p:spPr>
        <p:txBody>
          <a:bodyPr wrap="square" rtlCol="0" anchor="t">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sym typeface="Arial"/>
            </a:endParaRPr>
          </a:p>
        </p:txBody>
      </p:sp>
      <p:sp>
        <p:nvSpPr>
          <p:cNvPr id="9" name="文本框 103">
            <a:extLst>
              <a:ext uri="{FF2B5EF4-FFF2-40B4-BE49-F238E27FC236}">
                <a16:creationId xmlns:a16="http://schemas.microsoft.com/office/drawing/2014/main" id="{3EF8E93C-7F9C-5296-7B93-AFBC37A81523}"/>
              </a:ext>
            </a:extLst>
          </p:cNvPr>
          <p:cNvSpPr txBox="1"/>
          <p:nvPr/>
        </p:nvSpPr>
        <p:spPr>
          <a:xfrm>
            <a:off x="6630226" y="4297723"/>
            <a:ext cx="1802765" cy="369332"/>
          </a:xfrm>
          <a:prstGeom prst="rect">
            <a:avLst/>
          </a:prstGeom>
          <a:noFill/>
        </p:spPr>
        <p:txBody>
          <a:bodyPr wrap="square" rtlCol="0" anchor="t">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sym typeface="Arial"/>
            </a:endParaRPr>
          </a:p>
        </p:txBody>
      </p:sp>
      <p:sp>
        <p:nvSpPr>
          <p:cNvPr id="10" name="文本框 104">
            <a:extLst>
              <a:ext uri="{FF2B5EF4-FFF2-40B4-BE49-F238E27FC236}">
                <a16:creationId xmlns:a16="http://schemas.microsoft.com/office/drawing/2014/main" id="{1BD2C2EE-FE72-6337-71F9-818B762F8E6B}"/>
              </a:ext>
            </a:extLst>
          </p:cNvPr>
          <p:cNvSpPr txBox="1"/>
          <p:nvPr/>
        </p:nvSpPr>
        <p:spPr>
          <a:xfrm>
            <a:off x="8798668" y="4297723"/>
            <a:ext cx="1802765" cy="369332"/>
          </a:xfrm>
          <a:prstGeom prst="rect">
            <a:avLst/>
          </a:prstGeom>
          <a:noFill/>
        </p:spPr>
        <p:txBody>
          <a:bodyPr wrap="square" rtlCol="0" anchor="t">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sym typeface="Arial"/>
            </a:endParaRPr>
          </a:p>
        </p:txBody>
      </p:sp>
      <p:sp>
        <p:nvSpPr>
          <p:cNvPr id="12" name="Google Shape;5390;p69">
            <a:extLst>
              <a:ext uri="{FF2B5EF4-FFF2-40B4-BE49-F238E27FC236}">
                <a16:creationId xmlns:a16="http://schemas.microsoft.com/office/drawing/2014/main" id="{53A5D1C4-6D4D-C84A-472A-EAF1DF5B092D}"/>
              </a:ext>
            </a:extLst>
          </p:cNvPr>
          <p:cNvSpPr/>
          <p:nvPr/>
        </p:nvSpPr>
        <p:spPr>
          <a:xfrm>
            <a:off x="1117043" y="2229858"/>
            <a:ext cx="988812" cy="789668"/>
          </a:xfrm>
          <a:prstGeom prst="rect">
            <a:avLst/>
          </a:prstGeom>
          <a:solidFill>
            <a:srgbClr val="FFEACD"/>
          </a:solidFill>
          <a:ln w="9525" cap="flat" cmpd="sng">
            <a:solidFill>
              <a:srgbClr val="FD4C20"/>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40" eaLnBrk="1" fontAlgn="auto" latinLnBrk="0" hangingPunct="1">
              <a:lnSpc>
                <a:spcPct val="100000"/>
              </a:lnSpc>
              <a:spcBef>
                <a:spcPts val="0"/>
              </a:spcBef>
              <a:spcAft>
                <a:spcPts val="0"/>
              </a:spcAft>
              <a:buClrTx/>
              <a:buSzTx/>
              <a:buFontTx/>
              <a:buNone/>
              <a:tabLst/>
              <a:defRPr/>
            </a:pPr>
            <a:endParaRPr kumimoji="0" sz="1600" b="0" i="0" u="none" strike="noStrike" kern="0" cap="none" spc="0" normalizeH="0" baseline="0" noProof="0">
              <a:ln>
                <a:noFill/>
              </a:ln>
              <a:solidFill>
                <a:sysClr val="windowText" lastClr="000000"/>
              </a:solidFill>
              <a:effectLst/>
              <a:uLnTx/>
              <a:uFillTx/>
              <a:sym typeface="Arial"/>
            </a:endParaRPr>
          </a:p>
        </p:txBody>
      </p:sp>
      <p:sp>
        <p:nvSpPr>
          <p:cNvPr id="15" name="Google Shape;5391;p69">
            <a:extLst>
              <a:ext uri="{FF2B5EF4-FFF2-40B4-BE49-F238E27FC236}">
                <a16:creationId xmlns:a16="http://schemas.microsoft.com/office/drawing/2014/main" id="{A1C3637F-BF17-3DE7-4EC2-34A9F8EFC6D7}"/>
              </a:ext>
            </a:extLst>
          </p:cNvPr>
          <p:cNvSpPr txBox="1"/>
          <p:nvPr/>
        </p:nvSpPr>
        <p:spPr>
          <a:xfrm>
            <a:off x="2139880" y="893331"/>
            <a:ext cx="7912240" cy="824600"/>
          </a:xfrm>
          <a:prstGeom prst="rect">
            <a:avLst/>
          </a:prstGeom>
          <a:solidFill>
            <a:srgbClr val="55C2BC">
              <a:lumMod val="20000"/>
              <a:lumOff val="80000"/>
            </a:srgbClr>
          </a:solidFill>
          <a:ln>
            <a:noFill/>
          </a:ln>
        </p:spPr>
        <p:txBody>
          <a:bodyPr spcFirstLastPara="1" wrap="square" lIns="121900" tIns="121900" rIns="121900" bIns="121900" anchor="ctr" anchorCtr="0">
            <a:noAutofit/>
          </a:bodyPr>
          <a:lstStyle/>
          <a:p>
            <a:pPr algn="ctr" defTabSz="1219140">
              <a:buClr>
                <a:srgbClr val="000000"/>
              </a:buClr>
              <a:defRPr/>
            </a:pPr>
            <a:r>
              <a:rPr lang="en-US" sz="4267" b="1" kern="0" dirty="0">
                <a:solidFill>
                  <a:srgbClr val="000000"/>
                </a:solidFill>
                <a:latin typeface="Times New Roman" panose="02020603050405020304" pitchFamily="18" charset="0"/>
                <a:cs typeface="Times New Roman" panose="02020603050405020304" pitchFamily="18" charset="0"/>
                <a:sym typeface="Arial"/>
              </a:rPr>
              <a:t>LƯU Ý</a:t>
            </a:r>
            <a:endParaRPr sz="11733" b="1" kern="0" dirty="0">
              <a:solidFill>
                <a:srgbClr val="66241B"/>
              </a:solidFill>
              <a:latin typeface="Times New Roman" panose="02020603050405020304" pitchFamily="18" charset="0"/>
              <a:ea typeface="Tajawal"/>
              <a:cs typeface="Times New Roman" panose="02020603050405020304" pitchFamily="18" charset="0"/>
              <a:sym typeface="Tajawal"/>
            </a:endParaRPr>
          </a:p>
        </p:txBody>
      </p:sp>
      <p:sp>
        <p:nvSpPr>
          <p:cNvPr id="18" name="Google Shape;5392;p69">
            <a:extLst>
              <a:ext uri="{FF2B5EF4-FFF2-40B4-BE49-F238E27FC236}">
                <a16:creationId xmlns:a16="http://schemas.microsoft.com/office/drawing/2014/main" id="{FA70BA8F-1BB9-4C81-1AA3-5CA2DCF7CCC5}"/>
              </a:ext>
            </a:extLst>
          </p:cNvPr>
          <p:cNvSpPr/>
          <p:nvPr/>
        </p:nvSpPr>
        <p:spPr>
          <a:xfrm>
            <a:off x="4120683" y="2229858"/>
            <a:ext cx="988812" cy="789668"/>
          </a:xfrm>
          <a:prstGeom prst="rect">
            <a:avLst/>
          </a:prstGeom>
          <a:solidFill>
            <a:srgbClr val="FFEACD"/>
          </a:solidFill>
          <a:ln w="9525" cap="flat" cmpd="sng">
            <a:solidFill>
              <a:srgbClr val="FD4C20"/>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40" eaLnBrk="1" fontAlgn="auto" latinLnBrk="0" hangingPunct="1">
              <a:lnSpc>
                <a:spcPct val="100000"/>
              </a:lnSpc>
              <a:spcBef>
                <a:spcPts val="0"/>
              </a:spcBef>
              <a:spcAft>
                <a:spcPts val="0"/>
              </a:spcAft>
              <a:buClrTx/>
              <a:buSzTx/>
              <a:buFontTx/>
              <a:buNone/>
              <a:tabLst/>
              <a:defRPr/>
            </a:pPr>
            <a:endParaRPr kumimoji="0" sz="1600" b="0" i="0" u="none" strike="noStrike" kern="0" cap="none" spc="0" normalizeH="0" baseline="0" noProof="0">
              <a:ln>
                <a:noFill/>
              </a:ln>
              <a:solidFill>
                <a:sysClr val="windowText" lastClr="000000"/>
              </a:solidFill>
              <a:effectLst/>
              <a:uLnTx/>
              <a:uFillTx/>
              <a:sym typeface="Arial"/>
            </a:endParaRPr>
          </a:p>
        </p:txBody>
      </p:sp>
      <p:sp>
        <p:nvSpPr>
          <p:cNvPr id="19" name="Google Shape;5393;p69">
            <a:extLst>
              <a:ext uri="{FF2B5EF4-FFF2-40B4-BE49-F238E27FC236}">
                <a16:creationId xmlns:a16="http://schemas.microsoft.com/office/drawing/2014/main" id="{E78EC309-7041-9347-2C72-853814431DAE}"/>
              </a:ext>
            </a:extLst>
          </p:cNvPr>
          <p:cNvSpPr/>
          <p:nvPr/>
        </p:nvSpPr>
        <p:spPr>
          <a:xfrm>
            <a:off x="7222009" y="2229858"/>
            <a:ext cx="988812" cy="789668"/>
          </a:xfrm>
          <a:prstGeom prst="rect">
            <a:avLst/>
          </a:prstGeom>
          <a:solidFill>
            <a:srgbClr val="FFEACD"/>
          </a:solidFill>
          <a:ln w="9525" cap="flat" cmpd="sng">
            <a:solidFill>
              <a:srgbClr val="FD4C20"/>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40" eaLnBrk="1" fontAlgn="auto" latinLnBrk="0" hangingPunct="1">
              <a:lnSpc>
                <a:spcPct val="100000"/>
              </a:lnSpc>
              <a:spcBef>
                <a:spcPts val="0"/>
              </a:spcBef>
              <a:spcAft>
                <a:spcPts val="0"/>
              </a:spcAft>
              <a:buClrTx/>
              <a:buSzTx/>
              <a:buFontTx/>
              <a:buNone/>
              <a:tabLst/>
              <a:defRPr/>
            </a:pPr>
            <a:endParaRPr kumimoji="0" sz="1600" b="0" i="0" u="none" strike="noStrike" kern="0" cap="none" spc="0" normalizeH="0" baseline="0" noProof="0">
              <a:ln>
                <a:noFill/>
              </a:ln>
              <a:solidFill>
                <a:sysClr val="windowText" lastClr="000000"/>
              </a:solidFill>
              <a:effectLst/>
              <a:uLnTx/>
              <a:uFillTx/>
              <a:sym typeface="Arial"/>
            </a:endParaRPr>
          </a:p>
        </p:txBody>
      </p:sp>
      <p:sp>
        <p:nvSpPr>
          <p:cNvPr id="20" name="Google Shape;5394;p69">
            <a:extLst>
              <a:ext uri="{FF2B5EF4-FFF2-40B4-BE49-F238E27FC236}">
                <a16:creationId xmlns:a16="http://schemas.microsoft.com/office/drawing/2014/main" id="{8D585303-9B0A-188D-A725-A67C3A3E6F3A}"/>
              </a:ext>
            </a:extLst>
          </p:cNvPr>
          <p:cNvSpPr/>
          <p:nvPr/>
        </p:nvSpPr>
        <p:spPr>
          <a:xfrm>
            <a:off x="10052121" y="2229858"/>
            <a:ext cx="988812" cy="789668"/>
          </a:xfrm>
          <a:prstGeom prst="rect">
            <a:avLst/>
          </a:prstGeom>
          <a:solidFill>
            <a:srgbClr val="FFEACD"/>
          </a:solidFill>
          <a:ln w="9525" cap="flat" cmpd="sng">
            <a:solidFill>
              <a:srgbClr val="FD4C20"/>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40" eaLnBrk="1" fontAlgn="auto" latinLnBrk="0" hangingPunct="1">
              <a:lnSpc>
                <a:spcPct val="100000"/>
              </a:lnSpc>
              <a:spcBef>
                <a:spcPts val="0"/>
              </a:spcBef>
              <a:spcAft>
                <a:spcPts val="0"/>
              </a:spcAft>
              <a:buClrTx/>
              <a:buSzTx/>
              <a:buFontTx/>
              <a:buNone/>
              <a:tabLst/>
              <a:defRPr/>
            </a:pPr>
            <a:endParaRPr kumimoji="0" sz="1600" b="0" i="0" u="none" strike="noStrike" kern="0" cap="none" spc="0" normalizeH="0" baseline="0" noProof="0">
              <a:ln>
                <a:noFill/>
              </a:ln>
              <a:solidFill>
                <a:sysClr val="windowText" lastClr="000000"/>
              </a:solidFill>
              <a:effectLst/>
              <a:uLnTx/>
              <a:uFillTx/>
              <a:sym typeface="Arial"/>
            </a:endParaRPr>
          </a:p>
        </p:txBody>
      </p:sp>
      <p:cxnSp>
        <p:nvCxnSpPr>
          <p:cNvPr id="21" name="Google Shape;5411;p69">
            <a:extLst>
              <a:ext uri="{FF2B5EF4-FFF2-40B4-BE49-F238E27FC236}">
                <a16:creationId xmlns:a16="http://schemas.microsoft.com/office/drawing/2014/main" id="{E3A9ADD0-9775-0689-3644-4121616BB113}"/>
              </a:ext>
            </a:extLst>
          </p:cNvPr>
          <p:cNvCxnSpPr>
            <a:stCxn id="12" idx="2"/>
          </p:cNvCxnSpPr>
          <p:nvPr/>
        </p:nvCxnSpPr>
        <p:spPr>
          <a:xfrm>
            <a:off x="1611449" y="3019525"/>
            <a:ext cx="0" cy="312705"/>
          </a:xfrm>
          <a:prstGeom prst="straightConnector1">
            <a:avLst/>
          </a:prstGeom>
          <a:noFill/>
          <a:ln w="9525" cap="flat" cmpd="sng">
            <a:solidFill>
              <a:srgbClr val="FD4C20"/>
            </a:solidFill>
            <a:prstDash val="solid"/>
            <a:round/>
            <a:headEnd type="none" w="med" len="med"/>
            <a:tailEnd type="oval" w="med" len="med"/>
          </a:ln>
        </p:spPr>
      </p:cxnSp>
      <p:cxnSp>
        <p:nvCxnSpPr>
          <p:cNvPr id="23" name="Google Shape;5412;p69">
            <a:extLst>
              <a:ext uri="{FF2B5EF4-FFF2-40B4-BE49-F238E27FC236}">
                <a16:creationId xmlns:a16="http://schemas.microsoft.com/office/drawing/2014/main" id="{48FBB059-F27C-5F16-BF03-63A1EBE447BE}"/>
              </a:ext>
            </a:extLst>
          </p:cNvPr>
          <p:cNvCxnSpPr>
            <a:stCxn id="18" idx="2"/>
          </p:cNvCxnSpPr>
          <p:nvPr/>
        </p:nvCxnSpPr>
        <p:spPr>
          <a:xfrm>
            <a:off x="4615088" y="3019525"/>
            <a:ext cx="0" cy="312705"/>
          </a:xfrm>
          <a:prstGeom prst="straightConnector1">
            <a:avLst/>
          </a:prstGeom>
          <a:noFill/>
          <a:ln w="9525" cap="flat" cmpd="sng">
            <a:solidFill>
              <a:srgbClr val="FD4C20"/>
            </a:solidFill>
            <a:prstDash val="solid"/>
            <a:round/>
            <a:headEnd type="none" w="med" len="med"/>
            <a:tailEnd type="oval" w="med" len="med"/>
          </a:ln>
        </p:spPr>
      </p:cxnSp>
      <p:cxnSp>
        <p:nvCxnSpPr>
          <p:cNvPr id="28" name="Google Shape;5413;p69">
            <a:extLst>
              <a:ext uri="{FF2B5EF4-FFF2-40B4-BE49-F238E27FC236}">
                <a16:creationId xmlns:a16="http://schemas.microsoft.com/office/drawing/2014/main" id="{0FA58361-8079-09D4-EE32-F6D6616EEDFA}"/>
              </a:ext>
            </a:extLst>
          </p:cNvPr>
          <p:cNvCxnSpPr>
            <a:stCxn id="19" idx="2"/>
          </p:cNvCxnSpPr>
          <p:nvPr/>
        </p:nvCxnSpPr>
        <p:spPr>
          <a:xfrm>
            <a:off x="7716414" y="3019525"/>
            <a:ext cx="0" cy="312705"/>
          </a:xfrm>
          <a:prstGeom prst="straightConnector1">
            <a:avLst/>
          </a:prstGeom>
          <a:noFill/>
          <a:ln w="9525" cap="flat" cmpd="sng">
            <a:solidFill>
              <a:srgbClr val="FD4C20"/>
            </a:solidFill>
            <a:prstDash val="solid"/>
            <a:round/>
            <a:headEnd type="none" w="med" len="med"/>
            <a:tailEnd type="oval" w="med" len="med"/>
          </a:ln>
        </p:spPr>
      </p:cxnSp>
      <p:cxnSp>
        <p:nvCxnSpPr>
          <p:cNvPr id="29" name="Google Shape;5414;p69">
            <a:extLst>
              <a:ext uri="{FF2B5EF4-FFF2-40B4-BE49-F238E27FC236}">
                <a16:creationId xmlns:a16="http://schemas.microsoft.com/office/drawing/2014/main" id="{E6F3EBD3-A031-CA4E-C145-AD8C1F2352DB}"/>
              </a:ext>
            </a:extLst>
          </p:cNvPr>
          <p:cNvCxnSpPr>
            <a:stCxn id="20" idx="2"/>
          </p:cNvCxnSpPr>
          <p:nvPr/>
        </p:nvCxnSpPr>
        <p:spPr>
          <a:xfrm>
            <a:off x="10546525" y="3019523"/>
            <a:ext cx="0" cy="308752"/>
          </a:xfrm>
          <a:prstGeom prst="straightConnector1">
            <a:avLst/>
          </a:prstGeom>
          <a:noFill/>
          <a:ln w="9525" cap="flat" cmpd="sng">
            <a:solidFill>
              <a:srgbClr val="FD4C20"/>
            </a:solidFill>
            <a:prstDash val="solid"/>
            <a:round/>
            <a:headEnd type="none" w="med" len="med"/>
            <a:tailEnd type="oval" w="med" len="med"/>
          </a:ln>
        </p:spPr>
      </p:cxnSp>
      <p:cxnSp>
        <p:nvCxnSpPr>
          <p:cNvPr id="31" name="Google Shape;5415;p69">
            <a:extLst>
              <a:ext uri="{FF2B5EF4-FFF2-40B4-BE49-F238E27FC236}">
                <a16:creationId xmlns:a16="http://schemas.microsoft.com/office/drawing/2014/main" id="{27E1C0DC-5B0E-D02C-7114-5A33E6B15110}"/>
              </a:ext>
            </a:extLst>
          </p:cNvPr>
          <p:cNvCxnSpPr>
            <a:cxnSpLocks/>
            <a:stCxn id="15" idx="2"/>
            <a:endCxn id="12" idx="0"/>
          </p:cNvCxnSpPr>
          <p:nvPr/>
        </p:nvCxnSpPr>
        <p:spPr>
          <a:xfrm rot="5400000">
            <a:off x="3597763" y="-268381"/>
            <a:ext cx="511927" cy="4484551"/>
          </a:xfrm>
          <a:prstGeom prst="bentConnector3">
            <a:avLst>
              <a:gd name="adj1" fmla="val 50000"/>
            </a:avLst>
          </a:prstGeom>
          <a:noFill/>
          <a:ln w="9525" cap="flat" cmpd="sng">
            <a:solidFill>
              <a:srgbClr val="FD4C20"/>
            </a:solidFill>
            <a:prstDash val="solid"/>
            <a:round/>
            <a:headEnd type="none" w="med" len="med"/>
            <a:tailEnd type="oval" w="med" len="med"/>
          </a:ln>
        </p:spPr>
      </p:cxnSp>
      <p:cxnSp>
        <p:nvCxnSpPr>
          <p:cNvPr id="32" name="Google Shape;5416;p69">
            <a:extLst>
              <a:ext uri="{FF2B5EF4-FFF2-40B4-BE49-F238E27FC236}">
                <a16:creationId xmlns:a16="http://schemas.microsoft.com/office/drawing/2014/main" id="{FC7E14D6-4ACE-B402-93D3-031A454FCA43}"/>
              </a:ext>
            </a:extLst>
          </p:cNvPr>
          <p:cNvCxnSpPr>
            <a:cxnSpLocks/>
            <a:stCxn id="15" idx="2"/>
            <a:endCxn id="18" idx="0"/>
          </p:cNvCxnSpPr>
          <p:nvPr/>
        </p:nvCxnSpPr>
        <p:spPr>
          <a:xfrm rot="5400000">
            <a:off x="5099582" y="1233439"/>
            <a:ext cx="511927" cy="1480911"/>
          </a:xfrm>
          <a:prstGeom prst="bentConnector3">
            <a:avLst>
              <a:gd name="adj1" fmla="val 50000"/>
            </a:avLst>
          </a:prstGeom>
          <a:noFill/>
          <a:ln w="9525" cap="flat" cmpd="sng">
            <a:solidFill>
              <a:srgbClr val="FD4C20"/>
            </a:solidFill>
            <a:prstDash val="solid"/>
            <a:round/>
            <a:headEnd type="none" w="med" len="med"/>
            <a:tailEnd type="oval" w="med" len="med"/>
          </a:ln>
        </p:spPr>
      </p:cxnSp>
      <p:cxnSp>
        <p:nvCxnSpPr>
          <p:cNvPr id="33" name="Google Shape;5417;p69">
            <a:extLst>
              <a:ext uri="{FF2B5EF4-FFF2-40B4-BE49-F238E27FC236}">
                <a16:creationId xmlns:a16="http://schemas.microsoft.com/office/drawing/2014/main" id="{139CCEDB-B3D1-6F8F-5046-7BAA464FB751}"/>
              </a:ext>
            </a:extLst>
          </p:cNvPr>
          <p:cNvCxnSpPr>
            <a:cxnSpLocks/>
            <a:stCxn id="15" idx="2"/>
            <a:endCxn id="19" idx="0"/>
          </p:cNvCxnSpPr>
          <p:nvPr/>
        </p:nvCxnSpPr>
        <p:spPr>
          <a:xfrm rot="16200000" flipH="1">
            <a:off x="6650244" y="1163686"/>
            <a:ext cx="511927" cy="1620415"/>
          </a:xfrm>
          <a:prstGeom prst="bentConnector3">
            <a:avLst>
              <a:gd name="adj1" fmla="val 50000"/>
            </a:avLst>
          </a:prstGeom>
          <a:noFill/>
          <a:ln w="9525" cap="flat" cmpd="sng">
            <a:solidFill>
              <a:srgbClr val="FD4C20"/>
            </a:solidFill>
            <a:prstDash val="solid"/>
            <a:round/>
            <a:headEnd type="none" w="med" len="med"/>
            <a:tailEnd type="oval" w="med" len="med"/>
          </a:ln>
        </p:spPr>
      </p:cxnSp>
      <p:cxnSp>
        <p:nvCxnSpPr>
          <p:cNvPr id="34" name="Google Shape;5418;p69">
            <a:extLst>
              <a:ext uri="{FF2B5EF4-FFF2-40B4-BE49-F238E27FC236}">
                <a16:creationId xmlns:a16="http://schemas.microsoft.com/office/drawing/2014/main" id="{2EB06D29-5007-E0FD-D6DF-580B45557005}"/>
              </a:ext>
            </a:extLst>
          </p:cNvPr>
          <p:cNvCxnSpPr>
            <a:cxnSpLocks/>
            <a:stCxn id="15" idx="2"/>
            <a:endCxn id="20" idx="0"/>
          </p:cNvCxnSpPr>
          <p:nvPr/>
        </p:nvCxnSpPr>
        <p:spPr>
          <a:xfrm rot="16200000" flipH="1">
            <a:off x="8065301" y="-251370"/>
            <a:ext cx="511927" cy="4450527"/>
          </a:xfrm>
          <a:prstGeom prst="bentConnector3">
            <a:avLst>
              <a:gd name="adj1" fmla="val 50000"/>
            </a:avLst>
          </a:prstGeom>
          <a:noFill/>
          <a:ln w="9525" cap="flat" cmpd="sng">
            <a:solidFill>
              <a:srgbClr val="FD4C20"/>
            </a:solidFill>
            <a:prstDash val="solid"/>
            <a:round/>
            <a:headEnd type="none" w="med" len="med"/>
            <a:tailEnd type="oval" w="med" len="med"/>
          </a:ln>
        </p:spPr>
      </p:cxnSp>
      <p:grpSp>
        <p:nvGrpSpPr>
          <p:cNvPr id="35" name="Google Shape;5419;p69">
            <a:extLst>
              <a:ext uri="{FF2B5EF4-FFF2-40B4-BE49-F238E27FC236}">
                <a16:creationId xmlns:a16="http://schemas.microsoft.com/office/drawing/2014/main" id="{45F520E0-7A71-6AE7-79D9-1772643AEF15}"/>
              </a:ext>
            </a:extLst>
          </p:cNvPr>
          <p:cNvGrpSpPr/>
          <p:nvPr/>
        </p:nvGrpSpPr>
        <p:grpSpPr>
          <a:xfrm>
            <a:off x="1318345" y="2398693"/>
            <a:ext cx="586249" cy="451808"/>
            <a:chOff x="6131798" y="2284669"/>
            <a:chExt cx="634652" cy="485323"/>
          </a:xfrm>
        </p:grpSpPr>
        <p:sp>
          <p:nvSpPr>
            <p:cNvPr id="36" name="Google Shape;5420;p69">
              <a:extLst>
                <a:ext uri="{FF2B5EF4-FFF2-40B4-BE49-F238E27FC236}">
                  <a16:creationId xmlns:a16="http://schemas.microsoft.com/office/drawing/2014/main" id="{34091FA3-AFA1-9760-F298-57BCDC892FED}"/>
                </a:ext>
              </a:extLst>
            </p:cNvPr>
            <p:cNvSpPr/>
            <p:nvPr/>
          </p:nvSpPr>
          <p:spPr>
            <a:xfrm>
              <a:off x="6243792" y="2396675"/>
              <a:ext cx="410664" cy="261335"/>
            </a:xfrm>
            <a:custGeom>
              <a:avLst/>
              <a:gdLst/>
              <a:ahLst/>
              <a:cxnLst/>
              <a:rect l="l" t="t" r="r" b="b"/>
              <a:pathLst>
                <a:path w="410664" h="261335" extrusionOk="0">
                  <a:moveTo>
                    <a:pt x="376527" y="0"/>
                  </a:moveTo>
                  <a:lnTo>
                    <a:pt x="34137" y="0"/>
                  </a:lnTo>
                  <a:cubicBezTo>
                    <a:pt x="28510" y="15891"/>
                    <a:pt x="15891" y="28497"/>
                    <a:pt x="0" y="34137"/>
                  </a:cubicBezTo>
                  <a:lnTo>
                    <a:pt x="0" y="227198"/>
                  </a:lnTo>
                  <a:cubicBezTo>
                    <a:pt x="15891" y="232826"/>
                    <a:pt x="28497" y="245444"/>
                    <a:pt x="34137" y="261335"/>
                  </a:cubicBezTo>
                  <a:lnTo>
                    <a:pt x="376527" y="261335"/>
                  </a:lnTo>
                  <a:cubicBezTo>
                    <a:pt x="382155" y="245444"/>
                    <a:pt x="394774" y="232838"/>
                    <a:pt x="410665" y="227198"/>
                  </a:cubicBezTo>
                  <a:lnTo>
                    <a:pt x="410665" y="34137"/>
                  </a:lnTo>
                  <a:cubicBezTo>
                    <a:pt x="394774" y="28497"/>
                    <a:pt x="382167" y="15891"/>
                    <a:pt x="376527" y="0"/>
                  </a:cubicBezTo>
                  <a:close/>
                  <a:moveTo>
                    <a:pt x="130674" y="37323"/>
                  </a:moveTo>
                  <a:lnTo>
                    <a:pt x="280003" y="37323"/>
                  </a:lnTo>
                  <a:lnTo>
                    <a:pt x="280003" y="74658"/>
                  </a:lnTo>
                  <a:lnTo>
                    <a:pt x="130674" y="74658"/>
                  </a:lnTo>
                  <a:lnTo>
                    <a:pt x="130674" y="37323"/>
                  </a:lnTo>
                  <a:close/>
                  <a:moveTo>
                    <a:pt x="167997" y="223988"/>
                  </a:moveTo>
                  <a:lnTo>
                    <a:pt x="93326" y="223988"/>
                  </a:lnTo>
                  <a:lnTo>
                    <a:pt x="93326" y="186652"/>
                  </a:lnTo>
                  <a:lnTo>
                    <a:pt x="167997" y="186652"/>
                  </a:lnTo>
                  <a:lnTo>
                    <a:pt x="167997" y="223988"/>
                  </a:lnTo>
                  <a:close/>
                  <a:moveTo>
                    <a:pt x="317338" y="223988"/>
                  </a:moveTo>
                  <a:lnTo>
                    <a:pt x="205344" y="223988"/>
                  </a:lnTo>
                  <a:lnTo>
                    <a:pt x="205344" y="186652"/>
                  </a:lnTo>
                  <a:lnTo>
                    <a:pt x="317338" y="186652"/>
                  </a:lnTo>
                  <a:lnTo>
                    <a:pt x="317338" y="223988"/>
                  </a:lnTo>
                  <a:close/>
                  <a:moveTo>
                    <a:pt x="354661" y="149329"/>
                  </a:moveTo>
                  <a:lnTo>
                    <a:pt x="56003" y="149329"/>
                  </a:lnTo>
                  <a:lnTo>
                    <a:pt x="56003" y="111994"/>
                  </a:lnTo>
                  <a:lnTo>
                    <a:pt x="354661" y="111994"/>
                  </a:lnTo>
                  <a:lnTo>
                    <a:pt x="354661" y="149329"/>
                  </a:lnTo>
                  <a:close/>
                </a:path>
              </a:pathLst>
            </a:custGeom>
            <a:solidFill>
              <a:srgbClr val="66241B"/>
            </a:solidFill>
            <a:ln>
              <a:noFill/>
            </a:ln>
          </p:spPr>
          <p:txBody>
            <a:bodyPr spcFirstLastPara="1" wrap="square" lIns="121900" tIns="60933" rIns="121900" bIns="60933" anchor="ctr" anchorCtr="0">
              <a:noAutofit/>
            </a:bodyPr>
            <a:lstStyle/>
            <a:p>
              <a:pPr defTabSz="1219140">
                <a:buClr>
                  <a:srgbClr val="000000"/>
                </a:buClr>
                <a:defRPr/>
              </a:pPr>
              <a:endParaRPr sz="2133" kern="0">
                <a:solidFill>
                  <a:srgbClr val="000000"/>
                </a:solidFill>
                <a:latin typeface="Calibri"/>
                <a:ea typeface="Calibri"/>
                <a:cs typeface="Calibri"/>
                <a:sym typeface="Calibri"/>
              </a:endParaRPr>
            </a:p>
          </p:txBody>
        </p:sp>
        <p:sp>
          <p:nvSpPr>
            <p:cNvPr id="37" name="Google Shape;5421;p69">
              <a:extLst>
                <a:ext uri="{FF2B5EF4-FFF2-40B4-BE49-F238E27FC236}">
                  <a16:creationId xmlns:a16="http://schemas.microsoft.com/office/drawing/2014/main" id="{1A7EF5E9-41B2-BFEF-FC09-0D7E829E9B99}"/>
                </a:ext>
              </a:extLst>
            </p:cNvPr>
            <p:cNvSpPr/>
            <p:nvPr/>
          </p:nvSpPr>
          <p:spPr>
            <a:xfrm>
              <a:off x="6131798" y="2284669"/>
              <a:ext cx="634652" cy="485323"/>
            </a:xfrm>
            <a:custGeom>
              <a:avLst/>
              <a:gdLst/>
              <a:ahLst/>
              <a:cxnLst/>
              <a:rect l="l" t="t" r="r" b="b"/>
              <a:pathLst>
                <a:path w="634652" h="485323" extrusionOk="0">
                  <a:moveTo>
                    <a:pt x="0" y="0"/>
                  </a:moveTo>
                  <a:lnTo>
                    <a:pt x="0" y="485323"/>
                  </a:lnTo>
                  <a:lnTo>
                    <a:pt x="634652" y="485323"/>
                  </a:lnTo>
                  <a:lnTo>
                    <a:pt x="634652" y="0"/>
                  </a:lnTo>
                  <a:lnTo>
                    <a:pt x="0" y="0"/>
                  </a:lnTo>
                  <a:close/>
                  <a:moveTo>
                    <a:pt x="559994" y="373329"/>
                  </a:moveTo>
                  <a:lnTo>
                    <a:pt x="541326" y="373329"/>
                  </a:lnTo>
                  <a:cubicBezTo>
                    <a:pt x="531038" y="373329"/>
                    <a:pt x="522658" y="381696"/>
                    <a:pt x="522658" y="391997"/>
                  </a:cubicBezTo>
                  <a:lnTo>
                    <a:pt x="522658" y="410665"/>
                  </a:lnTo>
                  <a:lnTo>
                    <a:pt x="112006" y="410665"/>
                  </a:lnTo>
                  <a:lnTo>
                    <a:pt x="112006" y="391997"/>
                  </a:lnTo>
                  <a:cubicBezTo>
                    <a:pt x="112006" y="381709"/>
                    <a:pt x="103627" y="373329"/>
                    <a:pt x="93338" y="373329"/>
                  </a:cubicBezTo>
                  <a:lnTo>
                    <a:pt x="74671" y="373329"/>
                  </a:lnTo>
                  <a:lnTo>
                    <a:pt x="74671" y="112006"/>
                  </a:lnTo>
                  <a:lnTo>
                    <a:pt x="93338" y="112006"/>
                  </a:lnTo>
                  <a:cubicBezTo>
                    <a:pt x="103627" y="112006"/>
                    <a:pt x="112006" y="103627"/>
                    <a:pt x="112006" y="93339"/>
                  </a:cubicBezTo>
                  <a:lnTo>
                    <a:pt x="112006" y="74671"/>
                  </a:lnTo>
                  <a:lnTo>
                    <a:pt x="522658" y="74671"/>
                  </a:lnTo>
                  <a:lnTo>
                    <a:pt x="522658" y="93339"/>
                  </a:lnTo>
                  <a:cubicBezTo>
                    <a:pt x="522658" y="103627"/>
                    <a:pt x="531025" y="112006"/>
                    <a:pt x="541326" y="112006"/>
                  </a:cubicBezTo>
                  <a:lnTo>
                    <a:pt x="559994" y="112006"/>
                  </a:lnTo>
                  <a:lnTo>
                    <a:pt x="559994" y="373329"/>
                  </a:lnTo>
                  <a:close/>
                </a:path>
              </a:pathLst>
            </a:custGeom>
            <a:solidFill>
              <a:srgbClr val="66241B"/>
            </a:solidFill>
            <a:ln>
              <a:noFill/>
            </a:ln>
          </p:spPr>
          <p:txBody>
            <a:bodyPr spcFirstLastPara="1" wrap="square" lIns="121900" tIns="60933" rIns="121900" bIns="60933" anchor="ctr" anchorCtr="0">
              <a:noAutofit/>
            </a:bodyPr>
            <a:lstStyle/>
            <a:p>
              <a:pPr defTabSz="1219140">
                <a:buClr>
                  <a:srgbClr val="000000"/>
                </a:buClr>
                <a:defRPr/>
              </a:pPr>
              <a:endParaRPr sz="2133" kern="0">
                <a:solidFill>
                  <a:srgbClr val="000000"/>
                </a:solidFill>
                <a:latin typeface="Calibri"/>
                <a:ea typeface="Calibri"/>
                <a:cs typeface="Calibri"/>
                <a:sym typeface="Calibri"/>
              </a:endParaRPr>
            </a:p>
          </p:txBody>
        </p:sp>
      </p:grpSp>
      <p:grpSp>
        <p:nvGrpSpPr>
          <p:cNvPr id="38" name="Google Shape;5422;p69">
            <a:extLst>
              <a:ext uri="{FF2B5EF4-FFF2-40B4-BE49-F238E27FC236}">
                <a16:creationId xmlns:a16="http://schemas.microsoft.com/office/drawing/2014/main" id="{B51ED8F2-C03B-B0C3-50C8-DAFC6FEDF58D}"/>
              </a:ext>
            </a:extLst>
          </p:cNvPr>
          <p:cNvGrpSpPr/>
          <p:nvPr/>
        </p:nvGrpSpPr>
        <p:grpSpPr>
          <a:xfrm>
            <a:off x="4339431" y="2329181"/>
            <a:ext cx="551760" cy="590824"/>
            <a:chOff x="7339547" y="3216840"/>
            <a:chExt cx="597316" cy="634652"/>
          </a:xfrm>
        </p:grpSpPr>
        <p:sp>
          <p:nvSpPr>
            <p:cNvPr id="39" name="Google Shape;5423;p69">
              <a:extLst>
                <a:ext uri="{FF2B5EF4-FFF2-40B4-BE49-F238E27FC236}">
                  <a16:creationId xmlns:a16="http://schemas.microsoft.com/office/drawing/2014/main" id="{C6EB1BE9-F942-9676-0464-02B63BFFBFA0}"/>
                </a:ext>
              </a:extLst>
            </p:cNvPr>
            <p:cNvSpPr/>
            <p:nvPr/>
          </p:nvSpPr>
          <p:spPr>
            <a:xfrm>
              <a:off x="7339547" y="3534166"/>
              <a:ext cx="112006" cy="317326"/>
            </a:xfrm>
            <a:custGeom>
              <a:avLst/>
              <a:gdLst/>
              <a:ahLst/>
              <a:cxnLst/>
              <a:rect l="l" t="t" r="r" b="b"/>
              <a:pathLst>
                <a:path w="112006" h="317326" extrusionOk="0">
                  <a:moveTo>
                    <a:pt x="0" y="0"/>
                  </a:moveTo>
                  <a:lnTo>
                    <a:pt x="0" y="261323"/>
                  </a:lnTo>
                  <a:cubicBezTo>
                    <a:pt x="0" y="292250"/>
                    <a:pt x="25076" y="317326"/>
                    <a:pt x="56003" y="317326"/>
                  </a:cubicBezTo>
                  <a:cubicBezTo>
                    <a:pt x="86930" y="317326"/>
                    <a:pt x="112006" y="292250"/>
                    <a:pt x="112006" y="261323"/>
                  </a:cubicBezTo>
                  <a:lnTo>
                    <a:pt x="112006" y="0"/>
                  </a:lnTo>
                  <a:lnTo>
                    <a:pt x="13" y="0"/>
                  </a:lnTo>
                  <a:close/>
                </a:path>
              </a:pathLst>
            </a:custGeom>
            <a:solidFill>
              <a:srgbClr val="66241B"/>
            </a:solidFill>
            <a:ln>
              <a:noFill/>
            </a:ln>
          </p:spPr>
          <p:txBody>
            <a:bodyPr spcFirstLastPara="1" wrap="square" lIns="121900" tIns="60933" rIns="121900" bIns="60933" anchor="ctr" anchorCtr="0">
              <a:noAutofit/>
            </a:bodyPr>
            <a:lstStyle/>
            <a:p>
              <a:pPr defTabSz="1219140">
                <a:buClr>
                  <a:srgbClr val="000000"/>
                </a:buClr>
                <a:defRPr/>
              </a:pPr>
              <a:endParaRPr sz="2133" kern="0">
                <a:solidFill>
                  <a:srgbClr val="000000"/>
                </a:solidFill>
                <a:latin typeface="Calibri"/>
                <a:ea typeface="Calibri"/>
                <a:cs typeface="Calibri"/>
                <a:sym typeface="Calibri"/>
              </a:endParaRPr>
            </a:p>
          </p:txBody>
        </p:sp>
        <p:sp>
          <p:nvSpPr>
            <p:cNvPr id="40" name="Google Shape;5424;p69">
              <a:extLst>
                <a:ext uri="{FF2B5EF4-FFF2-40B4-BE49-F238E27FC236}">
                  <a16:creationId xmlns:a16="http://schemas.microsoft.com/office/drawing/2014/main" id="{50339B43-7E86-FF91-3FED-9AD1F5BA0E6A}"/>
                </a:ext>
              </a:extLst>
            </p:cNvPr>
            <p:cNvSpPr/>
            <p:nvPr/>
          </p:nvSpPr>
          <p:spPr>
            <a:xfrm>
              <a:off x="7787535" y="3552833"/>
              <a:ext cx="37335" cy="74670"/>
            </a:xfrm>
            <a:custGeom>
              <a:avLst/>
              <a:gdLst/>
              <a:ahLst/>
              <a:cxnLst/>
              <a:rect l="l" t="t" r="r" b="b"/>
              <a:pathLst>
                <a:path w="37335" h="74670" extrusionOk="0">
                  <a:moveTo>
                    <a:pt x="0" y="0"/>
                  </a:moveTo>
                  <a:lnTo>
                    <a:pt x="37336" y="0"/>
                  </a:lnTo>
                  <a:lnTo>
                    <a:pt x="37336" y="74671"/>
                  </a:lnTo>
                  <a:lnTo>
                    <a:pt x="0" y="74671"/>
                  </a:lnTo>
                  <a:lnTo>
                    <a:pt x="0" y="0"/>
                  </a:lnTo>
                  <a:close/>
                </a:path>
              </a:pathLst>
            </a:custGeom>
            <a:solidFill>
              <a:srgbClr val="66241B"/>
            </a:solidFill>
            <a:ln>
              <a:noFill/>
            </a:ln>
          </p:spPr>
          <p:txBody>
            <a:bodyPr spcFirstLastPara="1" wrap="square" lIns="121900" tIns="60933" rIns="121900" bIns="60933" anchor="ctr" anchorCtr="0">
              <a:noAutofit/>
            </a:bodyPr>
            <a:lstStyle/>
            <a:p>
              <a:pPr defTabSz="1219140">
                <a:buClr>
                  <a:srgbClr val="000000"/>
                </a:buClr>
                <a:defRPr/>
              </a:pPr>
              <a:endParaRPr sz="2133" kern="0">
                <a:solidFill>
                  <a:srgbClr val="000000"/>
                </a:solidFill>
                <a:latin typeface="Calibri"/>
                <a:ea typeface="Calibri"/>
                <a:cs typeface="Calibri"/>
                <a:sym typeface="Calibri"/>
              </a:endParaRPr>
            </a:p>
          </p:txBody>
        </p:sp>
        <p:sp>
          <p:nvSpPr>
            <p:cNvPr id="41" name="Google Shape;5425;p69">
              <a:extLst>
                <a:ext uri="{FF2B5EF4-FFF2-40B4-BE49-F238E27FC236}">
                  <a16:creationId xmlns:a16="http://schemas.microsoft.com/office/drawing/2014/main" id="{C737967F-DA06-D35E-1F7B-24AD895064DD}"/>
                </a:ext>
              </a:extLst>
            </p:cNvPr>
            <p:cNvSpPr/>
            <p:nvPr/>
          </p:nvSpPr>
          <p:spPr>
            <a:xfrm>
              <a:off x="7600870" y="3328833"/>
              <a:ext cx="224000" cy="111993"/>
            </a:xfrm>
            <a:custGeom>
              <a:avLst/>
              <a:gdLst/>
              <a:ahLst/>
              <a:cxnLst/>
              <a:rect l="l" t="t" r="r" b="b"/>
              <a:pathLst>
                <a:path w="224000" h="111993" extrusionOk="0">
                  <a:moveTo>
                    <a:pt x="0" y="0"/>
                  </a:moveTo>
                  <a:lnTo>
                    <a:pt x="224001" y="0"/>
                  </a:lnTo>
                  <a:lnTo>
                    <a:pt x="224001" y="111994"/>
                  </a:lnTo>
                  <a:lnTo>
                    <a:pt x="0" y="111994"/>
                  </a:lnTo>
                  <a:lnTo>
                    <a:pt x="0" y="0"/>
                  </a:lnTo>
                  <a:close/>
                </a:path>
              </a:pathLst>
            </a:custGeom>
            <a:solidFill>
              <a:srgbClr val="66241B"/>
            </a:solidFill>
            <a:ln>
              <a:noFill/>
            </a:ln>
          </p:spPr>
          <p:txBody>
            <a:bodyPr spcFirstLastPara="1" wrap="square" lIns="121900" tIns="60933" rIns="121900" bIns="60933" anchor="ctr" anchorCtr="0">
              <a:noAutofit/>
            </a:bodyPr>
            <a:lstStyle/>
            <a:p>
              <a:pPr defTabSz="1219140">
                <a:buClr>
                  <a:srgbClr val="000000"/>
                </a:buClr>
                <a:defRPr/>
              </a:pPr>
              <a:endParaRPr sz="2133" kern="0">
                <a:solidFill>
                  <a:srgbClr val="000000"/>
                </a:solidFill>
                <a:latin typeface="Calibri"/>
                <a:ea typeface="Calibri"/>
                <a:cs typeface="Calibri"/>
                <a:sym typeface="Calibri"/>
              </a:endParaRPr>
            </a:p>
          </p:txBody>
        </p:sp>
        <p:sp>
          <p:nvSpPr>
            <p:cNvPr id="42" name="Google Shape;5426;p69">
              <a:extLst>
                <a:ext uri="{FF2B5EF4-FFF2-40B4-BE49-F238E27FC236}">
                  <a16:creationId xmlns:a16="http://schemas.microsoft.com/office/drawing/2014/main" id="{B9EA1B8A-68EC-4B8F-3E42-88DA35C4A403}"/>
                </a:ext>
              </a:extLst>
            </p:cNvPr>
            <p:cNvSpPr/>
            <p:nvPr/>
          </p:nvSpPr>
          <p:spPr>
            <a:xfrm>
              <a:off x="7470159" y="3216840"/>
              <a:ext cx="466704" cy="634652"/>
            </a:xfrm>
            <a:custGeom>
              <a:avLst/>
              <a:gdLst/>
              <a:ahLst/>
              <a:cxnLst/>
              <a:rect l="l" t="t" r="r" b="b"/>
              <a:pathLst>
                <a:path w="466704" h="634652" extrusionOk="0">
                  <a:moveTo>
                    <a:pt x="18717" y="0"/>
                  </a:moveTo>
                  <a:lnTo>
                    <a:pt x="18717" y="578649"/>
                  </a:lnTo>
                  <a:cubicBezTo>
                    <a:pt x="18717" y="599647"/>
                    <a:pt x="11751" y="619034"/>
                    <a:pt x="0" y="634652"/>
                  </a:cubicBezTo>
                  <a:lnTo>
                    <a:pt x="373379" y="634652"/>
                  </a:lnTo>
                  <a:cubicBezTo>
                    <a:pt x="424845" y="634652"/>
                    <a:pt x="466705" y="592780"/>
                    <a:pt x="466705" y="541326"/>
                  </a:cubicBezTo>
                  <a:lnTo>
                    <a:pt x="466705" y="0"/>
                  </a:lnTo>
                  <a:lnTo>
                    <a:pt x="18717" y="0"/>
                  </a:lnTo>
                  <a:close/>
                  <a:moveTo>
                    <a:pt x="242705" y="485323"/>
                  </a:moveTo>
                  <a:lnTo>
                    <a:pt x="93376" y="485323"/>
                  </a:lnTo>
                  <a:lnTo>
                    <a:pt x="93376" y="447988"/>
                  </a:lnTo>
                  <a:lnTo>
                    <a:pt x="242705" y="447988"/>
                  </a:lnTo>
                  <a:lnTo>
                    <a:pt x="242705" y="485323"/>
                  </a:lnTo>
                  <a:close/>
                  <a:moveTo>
                    <a:pt x="242705" y="410652"/>
                  </a:moveTo>
                  <a:lnTo>
                    <a:pt x="93376" y="410652"/>
                  </a:lnTo>
                  <a:lnTo>
                    <a:pt x="93376" y="373317"/>
                  </a:lnTo>
                  <a:lnTo>
                    <a:pt x="242705" y="373317"/>
                  </a:lnTo>
                  <a:lnTo>
                    <a:pt x="242705" y="410652"/>
                  </a:lnTo>
                  <a:close/>
                  <a:moveTo>
                    <a:pt x="242705" y="335994"/>
                  </a:moveTo>
                  <a:lnTo>
                    <a:pt x="93376" y="335994"/>
                  </a:lnTo>
                  <a:lnTo>
                    <a:pt x="93376" y="298658"/>
                  </a:lnTo>
                  <a:lnTo>
                    <a:pt x="242705" y="298658"/>
                  </a:lnTo>
                  <a:lnTo>
                    <a:pt x="242705" y="335994"/>
                  </a:lnTo>
                  <a:close/>
                  <a:moveTo>
                    <a:pt x="392034" y="447988"/>
                  </a:moveTo>
                  <a:lnTo>
                    <a:pt x="280040" y="447988"/>
                  </a:lnTo>
                  <a:lnTo>
                    <a:pt x="280040" y="298658"/>
                  </a:lnTo>
                  <a:lnTo>
                    <a:pt x="392034" y="298658"/>
                  </a:lnTo>
                  <a:lnTo>
                    <a:pt x="392034" y="447988"/>
                  </a:lnTo>
                  <a:close/>
                  <a:moveTo>
                    <a:pt x="392034" y="261323"/>
                  </a:moveTo>
                  <a:lnTo>
                    <a:pt x="93376" y="261323"/>
                  </a:lnTo>
                  <a:lnTo>
                    <a:pt x="93376" y="74658"/>
                  </a:lnTo>
                  <a:lnTo>
                    <a:pt x="392034" y="74658"/>
                  </a:lnTo>
                  <a:lnTo>
                    <a:pt x="392034" y="261323"/>
                  </a:lnTo>
                  <a:close/>
                </a:path>
              </a:pathLst>
            </a:custGeom>
            <a:solidFill>
              <a:srgbClr val="66241B"/>
            </a:solidFill>
            <a:ln>
              <a:noFill/>
            </a:ln>
          </p:spPr>
          <p:txBody>
            <a:bodyPr spcFirstLastPara="1" wrap="square" lIns="121900" tIns="60933" rIns="121900" bIns="60933" anchor="ctr" anchorCtr="0">
              <a:noAutofit/>
            </a:bodyPr>
            <a:lstStyle/>
            <a:p>
              <a:pPr defTabSz="1219140">
                <a:buClr>
                  <a:srgbClr val="000000"/>
                </a:buClr>
                <a:defRPr/>
              </a:pPr>
              <a:endParaRPr sz="2133" kern="0">
                <a:solidFill>
                  <a:srgbClr val="000000"/>
                </a:solidFill>
                <a:latin typeface="Calibri"/>
                <a:ea typeface="Calibri"/>
                <a:cs typeface="Calibri"/>
                <a:sym typeface="Calibri"/>
              </a:endParaRPr>
            </a:p>
          </p:txBody>
        </p:sp>
      </p:grpSp>
      <p:sp>
        <p:nvSpPr>
          <p:cNvPr id="43" name="Google Shape;5427;p69">
            <a:extLst>
              <a:ext uri="{FF2B5EF4-FFF2-40B4-BE49-F238E27FC236}">
                <a16:creationId xmlns:a16="http://schemas.microsoft.com/office/drawing/2014/main" id="{07292051-A2FA-4FA7-8F37-FF5A273771F8}"/>
              </a:ext>
            </a:extLst>
          </p:cNvPr>
          <p:cNvSpPr/>
          <p:nvPr/>
        </p:nvSpPr>
        <p:spPr>
          <a:xfrm>
            <a:off x="7422767" y="2467808"/>
            <a:ext cx="587737" cy="313589"/>
          </a:xfrm>
          <a:custGeom>
            <a:avLst/>
            <a:gdLst/>
            <a:ahLst/>
            <a:cxnLst/>
            <a:rect l="l" t="t" r="r" b="b"/>
            <a:pathLst>
              <a:path w="634665" h="336006" extrusionOk="0">
                <a:moveTo>
                  <a:pt x="597317" y="224012"/>
                </a:moveTo>
                <a:lnTo>
                  <a:pt x="597317" y="149342"/>
                </a:lnTo>
                <a:lnTo>
                  <a:pt x="393832" y="149342"/>
                </a:lnTo>
                <a:cubicBezTo>
                  <a:pt x="380779" y="149342"/>
                  <a:pt x="368483" y="152626"/>
                  <a:pt x="357736" y="158390"/>
                </a:cubicBezTo>
                <a:cubicBezTo>
                  <a:pt x="378288" y="130302"/>
                  <a:pt x="411496" y="112006"/>
                  <a:pt x="448893" y="112006"/>
                </a:cubicBezTo>
                <a:lnTo>
                  <a:pt x="597317" y="112006"/>
                </a:lnTo>
                <a:lnTo>
                  <a:pt x="597317" y="74671"/>
                </a:lnTo>
                <a:lnTo>
                  <a:pt x="448893" y="74671"/>
                </a:lnTo>
                <a:cubicBezTo>
                  <a:pt x="403946" y="74671"/>
                  <a:pt x="363549" y="94516"/>
                  <a:pt x="335994" y="125902"/>
                </a:cubicBezTo>
                <a:lnTo>
                  <a:pt x="335994" y="110110"/>
                </a:lnTo>
                <a:cubicBezTo>
                  <a:pt x="335994" y="49396"/>
                  <a:pt x="286598" y="0"/>
                  <a:pt x="225884" y="0"/>
                </a:cubicBezTo>
                <a:lnTo>
                  <a:pt x="130662" y="0"/>
                </a:lnTo>
                <a:lnTo>
                  <a:pt x="130662" y="37335"/>
                </a:lnTo>
                <a:lnTo>
                  <a:pt x="225884" y="37335"/>
                </a:lnTo>
                <a:cubicBezTo>
                  <a:pt x="266009" y="37335"/>
                  <a:pt x="298658" y="69985"/>
                  <a:pt x="298658" y="110110"/>
                </a:cubicBezTo>
                <a:lnTo>
                  <a:pt x="298658" y="125902"/>
                </a:lnTo>
                <a:cubicBezTo>
                  <a:pt x="271103" y="94516"/>
                  <a:pt x="230706" y="74671"/>
                  <a:pt x="185760" y="74671"/>
                </a:cubicBezTo>
                <a:lnTo>
                  <a:pt x="37336" y="74671"/>
                </a:lnTo>
                <a:lnTo>
                  <a:pt x="37336" y="112006"/>
                </a:lnTo>
                <a:lnTo>
                  <a:pt x="185760" y="112006"/>
                </a:lnTo>
                <a:cubicBezTo>
                  <a:pt x="223158" y="112006"/>
                  <a:pt x="256365" y="130290"/>
                  <a:pt x="276917" y="158390"/>
                </a:cubicBezTo>
                <a:cubicBezTo>
                  <a:pt x="266158" y="152626"/>
                  <a:pt x="253873" y="149342"/>
                  <a:pt x="240821" y="149342"/>
                </a:cubicBezTo>
                <a:lnTo>
                  <a:pt x="37336" y="149342"/>
                </a:lnTo>
                <a:lnTo>
                  <a:pt x="37336" y="224112"/>
                </a:lnTo>
                <a:lnTo>
                  <a:pt x="0" y="224112"/>
                </a:lnTo>
                <a:lnTo>
                  <a:pt x="0" y="261447"/>
                </a:lnTo>
                <a:lnTo>
                  <a:pt x="205332" y="261447"/>
                </a:lnTo>
                <a:cubicBezTo>
                  <a:pt x="215621" y="261447"/>
                  <a:pt x="224000" y="269814"/>
                  <a:pt x="224000" y="280115"/>
                </a:cubicBezTo>
                <a:lnTo>
                  <a:pt x="224000" y="336006"/>
                </a:lnTo>
                <a:lnTo>
                  <a:pt x="410665" y="336006"/>
                </a:lnTo>
                <a:lnTo>
                  <a:pt x="410665" y="280003"/>
                </a:lnTo>
                <a:cubicBezTo>
                  <a:pt x="410665" y="269715"/>
                  <a:pt x="419032" y="261335"/>
                  <a:pt x="429332" y="261335"/>
                </a:cubicBezTo>
                <a:lnTo>
                  <a:pt x="634665" y="261335"/>
                </a:lnTo>
                <a:lnTo>
                  <a:pt x="634665" y="224000"/>
                </a:lnTo>
                <a:lnTo>
                  <a:pt x="597330" y="224000"/>
                </a:lnTo>
                <a:close/>
              </a:path>
            </a:pathLst>
          </a:custGeom>
          <a:solidFill>
            <a:srgbClr val="66241B"/>
          </a:solidFill>
          <a:ln>
            <a:noFill/>
          </a:ln>
        </p:spPr>
        <p:txBody>
          <a:bodyPr spcFirstLastPara="1" wrap="square" lIns="121900" tIns="60933" rIns="121900" bIns="60933" anchor="ctr" anchorCtr="0">
            <a:noAutofit/>
          </a:bodyPr>
          <a:lstStyle/>
          <a:p>
            <a:pPr defTabSz="1219140">
              <a:buClr>
                <a:srgbClr val="000000"/>
              </a:buClr>
              <a:defRPr/>
            </a:pPr>
            <a:endParaRPr sz="2133" kern="0">
              <a:solidFill>
                <a:srgbClr val="000000"/>
              </a:solidFill>
              <a:latin typeface="Calibri"/>
              <a:ea typeface="Calibri"/>
              <a:cs typeface="Calibri"/>
              <a:sym typeface="Calibri"/>
            </a:endParaRPr>
          </a:p>
        </p:txBody>
      </p:sp>
      <p:grpSp>
        <p:nvGrpSpPr>
          <p:cNvPr id="44" name="Google Shape;5428;p69">
            <a:extLst>
              <a:ext uri="{FF2B5EF4-FFF2-40B4-BE49-F238E27FC236}">
                <a16:creationId xmlns:a16="http://schemas.microsoft.com/office/drawing/2014/main" id="{9C13DBBB-4B44-5E06-3D79-4D9E35FB2190}"/>
              </a:ext>
            </a:extLst>
          </p:cNvPr>
          <p:cNvGrpSpPr/>
          <p:nvPr/>
        </p:nvGrpSpPr>
        <p:grpSpPr>
          <a:xfrm>
            <a:off x="10305129" y="2329193"/>
            <a:ext cx="482808" cy="590825"/>
            <a:chOff x="10944087" y="2210010"/>
            <a:chExt cx="522670" cy="634653"/>
          </a:xfrm>
        </p:grpSpPr>
        <p:sp>
          <p:nvSpPr>
            <p:cNvPr id="45" name="Google Shape;5429;p69">
              <a:extLst>
                <a:ext uri="{FF2B5EF4-FFF2-40B4-BE49-F238E27FC236}">
                  <a16:creationId xmlns:a16="http://schemas.microsoft.com/office/drawing/2014/main" id="{BF4EC16C-4441-3F0E-372A-F259D78C0B15}"/>
                </a:ext>
              </a:extLst>
            </p:cNvPr>
            <p:cNvSpPr/>
            <p:nvPr/>
          </p:nvSpPr>
          <p:spPr>
            <a:xfrm>
              <a:off x="10944100" y="2732657"/>
              <a:ext cx="522657" cy="112006"/>
            </a:xfrm>
            <a:custGeom>
              <a:avLst/>
              <a:gdLst/>
              <a:ahLst/>
              <a:cxnLst/>
              <a:rect l="l" t="t" r="r" b="b"/>
              <a:pathLst>
                <a:path w="522657" h="112006" extrusionOk="0">
                  <a:moveTo>
                    <a:pt x="0" y="56003"/>
                  </a:moveTo>
                  <a:cubicBezTo>
                    <a:pt x="0" y="86930"/>
                    <a:pt x="25076" y="112006"/>
                    <a:pt x="56003" y="112006"/>
                  </a:cubicBezTo>
                  <a:lnTo>
                    <a:pt x="522658" y="112006"/>
                  </a:lnTo>
                  <a:lnTo>
                    <a:pt x="522658" y="74671"/>
                  </a:lnTo>
                  <a:lnTo>
                    <a:pt x="485322" y="74671"/>
                  </a:lnTo>
                  <a:lnTo>
                    <a:pt x="485322" y="37335"/>
                  </a:lnTo>
                  <a:lnTo>
                    <a:pt x="522658" y="37335"/>
                  </a:lnTo>
                  <a:lnTo>
                    <a:pt x="522658" y="0"/>
                  </a:lnTo>
                  <a:lnTo>
                    <a:pt x="56003" y="0"/>
                  </a:lnTo>
                  <a:cubicBezTo>
                    <a:pt x="25076" y="0"/>
                    <a:pt x="0" y="25076"/>
                    <a:pt x="0" y="56003"/>
                  </a:cubicBezTo>
                  <a:close/>
                </a:path>
              </a:pathLst>
            </a:custGeom>
            <a:solidFill>
              <a:srgbClr val="66241B"/>
            </a:solidFill>
            <a:ln>
              <a:noFill/>
            </a:ln>
          </p:spPr>
          <p:txBody>
            <a:bodyPr spcFirstLastPara="1" wrap="square" lIns="121900" tIns="60933" rIns="121900" bIns="60933" anchor="ctr" anchorCtr="0">
              <a:noAutofit/>
            </a:bodyPr>
            <a:lstStyle/>
            <a:p>
              <a:pPr defTabSz="1219140">
                <a:buClr>
                  <a:srgbClr val="000000"/>
                </a:buClr>
                <a:defRPr/>
              </a:pPr>
              <a:endParaRPr sz="2133" kern="0">
                <a:solidFill>
                  <a:srgbClr val="000000"/>
                </a:solidFill>
                <a:latin typeface="Calibri"/>
                <a:ea typeface="Calibri"/>
                <a:cs typeface="Calibri"/>
                <a:sym typeface="Calibri"/>
              </a:endParaRPr>
            </a:p>
          </p:txBody>
        </p:sp>
        <p:sp>
          <p:nvSpPr>
            <p:cNvPr id="46" name="Google Shape;5430;p69">
              <a:extLst>
                <a:ext uri="{FF2B5EF4-FFF2-40B4-BE49-F238E27FC236}">
                  <a16:creationId xmlns:a16="http://schemas.microsoft.com/office/drawing/2014/main" id="{2C585EC1-8FEB-21E5-ABB0-8516D50FA882}"/>
                </a:ext>
              </a:extLst>
            </p:cNvPr>
            <p:cNvSpPr/>
            <p:nvPr/>
          </p:nvSpPr>
          <p:spPr>
            <a:xfrm>
              <a:off x="10944087" y="2471334"/>
              <a:ext cx="74671" cy="242717"/>
            </a:xfrm>
            <a:custGeom>
              <a:avLst/>
              <a:gdLst/>
              <a:ahLst/>
              <a:cxnLst/>
              <a:rect l="l" t="t" r="r" b="b"/>
              <a:pathLst>
                <a:path w="74671" h="242717" extrusionOk="0">
                  <a:moveTo>
                    <a:pt x="74671" y="224000"/>
                  </a:moveTo>
                  <a:lnTo>
                    <a:pt x="74671" y="0"/>
                  </a:lnTo>
                  <a:lnTo>
                    <a:pt x="0" y="0"/>
                  </a:lnTo>
                  <a:lnTo>
                    <a:pt x="0" y="242717"/>
                  </a:lnTo>
                  <a:cubicBezTo>
                    <a:pt x="15607" y="230966"/>
                    <a:pt x="35005" y="224000"/>
                    <a:pt x="56004" y="224000"/>
                  </a:cubicBezTo>
                  <a:lnTo>
                    <a:pt x="74671" y="224000"/>
                  </a:lnTo>
                  <a:close/>
                </a:path>
              </a:pathLst>
            </a:custGeom>
            <a:solidFill>
              <a:srgbClr val="66241B"/>
            </a:solidFill>
            <a:ln>
              <a:noFill/>
            </a:ln>
          </p:spPr>
          <p:txBody>
            <a:bodyPr spcFirstLastPara="1" wrap="square" lIns="121900" tIns="60933" rIns="121900" bIns="60933" anchor="ctr" anchorCtr="0">
              <a:noAutofit/>
            </a:bodyPr>
            <a:lstStyle/>
            <a:p>
              <a:pPr defTabSz="1219140">
                <a:buClr>
                  <a:srgbClr val="000000"/>
                </a:buClr>
                <a:defRPr/>
              </a:pPr>
              <a:endParaRPr sz="2133" kern="0">
                <a:solidFill>
                  <a:srgbClr val="000000"/>
                </a:solidFill>
                <a:latin typeface="Calibri"/>
                <a:ea typeface="Calibri"/>
                <a:cs typeface="Calibri"/>
                <a:sym typeface="Calibri"/>
              </a:endParaRPr>
            </a:p>
          </p:txBody>
        </p:sp>
        <p:sp>
          <p:nvSpPr>
            <p:cNvPr id="47" name="Google Shape;5431;p69">
              <a:extLst>
                <a:ext uri="{FF2B5EF4-FFF2-40B4-BE49-F238E27FC236}">
                  <a16:creationId xmlns:a16="http://schemas.microsoft.com/office/drawing/2014/main" id="{B7F2FDF8-CB4F-3BAA-07F6-E11F44848E65}"/>
                </a:ext>
              </a:extLst>
            </p:cNvPr>
            <p:cNvSpPr/>
            <p:nvPr/>
          </p:nvSpPr>
          <p:spPr>
            <a:xfrm>
              <a:off x="10944087" y="2211882"/>
              <a:ext cx="74671" cy="147457"/>
            </a:xfrm>
            <a:custGeom>
              <a:avLst/>
              <a:gdLst/>
              <a:ahLst/>
              <a:cxnLst/>
              <a:rect l="l" t="t" r="r" b="b"/>
              <a:pathLst>
                <a:path w="74671" h="147457" extrusionOk="0">
                  <a:moveTo>
                    <a:pt x="74671" y="0"/>
                  </a:moveTo>
                  <a:cubicBezTo>
                    <a:pt x="32117" y="8664"/>
                    <a:pt x="0" y="46384"/>
                    <a:pt x="0" y="91454"/>
                  </a:cubicBezTo>
                  <a:lnTo>
                    <a:pt x="0" y="147458"/>
                  </a:lnTo>
                  <a:lnTo>
                    <a:pt x="74671" y="147458"/>
                  </a:lnTo>
                  <a:lnTo>
                    <a:pt x="74671" y="12"/>
                  </a:lnTo>
                  <a:close/>
                </a:path>
              </a:pathLst>
            </a:custGeom>
            <a:solidFill>
              <a:srgbClr val="66241B"/>
            </a:solidFill>
            <a:ln>
              <a:noFill/>
            </a:ln>
          </p:spPr>
          <p:txBody>
            <a:bodyPr spcFirstLastPara="1" wrap="square" lIns="121900" tIns="60933" rIns="121900" bIns="60933" anchor="ctr" anchorCtr="0">
              <a:noAutofit/>
            </a:bodyPr>
            <a:lstStyle/>
            <a:p>
              <a:pPr defTabSz="1219140">
                <a:buClr>
                  <a:srgbClr val="000000"/>
                </a:buClr>
                <a:defRPr/>
              </a:pPr>
              <a:endParaRPr sz="2133" kern="0">
                <a:solidFill>
                  <a:srgbClr val="000000"/>
                </a:solidFill>
                <a:latin typeface="Calibri"/>
                <a:ea typeface="Calibri"/>
                <a:cs typeface="Calibri"/>
                <a:sym typeface="Calibri"/>
              </a:endParaRPr>
            </a:p>
          </p:txBody>
        </p:sp>
        <p:sp>
          <p:nvSpPr>
            <p:cNvPr id="48" name="Google Shape;5432;p69">
              <a:extLst>
                <a:ext uri="{FF2B5EF4-FFF2-40B4-BE49-F238E27FC236}">
                  <a16:creationId xmlns:a16="http://schemas.microsoft.com/office/drawing/2014/main" id="{25AFC730-8D3E-4EEF-F567-C6277746B322}"/>
                </a:ext>
              </a:extLst>
            </p:cNvPr>
            <p:cNvSpPr/>
            <p:nvPr/>
          </p:nvSpPr>
          <p:spPr>
            <a:xfrm>
              <a:off x="10944100" y="2396675"/>
              <a:ext cx="74669" cy="37335"/>
            </a:xfrm>
            <a:custGeom>
              <a:avLst/>
              <a:gdLst/>
              <a:ahLst/>
              <a:cxnLst/>
              <a:rect l="l" t="t" r="r" b="b"/>
              <a:pathLst>
                <a:path w="74669" h="37335" extrusionOk="0">
                  <a:moveTo>
                    <a:pt x="0" y="0"/>
                  </a:moveTo>
                  <a:lnTo>
                    <a:pt x="74670" y="0"/>
                  </a:lnTo>
                  <a:lnTo>
                    <a:pt x="74670" y="37335"/>
                  </a:lnTo>
                  <a:lnTo>
                    <a:pt x="0" y="37335"/>
                  </a:lnTo>
                  <a:lnTo>
                    <a:pt x="0" y="0"/>
                  </a:lnTo>
                  <a:close/>
                </a:path>
              </a:pathLst>
            </a:custGeom>
            <a:solidFill>
              <a:srgbClr val="66241B"/>
            </a:solidFill>
            <a:ln>
              <a:noFill/>
            </a:ln>
          </p:spPr>
          <p:txBody>
            <a:bodyPr spcFirstLastPara="1" wrap="square" lIns="121900" tIns="60933" rIns="121900" bIns="60933" anchor="ctr" anchorCtr="0">
              <a:noAutofit/>
            </a:bodyPr>
            <a:lstStyle/>
            <a:p>
              <a:pPr defTabSz="1219140">
                <a:buClr>
                  <a:srgbClr val="000000"/>
                </a:buClr>
                <a:defRPr/>
              </a:pPr>
              <a:endParaRPr sz="2133" kern="0">
                <a:solidFill>
                  <a:srgbClr val="000000"/>
                </a:solidFill>
                <a:latin typeface="Calibri"/>
                <a:ea typeface="Calibri"/>
                <a:cs typeface="Calibri"/>
                <a:sym typeface="Calibri"/>
              </a:endParaRPr>
            </a:p>
          </p:txBody>
        </p:sp>
        <p:sp>
          <p:nvSpPr>
            <p:cNvPr id="49" name="Google Shape;5433;p69">
              <a:extLst>
                <a:ext uri="{FF2B5EF4-FFF2-40B4-BE49-F238E27FC236}">
                  <a16:creationId xmlns:a16="http://schemas.microsoft.com/office/drawing/2014/main" id="{61565883-7565-4530-1547-BE896571D14C}"/>
                </a:ext>
              </a:extLst>
            </p:cNvPr>
            <p:cNvSpPr/>
            <p:nvPr/>
          </p:nvSpPr>
          <p:spPr>
            <a:xfrm>
              <a:off x="11056082" y="2210010"/>
              <a:ext cx="410652" cy="485323"/>
            </a:xfrm>
            <a:custGeom>
              <a:avLst/>
              <a:gdLst/>
              <a:ahLst/>
              <a:cxnLst/>
              <a:rect l="l" t="t" r="r" b="b"/>
              <a:pathLst>
                <a:path w="410652" h="485323" extrusionOk="0">
                  <a:moveTo>
                    <a:pt x="323560" y="0"/>
                  </a:moveTo>
                  <a:lnTo>
                    <a:pt x="323560" y="221546"/>
                  </a:lnTo>
                  <a:lnTo>
                    <a:pt x="248890" y="171765"/>
                  </a:lnTo>
                  <a:lnTo>
                    <a:pt x="174219" y="221546"/>
                  </a:lnTo>
                  <a:lnTo>
                    <a:pt x="174219" y="0"/>
                  </a:lnTo>
                  <a:lnTo>
                    <a:pt x="0" y="0"/>
                  </a:lnTo>
                  <a:lnTo>
                    <a:pt x="0" y="485323"/>
                  </a:lnTo>
                  <a:lnTo>
                    <a:pt x="410652" y="485323"/>
                  </a:lnTo>
                  <a:lnTo>
                    <a:pt x="410652" y="0"/>
                  </a:lnTo>
                  <a:lnTo>
                    <a:pt x="323548" y="0"/>
                  </a:lnTo>
                  <a:close/>
                  <a:moveTo>
                    <a:pt x="323560" y="447988"/>
                  </a:moveTo>
                  <a:lnTo>
                    <a:pt x="80905" y="447988"/>
                  </a:lnTo>
                  <a:lnTo>
                    <a:pt x="80905" y="410652"/>
                  </a:lnTo>
                  <a:lnTo>
                    <a:pt x="323560" y="410652"/>
                  </a:lnTo>
                  <a:lnTo>
                    <a:pt x="323560" y="447988"/>
                  </a:lnTo>
                  <a:close/>
                  <a:moveTo>
                    <a:pt x="323560" y="373317"/>
                  </a:moveTo>
                  <a:lnTo>
                    <a:pt x="80905" y="373317"/>
                  </a:lnTo>
                  <a:lnTo>
                    <a:pt x="80905" y="335982"/>
                  </a:lnTo>
                  <a:lnTo>
                    <a:pt x="323560" y="335982"/>
                  </a:lnTo>
                  <a:lnTo>
                    <a:pt x="323560" y="373317"/>
                  </a:lnTo>
                  <a:close/>
                </a:path>
              </a:pathLst>
            </a:custGeom>
            <a:solidFill>
              <a:srgbClr val="66241B"/>
            </a:solidFill>
            <a:ln>
              <a:noFill/>
            </a:ln>
          </p:spPr>
          <p:txBody>
            <a:bodyPr spcFirstLastPara="1" wrap="square" lIns="121900" tIns="60933" rIns="121900" bIns="60933" anchor="ctr" anchorCtr="0">
              <a:noAutofit/>
            </a:bodyPr>
            <a:lstStyle/>
            <a:p>
              <a:pPr defTabSz="1219140">
                <a:buClr>
                  <a:srgbClr val="000000"/>
                </a:buClr>
                <a:defRPr/>
              </a:pPr>
              <a:endParaRPr sz="2133" kern="0">
                <a:solidFill>
                  <a:srgbClr val="000000"/>
                </a:solidFill>
                <a:latin typeface="Calibri"/>
                <a:ea typeface="Calibri"/>
                <a:cs typeface="Calibri"/>
                <a:sym typeface="Calibri"/>
              </a:endParaRPr>
            </a:p>
          </p:txBody>
        </p:sp>
        <p:sp>
          <p:nvSpPr>
            <p:cNvPr id="50" name="Google Shape;5434;p69">
              <a:extLst>
                <a:ext uri="{FF2B5EF4-FFF2-40B4-BE49-F238E27FC236}">
                  <a16:creationId xmlns:a16="http://schemas.microsoft.com/office/drawing/2014/main" id="{0F181652-4A65-2A2D-A55A-2DB7C1607671}"/>
                </a:ext>
              </a:extLst>
            </p:cNvPr>
            <p:cNvSpPr/>
            <p:nvPr/>
          </p:nvSpPr>
          <p:spPr>
            <a:xfrm>
              <a:off x="11267636" y="2210010"/>
              <a:ext cx="74671" cy="151783"/>
            </a:xfrm>
            <a:custGeom>
              <a:avLst/>
              <a:gdLst/>
              <a:ahLst/>
              <a:cxnLst/>
              <a:rect l="l" t="t" r="r" b="b"/>
              <a:pathLst>
                <a:path w="74671" h="151783" extrusionOk="0">
                  <a:moveTo>
                    <a:pt x="74671" y="151784"/>
                  </a:moveTo>
                  <a:lnTo>
                    <a:pt x="74671" y="0"/>
                  </a:lnTo>
                  <a:lnTo>
                    <a:pt x="0" y="0"/>
                  </a:lnTo>
                  <a:lnTo>
                    <a:pt x="0" y="151784"/>
                  </a:lnTo>
                  <a:lnTo>
                    <a:pt x="37336" y="126893"/>
                  </a:lnTo>
                  <a:lnTo>
                    <a:pt x="74671" y="151784"/>
                  </a:lnTo>
                  <a:close/>
                </a:path>
              </a:pathLst>
            </a:custGeom>
            <a:solidFill>
              <a:srgbClr val="66241B"/>
            </a:solidFill>
            <a:ln>
              <a:noFill/>
            </a:ln>
          </p:spPr>
          <p:txBody>
            <a:bodyPr spcFirstLastPara="1" wrap="square" lIns="121900" tIns="60933" rIns="121900" bIns="60933" anchor="ctr" anchorCtr="0">
              <a:noAutofit/>
            </a:bodyPr>
            <a:lstStyle/>
            <a:p>
              <a:pPr defTabSz="1219140">
                <a:buClr>
                  <a:srgbClr val="000000"/>
                </a:buClr>
                <a:defRPr/>
              </a:pPr>
              <a:endParaRPr sz="2133" kern="0">
                <a:solidFill>
                  <a:srgbClr val="000000"/>
                </a:solidFill>
                <a:latin typeface="Calibri"/>
                <a:ea typeface="Calibri"/>
                <a:cs typeface="Calibri"/>
                <a:sym typeface="Calibri"/>
              </a:endParaRPr>
            </a:p>
          </p:txBody>
        </p:sp>
      </p:grpSp>
      <p:sp>
        <p:nvSpPr>
          <p:cNvPr id="51" name="TextBox 50">
            <a:extLst>
              <a:ext uri="{FF2B5EF4-FFF2-40B4-BE49-F238E27FC236}">
                <a16:creationId xmlns:a16="http://schemas.microsoft.com/office/drawing/2014/main" id="{DAC272C7-45E5-65C3-F614-9F351FC9BFA0}"/>
              </a:ext>
            </a:extLst>
          </p:cNvPr>
          <p:cNvSpPr txBox="1"/>
          <p:nvPr/>
        </p:nvSpPr>
        <p:spPr>
          <a:xfrm>
            <a:off x="292827" y="3378808"/>
            <a:ext cx="2174735" cy="3416320"/>
          </a:xfrm>
          <a:prstGeom prst="rect">
            <a:avLst/>
          </a:prstGeom>
          <a:solidFill>
            <a:schemeClr val="bg1"/>
          </a:solidFill>
        </p:spPr>
        <p:txBody>
          <a:bodyPr wrap="square">
            <a:spAutoFit/>
          </a:bodyPr>
          <a:lstStyle/>
          <a:p>
            <a:pPr algn="just" defTabSz="1219170">
              <a:buClr>
                <a:srgbClr val="000000"/>
              </a:buClr>
            </a:pPr>
            <a:r>
              <a:rPr lang="vi-VN" sz="3600" dirty="0">
                <a:latin typeface="Times New Roman" panose="02020603050405020304" pitchFamily="18" charset="0"/>
                <a:cs typeface="Times New Roman" panose="02020603050405020304" pitchFamily="18" charset="0"/>
              </a:rPr>
              <a:t>Chỉ ra đặc điểm của thể thơ trong bài thơ: vần, nhịp,...</a:t>
            </a:r>
            <a:endParaRPr lang="en-SG" sz="5400" kern="0" dirty="0">
              <a:solidFill>
                <a:srgbClr val="000000"/>
              </a:solidFill>
              <a:latin typeface="Times New Roman" panose="02020603050405020304" pitchFamily="18" charset="0"/>
              <a:cs typeface="Times New Roman" panose="02020603050405020304" pitchFamily="18" charset="0"/>
              <a:sym typeface="Arial"/>
            </a:endParaRPr>
          </a:p>
        </p:txBody>
      </p:sp>
      <p:sp>
        <p:nvSpPr>
          <p:cNvPr id="52" name="TextBox 51">
            <a:extLst>
              <a:ext uri="{FF2B5EF4-FFF2-40B4-BE49-F238E27FC236}">
                <a16:creationId xmlns:a16="http://schemas.microsoft.com/office/drawing/2014/main" id="{E675BE5A-988D-BC14-0028-28A720FEFAA4}"/>
              </a:ext>
            </a:extLst>
          </p:cNvPr>
          <p:cNvSpPr txBox="1"/>
          <p:nvPr/>
        </p:nvSpPr>
        <p:spPr>
          <a:xfrm>
            <a:off x="2872301" y="3390756"/>
            <a:ext cx="3330572" cy="3416320"/>
          </a:xfrm>
          <a:prstGeom prst="rect">
            <a:avLst/>
          </a:prstGeom>
          <a:solidFill>
            <a:schemeClr val="bg1"/>
          </a:solidFill>
        </p:spPr>
        <p:txBody>
          <a:bodyPr wrap="square">
            <a:spAutoFit/>
          </a:bodyPr>
          <a:lstStyle/>
          <a:p>
            <a:pPr algn="just"/>
            <a:r>
              <a:rPr lang="vi-VN" sz="3600" dirty="0">
                <a:latin typeface="Times New Roman" panose="02020603050405020304" pitchFamily="18" charset="0"/>
                <a:cs typeface="Times New Roman" panose="02020603050405020304" pitchFamily="18" charset="0"/>
              </a:rPr>
              <a:t>Xác định chủ đề, bố cục, mạch cảm xúc của bài thơ và mối quan hệ giữa các câu thơ trong bài.</a:t>
            </a:r>
            <a:endParaRPr lang="en-SG" sz="3600" dirty="0">
              <a:latin typeface="Times New Roman" panose="02020603050405020304" pitchFamily="18" charset="0"/>
              <a:cs typeface="Times New Roman" panose="02020603050405020304" pitchFamily="18" charset="0"/>
            </a:endParaRPr>
          </a:p>
        </p:txBody>
      </p:sp>
      <p:sp>
        <p:nvSpPr>
          <p:cNvPr id="53" name="TextBox 52">
            <a:extLst>
              <a:ext uri="{FF2B5EF4-FFF2-40B4-BE49-F238E27FC236}">
                <a16:creationId xmlns:a16="http://schemas.microsoft.com/office/drawing/2014/main" id="{49358CCE-B573-6947-6D48-6359DE9FB1AF}"/>
              </a:ext>
            </a:extLst>
          </p:cNvPr>
          <p:cNvSpPr txBox="1"/>
          <p:nvPr/>
        </p:nvSpPr>
        <p:spPr>
          <a:xfrm>
            <a:off x="6546405" y="3390756"/>
            <a:ext cx="2469763" cy="3416320"/>
          </a:xfrm>
          <a:prstGeom prst="rect">
            <a:avLst/>
          </a:prstGeom>
          <a:solidFill>
            <a:schemeClr val="bg1"/>
          </a:solidFill>
        </p:spPr>
        <p:txBody>
          <a:bodyPr wrap="square">
            <a:spAutoFit/>
          </a:bodyPr>
          <a:lstStyle/>
          <a:p>
            <a:pPr algn="just"/>
            <a:r>
              <a:rPr lang="vi-VN" sz="3600" dirty="0">
                <a:latin typeface="Times New Roman" panose="02020603050405020304" pitchFamily="18" charset="0"/>
                <a:cs typeface="Times New Roman" panose="02020603050405020304" pitchFamily="18" charset="0"/>
              </a:rPr>
              <a:t>Tìm hiểu các biện pháp nghệ thuật được tác giả sử dụng.</a:t>
            </a:r>
            <a:endParaRPr lang="en-SG" sz="3600" dirty="0">
              <a:latin typeface="Times New Roman" panose="02020603050405020304" pitchFamily="18" charset="0"/>
              <a:cs typeface="Times New Roman" panose="02020603050405020304" pitchFamily="18" charset="0"/>
            </a:endParaRPr>
          </a:p>
        </p:txBody>
      </p:sp>
      <p:sp>
        <p:nvSpPr>
          <p:cNvPr id="54" name="TextBox 53">
            <a:extLst>
              <a:ext uri="{FF2B5EF4-FFF2-40B4-BE49-F238E27FC236}">
                <a16:creationId xmlns:a16="http://schemas.microsoft.com/office/drawing/2014/main" id="{AC1EE0B3-C630-D843-49A0-7C3631D09C3B}"/>
              </a:ext>
            </a:extLst>
          </p:cNvPr>
          <p:cNvSpPr txBox="1"/>
          <p:nvPr/>
        </p:nvSpPr>
        <p:spPr>
          <a:xfrm>
            <a:off x="9383906" y="3390756"/>
            <a:ext cx="2469764" cy="3416320"/>
          </a:xfrm>
          <a:prstGeom prst="rect">
            <a:avLst/>
          </a:prstGeom>
          <a:solidFill>
            <a:schemeClr val="bg1"/>
          </a:solidFill>
        </p:spPr>
        <p:txBody>
          <a:bodyPr wrap="square">
            <a:spAutoFit/>
          </a:bodyPr>
          <a:lstStyle/>
          <a:p>
            <a:pPr algn="just"/>
            <a:r>
              <a:rPr lang="vi-VN" sz="3600" dirty="0">
                <a:latin typeface="Times New Roman" panose="02020603050405020304" pitchFamily="18" charset="0"/>
                <a:cs typeface="Times New Roman" panose="02020603050405020304" pitchFamily="18" charset="0"/>
              </a:rPr>
              <a:t>Chú ý nhịp điệu bài thơ và việc sử dụng từ ngữ để diễn tả tình cảm.</a:t>
            </a:r>
            <a:endParaRPr lang="en-SG" sz="3600" dirty="0">
              <a:latin typeface="Times New Roman" panose="02020603050405020304" pitchFamily="18" charset="0"/>
              <a:cs typeface="Times New Roman" panose="02020603050405020304" pitchFamily="18" charset="0"/>
            </a:endParaRPr>
          </a:p>
        </p:txBody>
      </p:sp>
      <p:sp>
        <p:nvSpPr>
          <p:cNvPr id="55" name="Rectangle 54"/>
          <p:cNvSpPr/>
          <p:nvPr/>
        </p:nvSpPr>
        <p:spPr>
          <a:xfrm>
            <a:off x="2642691" y="580627"/>
            <a:ext cx="4572000" cy="307777"/>
          </a:xfrm>
          <a:prstGeom prst="rect">
            <a:avLst/>
          </a:prstGeom>
        </p:spPr>
        <p:txBody>
          <a:bodyPr>
            <a:spAutoFit/>
          </a:bodyPr>
          <a:lstStyle/>
          <a:p>
            <a:pPr marL="228600" algn="ctr"/>
            <a:r>
              <a:rPr lang="en-US" sz="1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sz="1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Nhâm</a:t>
            </a:r>
            <a:r>
              <a:rPr lang="en-US" sz="1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Zalo</a:t>
            </a:r>
            <a:r>
              <a:rPr lang="en-US" sz="1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0981.713.891</a:t>
            </a:r>
          </a:p>
        </p:txBody>
      </p:sp>
    </p:spTree>
    <p:extLst>
      <p:ext uri="{BB962C8B-B14F-4D97-AF65-F5344CB8AC3E}">
        <p14:creationId xmlns:p14="http://schemas.microsoft.com/office/powerpoint/2010/main" val="2061806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barn(inVertical)">
                                      <p:cBhvr>
                                        <p:cTn id="12" dur="500"/>
                                        <p:tgtEl>
                                          <p:spTgt spid="31"/>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par>
                                <p:cTn id="16" presetID="16" presetClass="entr" presetSubtype="21"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barn(inVertical)">
                                      <p:cBhvr>
                                        <p:cTn id="18" dur="500"/>
                                        <p:tgtEl>
                                          <p:spTgt spid="21"/>
                                        </p:tgtEl>
                                      </p:cBhvr>
                                    </p:animEffect>
                                  </p:childTnLst>
                                </p:cTn>
                              </p:par>
                              <p:par>
                                <p:cTn id="19" presetID="16" presetClass="entr" presetSubtype="21"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barn(inVertical)">
                                      <p:cBhvr>
                                        <p:cTn id="21" dur="500"/>
                                        <p:tgtEl>
                                          <p:spTgt spid="35"/>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barn(inVertical)">
                                      <p:cBhvr>
                                        <p:cTn id="24" dur="500"/>
                                        <p:tgtEl>
                                          <p:spTgt spid="5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barn(inVertical)">
                                      <p:cBhvr>
                                        <p:cTn id="29" dur="500"/>
                                        <p:tgtEl>
                                          <p:spTgt spid="32"/>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par>
                                <p:cTn id="33" presetID="16" presetClass="entr" presetSubtype="21"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barn(inVertical)">
                                      <p:cBhvr>
                                        <p:cTn id="35" dur="500"/>
                                        <p:tgtEl>
                                          <p:spTgt spid="23"/>
                                        </p:tgtEl>
                                      </p:cBhvr>
                                    </p:animEffect>
                                  </p:childTnLst>
                                </p:cTn>
                              </p:par>
                              <p:par>
                                <p:cTn id="36" presetID="16" presetClass="entr" presetSubtype="21" fill="hold" nodeType="with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barn(inVertical)">
                                      <p:cBhvr>
                                        <p:cTn id="38" dur="500"/>
                                        <p:tgtEl>
                                          <p:spTgt spid="38"/>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barn(inVertical)">
                                      <p:cBhvr>
                                        <p:cTn id="41" dur="500"/>
                                        <p:tgtEl>
                                          <p:spTgt spid="52"/>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barn(inVertical)">
                                      <p:cBhvr>
                                        <p:cTn id="46" dur="500"/>
                                        <p:tgtEl>
                                          <p:spTgt spid="19"/>
                                        </p:tgtEl>
                                      </p:cBhvr>
                                    </p:animEffect>
                                  </p:childTnLst>
                                </p:cTn>
                              </p:par>
                              <p:par>
                                <p:cTn id="47" presetID="16" presetClass="entr" presetSubtype="21" fill="hold"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barn(inVertical)">
                                      <p:cBhvr>
                                        <p:cTn id="49" dur="500"/>
                                        <p:tgtEl>
                                          <p:spTgt spid="28"/>
                                        </p:tgtEl>
                                      </p:cBhvr>
                                    </p:animEffect>
                                  </p:childTnLst>
                                </p:cTn>
                              </p:par>
                              <p:par>
                                <p:cTn id="50" presetID="16" presetClass="entr" presetSubtype="21" fill="hold" nodeType="with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barn(inVertical)">
                                      <p:cBhvr>
                                        <p:cTn id="52" dur="500"/>
                                        <p:tgtEl>
                                          <p:spTgt spid="33"/>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barn(inVertical)">
                                      <p:cBhvr>
                                        <p:cTn id="55" dur="500"/>
                                        <p:tgtEl>
                                          <p:spTgt spid="43"/>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53"/>
                                        </p:tgtEl>
                                        <p:attrNameLst>
                                          <p:attrName>style.visibility</p:attrName>
                                        </p:attrNameLst>
                                      </p:cBhvr>
                                      <p:to>
                                        <p:strVal val="visible"/>
                                      </p:to>
                                    </p:set>
                                    <p:animEffect transition="in" filter="barn(inVertical)">
                                      <p:cBhvr>
                                        <p:cTn id="58" dur="500"/>
                                        <p:tgtEl>
                                          <p:spTgt spid="53"/>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barn(inVertical)">
                                      <p:cBhvr>
                                        <p:cTn id="63" dur="500"/>
                                        <p:tgtEl>
                                          <p:spTgt spid="34"/>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barn(inVertical)">
                                      <p:cBhvr>
                                        <p:cTn id="66" dur="500"/>
                                        <p:tgtEl>
                                          <p:spTgt spid="20"/>
                                        </p:tgtEl>
                                      </p:cBhvr>
                                    </p:animEffect>
                                  </p:childTnLst>
                                </p:cTn>
                              </p:par>
                              <p:par>
                                <p:cTn id="67" presetID="16" presetClass="entr" presetSubtype="21" fill="hold" nodeType="with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barn(inVertical)">
                                      <p:cBhvr>
                                        <p:cTn id="69" dur="500"/>
                                        <p:tgtEl>
                                          <p:spTgt spid="29"/>
                                        </p:tgtEl>
                                      </p:cBhvr>
                                    </p:animEffect>
                                  </p:childTnLst>
                                </p:cTn>
                              </p:par>
                              <p:par>
                                <p:cTn id="70" presetID="16" presetClass="entr" presetSubtype="21" fill="hold" nodeType="withEffect">
                                  <p:stCondLst>
                                    <p:cond delay="0"/>
                                  </p:stCondLst>
                                  <p:childTnLst>
                                    <p:set>
                                      <p:cBhvr>
                                        <p:cTn id="71" dur="1" fill="hold">
                                          <p:stCondLst>
                                            <p:cond delay="0"/>
                                          </p:stCondLst>
                                        </p:cTn>
                                        <p:tgtEl>
                                          <p:spTgt spid="44"/>
                                        </p:tgtEl>
                                        <p:attrNameLst>
                                          <p:attrName>style.visibility</p:attrName>
                                        </p:attrNameLst>
                                      </p:cBhvr>
                                      <p:to>
                                        <p:strVal val="visible"/>
                                      </p:to>
                                    </p:set>
                                    <p:animEffect transition="in" filter="barn(inVertical)">
                                      <p:cBhvr>
                                        <p:cTn id="72" dur="500"/>
                                        <p:tgtEl>
                                          <p:spTgt spid="44"/>
                                        </p:tgtEl>
                                      </p:cBhvr>
                                    </p:animEffect>
                                  </p:childTnLst>
                                </p:cTn>
                              </p:par>
                              <p:par>
                                <p:cTn id="73" presetID="16" presetClass="entr" presetSubtype="21" fill="hold" grpId="0" nodeType="withEffect">
                                  <p:stCondLst>
                                    <p:cond delay="0"/>
                                  </p:stCondLst>
                                  <p:childTnLst>
                                    <p:set>
                                      <p:cBhvr>
                                        <p:cTn id="74" dur="1" fill="hold">
                                          <p:stCondLst>
                                            <p:cond delay="0"/>
                                          </p:stCondLst>
                                        </p:cTn>
                                        <p:tgtEl>
                                          <p:spTgt spid="54"/>
                                        </p:tgtEl>
                                        <p:attrNameLst>
                                          <p:attrName>style.visibility</p:attrName>
                                        </p:attrNameLst>
                                      </p:cBhvr>
                                      <p:to>
                                        <p:strVal val="visible"/>
                                      </p:to>
                                    </p:set>
                                    <p:animEffect transition="in" filter="barn(inVertical)">
                                      <p:cBhvr>
                                        <p:cTn id="75"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8" grpId="0" animBg="1"/>
      <p:bldP spid="19" grpId="0" animBg="1"/>
      <p:bldP spid="20" grpId="0" animBg="1"/>
      <p:bldP spid="43" grpId="0" animBg="1"/>
      <p:bldP spid="51" grpId="0" animBg="1"/>
      <p:bldP spid="52" grpId="0" animBg="1"/>
      <p:bldP spid="53" grpId="0" animBg="1"/>
      <p:bldP spid="5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F961E-7A99-C76A-4236-9B01A8D81F7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A08AC56-6623-078E-84D9-CB8DFF5062B8}"/>
              </a:ext>
            </a:extLst>
          </p:cNvPr>
          <p:cNvPicPr>
            <a:picLocks noChangeAspect="1"/>
          </p:cNvPicPr>
          <p:nvPr/>
        </p:nvPicPr>
        <p:blipFill>
          <a:blip r:embed="rId3"/>
          <a:stretch>
            <a:fillRect/>
          </a:stretch>
        </p:blipFill>
        <p:spPr>
          <a:xfrm>
            <a:off x="0" y="0"/>
            <a:ext cx="12192000" cy="6857999"/>
          </a:xfrm>
          <a:prstGeom prst="rect">
            <a:avLst/>
          </a:prstGeom>
        </p:spPr>
      </p:pic>
      <p:sp>
        <p:nvSpPr>
          <p:cNvPr id="176" name="矩形 175">
            <a:extLst>
              <a:ext uri="{FF2B5EF4-FFF2-40B4-BE49-F238E27FC236}">
                <a16:creationId xmlns:a16="http://schemas.microsoft.com/office/drawing/2014/main" id="{83C850B7-EED0-3A77-A7D8-5365A1E287C9}"/>
              </a:ext>
            </a:extLst>
          </p:cNvPr>
          <p:cNvSpPr/>
          <p:nvPr/>
        </p:nvSpPr>
        <p:spPr>
          <a:xfrm>
            <a:off x="2680492" y="-215153"/>
            <a:ext cx="6831016" cy="7460015"/>
          </a:xfrm>
          <a:prstGeom prst="rect">
            <a:avLst/>
          </a:prstGeom>
          <a:solidFill>
            <a:schemeClr val="bg1"/>
          </a:solidFill>
          <a:ln>
            <a:noFill/>
          </a:ln>
          <a:effectLst>
            <a:outerShdw blurRad="381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Montserrat Medium" panose="00000600000000000000" pitchFamily="2" charset="0"/>
              <a:cs typeface="Montserrat Medium" panose="00000600000000000000" pitchFamily="2" charset="0"/>
            </a:endParaRPr>
          </a:p>
        </p:txBody>
      </p:sp>
      <p:pic>
        <p:nvPicPr>
          <p:cNvPr id="101" name="图片 100">
            <a:extLst>
              <a:ext uri="{FF2B5EF4-FFF2-40B4-BE49-F238E27FC236}">
                <a16:creationId xmlns:a16="http://schemas.microsoft.com/office/drawing/2014/main" id="{C7435AD0-2F8C-6F24-1B50-09FB8DFCA7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782" y="-126851"/>
            <a:ext cx="12963564" cy="6481782"/>
          </a:xfrm>
          <a:prstGeom prst="rect">
            <a:avLst/>
          </a:prstGeom>
        </p:spPr>
      </p:pic>
      <p:sp>
        <p:nvSpPr>
          <p:cNvPr id="248" name="矩形 247">
            <a:extLst>
              <a:ext uri="{FF2B5EF4-FFF2-40B4-BE49-F238E27FC236}">
                <a16:creationId xmlns:a16="http://schemas.microsoft.com/office/drawing/2014/main" id="{04369149-7C53-E9EA-048E-9B6198D321CF}"/>
              </a:ext>
            </a:extLst>
          </p:cNvPr>
          <p:cNvSpPr/>
          <p:nvPr/>
        </p:nvSpPr>
        <p:spPr>
          <a:xfrm rot="16200000">
            <a:off x="5161872" y="150918"/>
            <a:ext cx="1774475" cy="9703631"/>
          </a:xfrm>
          <a:prstGeom prst="rect">
            <a:avLst/>
          </a:prstGeom>
          <a:solidFill>
            <a:srgbClr val="A87D53"/>
          </a:solidFill>
          <a:ln>
            <a:noFill/>
          </a:ln>
          <a:effectLst>
            <a:outerShdw blurRad="5080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Montserrat Medium" panose="00000600000000000000" pitchFamily="2" charset="0"/>
              <a:cs typeface="Montserrat Medium" panose="00000600000000000000" pitchFamily="2" charset="0"/>
            </a:endParaRPr>
          </a:p>
        </p:txBody>
      </p:sp>
      <p:pic>
        <p:nvPicPr>
          <p:cNvPr id="106" name="图片 105">
            <a:extLst>
              <a:ext uri="{FF2B5EF4-FFF2-40B4-BE49-F238E27FC236}">
                <a16:creationId xmlns:a16="http://schemas.microsoft.com/office/drawing/2014/main" id="{71AFABAD-E25F-83F1-2A38-7FFE8B746B14}"/>
              </a:ext>
            </a:extLst>
          </p:cNvPr>
          <p:cNvPicPr>
            <a:picLocks noChangeAspect="1"/>
          </p:cNvPicPr>
          <p:nvPr/>
        </p:nvPicPr>
        <p:blipFill rotWithShape="1">
          <a:blip r:embed="rId5" cstate="print">
            <a:lum bright="70000" contrast="-70000"/>
            <a:extLst>
              <a:ext uri="{28A0092B-C50C-407E-A947-70E740481C1C}">
                <a14:useLocalDpi xmlns:a14="http://schemas.microsoft.com/office/drawing/2010/main" val="0"/>
              </a:ext>
            </a:extLst>
          </a:blip>
          <a:srcRect t="44357"/>
          <a:stretch>
            <a:fillRect/>
          </a:stretch>
        </p:blipFill>
        <p:spPr>
          <a:xfrm>
            <a:off x="1197293" y="4115495"/>
            <a:ext cx="9703632" cy="1774476"/>
          </a:xfrm>
          <a:prstGeom prst="rect">
            <a:avLst/>
          </a:prstGeom>
        </p:spPr>
      </p:pic>
      <p:pic>
        <p:nvPicPr>
          <p:cNvPr id="102" name="图片 101">
            <a:extLst>
              <a:ext uri="{FF2B5EF4-FFF2-40B4-BE49-F238E27FC236}">
                <a16:creationId xmlns:a16="http://schemas.microsoft.com/office/drawing/2014/main" id="{976C6139-2274-C925-715F-0BB68A832DC0}"/>
              </a:ext>
            </a:extLst>
          </p:cNvPr>
          <p:cNvPicPr>
            <a:picLocks noChangeAspect="1"/>
          </p:cNvPicPr>
          <p:nvPr/>
        </p:nvPicPr>
        <p:blipFill rotWithShape="1">
          <a:blip r:embed="rId6">
            <a:extLst>
              <a:ext uri="{28A0092B-C50C-407E-A947-70E740481C1C}">
                <a14:useLocalDpi xmlns:a14="http://schemas.microsoft.com/office/drawing/2010/main" val="0"/>
              </a:ext>
            </a:extLst>
          </a:blip>
          <a:srcRect l="12757" r="50000" b="40242"/>
          <a:stretch>
            <a:fillRect/>
          </a:stretch>
        </p:blipFill>
        <p:spPr>
          <a:xfrm>
            <a:off x="3405069" y="5415483"/>
            <a:ext cx="1106926" cy="888060"/>
          </a:xfrm>
          <a:prstGeom prst="rect">
            <a:avLst/>
          </a:prstGeom>
        </p:spPr>
      </p:pic>
      <p:pic>
        <p:nvPicPr>
          <p:cNvPr id="103" name="图片 102">
            <a:extLst>
              <a:ext uri="{FF2B5EF4-FFF2-40B4-BE49-F238E27FC236}">
                <a16:creationId xmlns:a16="http://schemas.microsoft.com/office/drawing/2014/main" id="{8A00E0CD-D96D-6084-F7F3-20974E954A40}"/>
              </a:ext>
            </a:extLst>
          </p:cNvPr>
          <p:cNvPicPr>
            <a:picLocks noChangeAspect="1"/>
          </p:cNvPicPr>
          <p:nvPr/>
        </p:nvPicPr>
        <p:blipFill rotWithShape="1">
          <a:blip r:embed="rId6">
            <a:extLst>
              <a:ext uri="{28A0092B-C50C-407E-A947-70E740481C1C}">
                <a14:useLocalDpi xmlns:a14="http://schemas.microsoft.com/office/drawing/2010/main" val="0"/>
              </a:ext>
            </a:extLst>
          </a:blip>
          <a:srcRect l="12757" r="50000" b="40242"/>
          <a:stretch>
            <a:fillRect/>
          </a:stretch>
        </p:blipFill>
        <p:spPr>
          <a:xfrm>
            <a:off x="8092000" y="2637453"/>
            <a:ext cx="1106926" cy="888060"/>
          </a:xfrm>
          <a:prstGeom prst="rect">
            <a:avLst/>
          </a:prstGeom>
        </p:spPr>
      </p:pic>
      <p:pic>
        <p:nvPicPr>
          <p:cNvPr id="104" name="图片 103">
            <a:extLst>
              <a:ext uri="{FF2B5EF4-FFF2-40B4-BE49-F238E27FC236}">
                <a16:creationId xmlns:a16="http://schemas.microsoft.com/office/drawing/2014/main" id="{C2C44D05-272C-F827-3F7A-631AB720F368}"/>
              </a:ext>
            </a:extLst>
          </p:cNvPr>
          <p:cNvPicPr>
            <a:picLocks noChangeAspect="1"/>
          </p:cNvPicPr>
          <p:nvPr/>
        </p:nvPicPr>
        <p:blipFill rotWithShape="1">
          <a:blip r:embed="rId6">
            <a:extLst>
              <a:ext uri="{28A0092B-C50C-407E-A947-70E740481C1C}">
                <a14:useLocalDpi xmlns:a14="http://schemas.microsoft.com/office/drawing/2010/main" val="0"/>
              </a:ext>
            </a:extLst>
          </a:blip>
          <a:srcRect l="12757" r="50000" b="40242"/>
          <a:stretch>
            <a:fillRect/>
          </a:stretch>
        </p:blipFill>
        <p:spPr>
          <a:xfrm>
            <a:off x="3306326" y="376218"/>
            <a:ext cx="1106926" cy="888060"/>
          </a:xfrm>
          <a:prstGeom prst="rect">
            <a:avLst/>
          </a:prstGeom>
        </p:spPr>
      </p:pic>
      <p:pic>
        <p:nvPicPr>
          <p:cNvPr id="2" name="图片 10">
            <a:extLst>
              <a:ext uri="{FF2B5EF4-FFF2-40B4-BE49-F238E27FC236}">
                <a16:creationId xmlns:a16="http://schemas.microsoft.com/office/drawing/2014/main" id="{68D39D89-FA17-9A00-520B-4809DF724BCD}"/>
              </a:ext>
            </a:extLst>
          </p:cNvPr>
          <p:cNvPicPr>
            <a:picLocks noChangeAspect="1"/>
          </p:cNvPicPr>
          <p:nvPr/>
        </p:nvPicPr>
        <p:blipFill>
          <a:blip r:embed="rId7" cstate="screen"/>
          <a:stretch>
            <a:fillRect/>
          </a:stretch>
        </p:blipFill>
        <p:spPr>
          <a:xfrm>
            <a:off x="9415781" y="3114040"/>
            <a:ext cx="2856610" cy="1633298"/>
          </a:xfrm>
          <a:prstGeom prst="rect">
            <a:avLst/>
          </a:prstGeom>
        </p:spPr>
      </p:pic>
      <p:pic>
        <p:nvPicPr>
          <p:cNvPr id="4" name="图片 31">
            <a:extLst>
              <a:ext uri="{FF2B5EF4-FFF2-40B4-BE49-F238E27FC236}">
                <a16:creationId xmlns:a16="http://schemas.microsoft.com/office/drawing/2014/main" id="{FA702D8D-CD93-D267-C185-A322FE1CBECC}"/>
              </a:ext>
            </a:extLst>
          </p:cNvPr>
          <p:cNvPicPr>
            <a:picLocks noChangeAspect="1"/>
          </p:cNvPicPr>
          <p:nvPr/>
        </p:nvPicPr>
        <p:blipFill rotWithShape="1">
          <a:blip r:embed="rId8" cstate="screen"/>
          <a:srcRect/>
          <a:stretch>
            <a:fillRect/>
          </a:stretch>
        </p:blipFill>
        <p:spPr>
          <a:xfrm>
            <a:off x="2245179" y="594606"/>
            <a:ext cx="937836" cy="863045"/>
          </a:xfrm>
          <a:prstGeom prst="rect">
            <a:avLst/>
          </a:prstGeom>
        </p:spPr>
      </p:pic>
      <p:pic>
        <p:nvPicPr>
          <p:cNvPr id="5" name="图片 32">
            <a:extLst>
              <a:ext uri="{FF2B5EF4-FFF2-40B4-BE49-F238E27FC236}">
                <a16:creationId xmlns:a16="http://schemas.microsoft.com/office/drawing/2014/main" id="{7492C6CE-500D-890D-B284-4390AB4FA537}"/>
              </a:ext>
            </a:extLst>
          </p:cNvPr>
          <p:cNvPicPr>
            <a:picLocks noChangeAspect="1"/>
          </p:cNvPicPr>
          <p:nvPr/>
        </p:nvPicPr>
        <p:blipFill rotWithShape="1">
          <a:blip r:embed="rId9" cstate="screen">
            <a:alphaModFix amt="50000"/>
          </a:blip>
          <a:srcRect/>
          <a:stretch>
            <a:fillRect/>
          </a:stretch>
        </p:blipFill>
        <p:spPr>
          <a:xfrm rot="941536">
            <a:off x="10929655" y="426608"/>
            <a:ext cx="1016359" cy="935306"/>
          </a:xfrm>
          <a:prstGeom prst="rect">
            <a:avLst/>
          </a:prstGeom>
        </p:spPr>
      </p:pic>
      <p:pic>
        <p:nvPicPr>
          <p:cNvPr id="7" name="图片 286">
            <a:extLst>
              <a:ext uri="{FF2B5EF4-FFF2-40B4-BE49-F238E27FC236}">
                <a16:creationId xmlns:a16="http://schemas.microsoft.com/office/drawing/2014/main" id="{04F79B09-2196-555D-4316-844D7656A46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86369" y="-25384"/>
            <a:ext cx="4228575" cy="2367846"/>
          </a:xfrm>
          <a:prstGeom prst="rect">
            <a:avLst/>
          </a:prstGeom>
        </p:spPr>
      </p:pic>
      <p:sp>
        <p:nvSpPr>
          <p:cNvPr id="175" name="文本框 3">
            <a:extLst>
              <a:ext uri="{FF2B5EF4-FFF2-40B4-BE49-F238E27FC236}">
                <a16:creationId xmlns:a16="http://schemas.microsoft.com/office/drawing/2014/main" id="{C410A248-C855-B914-9015-EB435744651A}"/>
              </a:ext>
            </a:extLst>
          </p:cNvPr>
          <p:cNvSpPr txBox="1"/>
          <p:nvPr/>
        </p:nvSpPr>
        <p:spPr>
          <a:xfrm>
            <a:off x="439481" y="4296264"/>
            <a:ext cx="9703632" cy="1200329"/>
          </a:xfrm>
          <a:prstGeom prst="rect">
            <a:avLst/>
          </a:prstGeom>
          <a:noFill/>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err="1">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Hoạt</a:t>
            </a:r>
            <a:r>
              <a:rPr kumimoji="0" lang="en-US" altLang="zh-CN" sz="7200" b="1" i="0" u="none" strike="noStrike" kern="1200" cap="none" spc="0" normalizeH="0" baseline="0" noProof="0" dirty="0">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 </a:t>
            </a:r>
            <a:r>
              <a:rPr kumimoji="0" lang="en-US" altLang="zh-CN" sz="7200" b="1" i="0" u="none" strike="noStrike" kern="1200" cap="none" spc="0" normalizeH="0" baseline="0" noProof="0" dirty="0" err="1">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động</a:t>
            </a:r>
            <a:r>
              <a:rPr kumimoji="0" lang="en-US" altLang="zh-CN" sz="7200" b="1" i="0" u="none" strike="noStrike" kern="1200" cap="none" spc="0" normalizeH="0" baseline="0" noProof="0" dirty="0">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 </a:t>
            </a:r>
            <a:r>
              <a:rPr kumimoji="0" lang="en-US" altLang="zh-CN" sz="7200" b="1" i="0" u="none" strike="noStrike" kern="1200" cap="none" spc="0" normalizeH="0" baseline="0" noProof="0" dirty="0" err="1">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luyện</a:t>
            </a:r>
            <a:r>
              <a:rPr kumimoji="0" lang="en-US" altLang="zh-CN" sz="7200" b="1" i="0" u="none" strike="noStrike" kern="1200" cap="none" spc="0" normalizeH="0" noProof="0" dirty="0">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 </a:t>
            </a:r>
            <a:r>
              <a:rPr kumimoji="0" lang="en-US" altLang="zh-CN" sz="7200" b="1" i="0" u="none" strike="noStrike" kern="1200" cap="none" spc="0" normalizeH="0" noProof="0" dirty="0" err="1">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tập</a:t>
            </a:r>
            <a:endParaRPr kumimoji="0" lang="en-US" altLang="zh-CN" sz="7200" b="1" i="0" u="none" strike="noStrike" kern="1200" cap="none" spc="0" normalizeH="0" baseline="0" noProof="0" dirty="0">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endParaRPr>
          </a:p>
        </p:txBody>
      </p:sp>
      <p:pic>
        <p:nvPicPr>
          <p:cNvPr id="3" name="图片 3">
            <a:extLst>
              <a:ext uri="{FF2B5EF4-FFF2-40B4-BE49-F238E27FC236}">
                <a16:creationId xmlns:a16="http://schemas.microsoft.com/office/drawing/2014/main" id="{1FC27808-BE79-77E8-3737-A532AFCB242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14087" y="276429"/>
            <a:ext cx="2559313" cy="1181222"/>
          </a:xfrm>
          <a:prstGeom prst="rect">
            <a:avLst/>
          </a:prstGeom>
        </p:spPr>
      </p:pic>
      <p:pic>
        <p:nvPicPr>
          <p:cNvPr id="18" name="Picture 17" descr="A building with red doors and red windows&#10;&#10;Description automatically generated">
            <a:extLst>
              <a:ext uri="{FF2B5EF4-FFF2-40B4-BE49-F238E27FC236}">
                <a16:creationId xmlns:a16="http://schemas.microsoft.com/office/drawing/2014/main" id="{14C0B606-A34B-C4ED-C2DA-F6595CF712B3}"/>
              </a:ext>
            </a:extLst>
          </p:cNvPr>
          <p:cNvPicPr>
            <a:picLocks noChangeAspect="1"/>
          </p:cNvPicPr>
          <p:nvPr/>
        </p:nvPicPr>
        <p:blipFill rotWithShape="1">
          <a:blip r:embed="rId12">
            <a:extLst>
              <a:ext uri="{28A0092B-C50C-407E-A947-70E740481C1C}">
                <a14:useLocalDpi xmlns:a14="http://schemas.microsoft.com/office/drawing/2010/main" val="0"/>
              </a:ext>
            </a:extLst>
          </a:blip>
          <a:srcRect l="30291" t="792" r="29563"/>
          <a:stretch/>
        </p:blipFill>
        <p:spPr>
          <a:xfrm flipH="1">
            <a:off x="9491065" y="2778026"/>
            <a:ext cx="2753250" cy="7087093"/>
          </a:xfrm>
          <a:prstGeom prst="rect">
            <a:avLst/>
          </a:prstGeom>
        </p:spPr>
      </p:pic>
      <p:pic>
        <p:nvPicPr>
          <p:cNvPr id="19" name="图片 31">
            <a:extLst>
              <a:ext uri="{FF2B5EF4-FFF2-40B4-BE49-F238E27FC236}">
                <a16:creationId xmlns:a16="http://schemas.microsoft.com/office/drawing/2014/main" id="{DA09A646-2E09-1868-8928-7ACB3D52C422}"/>
              </a:ext>
            </a:extLst>
          </p:cNvPr>
          <p:cNvPicPr>
            <a:picLocks noChangeAspect="1"/>
          </p:cNvPicPr>
          <p:nvPr/>
        </p:nvPicPr>
        <p:blipFill rotWithShape="1">
          <a:blip r:embed="rId8" cstate="screen"/>
          <a:srcRect/>
          <a:stretch>
            <a:fillRect/>
          </a:stretch>
        </p:blipFill>
        <p:spPr>
          <a:xfrm flipH="1">
            <a:off x="11826230" y="636456"/>
            <a:ext cx="937836" cy="863045"/>
          </a:xfrm>
          <a:prstGeom prst="rect">
            <a:avLst/>
          </a:prstGeom>
        </p:spPr>
      </p:pic>
      <p:pic>
        <p:nvPicPr>
          <p:cNvPr id="20" name="图片 286">
            <a:extLst>
              <a:ext uri="{FF2B5EF4-FFF2-40B4-BE49-F238E27FC236}">
                <a16:creationId xmlns:a16="http://schemas.microsoft.com/office/drawing/2014/main" id="{51F9144A-8D0E-7C75-6369-E2F2D7E2041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557483" y="4858722"/>
            <a:ext cx="3903693" cy="2520443"/>
          </a:xfrm>
          <a:prstGeom prst="rect">
            <a:avLst/>
          </a:prstGeom>
        </p:spPr>
      </p:pic>
      <p:pic>
        <p:nvPicPr>
          <p:cNvPr id="22" name="图片 3">
            <a:extLst>
              <a:ext uri="{FF2B5EF4-FFF2-40B4-BE49-F238E27FC236}">
                <a16:creationId xmlns:a16="http://schemas.microsoft.com/office/drawing/2014/main" id="{FC76C101-8541-0AEE-5871-EE74003D317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9843444" y="5011321"/>
            <a:ext cx="3095959" cy="1428904"/>
          </a:xfrm>
          <a:prstGeom prst="rect">
            <a:avLst/>
          </a:prstGeom>
        </p:spPr>
      </p:pic>
      <p:pic>
        <p:nvPicPr>
          <p:cNvPr id="8" name="Picture 7" descr="A person holding another person&#10;&#10;Description automatically generated">
            <a:extLst>
              <a:ext uri="{FF2B5EF4-FFF2-40B4-BE49-F238E27FC236}">
                <a16:creationId xmlns:a16="http://schemas.microsoft.com/office/drawing/2014/main" id="{EF7C1F24-6481-7040-4D0E-6416C1C15499}"/>
              </a:ext>
            </a:extLst>
          </p:cNvPr>
          <p:cNvPicPr>
            <a:picLocks noChangeAspect="1"/>
          </p:cNvPicPr>
          <p:nvPr/>
        </p:nvPicPr>
        <p:blipFill>
          <a:blip r:embed="rId13">
            <a:extLst>
              <a:ext uri="{28A0092B-C50C-407E-A947-70E740481C1C}">
                <a14:useLocalDpi xmlns:a14="http://schemas.microsoft.com/office/drawing/2010/main" val="0"/>
              </a:ext>
            </a:extLst>
          </a:blip>
          <a:srcRect r="-1161" b="5260"/>
          <a:stretch/>
        </p:blipFill>
        <p:spPr>
          <a:xfrm>
            <a:off x="3352626" y="320473"/>
            <a:ext cx="5702661" cy="3798941"/>
          </a:xfrm>
          <a:prstGeom prst="rect">
            <a:avLst/>
          </a:prstGeom>
        </p:spPr>
      </p:pic>
      <p:pic>
        <p:nvPicPr>
          <p:cNvPr id="9" name="图片 5">
            <a:extLst>
              <a:ext uri="{FF2B5EF4-FFF2-40B4-BE49-F238E27FC236}">
                <a16:creationId xmlns:a16="http://schemas.microsoft.com/office/drawing/2014/main" id="{930FC218-A1FB-3177-DFEC-99CE45CBD5E6}"/>
              </a:ext>
            </a:extLst>
          </p:cNvPr>
          <p:cNvPicPr>
            <a:picLocks noChangeAspect="1"/>
          </p:cNvPicPr>
          <p:nvPr/>
        </p:nvPicPr>
        <p:blipFill rotWithShape="1">
          <a:blip r:embed="rId14">
            <a:extLst>
              <a:ext uri="{28A0092B-C50C-407E-A947-70E740481C1C}">
                <a14:useLocalDpi xmlns:a14="http://schemas.microsoft.com/office/drawing/2010/main"/>
              </a:ext>
            </a:extLst>
          </a:blip>
          <a:srcRect r="12117" b="34072"/>
          <a:stretch/>
        </p:blipFill>
        <p:spPr>
          <a:xfrm>
            <a:off x="13614" y="5693852"/>
            <a:ext cx="12178386" cy="1233497"/>
          </a:xfrm>
          <a:prstGeom prst="rect">
            <a:avLst/>
          </a:prstGeom>
        </p:spPr>
      </p:pic>
      <p:pic>
        <p:nvPicPr>
          <p:cNvPr id="10" name="图片 18">
            <a:extLst>
              <a:ext uri="{FF2B5EF4-FFF2-40B4-BE49-F238E27FC236}">
                <a16:creationId xmlns:a16="http://schemas.microsoft.com/office/drawing/2014/main" id="{08667CBB-E751-77D6-BFB4-BFA6929A4F48}"/>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7339" t="48628" r="73602"/>
          <a:stretch/>
        </p:blipFill>
        <p:spPr>
          <a:xfrm>
            <a:off x="-32415" y="5117595"/>
            <a:ext cx="1741472" cy="1747350"/>
          </a:xfrm>
          <a:prstGeom prst="rect">
            <a:avLst/>
          </a:prstGeom>
        </p:spPr>
      </p:pic>
    </p:spTree>
    <p:extLst>
      <p:ext uri="{BB962C8B-B14F-4D97-AF65-F5344CB8AC3E}">
        <p14:creationId xmlns:p14="http://schemas.microsoft.com/office/powerpoint/2010/main" val="22152822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8000">
                                      <p:stCondLst>
                                        <p:cond delay="0"/>
                                      </p:stCondLst>
                                      <p:childTnLst>
                                        <p:set>
                                          <p:cBhvr>
                                            <p:cTn id="6" dur="1" fill="hold">
                                              <p:stCondLst>
                                                <p:cond delay="0"/>
                                              </p:stCondLst>
                                            </p:cTn>
                                            <p:tgtEl>
                                              <p:spTgt spid="248"/>
                                            </p:tgtEl>
                                            <p:attrNameLst>
                                              <p:attrName>style.visibility</p:attrName>
                                            </p:attrNameLst>
                                          </p:cBhvr>
                                          <p:to>
                                            <p:strVal val="visible"/>
                                          </p:to>
                                        </p:set>
                                        <p:anim calcmode="lin" valueType="num" p14:bounceEnd="68000">
                                          <p:cBhvr additive="base">
                                            <p:cTn id="7" dur="500" fill="hold"/>
                                            <p:tgtEl>
                                              <p:spTgt spid="248"/>
                                            </p:tgtEl>
                                            <p:attrNameLst>
                                              <p:attrName>ppt_x</p:attrName>
                                            </p:attrNameLst>
                                          </p:cBhvr>
                                          <p:tavLst>
                                            <p:tav tm="0">
                                              <p:val>
                                                <p:strVal val="#ppt_x"/>
                                              </p:val>
                                            </p:tav>
                                            <p:tav tm="100000">
                                              <p:val>
                                                <p:strVal val="#ppt_x"/>
                                              </p:val>
                                            </p:tav>
                                          </p:tavLst>
                                        </p:anim>
                                        <p:anim calcmode="lin" valueType="num" p14:bounceEnd="68000">
                                          <p:cBhvr additive="base">
                                            <p:cTn id="8" dur="500" fill="hold"/>
                                            <p:tgtEl>
                                              <p:spTgt spid="24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23" presetClass="entr" presetSubtype="16" fill="hold" grpId="0" nodeType="withEffect">
                                      <p:stCondLst>
                                        <p:cond delay="0"/>
                                      </p:stCondLst>
                                      <p:iterate type="lt">
                                        <p:tmPct val="10000"/>
                                      </p:iterate>
                                      <p:childTnLst>
                                        <p:set>
                                          <p:cBhvr>
                                            <p:cTn id="26" dur="1" fill="hold">
                                              <p:stCondLst>
                                                <p:cond delay="0"/>
                                              </p:stCondLst>
                                            </p:cTn>
                                            <p:tgtEl>
                                              <p:spTgt spid="175"/>
                                            </p:tgtEl>
                                            <p:attrNameLst>
                                              <p:attrName>style.visibility</p:attrName>
                                            </p:attrNameLst>
                                          </p:cBhvr>
                                          <p:to>
                                            <p:strVal val="visible"/>
                                          </p:to>
                                        </p:set>
                                        <p:anim calcmode="lin" valueType="num">
                                          <p:cBhvr>
                                            <p:cTn id="27" dur="500" fill="hold"/>
                                            <p:tgtEl>
                                              <p:spTgt spid="175"/>
                                            </p:tgtEl>
                                            <p:attrNameLst>
                                              <p:attrName>ppt_w</p:attrName>
                                            </p:attrNameLst>
                                          </p:cBhvr>
                                          <p:tavLst>
                                            <p:tav tm="0">
                                              <p:val>
                                                <p:fltVal val="0"/>
                                              </p:val>
                                            </p:tav>
                                            <p:tav tm="100000">
                                              <p:val>
                                                <p:strVal val="#ppt_w"/>
                                              </p:val>
                                            </p:tav>
                                          </p:tavLst>
                                        </p:anim>
                                        <p:anim calcmode="lin" valueType="num">
                                          <p:cBhvr>
                                            <p:cTn id="28" dur="500" fill="hold"/>
                                            <p:tgtEl>
                                              <p:spTgt spid="175"/>
                                            </p:tgtEl>
                                            <p:attrNameLst>
                                              <p:attrName>ppt_h</p:attrName>
                                            </p:attrNameLst>
                                          </p:cBhvr>
                                          <p:tavLst>
                                            <p:tav tm="0">
                                              <p:val>
                                                <p:fltVal val="0"/>
                                              </p:val>
                                            </p:tav>
                                            <p:tav tm="100000">
                                              <p:val>
                                                <p:strVal val="#ppt_h"/>
                                              </p:val>
                                            </p:tav>
                                          </p:tavLst>
                                        </p:anim>
                                      </p:childTnLst>
                                    </p:cTn>
                                  </p:par>
                                </p:childTnLst>
                              </p:cTn>
                            </p:par>
                            <p:par>
                              <p:cTn id="29" fill="hold">
                                <p:stCondLst>
                                  <p:cond delay="2750"/>
                                </p:stCondLst>
                                <p:childTnLst>
                                  <p:par>
                                    <p:cTn id="30" presetID="10" presetClass="entr" presetSubtype="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 grpId="0" animBg="1"/>
          <p:bldP spid="17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48"/>
                                            </p:tgtEl>
                                            <p:attrNameLst>
                                              <p:attrName>style.visibility</p:attrName>
                                            </p:attrNameLst>
                                          </p:cBhvr>
                                          <p:to>
                                            <p:strVal val="visible"/>
                                          </p:to>
                                        </p:set>
                                        <p:anim calcmode="lin" valueType="num">
                                          <p:cBhvr additive="base">
                                            <p:cTn id="7" dur="500" fill="hold"/>
                                            <p:tgtEl>
                                              <p:spTgt spid="248"/>
                                            </p:tgtEl>
                                            <p:attrNameLst>
                                              <p:attrName>ppt_x</p:attrName>
                                            </p:attrNameLst>
                                          </p:cBhvr>
                                          <p:tavLst>
                                            <p:tav tm="0">
                                              <p:val>
                                                <p:strVal val="#ppt_x"/>
                                              </p:val>
                                            </p:tav>
                                            <p:tav tm="100000">
                                              <p:val>
                                                <p:strVal val="#ppt_x"/>
                                              </p:val>
                                            </p:tav>
                                          </p:tavLst>
                                        </p:anim>
                                        <p:anim calcmode="lin" valueType="num">
                                          <p:cBhvr additive="base">
                                            <p:cTn id="8" dur="500" fill="hold"/>
                                            <p:tgtEl>
                                              <p:spTgt spid="24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23" presetClass="entr" presetSubtype="16" fill="hold" grpId="0" nodeType="withEffect">
                                      <p:stCondLst>
                                        <p:cond delay="0"/>
                                      </p:stCondLst>
                                      <p:iterate type="lt">
                                        <p:tmPct val="10000"/>
                                      </p:iterate>
                                      <p:childTnLst>
                                        <p:set>
                                          <p:cBhvr>
                                            <p:cTn id="26" dur="1" fill="hold">
                                              <p:stCondLst>
                                                <p:cond delay="0"/>
                                              </p:stCondLst>
                                            </p:cTn>
                                            <p:tgtEl>
                                              <p:spTgt spid="175"/>
                                            </p:tgtEl>
                                            <p:attrNameLst>
                                              <p:attrName>style.visibility</p:attrName>
                                            </p:attrNameLst>
                                          </p:cBhvr>
                                          <p:to>
                                            <p:strVal val="visible"/>
                                          </p:to>
                                        </p:set>
                                        <p:anim calcmode="lin" valueType="num">
                                          <p:cBhvr>
                                            <p:cTn id="27" dur="500" fill="hold"/>
                                            <p:tgtEl>
                                              <p:spTgt spid="175"/>
                                            </p:tgtEl>
                                            <p:attrNameLst>
                                              <p:attrName>ppt_w</p:attrName>
                                            </p:attrNameLst>
                                          </p:cBhvr>
                                          <p:tavLst>
                                            <p:tav tm="0">
                                              <p:val>
                                                <p:fltVal val="0"/>
                                              </p:val>
                                            </p:tav>
                                            <p:tav tm="100000">
                                              <p:val>
                                                <p:strVal val="#ppt_w"/>
                                              </p:val>
                                            </p:tav>
                                          </p:tavLst>
                                        </p:anim>
                                        <p:anim calcmode="lin" valueType="num">
                                          <p:cBhvr>
                                            <p:cTn id="28" dur="500" fill="hold"/>
                                            <p:tgtEl>
                                              <p:spTgt spid="175"/>
                                            </p:tgtEl>
                                            <p:attrNameLst>
                                              <p:attrName>ppt_h</p:attrName>
                                            </p:attrNameLst>
                                          </p:cBhvr>
                                          <p:tavLst>
                                            <p:tav tm="0">
                                              <p:val>
                                                <p:fltVal val="0"/>
                                              </p:val>
                                            </p:tav>
                                            <p:tav tm="100000">
                                              <p:val>
                                                <p:strVal val="#ppt_h"/>
                                              </p:val>
                                            </p:tav>
                                          </p:tavLst>
                                        </p:anim>
                                      </p:childTnLst>
                                    </p:cTn>
                                  </p:par>
                                </p:childTnLst>
                              </p:cTn>
                            </p:par>
                            <p:par>
                              <p:cTn id="29" fill="hold">
                                <p:stCondLst>
                                  <p:cond delay="2750"/>
                                </p:stCondLst>
                                <p:childTnLst>
                                  <p:par>
                                    <p:cTn id="30" presetID="10" presetClass="entr" presetSubtype="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 grpId="0" animBg="1"/>
          <p:bldP spid="175" grpId="0"/>
        </p:bldLst>
      </p:timing>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1EC291-D649-8615-4F1B-157260B9780F}"/>
              </a:ext>
            </a:extLst>
          </p:cNvPr>
          <p:cNvPicPr>
            <a:picLocks noChangeAspect="1"/>
          </p:cNvPicPr>
          <p:nvPr/>
        </p:nvPicPr>
        <p:blipFill>
          <a:blip r:embed="rId6"/>
          <a:stretch>
            <a:fillRect/>
          </a:stretch>
        </p:blipFill>
        <p:spPr>
          <a:xfrm>
            <a:off x="0" y="0"/>
            <a:ext cx="12192000" cy="6858000"/>
          </a:xfrm>
          <a:prstGeom prst="rect">
            <a:avLst/>
          </a:prstGeom>
        </p:spPr>
      </p:pic>
      <p:pic>
        <p:nvPicPr>
          <p:cNvPr id="30" name="c2">
            <a:hlinkClick r:id="rId7" action="ppaction://hlinksldjump"/>
            <a:extLst>
              <a:ext uri="{FF2B5EF4-FFF2-40B4-BE49-F238E27FC236}">
                <a16:creationId xmlns:a16="http://schemas.microsoft.com/office/drawing/2014/main" id="{2280E2F2-6230-DA0B-76BB-0E38556ACFB9}"/>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11083851" y="4308864"/>
            <a:ext cx="701408" cy="569066"/>
          </a:xfrm>
          <a:prstGeom prst="rect">
            <a:avLst/>
          </a:prstGeom>
        </p:spPr>
      </p:pic>
      <p:pic>
        <p:nvPicPr>
          <p:cNvPr id="59" name="Picture 58" descr="Icon&#10;&#10;Description automatically generated">
            <a:hlinkClick r:id="rId9" action="ppaction://hlinksldjump"/>
            <a:extLst>
              <a:ext uri="{FF2B5EF4-FFF2-40B4-BE49-F238E27FC236}">
                <a16:creationId xmlns:a16="http://schemas.microsoft.com/office/drawing/2014/main" id="{B67D561F-8A57-F4EC-B939-41CE7CA2F744}"/>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0833572" y="83586"/>
            <a:ext cx="1117547" cy="1117547"/>
          </a:xfrm>
          <a:prstGeom prst="rect">
            <a:avLst/>
          </a:prstGeom>
        </p:spPr>
      </p:pic>
      <p:pic>
        <p:nvPicPr>
          <p:cNvPr id="8" name="729379b9e2add56e08e63ca42cdec2b8021c0663a16950edeec68f925e548b7370ae53c7">
            <a:hlinkClick r:id="" action="ppaction://media"/>
            <a:extLst>
              <a:ext uri="{FF2B5EF4-FFF2-40B4-BE49-F238E27FC236}">
                <a16:creationId xmlns:a16="http://schemas.microsoft.com/office/drawing/2014/main" id="{970F205A-7EA0-8996-459F-5B43F2C2FFA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490019" y="185160"/>
            <a:ext cx="914400" cy="914400"/>
          </a:xfrm>
          <a:prstGeom prst="rect">
            <a:avLst/>
          </a:prstGeom>
        </p:spPr>
      </p:pic>
      <p:pic>
        <p:nvPicPr>
          <p:cNvPr id="38" name="b2">
            <a:extLst>
              <a:ext uri="{FF2B5EF4-FFF2-40B4-BE49-F238E27FC236}">
                <a16:creationId xmlns:a16="http://schemas.microsoft.com/office/drawing/2014/main" id="{5538318D-C7A1-13AF-68B9-4C912C9A9A0D}"/>
              </a:ext>
            </a:extLst>
          </p:cNvPr>
          <p:cNvPicPr>
            <a:picLocks noChangeAspect="1"/>
          </p:cNvPicPr>
          <p:nvPr/>
        </p:nvPicPr>
        <p:blipFill>
          <a:blip r:embed="rId12" cstate="hqprint">
            <a:extLst>
              <a:ext uri="{28A0092B-C50C-407E-A947-70E740481C1C}">
                <a14:useLocalDpi xmlns:a14="http://schemas.microsoft.com/office/drawing/2010/main" val="0"/>
              </a:ext>
            </a:extLst>
          </a:blip>
          <a:srcRect l="-7062" r="-3046"/>
          <a:stretch/>
        </p:blipFill>
        <p:spPr>
          <a:xfrm>
            <a:off x="11434554" y="3808319"/>
            <a:ext cx="701408" cy="709236"/>
          </a:xfrm>
          <a:prstGeom prst="rect">
            <a:avLst/>
          </a:prstGeom>
        </p:spPr>
      </p:pic>
      <p:pic>
        <p:nvPicPr>
          <p:cNvPr id="10" name="c2">
            <a:hlinkClick r:id="rId13" action="ppaction://hlinksldjump"/>
            <a:extLst>
              <a:ext uri="{FF2B5EF4-FFF2-40B4-BE49-F238E27FC236}">
                <a16:creationId xmlns:a16="http://schemas.microsoft.com/office/drawing/2014/main" id="{C7BD5A9C-4D3E-A08F-8495-3FF7F2A7A439}"/>
              </a:ext>
            </a:extLst>
          </p:cNvPr>
          <p:cNvPicPr>
            <a:picLocks noChangeAspect="1"/>
          </p:cNvPicPr>
          <p:nvPr/>
        </p:nvPicPr>
        <p:blipFill>
          <a:blip r:embed="rId14" cstate="hqprint">
            <a:extLst>
              <a:ext uri="{28A0092B-C50C-407E-A947-70E740481C1C}">
                <a14:useLocalDpi xmlns:a14="http://schemas.microsoft.com/office/drawing/2010/main" val="0"/>
              </a:ext>
            </a:extLst>
          </a:blip>
          <a:srcRect/>
          <a:stretch/>
        </p:blipFill>
        <p:spPr>
          <a:xfrm>
            <a:off x="10919290" y="2746603"/>
            <a:ext cx="728329" cy="590908"/>
          </a:xfrm>
          <a:prstGeom prst="rect">
            <a:avLst/>
          </a:prstGeom>
        </p:spPr>
      </p:pic>
      <p:pic>
        <p:nvPicPr>
          <p:cNvPr id="11" name="b2">
            <a:extLst>
              <a:ext uri="{FF2B5EF4-FFF2-40B4-BE49-F238E27FC236}">
                <a16:creationId xmlns:a16="http://schemas.microsoft.com/office/drawing/2014/main" id="{D36157BC-995C-E66D-4953-00CA7DF09B24}"/>
              </a:ext>
            </a:extLst>
          </p:cNvPr>
          <p:cNvPicPr>
            <a:picLocks noChangeAspect="1"/>
          </p:cNvPicPr>
          <p:nvPr/>
        </p:nvPicPr>
        <p:blipFill>
          <a:blip r:embed="rId12" cstate="hqprint">
            <a:extLst>
              <a:ext uri="{28A0092B-C50C-407E-A947-70E740481C1C}">
                <a14:useLocalDpi xmlns:a14="http://schemas.microsoft.com/office/drawing/2010/main" val="0"/>
              </a:ext>
            </a:extLst>
          </a:blip>
          <a:srcRect l="-7062" r="-3046"/>
          <a:stretch/>
        </p:blipFill>
        <p:spPr>
          <a:xfrm>
            <a:off x="11249711" y="2202981"/>
            <a:ext cx="701408" cy="709236"/>
          </a:xfrm>
          <a:prstGeom prst="rect">
            <a:avLst/>
          </a:prstGeom>
        </p:spPr>
      </p:pic>
      <p:pic>
        <p:nvPicPr>
          <p:cNvPr id="12" name="c2">
            <a:hlinkClick r:id="rId15" action="ppaction://hlinksldjump"/>
            <a:extLst>
              <a:ext uri="{FF2B5EF4-FFF2-40B4-BE49-F238E27FC236}">
                <a16:creationId xmlns:a16="http://schemas.microsoft.com/office/drawing/2014/main" id="{D064906E-4549-BEF2-D03C-9616109B9C6D}"/>
              </a:ext>
            </a:extLst>
          </p:cNvPr>
          <p:cNvPicPr>
            <a:picLocks noChangeAspect="1"/>
          </p:cNvPicPr>
          <p:nvPr/>
        </p:nvPicPr>
        <p:blipFill>
          <a:blip r:embed="rId16" cstate="hqprint">
            <a:extLst>
              <a:ext uri="{28A0092B-C50C-407E-A947-70E740481C1C}">
                <a14:useLocalDpi xmlns:a14="http://schemas.microsoft.com/office/drawing/2010/main" val="0"/>
              </a:ext>
            </a:extLst>
          </a:blip>
          <a:srcRect/>
          <a:stretch/>
        </p:blipFill>
        <p:spPr>
          <a:xfrm>
            <a:off x="6592876" y="6214952"/>
            <a:ext cx="753619" cy="611426"/>
          </a:xfrm>
          <a:prstGeom prst="rect">
            <a:avLst/>
          </a:prstGeom>
        </p:spPr>
      </p:pic>
      <p:pic>
        <p:nvPicPr>
          <p:cNvPr id="13" name="b2">
            <a:extLst>
              <a:ext uri="{FF2B5EF4-FFF2-40B4-BE49-F238E27FC236}">
                <a16:creationId xmlns:a16="http://schemas.microsoft.com/office/drawing/2014/main" id="{91039748-B9C5-F875-E57C-507A33FD6314}"/>
              </a:ext>
            </a:extLst>
          </p:cNvPr>
          <p:cNvPicPr>
            <a:picLocks noChangeAspect="1"/>
          </p:cNvPicPr>
          <p:nvPr/>
        </p:nvPicPr>
        <p:blipFill>
          <a:blip r:embed="rId12" cstate="hqprint">
            <a:extLst>
              <a:ext uri="{28A0092B-C50C-407E-A947-70E740481C1C}">
                <a14:useLocalDpi xmlns:a14="http://schemas.microsoft.com/office/drawing/2010/main" val="0"/>
              </a:ext>
            </a:extLst>
          </a:blip>
          <a:srcRect l="-7062" r="-3046"/>
          <a:stretch/>
        </p:blipFill>
        <p:spPr>
          <a:xfrm>
            <a:off x="6908694" y="5756767"/>
            <a:ext cx="701408" cy="709236"/>
          </a:xfrm>
          <a:prstGeom prst="rect">
            <a:avLst/>
          </a:prstGeom>
        </p:spPr>
      </p:pic>
      <p:pic>
        <p:nvPicPr>
          <p:cNvPr id="14" name="c2">
            <a:hlinkClick r:id="rId17" action="ppaction://hlinksldjump"/>
            <a:extLst>
              <a:ext uri="{FF2B5EF4-FFF2-40B4-BE49-F238E27FC236}">
                <a16:creationId xmlns:a16="http://schemas.microsoft.com/office/drawing/2014/main" id="{6EF303D6-11EB-8B03-2905-374F0112DC74}"/>
              </a:ext>
            </a:extLst>
          </p:cNvPr>
          <p:cNvPicPr>
            <a:picLocks noChangeAspect="1"/>
          </p:cNvPicPr>
          <p:nvPr/>
        </p:nvPicPr>
        <p:blipFill>
          <a:blip r:embed="rId18" cstate="hqprint">
            <a:extLst>
              <a:ext uri="{28A0092B-C50C-407E-A947-70E740481C1C}">
                <a14:useLocalDpi xmlns:a14="http://schemas.microsoft.com/office/drawing/2010/main" val="0"/>
              </a:ext>
            </a:extLst>
          </a:blip>
          <a:srcRect/>
          <a:stretch/>
        </p:blipFill>
        <p:spPr>
          <a:xfrm>
            <a:off x="9120842" y="5655609"/>
            <a:ext cx="687646" cy="559343"/>
          </a:xfrm>
          <a:prstGeom prst="rect">
            <a:avLst/>
          </a:prstGeom>
        </p:spPr>
      </p:pic>
      <p:pic>
        <p:nvPicPr>
          <p:cNvPr id="16" name="b2">
            <a:extLst>
              <a:ext uri="{FF2B5EF4-FFF2-40B4-BE49-F238E27FC236}">
                <a16:creationId xmlns:a16="http://schemas.microsoft.com/office/drawing/2014/main" id="{5FFE8C72-1E8A-1C9E-6B1A-6158969E44DB}"/>
              </a:ext>
            </a:extLst>
          </p:cNvPr>
          <p:cNvPicPr>
            <a:picLocks noChangeAspect="1"/>
          </p:cNvPicPr>
          <p:nvPr/>
        </p:nvPicPr>
        <p:blipFill>
          <a:blip r:embed="rId12" cstate="hqprint">
            <a:extLst>
              <a:ext uri="{28A0092B-C50C-407E-A947-70E740481C1C}">
                <a14:useLocalDpi xmlns:a14="http://schemas.microsoft.com/office/drawing/2010/main" val="0"/>
              </a:ext>
            </a:extLst>
          </a:blip>
          <a:srcRect l="-7062" r="-3046"/>
          <a:stretch/>
        </p:blipFill>
        <p:spPr>
          <a:xfrm>
            <a:off x="9392536" y="5113719"/>
            <a:ext cx="701408" cy="709236"/>
          </a:xfrm>
          <a:prstGeom prst="rect">
            <a:avLst/>
          </a:prstGeom>
        </p:spPr>
      </p:pic>
      <p:pic>
        <p:nvPicPr>
          <p:cNvPr id="17" name="c2">
            <a:hlinkClick r:id="rId19" action="ppaction://hlinksldjump"/>
            <a:extLst>
              <a:ext uri="{FF2B5EF4-FFF2-40B4-BE49-F238E27FC236}">
                <a16:creationId xmlns:a16="http://schemas.microsoft.com/office/drawing/2014/main" id="{F3718236-A439-C1C8-E6C2-19D7275CFD75}"/>
              </a:ext>
            </a:extLst>
          </p:cNvPr>
          <p:cNvPicPr>
            <a:picLocks noChangeAspect="1"/>
          </p:cNvPicPr>
          <p:nvPr/>
        </p:nvPicPr>
        <p:blipFill>
          <a:blip r:embed="rId20" cstate="hqprint">
            <a:extLst>
              <a:ext uri="{28A0092B-C50C-407E-A947-70E740481C1C}">
                <a14:useLocalDpi xmlns:a14="http://schemas.microsoft.com/office/drawing/2010/main" val="0"/>
              </a:ext>
            </a:extLst>
          </a:blip>
          <a:srcRect/>
          <a:stretch/>
        </p:blipFill>
        <p:spPr>
          <a:xfrm>
            <a:off x="9720200" y="4373518"/>
            <a:ext cx="701408" cy="569066"/>
          </a:xfrm>
          <a:prstGeom prst="rect">
            <a:avLst/>
          </a:prstGeom>
        </p:spPr>
      </p:pic>
      <p:pic>
        <p:nvPicPr>
          <p:cNvPr id="18" name="b2">
            <a:extLst>
              <a:ext uri="{FF2B5EF4-FFF2-40B4-BE49-F238E27FC236}">
                <a16:creationId xmlns:a16="http://schemas.microsoft.com/office/drawing/2014/main" id="{319E369B-986A-07C6-79FC-22F366BD93ED}"/>
              </a:ext>
            </a:extLst>
          </p:cNvPr>
          <p:cNvPicPr>
            <a:picLocks noChangeAspect="1"/>
          </p:cNvPicPr>
          <p:nvPr/>
        </p:nvPicPr>
        <p:blipFill>
          <a:blip r:embed="rId12" cstate="hqprint">
            <a:extLst>
              <a:ext uri="{28A0092B-C50C-407E-A947-70E740481C1C}">
                <a14:useLocalDpi xmlns:a14="http://schemas.microsoft.com/office/drawing/2010/main" val="0"/>
              </a:ext>
            </a:extLst>
          </a:blip>
          <a:srcRect l="-7062" r="-3046"/>
          <a:stretch/>
        </p:blipFill>
        <p:spPr>
          <a:xfrm>
            <a:off x="10001136" y="3855438"/>
            <a:ext cx="701408" cy="709236"/>
          </a:xfrm>
          <a:prstGeom prst="rect">
            <a:avLst/>
          </a:prstGeom>
        </p:spPr>
      </p:pic>
      <p:pic>
        <p:nvPicPr>
          <p:cNvPr id="19" name="c2">
            <a:hlinkClick r:id="rId21" action="ppaction://hlinksldjump"/>
            <a:extLst>
              <a:ext uri="{FF2B5EF4-FFF2-40B4-BE49-F238E27FC236}">
                <a16:creationId xmlns:a16="http://schemas.microsoft.com/office/drawing/2014/main" id="{F9882A30-4260-B975-23FB-41F09F1CE949}"/>
              </a:ext>
            </a:extLst>
          </p:cNvPr>
          <p:cNvPicPr>
            <a:picLocks noChangeAspect="1"/>
          </p:cNvPicPr>
          <p:nvPr/>
        </p:nvPicPr>
        <p:blipFill>
          <a:blip r:embed="rId22" cstate="hqprint">
            <a:extLst>
              <a:ext uri="{28A0092B-C50C-407E-A947-70E740481C1C}">
                <a14:useLocalDpi xmlns:a14="http://schemas.microsoft.com/office/drawing/2010/main" val="0"/>
              </a:ext>
            </a:extLst>
          </a:blip>
          <a:srcRect/>
          <a:stretch/>
        </p:blipFill>
        <p:spPr>
          <a:xfrm>
            <a:off x="9300254" y="3154582"/>
            <a:ext cx="701408" cy="569066"/>
          </a:xfrm>
          <a:prstGeom prst="rect">
            <a:avLst/>
          </a:prstGeom>
        </p:spPr>
      </p:pic>
      <p:pic>
        <p:nvPicPr>
          <p:cNvPr id="20" name="b2">
            <a:extLst>
              <a:ext uri="{FF2B5EF4-FFF2-40B4-BE49-F238E27FC236}">
                <a16:creationId xmlns:a16="http://schemas.microsoft.com/office/drawing/2014/main" id="{9F70C555-37E9-6C86-34E6-CF2B5EE7E391}"/>
              </a:ext>
            </a:extLst>
          </p:cNvPr>
          <p:cNvPicPr>
            <a:picLocks noChangeAspect="1"/>
          </p:cNvPicPr>
          <p:nvPr/>
        </p:nvPicPr>
        <p:blipFill>
          <a:blip r:embed="rId12" cstate="hqprint">
            <a:extLst>
              <a:ext uri="{28A0092B-C50C-407E-A947-70E740481C1C}">
                <a14:useLocalDpi xmlns:a14="http://schemas.microsoft.com/office/drawing/2010/main" val="0"/>
              </a:ext>
            </a:extLst>
          </a:blip>
          <a:srcRect l="-7062" r="-3046"/>
          <a:stretch/>
        </p:blipFill>
        <p:spPr>
          <a:xfrm>
            <a:off x="9594684" y="2652262"/>
            <a:ext cx="701408" cy="709236"/>
          </a:xfrm>
          <a:prstGeom prst="rect">
            <a:avLst/>
          </a:prstGeom>
        </p:spPr>
      </p:pic>
      <p:pic>
        <p:nvPicPr>
          <p:cNvPr id="21" name="c2">
            <a:hlinkClick r:id="rId23" action="ppaction://hlinksldjump"/>
            <a:extLst>
              <a:ext uri="{FF2B5EF4-FFF2-40B4-BE49-F238E27FC236}">
                <a16:creationId xmlns:a16="http://schemas.microsoft.com/office/drawing/2014/main" id="{32164003-4EE1-CA1B-AF77-778080E2B267}"/>
              </a:ext>
            </a:extLst>
          </p:cNvPr>
          <p:cNvPicPr>
            <a:picLocks noChangeAspect="1"/>
          </p:cNvPicPr>
          <p:nvPr/>
        </p:nvPicPr>
        <p:blipFill>
          <a:blip r:embed="rId24" cstate="hqprint">
            <a:extLst>
              <a:ext uri="{28A0092B-C50C-407E-A947-70E740481C1C}">
                <a14:useLocalDpi xmlns:a14="http://schemas.microsoft.com/office/drawing/2010/main" val="0"/>
              </a:ext>
            </a:extLst>
          </a:blip>
          <a:srcRect/>
          <a:stretch/>
        </p:blipFill>
        <p:spPr>
          <a:xfrm>
            <a:off x="8731310" y="2208056"/>
            <a:ext cx="687646" cy="559343"/>
          </a:xfrm>
          <a:prstGeom prst="rect">
            <a:avLst/>
          </a:prstGeom>
        </p:spPr>
      </p:pic>
      <p:pic>
        <p:nvPicPr>
          <p:cNvPr id="22" name="b2">
            <a:extLst>
              <a:ext uri="{FF2B5EF4-FFF2-40B4-BE49-F238E27FC236}">
                <a16:creationId xmlns:a16="http://schemas.microsoft.com/office/drawing/2014/main" id="{58D383C2-FE23-D3D5-AB9E-1552998EE3A2}"/>
              </a:ext>
            </a:extLst>
          </p:cNvPr>
          <p:cNvPicPr>
            <a:picLocks noChangeAspect="1"/>
          </p:cNvPicPr>
          <p:nvPr/>
        </p:nvPicPr>
        <p:blipFill>
          <a:blip r:embed="rId12" cstate="hqprint">
            <a:extLst>
              <a:ext uri="{28A0092B-C50C-407E-A947-70E740481C1C}">
                <a14:useLocalDpi xmlns:a14="http://schemas.microsoft.com/office/drawing/2010/main" val="0"/>
              </a:ext>
            </a:extLst>
          </a:blip>
          <a:srcRect l="-7062" r="-3046"/>
          <a:stretch/>
        </p:blipFill>
        <p:spPr>
          <a:xfrm>
            <a:off x="9041832" y="1704498"/>
            <a:ext cx="701408" cy="709236"/>
          </a:xfrm>
          <a:prstGeom prst="rect">
            <a:avLst/>
          </a:prstGeom>
        </p:spPr>
      </p:pic>
      <p:pic>
        <p:nvPicPr>
          <p:cNvPr id="29" name="c2">
            <a:hlinkClick r:id="rId25" action="ppaction://hlinksldjump"/>
            <a:extLst>
              <a:ext uri="{FF2B5EF4-FFF2-40B4-BE49-F238E27FC236}">
                <a16:creationId xmlns:a16="http://schemas.microsoft.com/office/drawing/2014/main" id="{2B83B2ED-92F2-FB78-E567-D351C2ECC967}"/>
              </a:ext>
            </a:extLst>
          </p:cNvPr>
          <p:cNvPicPr>
            <a:picLocks noChangeAspect="1"/>
          </p:cNvPicPr>
          <p:nvPr/>
        </p:nvPicPr>
        <p:blipFill>
          <a:blip r:embed="rId26" cstate="hqprint">
            <a:extLst>
              <a:ext uri="{28A0092B-C50C-407E-A947-70E740481C1C}">
                <a14:useLocalDpi xmlns:a14="http://schemas.microsoft.com/office/drawing/2010/main" val="0"/>
              </a:ext>
            </a:extLst>
          </a:blip>
          <a:srcRect/>
          <a:stretch/>
        </p:blipFill>
        <p:spPr>
          <a:xfrm>
            <a:off x="8209165" y="1761926"/>
            <a:ext cx="535547" cy="468755"/>
          </a:xfrm>
          <a:prstGeom prst="rect">
            <a:avLst/>
          </a:prstGeom>
        </p:spPr>
      </p:pic>
      <p:pic>
        <p:nvPicPr>
          <p:cNvPr id="34" name="b2">
            <a:extLst>
              <a:ext uri="{FF2B5EF4-FFF2-40B4-BE49-F238E27FC236}">
                <a16:creationId xmlns:a16="http://schemas.microsoft.com/office/drawing/2014/main" id="{7A5F096C-72BE-6E28-57AD-930F7A84ECDA}"/>
              </a:ext>
            </a:extLst>
          </p:cNvPr>
          <p:cNvPicPr>
            <a:picLocks noChangeAspect="1"/>
          </p:cNvPicPr>
          <p:nvPr/>
        </p:nvPicPr>
        <p:blipFill>
          <a:blip r:embed="rId12" cstate="hqprint">
            <a:extLst>
              <a:ext uri="{28A0092B-C50C-407E-A947-70E740481C1C}">
                <a14:useLocalDpi xmlns:a14="http://schemas.microsoft.com/office/drawing/2010/main" val="0"/>
              </a:ext>
            </a:extLst>
          </a:blip>
          <a:srcRect l="-7062" r="-3046"/>
          <a:stretch/>
        </p:blipFill>
        <p:spPr>
          <a:xfrm>
            <a:off x="8394008" y="1143942"/>
            <a:ext cx="701408" cy="709236"/>
          </a:xfrm>
          <a:prstGeom prst="rect">
            <a:avLst/>
          </a:prstGeom>
        </p:spPr>
      </p:pic>
      <p:pic>
        <p:nvPicPr>
          <p:cNvPr id="35" name="c2">
            <a:hlinkClick r:id="rId27" action="ppaction://hlinksldjump"/>
            <a:extLst>
              <a:ext uri="{FF2B5EF4-FFF2-40B4-BE49-F238E27FC236}">
                <a16:creationId xmlns:a16="http://schemas.microsoft.com/office/drawing/2014/main" id="{9505A88B-4DB7-4050-CAA2-7E685224F68D}"/>
              </a:ext>
            </a:extLst>
          </p:cNvPr>
          <p:cNvPicPr>
            <a:picLocks noChangeAspect="1"/>
          </p:cNvPicPr>
          <p:nvPr/>
        </p:nvPicPr>
        <p:blipFill>
          <a:blip r:embed="rId28" cstate="hqprint">
            <a:extLst>
              <a:ext uri="{28A0092B-C50C-407E-A947-70E740481C1C}">
                <a14:useLocalDpi xmlns:a14="http://schemas.microsoft.com/office/drawing/2010/main" val="0"/>
              </a:ext>
            </a:extLst>
          </a:blip>
          <a:srcRect/>
          <a:stretch/>
        </p:blipFill>
        <p:spPr>
          <a:xfrm>
            <a:off x="7295468" y="4792901"/>
            <a:ext cx="665886" cy="540247"/>
          </a:xfrm>
          <a:prstGeom prst="rect">
            <a:avLst/>
          </a:prstGeom>
        </p:spPr>
      </p:pic>
      <p:pic>
        <p:nvPicPr>
          <p:cNvPr id="36" name="b2">
            <a:extLst>
              <a:ext uri="{FF2B5EF4-FFF2-40B4-BE49-F238E27FC236}">
                <a16:creationId xmlns:a16="http://schemas.microsoft.com/office/drawing/2014/main" id="{B6D8A7F9-BABC-1664-7B55-C417EFAB1668}"/>
              </a:ext>
            </a:extLst>
          </p:cNvPr>
          <p:cNvPicPr>
            <a:picLocks noChangeAspect="1"/>
          </p:cNvPicPr>
          <p:nvPr/>
        </p:nvPicPr>
        <p:blipFill>
          <a:blip r:embed="rId12" cstate="hqprint">
            <a:extLst>
              <a:ext uri="{28A0092B-C50C-407E-A947-70E740481C1C}">
                <a14:useLocalDpi xmlns:a14="http://schemas.microsoft.com/office/drawing/2010/main" val="0"/>
              </a:ext>
            </a:extLst>
          </a:blip>
          <a:srcRect l="-7062" r="-3046"/>
          <a:stretch/>
        </p:blipFill>
        <p:spPr>
          <a:xfrm>
            <a:off x="7563006" y="4263537"/>
            <a:ext cx="701408" cy="709236"/>
          </a:xfrm>
          <a:prstGeom prst="rect">
            <a:avLst/>
          </a:prstGeom>
        </p:spPr>
      </p:pic>
      <p:pic>
        <p:nvPicPr>
          <p:cNvPr id="37" name="c2">
            <a:hlinkClick r:id="rId29" action="ppaction://hlinksldjump"/>
            <a:extLst>
              <a:ext uri="{FF2B5EF4-FFF2-40B4-BE49-F238E27FC236}">
                <a16:creationId xmlns:a16="http://schemas.microsoft.com/office/drawing/2014/main" id="{23DDA437-D1F4-D116-F747-56895981721C}"/>
              </a:ext>
            </a:extLst>
          </p:cNvPr>
          <p:cNvPicPr>
            <a:picLocks noChangeAspect="1"/>
          </p:cNvPicPr>
          <p:nvPr/>
        </p:nvPicPr>
        <p:blipFill>
          <a:blip r:embed="rId30" cstate="hqprint">
            <a:extLst>
              <a:ext uri="{28A0092B-C50C-407E-A947-70E740481C1C}">
                <a14:useLocalDpi xmlns:a14="http://schemas.microsoft.com/office/drawing/2010/main" val="0"/>
              </a:ext>
            </a:extLst>
          </a:blip>
          <a:srcRect/>
          <a:stretch/>
        </p:blipFill>
        <p:spPr>
          <a:xfrm>
            <a:off x="7383773" y="2663345"/>
            <a:ext cx="613498" cy="497743"/>
          </a:xfrm>
          <a:prstGeom prst="rect">
            <a:avLst/>
          </a:prstGeom>
        </p:spPr>
      </p:pic>
      <p:pic>
        <p:nvPicPr>
          <p:cNvPr id="39" name="b2">
            <a:extLst>
              <a:ext uri="{FF2B5EF4-FFF2-40B4-BE49-F238E27FC236}">
                <a16:creationId xmlns:a16="http://schemas.microsoft.com/office/drawing/2014/main" id="{13644ACA-0522-A622-B3FF-0D30416368F8}"/>
              </a:ext>
            </a:extLst>
          </p:cNvPr>
          <p:cNvPicPr>
            <a:picLocks noChangeAspect="1"/>
          </p:cNvPicPr>
          <p:nvPr/>
        </p:nvPicPr>
        <p:blipFill>
          <a:blip r:embed="rId12" cstate="hqprint">
            <a:extLst>
              <a:ext uri="{28A0092B-C50C-407E-A947-70E740481C1C}">
                <a14:useLocalDpi xmlns:a14="http://schemas.microsoft.com/office/drawing/2010/main" val="0"/>
              </a:ext>
            </a:extLst>
          </a:blip>
          <a:srcRect l="-7062" r="-3046"/>
          <a:stretch/>
        </p:blipFill>
        <p:spPr>
          <a:xfrm>
            <a:off x="7655055" y="2166817"/>
            <a:ext cx="701408" cy="709236"/>
          </a:xfrm>
          <a:prstGeom prst="rect">
            <a:avLst/>
          </a:prstGeom>
        </p:spPr>
      </p:pic>
      <p:pic>
        <p:nvPicPr>
          <p:cNvPr id="40" name="c2">
            <a:hlinkClick r:id="rId31" action="ppaction://hlinksldjump"/>
            <a:extLst>
              <a:ext uri="{FF2B5EF4-FFF2-40B4-BE49-F238E27FC236}">
                <a16:creationId xmlns:a16="http://schemas.microsoft.com/office/drawing/2014/main" id="{CCD68C80-64D1-5A33-B636-70ED203F135E}"/>
              </a:ext>
            </a:extLst>
          </p:cNvPr>
          <p:cNvPicPr>
            <a:picLocks noChangeAspect="1"/>
          </p:cNvPicPr>
          <p:nvPr/>
        </p:nvPicPr>
        <p:blipFill>
          <a:blip r:embed="rId32" cstate="hqprint">
            <a:extLst>
              <a:ext uri="{28A0092B-C50C-407E-A947-70E740481C1C}">
                <a14:useLocalDpi xmlns:a14="http://schemas.microsoft.com/office/drawing/2010/main" val="0"/>
              </a:ext>
            </a:extLst>
          </a:blip>
          <a:srcRect/>
          <a:stretch/>
        </p:blipFill>
        <p:spPr>
          <a:xfrm>
            <a:off x="6395927" y="1825035"/>
            <a:ext cx="587254" cy="514013"/>
          </a:xfrm>
          <a:prstGeom prst="rect">
            <a:avLst/>
          </a:prstGeom>
        </p:spPr>
      </p:pic>
      <p:pic>
        <p:nvPicPr>
          <p:cNvPr id="41" name="b2">
            <a:extLst>
              <a:ext uri="{FF2B5EF4-FFF2-40B4-BE49-F238E27FC236}">
                <a16:creationId xmlns:a16="http://schemas.microsoft.com/office/drawing/2014/main" id="{59682905-09C6-3544-7CFB-20C1F43ACEB5}"/>
              </a:ext>
            </a:extLst>
          </p:cNvPr>
          <p:cNvPicPr>
            <a:picLocks noChangeAspect="1"/>
          </p:cNvPicPr>
          <p:nvPr/>
        </p:nvPicPr>
        <p:blipFill>
          <a:blip r:embed="rId12" cstate="hqprint">
            <a:extLst>
              <a:ext uri="{28A0092B-C50C-407E-A947-70E740481C1C}">
                <a14:useLocalDpi xmlns:a14="http://schemas.microsoft.com/office/drawing/2010/main" val="0"/>
              </a:ext>
            </a:extLst>
          </a:blip>
          <a:srcRect l="-7062" r="-3046"/>
          <a:stretch/>
        </p:blipFill>
        <p:spPr>
          <a:xfrm>
            <a:off x="6618982" y="1281737"/>
            <a:ext cx="701408" cy="709236"/>
          </a:xfrm>
          <a:prstGeom prst="rect">
            <a:avLst/>
          </a:prstGeom>
        </p:spPr>
      </p:pic>
      <p:pic>
        <p:nvPicPr>
          <p:cNvPr id="42" name="c2">
            <a:hlinkClick r:id="rId33" action="ppaction://hlinksldjump"/>
            <a:extLst>
              <a:ext uri="{FF2B5EF4-FFF2-40B4-BE49-F238E27FC236}">
                <a16:creationId xmlns:a16="http://schemas.microsoft.com/office/drawing/2014/main" id="{1EDC2182-431E-0F2E-5BF7-66F1F6EA088A}"/>
              </a:ext>
            </a:extLst>
          </p:cNvPr>
          <p:cNvPicPr>
            <a:picLocks noChangeAspect="1"/>
          </p:cNvPicPr>
          <p:nvPr/>
        </p:nvPicPr>
        <p:blipFill>
          <a:blip r:embed="rId34" cstate="hqprint">
            <a:extLst>
              <a:ext uri="{28A0092B-C50C-407E-A947-70E740481C1C}">
                <a14:useLocalDpi xmlns:a14="http://schemas.microsoft.com/office/drawing/2010/main" val="0"/>
              </a:ext>
            </a:extLst>
          </a:blip>
          <a:srcRect/>
          <a:stretch/>
        </p:blipFill>
        <p:spPr>
          <a:xfrm>
            <a:off x="5436886" y="593032"/>
            <a:ext cx="580806" cy="508369"/>
          </a:xfrm>
          <a:prstGeom prst="rect">
            <a:avLst/>
          </a:prstGeom>
        </p:spPr>
      </p:pic>
      <p:pic>
        <p:nvPicPr>
          <p:cNvPr id="43" name="b2">
            <a:extLst>
              <a:ext uri="{FF2B5EF4-FFF2-40B4-BE49-F238E27FC236}">
                <a16:creationId xmlns:a16="http://schemas.microsoft.com/office/drawing/2014/main" id="{57645012-6529-3B32-4DD1-A673096D2342}"/>
              </a:ext>
            </a:extLst>
          </p:cNvPr>
          <p:cNvPicPr>
            <a:picLocks noChangeAspect="1"/>
          </p:cNvPicPr>
          <p:nvPr/>
        </p:nvPicPr>
        <p:blipFill>
          <a:blip r:embed="rId12" cstate="hqprint">
            <a:extLst>
              <a:ext uri="{28A0092B-C50C-407E-A947-70E740481C1C}">
                <a14:useLocalDpi xmlns:a14="http://schemas.microsoft.com/office/drawing/2010/main" val="0"/>
              </a:ext>
            </a:extLst>
          </a:blip>
          <a:srcRect l="-7062" r="-3046"/>
          <a:stretch/>
        </p:blipFill>
        <p:spPr>
          <a:xfrm>
            <a:off x="5666987" y="14662"/>
            <a:ext cx="701408" cy="709236"/>
          </a:xfrm>
          <a:prstGeom prst="rect">
            <a:avLst/>
          </a:prstGeom>
        </p:spPr>
      </p:pic>
      <p:pic>
        <p:nvPicPr>
          <p:cNvPr id="52" name="c2">
            <a:hlinkClick r:id="rId35" action="ppaction://hlinksldjump"/>
            <a:extLst>
              <a:ext uri="{FF2B5EF4-FFF2-40B4-BE49-F238E27FC236}">
                <a16:creationId xmlns:a16="http://schemas.microsoft.com/office/drawing/2014/main" id="{C2A7899A-115C-F52F-3536-6EA32057F192}"/>
              </a:ext>
            </a:extLst>
          </p:cNvPr>
          <p:cNvPicPr>
            <a:picLocks noChangeAspect="1"/>
          </p:cNvPicPr>
          <p:nvPr/>
        </p:nvPicPr>
        <p:blipFill>
          <a:blip r:embed="rId36" cstate="hqprint">
            <a:extLst>
              <a:ext uri="{28A0092B-C50C-407E-A947-70E740481C1C}">
                <a14:useLocalDpi xmlns:a14="http://schemas.microsoft.com/office/drawing/2010/main" val="0"/>
              </a:ext>
            </a:extLst>
          </a:blip>
          <a:srcRect/>
          <a:stretch/>
        </p:blipFill>
        <p:spPr>
          <a:xfrm>
            <a:off x="9140864" y="536850"/>
            <a:ext cx="610701" cy="534536"/>
          </a:xfrm>
          <a:prstGeom prst="rect">
            <a:avLst/>
          </a:prstGeom>
        </p:spPr>
      </p:pic>
      <p:pic>
        <p:nvPicPr>
          <p:cNvPr id="53" name="b2">
            <a:extLst>
              <a:ext uri="{FF2B5EF4-FFF2-40B4-BE49-F238E27FC236}">
                <a16:creationId xmlns:a16="http://schemas.microsoft.com/office/drawing/2014/main" id="{B9A79419-94FF-0656-5635-7F9DE84A1607}"/>
              </a:ext>
            </a:extLst>
          </p:cNvPr>
          <p:cNvPicPr>
            <a:picLocks noChangeAspect="1"/>
          </p:cNvPicPr>
          <p:nvPr/>
        </p:nvPicPr>
        <p:blipFill>
          <a:blip r:embed="rId12" cstate="hqprint">
            <a:extLst>
              <a:ext uri="{28A0092B-C50C-407E-A947-70E740481C1C}">
                <a14:useLocalDpi xmlns:a14="http://schemas.microsoft.com/office/drawing/2010/main" val="0"/>
              </a:ext>
            </a:extLst>
          </a:blip>
          <a:srcRect l="-7062" r="-3046"/>
          <a:stretch/>
        </p:blipFill>
        <p:spPr>
          <a:xfrm>
            <a:off x="9400861" y="14662"/>
            <a:ext cx="701408" cy="709236"/>
          </a:xfrm>
          <a:prstGeom prst="rect">
            <a:avLst/>
          </a:prstGeom>
        </p:spPr>
      </p:pic>
    </p:spTree>
    <p:extLst>
      <p:ext uri="{BB962C8B-B14F-4D97-AF65-F5344CB8AC3E}">
        <p14:creationId xmlns:p14="http://schemas.microsoft.com/office/powerpoint/2010/main" val="24630718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1137" fill="hold"/>
                                        <p:tgtEl>
                                          <p:spTgt spid="8"/>
                                        </p:tgtEl>
                                      </p:cBhvr>
                                    </p:cmd>
                                  </p:childTnLst>
                                </p:cTn>
                              </p:par>
                              <p:par>
                                <p:cTn id="7" presetID="53" presetClass="entr" presetSubtype="16" fill="hold" nodeType="withEffect">
                                  <p:stCondLst>
                                    <p:cond delay="2000"/>
                                  </p:stCondLst>
                                  <p:childTnLst>
                                    <p:set>
                                      <p:cBhvr>
                                        <p:cTn id="8" dur="1" fill="hold">
                                          <p:stCondLst>
                                            <p:cond delay="0"/>
                                          </p:stCondLst>
                                        </p:cTn>
                                        <p:tgtEl>
                                          <p:spTgt spid="30"/>
                                        </p:tgtEl>
                                        <p:attrNameLst>
                                          <p:attrName>style.visibility</p:attrName>
                                        </p:attrNameLst>
                                      </p:cBhvr>
                                      <p:to>
                                        <p:strVal val="visible"/>
                                      </p:to>
                                    </p:set>
                                    <p:anim calcmode="lin" valueType="num">
                                      <p:cBhvr>
                                        <p:cTn id="9" dur="2250" fill="hold"/>
                                        <p:tgtEl>
                                          <p:spTgt spid="30"/>
                                        </p:tgtEl>
                                        <p:attrNameLst>
                                          <p:attrName>ppt_w</p:attrName>
                                        </p:attrNameLst>
                                      </p:cBhvr>
                                      <p:tavLst>
                                        <p:tav tm="0">
                                          <p:val>
                                            <p:fltVal val="0"/>
                                          </p:val>
                                        </p:tav>
                                        <p:tav tm="100000">
                                          <p:val>
                                            <p:strVal val="#ppt_w"/>
                                          </p:val>
                                        </p:tav>
                                      </p:tavLst>
                                    </p:anim>
                                    <p:anim calcmode="lin" valueType="num">
                                      <p:cBhvr>
                                        <p:cTn id="10" dur="2250" fill="hold"/>
                                        <p:tgtEl>
                                          <p:spTgt spid="30"/>
                                        </p:tgtEl>
                                        <p:attrNameLst>
                                          <p:attrName>ppt_h</p:attrName>
                                        </p:attrNameLst>
                                      </p:cBhvr>
                                      <p:tavLst>
                                        <p:tav tm="0">
                                          <p:val>
                                            <p:fltVal val="0"/>
                                          </p:val>
                                        </p:tav>
                                        <p:tav tm="100000">
                                          <p:val>
                                            <p:strVal val="#ppt_h"/>
                                          </p:val>
                                        </p:tav>
                                      </p:tavLst>
                                    </p:anim>
                                    <p:animEffect transition="in" filter="fade">
                                      <p:cBhvr>
                                        <p:cTn id="11" dur="2250"/>
                                        <p:tgtEl>
                                          <p:spTgt spid="30"/>
                                        </p:tgtEl>
                                      </p:cBhvr>
                                    </p:animEffect>
                                  </p:childTnLst>
                                </p:cTn>
                              </p:par>
                              <p:par>
                                <p:cTn id="12" presetID="53" presetClass="entr" presetSubtype="16" fill="hold" nodeType="withEffect">
                                  <p:stCondLst>
                                    <p:cond delay="2000"/>
                                  </p:stCondLst>
                                  <p:childTnLst>
                                    <p:set>
                                      <p:cBhvr>
                                        <p:cTn id="13" dur="1" fill="hold">
                                          <p:stCondLst>
                                            <p:cond delay="0"/>
                                          </p:stCondLst>
                                        </p:cTn>
                                        <p:tgtEl>
                                          <p:spTgt spid="10"/>
                                        </p:tgtEl>
                                        <p:attrNameLst>
                                          <p:attrName>style.visibility</p:attrName>
                                        </p:attrNameLst>
                                      </p:cBhvr>
                                      <p:to>
                                        <p:strVal val="visible"/>
                                      </p:to>
                                    </p:set>
                                    <p:anim calcmode="lin" valueType="num">
                                      <p:cBhvr>
                                        <p:cTn id="14" dur="2250" fill="hold"/>
                                        <p:tgtEl>
                                          <p:spTgt spid="10"/>
                                        </p:tgtEl>
                                        <p:attrNameLst>
                                          <p:attrName>ppt_w</p:attrName>
                                        </p:attrNameLst>
                                      </p:cBhvr>
                                      <p:tavLst>
                                        <p:tav tm="0">
                                          <p:val>
                                            <p:fltVal val="0"/>
                                          </p:val>
                                        </p:tav>
                                        <p:tav tm="100000">
                                          <p:val>
                                            <p:strVal val="#ppt_w"/>
                                          </p:val>
                                        </p:tav>
                                      </p:tavLst>
                                    </p:anim>
                                    <p:anim calcmode="lin" valueType="num">
                                      <p:cBhvr>
                                        <p:cTn id="15" dur="2250" fill="hold"/>
                                        <p:tgtEl>
                                          <p:spTgt spid="10"/>
                                        </p:tgtEl>
                                        <p:attrNameLst>
                                          <p:attrName>ppt_h</p:attrName>
                                        </p:attrNameLst>
                                      </p:cBhvr>
                                      <p:tavLst>
                                        <p:tav tm="0">
                                          <p:val>
                                            <p:fltVal val="0"/>
                                          </p:val>
                                        </p:tav>
                                        <p:tav tm="100000">
                                          <p:val>
                                            <p:strVal val="#ppt_h"/>
                                          </p:val>
                                        </p:tav>
                                      </p:tavLst>
                                    </p:anim>
                                    <p:animEffect transition="in" filter="fade">
                                      <p:cBhvr>
                                        <p:cTn id="16" dur="2250"/>
                                        <p:tgtEl>
                                          <p:spTgt spid="10"/>
                                        </p:tgtEl>
                                      </p:cBhvr>
                                    </p:animEffect>
                                  </p:childTnLst>
                                </p:cTn>
                              </p:par>
                              <p:par>
                                <p:cTn id="17" presetID="53" presetClass="entr" presetSubtype="16" fill="hold" nodeType="withEffect">
                                  <p:stCondLst>
                                    <p:cond delay="20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2250" fill="hold"/>
                                        <p:tgtEl>
                                          <p:spTgt spid="12"/>
                                        </p:tgtEl>
                                        <p:attrNameLst>
                                          <p:attrName>ppt_w</p:attrName>
                                        </p:attrNameLst>
                                      </p:cBhvr>
                                      <p:tavLst>
                                        <p:tav tm="0">
                                          <p:val>
                                            <p:fltVal val="0"/>
                                          </p:val>
                                        </p:tav>
                                        <p:tav tm="100000">
                                          <p:val>
                                            <p:strVal val="#ppt_w"/>
                                          </p:val>
                                        </p:tav>
                                      </p:tavLst>
                                    </p:anim>
                                    <p:anim calcmode="lin" valueType="num">
                                      <p:cBhvr>
                                        <p:cTn id="20" dur="2250" fill="hold"/>
                                        <p:tgtEl>
                                          <p:spTgt spid="12"/>
                                        </p:tgtEl>
                                        <p:attrNameLst>
                                          <p:attrName>ppt_h</p:attrName>
                                        </p:attrNameLst>
                                      </p:cBhvr>
                                      <p:tavLst>
                                        <p:tav tm="0">
                                          <p:val>
                                            <p:fltVal val="0"/>
                                          </p:val>
                                        </p:tav>
                                        <p:tav tm="100000">
                                          <p:val>
                                            <p:strVal val="#ppt_h"/>
                                          </p:val>
                                        </p:tav>
                                      </p:tavLst>
                                    </p:anim>
                                    <p:animEffect transition="in" filter="fade">
                                      <p:cBhvr>
                                        <p:cTn id="21" dur="2250"/>
                                        <p:tgtEl>
                                          <p:spTgt spid="12"/>
                                        </p:tgtEl>
                                      </p:cBhvr>
                                    </p:animEffect>
                                  </p:childTnLst>
                                </p:cTn>
                              </p:par>
                              <p:par>
                                <p:cTn id="22" presetID="53" presetClass="entr" presetSubtype="16" fill="hold" nodeType="withEffect">
                                  <p:stCondLst>
                                    <p:cond delay="2000"/>
                                  </p:stCondLst>
                                  <p:childTnLst>
                                    <p:set>
                                      <p:cBhvr>
                                        <p:cTn id="23" dur="1" fill="hold">
                                          <p:stCondLst>
                                            <p:cond delay="0"/>
                                          </p:stCondLst>
                                        </p:cTn>
                                        <p:tgtEl>
                                          <p:spTgt spid="14"/>
                                        </p:tgtEl>
                                        <p:attrNameLst>
                                          <p:attrName>style.visibility</p:attrName>
                                        </p:attrNameLst>
                                      </p:cBhvr>
                                      <p:to>
                                        <p:strVal val="visible"/>
                                      </p:to>
                                    </p:set>
                                    <p:anim calcmode="lin" valueType="num">
                                      <p:cBhvr>
                                        <p:cTn id="24" dur="2250" fill="hold"/>
                                        <p:tgtEl>
                                          <p:spTgt spid="14"/>
                                        </p:tgtEl>
                                        <p:attrNameLst>
                                          <p:attrName>ppt_w</p:attrName>
                                        </p:attrNameLst>
                                      </p:cBhvr>
                                      <p:tavLst>
                                        <p:tav tm="0">
                                          <p:val>
                                            <p:fltVal val="0"/>
                                          </p:val>
                                        </p:tav>
                                        <p:tav tm="100000">
                                          <p:val>
                                            <p:strVal val="#ppt_w"/>
                                          </p:val>
                                        </p:tav>
                                      </p:tavLst>
                                    </p:anim>
                                    <p:anim calcmode="lin" valueType="num">
                                      <p:cBhvr>
                                        <p:cTn id="25" dur="2250" fill="hold"/>
                                        <p:tgtEl>
                                          <p:spTgt spid="14"/>
                                        </p:tgtEl>
                                        <p:attrNameLst>
                                          <p:attrName>ppt_h</p:attrName>
                                        </p:attrNameLst>
                                      </p:cBhvr>
                                      <p:tavLst>
                                        <p:tav tm="0">
                                          <p:val>
                                            <p:fltVal val="0"/>
                                          </p:val>
                                        </p:tav>
                                        <p:tav tm="100000">
                                          <p:val>
                                            <p:strVal val="#ppt_h"/>
                                          </p:val>
                                        </p:tav>
                                      </p:tavLst>
                                    </p:anim>
                                    <p:animEffect transition="in" filter="fade">
                                      <p:cBhvr>
                                        <p:cTn id="26" dur="2250"/>
                                        <p:tgtEl>
                                          <p:spTgt spid="14"/>
                                        </p:tgtEl>
                                      </p:cBhvr>
                                    </p:animEffect>
                                  </p:childTnLst>
                                </p:cTn>
                              </p:par>
                              <p:par>
                                <p:cTn id="27" presetID="53" presetClass="entr" presetSubtype="16" fill="hold" nodeType="withEffect">
                                  <p:stCondLst>
                                    <p:cond delay="2000"/>
                                  </p:stCondLst>
                                  <p:childTnLst>
                                    <p:set>
                                      <p:cBhvr>
                                        <p:cTn id="28" dur="1" fill="hold">
                                          <p:stCondLst>
                                            <p:cond delay="0"/>
                                          </p:stCondLst>
                                        </p:cTn>
                                        <p:tgtEl>
                                          <p:spTgt spid="17"/>
                                        </p:tgtEl>
                                        <p:attrNameLst>
                                          <p:attrName>style.visibility</p:attrName>
                                        </p:attrNameLst>
                                      </p:cBhvr>
                                      <p:to>
                                        <p:strVal val="visible"/>
                                      </p:to>
                                    </p:set>
                                    <p:anim calcmode="lin" valueType="num">
                                      <p:cBhvr>
                                        <p:cTn id="29" dur="2250" fill="hold"/>
                                        <p:tgtEl>
                                          <p:spTgt spid="17"/>
                                        </p:tgtEl>
                                        <p:attrNameLst>
                                          <p:attrName>ppt_w</p:attrName>
                                        </p:attrNameLst>
                                      </p:cBhvr>
                                      <p:tavLst>
                                        <p:tav tm="0">
                                          <p:val>
                                            <p:fltVal val="0"/>
                                          </p:val>
                                        </p:tav>
                                        <p:tav tm="100000">
                                          <p:val>
                                            <p:strVal val="#ppt_w"/>
                                          </p:val>
                                        </p:tav>
                                      </p:tavLst>
                                    </p:anim>
                                    <p:anim calcmode="lin" valueType="num">
                                      <p:cBhvr>
                                        <p:cTn id="30" dur="2250" fill="hold"/>
                                        <p:tgtEl>
                                          <p:spTgt spid="17"/>
                                        </p:tgtEl>
                                        <p:attrNameLst>
                                          <p:attrName>ppt_h</p:attrName>
                                        </p:attrNameLst>
                                      </p:cBhvr>
                                      <p:tavLst>
                                        <p:tav tm="0">
                                          <p:val>
                                            <p:fltVal val="0"/>
                                          </p:val>
                                        </p:tav>
                                        <p:tav tm="100000">
                                          <p:val>
                                            <p:strVal val="#ppt_h"/>
                                          </p:val>
                                        </p:tav>
                                      </p:tavLst>
                                    </p:anim>
                                    <p:animEffect transition="in" filter="fade">
                                      <p:cBhvr>
                                        <p:cTn id="31" dur="2250"/>
                                        <p:tgtEl>
                                          <p:spTgt spid="17"/>
                                        </p:tgtEl>
                                      </p:cBhvr>
                                    </p:animEffect>
                                  </p:childTnLst>
                                </p:cTn>
                              </p:par>
                              <p:par>
                                <p:cTn id="32" presetID="53" presetClass="entr" presetSubtype="16" fill="hold" nodeType="withEffect">
                                  <p:stCondLst>
                                    <p:cond delay="2000"/>
                                  </p:stCondLst>
                                  <p:childTnLst>
                                    <p:set>
                                      <p:cBhvr>
                                        <p:cTn id="33" dur="1" fill="hold">
                                          <p:stCondLst>
                                            <p:cond delay="0"/>
                                          </p:stCondLst>
                                        </p:cTn>
                                        <p:tgtEl>
                                          <p:spTgt spid="19"/>
                                        </p:tgtEl>
                                        <p:attrNameLst>
                                          <p:attrName>style.visibility</p:attrName>
                                        </p:attrNameLst>
                                      </p:cBhvr>
                                      <p:to>
                                        <p:strVal val="visible"/>
                                      </p:to>
                                    </p:set>
                                    <p:anim calcmode="lin" valueType="num">
                                      <p:cBhvr>
                                        <p:cTn id="34" dur="2250" fill="hold"/>
                                        <p:tgtEl>
                                          <p:spTgt spid="19"/>
                                        </p:tgtEl>
                                        <p:attrNameLst>
                                          <p:attrName>ppt_w</p:attrName>
                                        </p:attrNameLst>
                                      </p:cBhvr>
                                      <p:tavLst>
                                        <p:tav tm="0">
                                          <p:val>
                                            <p:fltVal val="0"/>
                                          </p:val>
                                        </p:tav>
                                        <p:tav tm="100000">
                                          <p:val>
                                            <p:strVal val="#ppt_w"/>
                                          </p:val>
                                        </p:tav>
                                      </p:tavLst>
                                    </p:anim>
                                    <p:anim calcmode="lin" valueType="num">
                                      <p:cBhvr>
                                        <p:cTn id="35" dur="2250" fill="hold"/>
                                        <p:tgtEl>
                                          <p:spTgt spid="19"/>
                                        </p:tgtEl>
                                        <p:attrNameLst>
                                          <p:attrName>ppt_h</p:attrName>
                                        </p:attrNameLst>
                                      </p:cBhvr>
                                      <p:tavLst>
                                        <p:tav tm="0">
                                          <p:val>
                                            <p:fltVal val="0"/>
                                          </p:val>
                                        </p:tav>
                                        <p:tav tm="100000">
                                          <p:val>
                                            <p:strVal val="#ppt_h"/>
                                          </p:val>
                                        </p:tav>
                                      </p:tavLst>
                                    </p:anim>
                                    <p:animEffect transition="in" filter="fade">
                                      <p:cBhvr>
                                        <p:cTn id="36" dur="2250"/>
                                        <p:tgtEl>
                                          <p:spTgt spid="19"/>
                                        </p:tgtEl>
                                      </p:cBhvr>
                                    </p:animEffect>
                                  </p:childTnLst>
                                </p:cTn>
                              </p:par>
                              <p:par>
                                <p:cTn id="37" presetID="53" presetClass="entr" presetSubtype="16" fill="hold" nodeType="withEffect">
                                  <p:stCondLst>
                                    <p:cond delay="2000"/>
                                  </p:stCondLst>
                                  <p:childTnLst>
                                    <p:set>
                                      <p:cBhvr>
                                        <p:cTn id="38" dur="1" fill="hold">
                                          <p:stCondLst>
                                            <p:cond delay="0"/>
                                          </p:stCondLst>
                                        </p:cTn>
                                        <p:tgtEl>
                                          <p:spTgt spid="21"/>
                                        </p:tgtEl>
                                        <p:attrNameLst>
                                          <p:attrName>style.visibility</p:attrName>
                                        </p:attrNameLst>
                                      </p:cBhvr>
                                      <p:to>
                                        <p:strVal val="visible"/>
                                      </p:to>
                                    </p:set>
                                    <p:anim calcmode="lin" valueType="num">
                                      <p:cBhvr>
                                        <p:cTn id="39" dur="2250" fill="hold"/>
                                        <p:tgtEl>
                                          <p:spTgt spid="21"/>
                                        </p:tgtEl>
                                        <p:attrNameLst>
                                          <p:attrName>ppt_w</p:attrName>
                                        </p:attrNameLst>
                                      </p:cBhvr>
                                      <p:tavLst>
                                        <p:tav tm="0">
                                          <p:val>
                                            <p:fltVal val="0"/>
                                          </p:val>
                                        </p:tav>
                                        <p:tav tm="100000">
                                          <p:val>
                                            <p:strVal val="#ppt_w"/>
                                          </p:val>
                                        </p:tav>
                                      </p:tavLst>
                                    </p:anim>
                                    <p:anim calcmode="lin" valueType="num">
                                      <p:cBhvr>
                                        <p:cTn id="40" dur="2250" fill="hold"/>
                                        <p:tgtEl>
                                          <p:spTgt spid="21"/>
                                        </p:tgtEl>
                                        <p:attrNameLst>
                                          <p:attrName>ppt_h</p:attrName>
                                        </p:attrNameLst>
                                      </p:cBhvr>
                                      <p:tavLst>
                                        <p:tav tm="0">
                                          <p:val>
                                            <p:fltVal val="0"/>
                                          </p:val>
                                        </p:tav>
                                        <p:tav tm="100000">
                                          <p:val>
                                            <p:strVal val="#ppt_h"/>
                                          </p:val>
                                        </p:tav>
                                      </p:tavLst>
                                    </p:anim>
                                    <p:animEffect transition="in" filter="fade">
                                      <p:cBhvr>
                                        <p:cTn id="41" dur="2250"/>
                                        <p:tgtEl>
                                          <p:spTgt spid="21"/>
                                        </p:tgtEl>
                                      </p:cBhvr>
                                    </p:animEffect>
                                  </p:childTnLst>
                                </p:cTn>
                              </p:par>
                              <p:par>
                                <p:cTn id="42" presetID="53" presetClass="entr" presetSubtype="16" fill="hold" nodeType="withEffect">
                                  <p:stCondLst>
                                    <p:cond delay="2000"/>
                                  </p:stCondLst>
                                  <p:childTnLst>
                                    <p:set>
                                      <p:cBhvr>
                                        <p:cTn id="43" dur="1" fill="hold">
                                          <p:stCondLst>
                                            <p:cond delay="0"/>
                                          </p:stCondLst>
                                        </p:cTn>
                                        <p:tgtEl>
                                          <p:spTgt spid="29"/>
                                        </p:tgtEl>
                                        <p:attrNameLst>
                                          <p:attrName>style.visibility</p:attrName>
                                        </p:attrNameLst>
                                      </p:cBhvr>
                                      <p:to>
                                        <p:strVal val="visible"/>
                                      </p:to>
                                    </p:set>
                                    <p:anim calcmode="lin" valueType="num">
                                      <p:cBhvr>
                                        <p:cTn id="44" dur="2250" fill="hold"/>
                                        <p:tgtEl>
                                          <p:spTgt spid="29"/>
                                        </p:tgtEl>
                                        <p:attrNameLst>
                                          <p:attrName>ppt_w</p:attrName>
                                        </p:attrNameLst>
                                      </p:cBhvr>
                                      <p:tavLst>
                                        <p:tav tm="0">
                                          <p:val>
                                            <p:fltVal val="0"/>
                                          </p:val>
                                        </p:tav>
                                        <p:tav tm="100000">
                                          <p:val>
                                            <p:strVal val="#ppt_w"/>
                                          </p:val>
                                        </p:tav>
                                      </p:tavLst>
                                    </p:anim>
                                    <p:anim calcmode="lin" valueType="num">
                                      <p:cBhvr>
                                        <p:cTn id="45" dur="2250" fill="hold"/>
                                        <p:tgtEl>
                                          <p:spTgt spid="29"/>
                                        </p:tgtEl>
                                        <p:attrNameLst>
                                          <p:attrName>ppt_h</p:attrName>
                                        </p:attrNameLst>
                                      </p:cBhvr>
                                      <p:tavLst>
                                        <p:tav tm="0">
                                          <p:val>
                                            <p:fltVal val="0"/>
                                          </p:val>
                                        </p:tav>
                                        <p:tav tm="100000">
                                          <p:val>
                                            <p:strVal val="#ppt_h"/>
                                          </p:val>
                                        </p:tav>
                                      </p:tavLst>
                                    </p:anim>
                                    <p:animEffect transition="in" filter="fade">
                                      <p:cBhvr>
                                        <p:cTn id="46" dur="2250"/>
                                        <p:tgtEl>
                                          <p:spTgt spid="29"/>
                                        </p:tgtEl>
                                      </p:cBhvr>
                                    </p:animEffect>
                                  </p:childTnLst>
                                </p:cTn>
                              </p:par>
                              <p:par>
                                <p:cTn id="47" presetID="53" presetClass="entr" presetSubtype="16" fill="hold" nodeType="withEffect">
                                  <p:stCondLst>
                                    <p:cond delay="2000"/>
                                  </p:stCondLst>
                                  <p:childTnLst>
                                    <p:set>
                                      <p:cBhvr>
                                        <p:cTn id="48" dur="1" fill="hold">
                                          <p:stCondLst>
                                            <p:cond delay="0"/>
                                          </p:stCondLst>
                                        </p:cTn>
                                        <p:tgtEl>
                                          <p:spTgt spid="35"/>
                                        </p:tgtEl>
                                        <p:attrNameLst>
                                          <p:attrName>style.visibility</p:attrName>
                                        </p:attrNameLst>
                                      </p:cBhvr>
                                      <p:to>
                                        <p:strVal val="visible"/>
                                      </p:to>
                                    </p:set>
                                    <p:anim calcmode="lin" valueType="num">
                                      <p:cBhvr>
                                        <p:cTn id="49" dur="2250" fill="hold"/>
                                        <p:tgtEl>
                                          <p:spTgt spid="35"/>
                                        </p:tgtEl>
                                        <p:attrNameLst>
                                          <p:attrName>ppt_w</p:attrName>
                                        </p:attrNameLst>
                                      </p:cBhvr>
                                      <p:tavLst>
                                        <p:tav tm="0">
                                          <p:val>
                                            <p:fltVal val="0"/>
                                          </p:val>
                                        </p:tav>
                                        <p:tav tm="100000">
                                          <p:val>
                                            <p:strVal val="#ppt_w"/>
                                          </p:val>
                                        </p:tav>
                                      </p:tavLst>
                                    </p:anim>
                                    <p:anim calcmode="lin" valueType="num">
                                      <p:cBhvr>
                                        <p:cTn id="50" dur="2250" fill="hold"/>
                                        <p:tgtEl>
                                          <p:spTgt spid="35"/>
                                        </p:tgtEl>
                                        <p:attrNameLst>
                                          <p:attrName>ppt_h</p:attrName>
                                        </p:attrNameLst>
                                      </p:cBhvr>
                                      <p:tavLst>
                                        <p:tav tm="0">
                                          <p:val>
                                            <p:fltVal val="0"/>
                                          </p:val>
                                        </p:tav>
                                        <p:tav tm="100000">
                                          <p:val>
                                            <p:strVal val="#ppt_h"/>
                                          </p:val>
                                        </p:tav>
                                      </p:tavLst>
                                    </p:anim>
                                    <p:animEffect transition="in" filter="fade">
                                      <p:cBhvr>
                                        <p:cTn id="51" dur="2250"/>
                                        <p:tgtEl>
                                          <p:spTgt spid="35"/>
                                        </p:tgtEl>
                                      </p:cBhvr>
                                    </p:animEffect>
                                  </p:childTnLst>
                                </p:cTn>
                              </p:par>
                              <p:par>
                                <p:cTn id="52" presetID="53" presetClass="entr" presetSubtype="16" fill="hold" nodeType="withEffect">
                                  <p:stCondLst>
                                    <p:cond delay="2000"/>
                                  </p:stCondLst>
                                  <p:childTnLst>
                                    <p:set>
                                      <p:cBhvr>
                                        <p:cTn id="53" dur="1" fill="hold">
                                          <p:stCondLst>
                                            <p:cond delay="0"/>
                                          </p:stCondLst>
                                        </p:cTn>
                                        <p:tgtEl>
                                          <p:spTgt spid="37"/>
                                        </p:tgtEl>
                                        <p:attrNameLst>
                                          <p:attrName>style.visibility</p:attrName>
                                        </p:attrNameLst>
                                      </p:cBhvr>
                                      <p:to>
                                        <p:strVal val="visible"/>
                                      </p:to>
                                    </p:set>
                                    <p:anim calcmode="lin" valueType="num">
                                      <p:cBhvr>
                                        <p:cTn id="54" dur="2250" fill="hold"/>
                                        <p:tgtEl>
                                          <p:spTgt spid="37"/>
                                        </p:tgtEl>
                                        <p:attrNameLst>
                                          <p:attrName>ppt_w</p:attrName>
                                        </p:attrNameLst>
                                      </p:cBhvr>
                                      <p:tavLst>
                                        <p:tav tm="0">
                                          <p:val>
                                            <p:fltVal val="0"/>
                                          </p:val>
                                        </p:tav>
                                        <p:tav tm="100000">
                                          <p:val>
                                            <p:strVal val="#ppt_w"/>
                                          </p:val>
                                        </p:tav>
                                      </p:tavLst>
                                    </p:anim>
                                    <p:anim calcmode="lin" valueType="num">
                                      <p:cBhvr>
                                        <p:cTn id="55" dur="2250" fill="hold"/>
                                        <p:tgtEl>
                                          <p:spTgt spid="37"/>
                                        </p:tgtEl>
                                        <p:attrNameLst>
                                          <p:attrName>ppt_h</p:attrName>
                                        </p:attrNameLst>
                                      </p:cBhvr>
                                      <p:tavLst>
                                        <p:tav tm="0">
                                          <p:val>
                                            <p:fltVal val="0"/>
                                          </p:val>
                                        </p:tav>
                                        <p:tav tm="100000">
                                          <p:val>
                                            <p:strVal val="#ppt_h"/>
                                          </p:val>
                                        </p:tav>
                                      </p:tavLst>
                                    </p:anim>
                                    <p:animEffect transition="in" filter="fade">
                                      <p:cBhvr>
                                        <p:cTn id="56" dur="2250"/>
                                        <p:tgtEl>
                                          <p:spTgt spid="37"/>
                                        </p:tgtEl>
                                      </p:cBhvr>
                                    </p:animEffect>
                                  </p:childTnLst>
                                </p:cTn>
                              </p:par>
                              <p:par>
                                <p:cTn id="57" presetID="53" presetClass="entr" presetSubtype="16" fill="hold" nodeType="withEffect">
                                  <p:stCondLst>
                                    <p:cond delay="2000"/>
                                  </p:stCondLst>
                                  <p:childTnLst>
                                    <p:set>
                                      <p:cBhvr>
                                        <p:cTn id="58" dur="1" fill="hold">
                                          <p:stCondLst>
                                            <p:cond delay="0"/>
                                          </p:stCondLst>
                                        </p:cTn>
                                        <p:tgtEl>
                                          <p:spTgt spid="40"/>
                                        </p:tgtEl>
                                        <p:attrNameLst>
                                          <p:attrName>style.visibility</p:attrName>
                                        </p:attrNameLst>
                                      </p:cBhvr>
                                      <p:to>
                                        <p:strVal val="visible"/>
                                      </p:to>
                                    </p:set>
                                    <p:anim calcmode="lin" valueType="num">
                                      <p:cBhvr>
                                        <p:cTn id="59" dur="2250" fill="hold"/>
                                        <p:tgtEl>
                                          <p:spTgt spid="40"/>
                                        </p:tgtEl>
                                        <p:attrNameLst>
                                          <p:attrName>ppt_w</p:attrName>
                                        </p:attrNameLst>
                                      </p:cBhvr>
                                      <p:tavLst>
                                        <p:tav tm="0">
                                          <p:val>
                                            <p:fltVal val="0"/>
                                          </p:val>
                                        </p:tav>
                                        <p:tav tm="100000">
                                          <p:val>
                                            <p:strVal val="#ppt_w"/>
                                          </p:val>
                                        </p:tav>
                                      </p:tavLst>
                                    </p:anim>
                                    <p:anim calcmode="lin" valueType="num">
                                      <p:cBhvr>
                                        <p:cTn id="60" dur="2250" fill="hold"/>
                                        <p:tgtEl>
                                          <p:spTgt spid="40"/>
                                        </p:tgtEl>
                                        <p:attrNameLst>
                                          <p:attrName>ppt_h</p:attrName>
                                        </p:attrNameLst>
                                      </p:cBhvr>
                                      <p:tavLst>
                                        <p:tav tm="0">
                                          <p:val>
                                            <p:fltVal val="0"/>
                                          </p:val>
                                        </p:tav>
                                        <p:tav tm="100000">
                                          <p:val>
                                            <p:strVal val="#ppt_h"/>
                                          </p:val>
                                        </p:tav>
                                      </p:tavLst>
                                    </p:anim>
                                    <p:animEffect transition="in" filter="fade">
                                      <p:cBhvr>
                                        <p:cTn id="61" dur="2250"/>
                                        <p:tgtEl>
                                          <p:spTgt spid="40"/>
                                        </p:tgtEl>
                                      </p:cBhvr>
                                    </p:animEffect>
                                  </p:childTnLst>
                                </p:cTn>
                              </p:par>
                              <p:par>
                                <p:cTn id="62" presetID="53" presetClass="entr" presetSubtype="16" fill="hold" nodeType="withEffect">
                                  <p:stCondLst>
                                    <p:cond delay="2000"/>
                                  </p:stCondLst>
                                  <p:childTnLst>
                                    <p:set>
                                      <p:cBhvr>
                                        <p:cTn id="63" dur="1" fill="hold">
                                          <p:stCondLst>
                                            <p:cond delay="0"/>
                                          </p:stCondLst>
                                        </p:cTn>
                                        <p:tgtEl>
                                          <p:spTgt spid="42"/>
                                        </p:tgtEl>
                                        <p:attrNameLst>
                                          <p:attrName>style.visibility</p:attrName>
                                        </p:attrNameLst>
                                      </p:cBhvr>
                                      <p:to>
                                        <p:strVal val="visible"/>
                                      </p:to>
                                    </p:set>
                                    <p:anim calcmode="lin" valueType="num">
                                      <p:cBhvr>
                                        <p:cTn id="64" dur="2250" fill="hold"/>
                                        <p:tgtEl>
                                          <p:spTgt spid="42"/>
                                        </p:tgtEl>
                                        <p:attrNameLst>
                                          <p:attrName>ppt_w</p:attrName>
                                        </p:attrNameLst>
                                      </p:cBhvr>
                                      <p:tavLst>
                                        <p:tav tm="0">
                                          <p:val>
                                            <p:fltVal val="0"/>
                                          </p:val>
                                        </p:tav>
                                        <p:tav tm="100000">
                                          <p:val>
                                            <p:strVal val="#ppt_w"/>
                                          </p:val>
                                        </p:tav>
                                      </p:tavLst>
                                    </p:anim>
                                    <p:anim calcmode="lin" valueType="num">
                                      <p:cBhvr>
                                        <p:cTn id="65" dur="2250" fill="hold"/>
                                        <p:tgtEl>
                                          <p:spTgt spid="42"/>
                                        </p:tgtEl>
                                        <p:attrNameLst>
                                          <p:attrName>ppt_h</p:attrName>
                                        </p:attrNameLst>
                                      </p:cBhvr>
                                      <p:tavLst>
                                        <p:tav tm="0">
                                          <p:val>
                                            <p:fltVal val="0"/>
                                          </p:val>
                                        </p:tav>
                                        <p:tav tm="100000">
                                          <p:val>
                                            <p:strVal val="#ppt_h"/>
                                          </p:val>
                                        </p:tav>
                                      </p:tavLst>
                                    </p:anim>
                                    <p:animEffect transition="in" filter="fade">
                                      <p:cBhvr>
                                        <p:cTn id="66" dur="2250"/>
                                        <p:tgtEl>
                                          <p:spTgt spid="42"/>
                                        </p:tgtEl>
                                      </p:cBhvr>
                                    </p:animEffect>
                                  </p:childTnLst>
                                </p:cTn>
                              </p:par>
                              <p:par>
                                <p:cTn id="67" presetID="53" presetClass="entr" presetSubtype="16" fill="hold" nodeType="withEffect">
                                  <p:stCondLst>
                                    <p:cond delay="2000"/>
                                  </p:stCondLst>
                                  <p:childTnLst>
                                    <p:set>
                                      <p:cBhvr>
                                        <p:cTn id="68" dur="1" fill="hold">
                                          <p:stCondLst>
                                            <p:cond delay="0"/>
                                          </p:stCondLst>
                                        </p:cTn>
                                        <p:tgtEl>
                                          <p:spTgt spid="52"/>
                                        </p:tgtEl>
                                        <p:attrNameLst>
                                          <p:attrName>style.visibility</p:attrName>
                                        </p:attrNameLst>
                                      </p:cBhvr>
                                      <p:to>
                                        <p:strVal val="visible"/>
                                      </p:to>
                                    </p:set>
                                    <p:anim calcmode="lin" valueType="num">
                                      <p:cBhvr>
                                        <p:cTn id="69" dur="2250" fill="hold"/>
                                        <p:tgtEl>
                                          <p:spTgt spid="52"/>
                                        </p:tgtEl>
                                        <p:attrNameLst>
                                          <p:attrName>ppt_w</p:attrName>
                                        </p:attrNameLst>
                                      </p:cBhvr>
                                      <p:tavLst>
                                        <p:tav tm="0">
                                          <p:val>
                                            <p:fltVal val="0"/>
                                          </p:val>
                                        </p:tav>
                                        <p:tav tm="100000">
                                          <p:val>
                                            <p:strVal val="#ppt_w"/>
                                          </p:val>
                                        </p:tav>
                                      </p:tavLst>
                                    </p:anim>
                                    <p:anim calcmode="lin" valueType="num">
                                      <p:cBhvr>
                                        <p:cTn id="70" dur="2250" fill="hold"/>
                                        <p:tgtEl>
                                          <p:spTgt spid="52"/>
                                        </p:tgtEl>
                                        <p:attrNameLst>
                                          <p:attrName>ppt_h</p:attrName>
                                        </p:attrNameLst>
                                      </p:cBhvr>
                                      <p:tavLst>
                                        <p:tav tm="0">
                                          <p:val>
                                            <p:fltVal val="0"/>
                                          </p:val>
                                        </p:tav>
                                        <p:tav tm="100000">
                                          <p:val>
                                            <p:strVal val="#ppt_h"/>
                                          </p:val>
                                        </p:tav>
                                      </p:tavLst>
                                    </p:anim>
                                    <p:animEffect transition="in" filter="fade">
                                      <p:cBhvr>
                                        <p:cTn id="71" dur="225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2" restart="whenNotActive" fill="hold" evtFilter="cancelBubble" nodeType="interactiveSeq">
                <p:stCondLst>
                  <p:cond evt="onClick" delay="0">
                    <p:tgtEl>
                      <p:spTgt spid="30"/>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30"/>
                                        </p:tgtEl>
                                      </p:cBhvr>
                                    </p:animEffect>
                                    <p:animScale>
                                      <p:cBhvr>
                                        <p:cTn id="77" dur="250" autoRev="1" fill="hold"/>
                                        <p:tgtEl>
                                          <p:spTgt spid="30"/>
                                        </p:tgtEl>
                                      </p:cBhvr>
                                      <p:by x="105000" y="105000"/>
                                    </p:animScale>
                                  </p:childTnLst>
                                  <p:subTnLst>
                                    <p:audio>
                                      <p:cMediaNode>
                                        <p:cTn display="0" masterRel="sameClick">
                                          <p:stCondLst>
                                            <p:cond evt="begin" delay="0">
                                              <p:tn val="75"/>
                                            </p:cond>
                                          </p:stCondLst>
                                          <p:endCondLst>
                                            <p:cond evt="onStopAudio" delay="0">
                                              <p:tgtEl>
                                                <p:sldTgt/>
                                              </p:tgtEl>
                                            </p:cond>
                                          </p:endCondLst>
                                        </p:cTn>
                                        <p:tgtEl>
                                          <p:sndTgt r:embed="rId4" name="XUẤT HIỆN.wav"/>
                                        </p:tgtEl>
                                      </p:cMediaNode>
                                    </p:audio>
                                  </p:subTnLst>
                                </p:cTn>
                              </p:par>
                              <p:par>
                                <p:cTn id="78" presetID="22" presetClass="entr" presetSubtype="4" fill="hold" nodeType="withEffect">
                                  <p:stCondLst>
                                    <p:cond delay="0"/>
                                  </p:stCondLst>
                                  <p:childTnLst>
                                    <p:set>
                                      <p:cBhvr>
                                        <p:cTn id="79" dur="1" fill="hold">
                                          <p:stCondLst>
                                            <p:cond delay="0"/>
                                          </p:stCondLst>
                                        </p:cTn>
                                        <p:tgtEl>
                                          <p:spTgt spid="38"/>
                                        </p:tgtEl>
                                        <p:attrNameLst>
                                          <p:attrName>style.visibility</p:attrName>
                                        </p:attrNameLst>
                                      </p:cBhvr>
                                      <p:to>
                                        <p:strVal val="visible"/>
                                      </p:to>
                                    </p:set>
                                    <p:animEffect transition="in" filter="wipe(down)">
                                      <p:cBhvr>
                                        <p:cTn id="80" dur="6000"/>
                                        <p:tgtEl>
                                          <p:spTgt spid="38"/>
                                        </p:tgtEl>
                                      </p:cBhvr>
                                    </p:animEffect>
                                  </p:childTnLst>
                                </p:cTn>
                              </p:par>
                            </p:childTnLst>
                          </p:cTn>
                        </p:par>
                      </p:childTnLst>
                    </p:cTn>
                  </p:par>
                </p:childTnLst>
              </p:cTn>
              <p:nextCondLst>
                <p:cond evt="onClick" delay="0">
                  <p:tgtEl>
                    <p:spTgt spid="30"/>
                  </p:tgtEl>
                </p:cond>
              </p:nextCondLst>
            </p:seq>
            <p:audio>
              <p:cMediaNode vol="80000" showWhenStopped="0">
                <p:cTn id="81" repeatCount="indefinite" fill="remove" display="0">
                  <p:stCondLst>
                    <p:cond delay="indefinite"/>
                  </p:stCondLst>
                  <p:endCondLst>
                    <p:cond evt="onStopAudio" delay="0">
                      <p:tgtEl>
                        <p:sldTgt/>
                      </p:tgtEl>
                    </p:cond>
                  </p:endCondLst>
                </p:cTn>
                <p:tgtEl>
                  <p:spTgt spid="8"/>
                </p:tgtEl>
              </p:cMediaNode>
            </p:audio>
            <p:seq concurrent="1" nextAc="seek">
              <p:cTn id="82" restart="whenNotActive" fill="hold" evtFilter="cancelBubble" nodeType="interactiveSeq">
                <p:stCondLst>
                  <p:cond evt="onClick" delay="0">
                    <p:tgtEl>
                      <p:spTgt spid="10"/>
                    </p:tgtEl>
                  </p:cond>
                </p:stCondLst>
                <p:endSync evt="end" delay="0">
                  <p:rtn val="all"/>
                </p:endSync>
                <p:childTnLst>
                  <p:par>
                    <p:cTn id="83" fill="hold">
                      <p:stCondLst>
                        <p:cond delay="0"/>
                      </p:stCondLst>
                      <p:childTnLst>
                        <p:par>
                          <p:cTn id="84" fill="hold">
                            <p:stCondLst>
                              <p:cond delay="0"/>
                            </p:stCondLst>
                            <p:childTnLst>
                              <p:par>
                                <p:cTn id="85" presetID="26" presetClass="emph" presetSubtype="0" fill="hold" nodeType="clickEffect">
                                  <p:stCondLst>
                                    <p:cond delay="0"/>
                                  </p:stCondLst>
                                  <p:childTnLst>
                                    <p:animEffect transition="out" filter="fade">
                                      <p:cBhvr>
                                        <p:cTn id="86" dur="500" tmFilter="0, 0; .2, .5; .8, .5; 1, 0"/>
                                        <p:tgtEl>
                                          <p:spTgt spid="10"/>
                                        </p:tgtEl>
                                      </p:cBhvr>
                                    </p:animEffect>
                                    <p:animScale>
                                      <p:cBhvr>
                                        <p:cTn id="87" dur="250" autoRev="1" fill="hold"/>
                                        <p:tgtEl>
                                          <p:spTgt spid="10"/>
                                        </p:tgtEl>
                                      </p:cBhvr>
                                      <p:by x="105000" y="105000"/>
                                    </p:animScale>
                                  </p:childTnLst>
                                  <p:subTnLst>
                                    <p:audio>
                                      <p:cMediaNode>
                                        <p:cTn display="0" masterRel="sameClick">
                                          <p:stCondLst>
                                            <p:cond evt="begin" delay="0">
                                              <p:tn val="85"/>
                                            </p:cond>
                                          </p:stCondLst>
                                          <p:endCondLst>
                                            <p:cond evt="onStopAudio" delay="0">
                                              <p:tgtEl>
                                                <p:sldTgt/>
                                              </p:tgtEl>
                                            </p:cond>
                                          </p:endCondLst>
                                        </p:cTn>
                                        <p:tgtEl>
                                          <p:sndTgt r:embed="rId4" name="XUẤT HIỆN.wav"/>
                                        </p:tgtEl>
                                      </p:cMediaNode>
                                    </p:audio>
                                  </p:subTnLst>
                                </p:cTn>
                              </p:par>
                              <p:par>
                                <p:cTn id="88" presetID="22" presetClass="entr" presetSubtype="4" fill="hold" nodeType="withEffect">
                                  <p:stCondLst>
                                    <p:cond delay="0"/>
                                  </p:stCondLst>
                                  <p:childTnLst>
                                    <p:set>
                                      <p:cBhvr>
                                        <p:cTn id="89" dur="1" fill="hold">
                                          <p:stCondLst>
                                            <p:cond delay="0"/>
                                          </p:stCondLst>
                                        </p:cTn>
                                        <p:tgtEl>
                                          <p:spTgt spid="11"/>
                                        </p:tgtEl>
                                        <p:attrNameLst>
                                          <p:attrName>style.visibility</p:attrName>
                                        </p:attrNameLst>
                                      </p:cBhvr>
                                      <p:to>
                                        <p:strVal val="visible"/>
                                      </p:to>
                                    </p:set>
                                    <p:animEffect transition="in" filter="wipe(down)">
                                      <p:cBhvr>
                                        <p:cTn id="90" dur="6000"/>
                                        <p:tgtEl>
                                          <p:spTgt spid="11"/>
                                        </p:tgtEl>
                                      </p:cBhvr>
                                    </p:animEffect>
                                  </p:childTnLst>
                                </p:cTn>
                              </p:par>
                            </p:childTnLst>
                          </p:cTn>
                        </p:par>
                      </p:childTnLst>
                    </p:cTn>
                  </p:par>
                </p:childTnLst>
              </p:cTn>
              <p:nextCondLst>
                <p:cond evt="onClick" delay="0">
                  <p:tgtEl>
                    <p:spTgt spid="10"/>
                  </p:tgtEl>
                </p:cond>
              </p:nextCondLst>
            </p:seq>
            <p:seq concurrent="1" nextAc="seek">
              <p:cTn id="91" restart="whenNotActive" fill="hold" evtFilter="cancelBubble" nodeType="interactiveSeq">
                <p:stCondLst>
                  <p:cond evt="onClick" delay="0">
                    <p:tgtEl>
                      <p:spTgt spid="12"/>
                    </p:tgtEl>
                  </p:cond>
                </p:stCondLst>
                <p:endSync evt="end" delay="0">
                  <p:rtn val="all"/>
                </p:endSync>
                <p:childTnLst>
                  <p:par>
                    <p:cTn id="92" fill="hold">
                      <p:stCondLst>
                        <p:cond delay="0"/>
                      </p:stCondLst>
                      <p:childTnLst>
                        <p:par>
                          <p:cTn id="93" fill="hold">
                            <p:stCondLst>
                              <p:cond delay="0"/>
                            </p:stCondLst>
                            <p:childTnLst>
                              <p:par>
                                <p:cTn id="94" presetID="26" presetClass="emph" presetSubtype="0" fill="hold" nodeType="clickEffect">
                                  <p:stCondLst>
                                    <p:cond delay="0"/>
                                  </p:stCondLst>
                                  <p:childTnLst>
                                    <p:animEffect transition="out" filter="fade">
                                      <p:cBhvr>
                                        <p:cTn id="95" dur="500" tmFilter="0, 0; .2, .5; .8, .5; 1, 0"/>
                                        <p:tgtEl>
                                          <p:spTgt spid="12"/>
                                        </p:tgtEl>
                                      </p:cBhvr>
                                    </p:animEffect>
                                    <p:animScale>
                                      <p:cBhvr>
                                        <p:cTn id="96" dur="250" autoRev="1" fill="hold"/>
                                        <p:tgtEl>
                                          <p:spTgt spid="12"/>
                                        </p:tgtEl>
                                      </p:cBhvr>
                                      <p:by x="105000" y="105000"/>
                                    </p:animScale>
                                  </p:childTnLst>
                                  <p:subTnLst>
                                    <p:audio>
                                      <p:cMediaNode>
                                        <p:cTn display="0" masterRel="sameClick">
                                          <p:stCondLst>
                                            <p:cond evt="begin" delay="0">
                                              <p:tn val="94"/>
                                            </p:cond>
                                          </p:stCondLst>
                                          <p:endCondLst>
                                            <p:cond evt="onStopAudio" delay="0">
                                              <p:tgtEl>
                                                <p:sldTgt/>
                                              </p:tgtEl>
                                            </p:cond>
                                          </p:endCondLst>
                                        </p:cTn>
                                        <p:tgtEl>
                                          <p:sndTgt r:embed="rId4" name="XUẤT HIỆN.wav"/>
                                        </p:tgtEl>
                                      </p:cMediaNode>
                                    </p:audio>
                                  </p:subTnLst>
                                </p:cTn>
                              </p:par>
                              <p:par>
                                <p:cTn id="97" presetID="22" presetClass="entr" presetSubtype="4" fill="hold" nodeType="withEffect">
                                  <p:stCondLst>
                                    <p:cond delay="0"/>
                                  </p:stCondLst>
                                  <p:childTnLst>
                                    <p:set>
                                      <p:cBhvr>
                                        <p:cTn id="98" dur="1" fill="hold">
                                          <p:stCondLst>
                                            <p:cond delay="0"/>
                                          </p:stCondLst>
                                        </p:cTn>
                                        <p:tgtEl>
                                          <p:spTgt spid="13"/>
                                        </p:tgtEl>
                                        <p:attrNameLst>
                                          <p:attrName>style.visibility</p:attrName>
                                        </p:attrNameLst>
                                      </p:cBhvr>
                                      <p:to>
                                        <p:strVal val="visible"/>
                                      </p:to>
                                    </p:set>
                                    <p:animEffect transition="in" filter="wipe(down)">
                                      <p:cBhvr>
                                        <p:cTn id="99" dur="6000"/>
                                        <p:tgtEl>
                                          <p:spTgt spid="13"/>
                                        </p:tgtEl>
                                      </p:cBhvr>
                                    </p:animEffect>
                                  </p:childTnLst>
                                </p:cTn>
                              </p:par>
                            </p:childTnLst>
                          </p:cTn>
                        </p:par>
                      </p:childTnLst>
                    </p:cTn>
                  </p:par>
                </p:childTnLst>
              </p:cTn>
              <p:nextCondLst>
                <p:cond evt="onClick" delay="0">
                  <p:tgtEl>
                    <p:spTgt spid="12"/>
                  </p:tgtEl>
                </p:cond>
              </p:nextCondLst>
            </p:seq>
            <p:seq concurrent="1" nextAc="seek">
              <p:cTn id="100" restart="whenNotActive" fill="hold" evtFilter="cancelBubble" nodeType="interactiveSeq">
                <p:stCondLst>
                  <p:cond evt="onClick" delay="0">
                    <p:tgtEl>
                      <p:spTgt spid="14"/>
                    </p:tgtEl>
                  </p:cond>
                </p:stCondLst>
                <p:endSync evt="end" delay="0">
                  <p:rtn val="all"/>
                </p:endSync>
                <p:childTnLst>
                  <p:par>
                    <p:cTn id="101" fill="hold">
                      <p:stCondLst>
                        <p:cond delay="0"/>
                      </p:stCondLst>
                      <p:childTnLst>
                        <p:par>
                          <p:cTn id="102" fill="hold">
                            <p:stCondLst>
                              <p:cond delay="0"/>
                            </p:stCondLst>
                            <p:childTnLst>
                              <p:par>
                                <p:cTn id="103" presetID="26" presetClass="emph" presetSubtype="0" fill="hold" nodeType="clickEffect">
                                  <p:stCondLst>
                                    <p:cond delay="0"/>
                                  </p:stCondLst>
                                  <p:childTnLst>
                                    <p:animEffect transition="out" filter="fade">
                                      <p:cBhvr>
                                        <p:cTn id="104" dur="500" tmFilter="0, 0; .2, .5; .8, .5; 1, 0"/>
                                        <p:tgtEl>
                                          <p:spTgt spid="14"/>
                                        </p:tgtEl>
                                      </p:cBhvr>
                                    </p:animEffect>
                                    <p:animScale>
                                      <p:cBhvr>
                                        <p:cTn id="105" dur="250" autoRev="1" fill="hold"/>
                                        <p:tgtEl>
                                          <p:spTgt spid="14"/>
                                        </p:tgtEl>
                                      </p:cBhvr>
                                      <p:by x="105000" y="105000"/>
                                    </p:animScale>
                                  </p:childTnLst>
                                  <p:subTnLst>
                                    <p:audio>
                                      <p:cMediaNode>
                                        <p:cTn display="0" masterRel="sameClick">
                                          <p:stCondLst>
                                            <p:cond evt="begin" delay="0">
                                              <p:tn val="103"/>
                                            </p:cond>
                                          </p:stCondLst>
                                          <p:endCondLst>
                                            <p:cond evt="onStopAudio" delay="0">
                                              <p:tgtEl>
                                                <p:sldTgt/>
                                              </p:tgtEl>
                                            </p:cond>
                                          </p:endCondLst>
                                        </p:cTn>
                                        <p:tgtEl>
                                          <p:sndTgt r:embed="rId4" name="XUẤT HIỆN.wav"/>
                                        </p:tgtEl>
                                      </p:cMediaNode>
                                    </p:audio>
                                  </p:subTnLst>
                                </p:cTn>
                              </p:par>
                              <p:par>
                                <p:cTn id="106" presetID="22" presetClass="entr" presetSubtype="4" fill="hold" nodeType="withEffect">
                                  <p:stCondLst>
                                    <p:cond delay="0"/>
                                  </p:stCondLst>
                                  <p:childTnLst>
                                    <p:set>
                                      <p:cBhvr>
                                        <p:cTn id="107" dur="1" fill="hold">
                                          <p:stCondLst>
                                            <p:cond delay="0"/>
                                          </p:stCondLst>
                                        </p:cTn>
                                        <p:tgtEl>
                                          <p:spTgt spid="16"/>
                                        </p:tgtEl>
                                        <p:attrNameLst>
                                          <p:attrName>style.visibility</p:attrName>
                                        </p:attrNameLst>
                                      </p:cBhvr>
                                      <p:to>
                                        <p:strVal val="visible"/>
                                      </p:to>
                                    </p:set>
                                    <p:animEffect transition="in" filter="wipe(down)">
                                      <p:cBhvr>
                                        <p:cTn id="108" dur="6000"/>
                                        <p:tgtEl>
                                          <p:spTgt spid="16"/>
                                        </p:tgtEl>
                                      </p:cBhvr>
                                    </p:animEffect>
                                  </p:childTnLst>
                                </p:cTn>
                              </p:par>
                            </p:childTnLst>
                          </p:cTn>
                        </p:par>
                      </p:childTnLst>
                    </p:cTn>
                  </p:par>
                </p:childTnLst>
              </p:cTn>
              <p:nextCondLst>
                <p:cond evt="onClick" delay="0">
                  <p:tgtEl>
                    <p:spTgt spid="14"/>
                  </p:tgtEl>
                </p:cond>
              </p:nextCondLst>
            </p:seq>
            <p:seq concurrent="1" nextAc="seek">
              <p:cTn id="109" restart="whenNotActive" fill="hold" evtFilter="cancelBubble" nodeType="interactiveSeq">
                <p:stCondLst>
                  <p:cond evt="onClick" delay="0">
                    <p:tgtEl>
                      <p:spTgt spid="17"/>
                    </p:tgtEl>
                  </p:cond>
                </p:stCondLst>
                <p:endSync evt="end" delay="0">
                  <p:rtn val="all"/>
                </p:endSync>
                <p:childTnLst>
                  <p:par>
                    <p:cTn id="110" fill="hold">
                      <p:stCondLst>
                        <p:cond delay="0"/>
                      </p:stCondLst>
                      <p:childTnLst>
                        <p:par>
                          <p:cTn id="111" fill="hold">
                            <p:stCondLst>
                              <p:cond delay="0"/>
                            </p:stCondLst>
                            <p:childTnLst>
                              <p:par>
                                <p:cTn id="112" presetID="26" presetClass="emph" presetSubtype="0" fill="hold" nodeType="clickEffect">
                                  <p:stCondLst>
                                    <p:cond delay="0"/>
                                  </p:stCondLst>
                                  <p:childTnLst>
                                    <p:animEffect transition="out" filter="fade">
                                      <p:cBhvr>
                                        <p:cTn id="113" dur="500" tmFilter="0, 0; .2, .5; .8, .5; 1, 0"/>
                                        <p:tgtEl>
                                          <p:spTgt spid="17"/>
                                        </p:tgtEl>
                                      </p:cBhvr>
                                    </p:animEffect>
                                    <p:animScale>
                                      <p:cBhvr>
                                        <p:cTn id="114" dur="250" autoRev="1" fill="hold"/>
                                        <p:tgtEl>
                                          <p:spTgt spid="17"/>
                                        </p:tgtEl>
                                      </p:cBhvr>
                                      <p:by x="105000" y="105000"/>
                                    </p:animScale>
                                  </p:childTnLst>
                                  <p:subTnLst>
                                    <p:audio>
                                      <p:cMediaNode>
                                        <p:cTn display="0" masterRel="sameClick">
                                          <p:stCondLst>
                                            <p:cond evt="begin" delay="0">
                                              <p:tn val="112"/>
                                            </p:cond>
                                          </p:stCondLst>
                                          <p:endCondLst>
                                            <p:cond evt="onStopAudio" delay="0">
                                              <p:tgtEl>
                                                <p:sldTgt/>
                                              </p:tgtEl>
                                            </p:cond>
                                          </p:endCondLst>
                                        </p:cTn>
                                        <p:tgtEl>
                                          <p:sndTgt r:embed="rId4" name="XUẤT HIỆN.wav"/>
                                        </p:tgtEl>
                                      </p:cMediaNode>
                                    </p:audio>
                                  </p:subTnLst>
                                </p:cTn>
                              </p:par>
                              <p:par>
                                <p:cTn id="115" presetID="22" presetClass="entr" presetSubtype="4" fill="hold" nodeType="withEffect">
                                  <p:stCondLst>
                                    <p:cond delay="0"/>
                                  </p:stCondLst>
                                  <p:childTnLst>
                                    <p:set>
                                      <p:cBhvr>
                                        <p:cTn id="116" dur="1" fill="hold">
                                          <p:stCondLst>
                                            <p:cond delay="0"/>
                                          </p:stCondLst>
                                        </p:cTn>
                                        <p:tgtEl>
                                          <p:spTgt spid="18"/>
                                        </p:tgtEl>
                                        <p:attrNameLst>
                                          <p:attrName>style.visibility</p:attrName>
                                        </p:attrNameLst>
                                      </p:cBhvr>
                                      <p:to>
                                        <p:strVal val="visible"/>
                                      </p:to>
                                    </p:set>
                                    <p:animEffect transition="in" filter="wipe(down)">
                                      <p:cBhvr>
                                        <p:cTn id="117" dur="6000"/>
                                        <p:tgtEl>
                                          <p:spTgt spid="18"/>
                                        </p:tgtEl>
                                      </p:cBhvr>
                                    </p:animEffect>
                                  </p:childTnLst>
                                </p:cTn>
                              </p:par>
                            </p:childTnLst>
                          </p:cTn>
                        </p:par>
                      </p:childTnLst>
                    </p:cTn>
                  </p:par>
                </p:childTnLst>
              </p:cTn>
              <p:nextCondLst>
                <p:cond evt="onClick" delay="0">
                  <p:tgtEl>
                    <p:spTgt spid="17"/>
                  </p:tgtEl>
                </p:cond>
              </p:nextCondLst>
            </p:seq>
            <p:seq concurrent="1" nextAc="seek">
              <p:cTn id="118" restart="whenNotActive" fill="hold" evtFilter="cancelBubble" nodeType="interactiveSeq">
                <p:stCondLst>
                  <p:cond evt="onClick" delay="0">
                    <p:tgtEl>
                      <p:spTgt spid="19"/>
                    </p:tgtEl>
                  </p:cond>
                </p:stCondLst>
                <p:endSync evt="end" delay="0">
                  <p:rtn val="all"/>
                </p:endSync>
                <p:childTnLst>
                  <p:par>
                    <p:cTn id="119" fill="hold">
                      <p:stCondLst>
                        <p:cond delay="0"/>
                      </p:stCondLst>
                      <p:childTnLst>
                        <p:par>
                          <p:cTn id="120" fill="hold">
                            <p:stCondLst>
                              <p:cond delay="0"/>
                            </p:stCondLst>
                            <p:childTnLst>
                              <p:par>
                                <p:cTn id="121" presetID="26" presetClass="emph" presetSubtype="0" fill="hold" nodeType="clickEffect">
                                  <p:stCondLst>
                                    <p:cond delay="0"/>
                                  </p:stCondLst>
                                  <p:childTnLst>
                                    <p:animEffect transition="out" filter="fade">
                                      <p:cBhvr>
                                        <p:cTn id="122" dur="500" tmFilter="0, 0; .2, .5; .8, .5; 1, 0"/>
                                        <p:tgtEl>
                                          <p:spTgt spid="19"/>
                                        </p:tgtEl>
                                      </p:cBhvr>
                                    </p:animEffect>
                                    <p:animScale>
                                      <p:cBhvr>
                                        <p:cTn id="123" dur="250" autoRev="1" fill="hold"/>
                                        <p:tgtEl>
                                          <p:spTgt spid="19"/>
                                        </p:tgtEl>
                                      </p:cBhvr>
                                      <p:by x="105000" y="105000"/>
                                    </p:animScale>
                                  </p:childTnLst>
                                  <p:subTnLst>
                                    <p:audio>
                                      <p:cMediaNode>
                                        <p:cTn display="0" masterRel="sameClick">
                                          <p:stCondLst>
                                            <p:cond evt="begin" delay="0">
                                              <p:tn val="121"/>
                                            </p:cond>
                                          </p:stCondLst>
                                          <p:endCondLst>
                                            <p:cond evt="onStopAudio" delay="0">
                                              <p:tgtEl>
                                                <p:sldTgt/>
                                              </p:tgtEl>
                                            </p:cond>
                                          </p:endCondLst>
                                        </p:cTn>
                                        <p:tgtEl>
                                          <p:sndTgt r:embed="rId4" name="XUẤT HIỆN.wav"/>
                                        </p:tgtEl>
                                      </p:cMediaNode>
                                    </p:audio>
                                  </p:subTnLst>
                                </p:cTn>
                              </p:par>
                              <p:par>
                                <p:cTn id="124" presetID="22" presetClass="entr" presetSubtype="4" fill="hold" nodeType="withEffect">
                                  <p:stCondLst>
                                    <p:cond delay="0"/>
                                  </p:stCondLst>
                                  <p:childTnLst>
                                    <p:set>
                                      <p:cBhvr>
                                        <p:cTn id="125" dur="1" fill="hold">
                                          <p:stCondLst>
                                            <p:cond delay="0"/>
                                          </p:stCondLst>
                                        </p:cTn>
                                        <p:tgtEl>
                                          <p:spTgt spid="20"/>
                                        </p:tgtEl>
                                        <p:attrNameLst>
                                          <p:attrName>style.visibility</p:attrName>
                                        </p:attrNameLst>
                                      </p:cBhvr>
                                      <p:to>
                                        <p:strVal val="visible"/>
                                      </p:to>
                                    </p:set>
                                    <p:animEffect transition="in" filter="wipe(down)">
                                      <p:cBhvr>
                                        <p:cTn id="126" dur="6000"/>
                                        <p:tgtEl>
                                          <p:spTgt spid="20"/>
                                        </p:tgtEl>
                                      </p:cBhvr>
                                    </p:animEffect>
                                  </p:childTnLst>
                                </p:cTn>
                              </p:par>
                            </p:childTnLst>
                          </p:cTn>
                        </p:par>
                      </p:childTnLst>
                    </p:cTn>
                  </p:par>
                </p:childTnLst>
              </p:cTn>
              <p:nextCondLst>
                <p:cond evt="onClick" delay="0">
                  <p:tgtEl>
                    <p:spTgt spid="19"/>
                  </p:tgtEl>
                </p:cond>
              </p:nextCondLst>
            </p:seq>
            <p:seq concurrent="1" nextAc="seek">
              <p:cTn id="127" restart="whenNotActive" fill="hold" evtFilter="cancelBubble" nodeType="interactiveSeq">
                <p:stCondLst>
                  <p:cond evt="onClick" delay="0">
                    <p:tgtEl>
                      <p:spTgt spid="21"/>
                    </p:tgtEl>
                  </p:cond>
                </p:stCondLst>
                <p:endSync evt="end" delay="0">
                  <p:rtn val="all"/>
                </p:endSync>
                <p:childTnLst>
                  <p:par>
                    <p:cTn id="128" fill="hold">
                      <p:stCondLst>
                        <p:cond delay="0"/>
                      </p:stCondLst>
                      <p:childTnLst>
                        <p:par>
                          <p:cTn id="129" fill="hold">
                            <p:stCondLst>
                              <p:cond delay="0"/>
                            </p:stCondLst>
                            <p:childTnLst>
                              <p:par>
                                <p:cTn id="130" presetID="26" presetClass="emph" presetSubtype="0" fill="hold" nodeType="clickEffect">
                                  <p:stCondLst>
                                    <p:cond delay="0"/>
                                  </p:stCondLst>
                                  <p:childTnLst>
                                    <p:animEffect transition="out" filter="fade">
                                      <p:cBhvr>
                                        <p:cTn id="131" dur="500" tmFilter="0, 0; .2, .5; .8, .5; 1, 0"/>
                                        <p:tgtEl>
                                          <p:spTgt spid="21"/>
                                        </p:tgtEl>
                                      </p:cBhvr>
                                    </p:animEffect>
                                    <p:animScale>
                                      <p:cBhvr>
                                        <p:cTn id="132" dur="250" autoRev="1" fill="hold"/>
                                        <p:tgtEl>
                                          <p:spTgt spid="21"/>
                                        </p:tgtEl>
                                      </p:cBhvr>
                                      <p:by x="105000" y="105000"/>
                                    </p:animScale>
                                  </p:childTnLst>
                                  <p:subTnLst>
                                    <p:audio>
                                      <p:cMediaNode>
                                        <p:cTn display="0" masterRel="sameClick">
                                          <p:stCondLst>
                                            <p:cond evt="begin" delay="0">
                                              <p:tn val="130"/>
                                            </p:cond>
                                          </p:stCondLst>
                                          <p:endCondLst>
                                            <p:cond evt="onStopAudio" delay="0">
                                              <p:tgtEl>
                                                <p:sldTgt/>
                                              </p:tgtEl>
                                            </p:cond>
                                          </p:endCondLst>
                                        </p:cTn>
                                        <p:tgtEl>
                                          <p:sndTgt r:embed="rId4" name="XUẤT HIỆN.wav"/>
                                        </p:tgtEl>
                                      </p:cMediaNode>
                                    </p:audio>
                                  </p:subTnLst>
                                </p:cTn>
                              </p:par>
                              <p:par>
                                <p:cTn id="133" presetID="22" presetClass="entr" presetSubtype="4" fill="hold" nodeType="withEffect">
                                  <p:stCondLst>
                                    <p:cond delay="0"/>
                                  </p:stCondLst>
                                  <p:childTnLst>
                                    <p:set>
                                      <p:cBhvr>
                                        <p:cTn id="134" dur="1" fill="hold">
                                          <p:stCondLst>
                                            <p:cond delay="0"/>
                                          </p:stCondLst>
                                        </p:cTn>
                                        <p:tgtEl>
                                          <p:spTgt spid="22"/>
                                        </p:tgtEl>
                                        <p:attrNameLst>
                                          <p:attrName>style.visibility</p:attrName>
                                        </p:attrNameLst>
                                      </p:cBhvr>
                                      <p:to>
                                        <p:strVal val="visible"/>
                                      </p:to>
                                    </p:set>
                                    <p:animEffect transition="in" filter="wipe(down)">
                                      <p:cBhvr>
                                        <p:cTn id="135" dur="6000"/>
                                        <p:tgtEl>
                                          <p:spTgt spid="22"/>
                                        </p:tgtEl>
                                      </p:cBhvr>
                                    </p:animEffect>
                                  </p:childTnLst>
                                </p:cTn>
                              </p:par>
                            </p:childTnLst>
                          </p:cTn>
                        </p:par>
                      </p:childTnLst>
                    </p:cTn>
                  </p:par>
                </p:childTnLst>
              </p:cTn>
              <p:nextCondLst>
                <p:cond evt="onClick" delay="0">
                  <p:tgtEl>
                    <p:spTgt spid="21"/>
                  </p:tgtEl>
                </p:cond>
              </p:nextCondLst>
            </p:seq>
            <p:seq concurrent="1" nextAc="seek">
              <p:cTn id="136" restart="whenNotActive" fill="hold" evtFilter="cancelBubble" nodeType="interactiveSeq">
                <p:stCondLst>
                  <p:cond evt="onClick" delay="0">
                    <p:tgtEl>
                      <p:spTgt spid="29"/>
                    </p:tgtEl>
                  </p:cond>
                </p:stCondLst>
                <p:endSync evt="end" delay="0">
                  <p:rtn val="all"/>
                </p:endSync>
                <p:childTnLst>
                  <p:par>
                    <p:cTn id="137" fill="hold">
                      <p:stCondLst>
                        <p:cond delay="0"/>
                      </p:stCondLst>
                      <p:childTnLst>
                        <p:par>
                          <p:cTn id="138" fill="hold">
                            <p:stCondLst>
                              <p:cond delay="0"/>
                            </p:stCondLst>
                            <p:childTnLst>
                              <p:par>
                                <p:cTn id="139" presetID="26" presetClass="emph" presetSubtype="0" fill="hold" nodeType="clickEffect">
                                  <p:stCondLst>
                                    <p:cond delay="0"/>
                                  </p:stCondLst>
                                  <p:childTnLst>
                                    <p:animEffect transition="out" filter="fade">
                                      <p:cBhvr>
                                        <p:cTn id="140" dur="500" tmFilter="0, 0; .2, .5; .8, .5; 1, 0"/>
                                        <p:tgtEl>
                                          <p:spTgt spid="29"/>
                                        </p:tgtEl>
                                      </p:cBhvr>
                                    </p:animEffect>
                                    <p:animScale>
                                      <p:cBhvr>
                                        <p:cTn id="141" dur="250" autoRev="1" fill="hold"/>
                                        <p:tgtEl>
                                          <p:spTgt spid="29"/>
                                        </p:tgtEl>
                                      </p:cBhvr>
                                      <p:by x="105000" y="105000"/>
                                    </p:animScale>
                                  </p:childTnLst>
                                  <p:subTnLst>
                                    <p:audio>
                                      <p:cMediaNode>
                                        <p:cTn display="0" masterRel="sameClick">
                                          <p:stCondLst>
                                            <p:cond evt="begin" delay="0">
                                              <p:tn val="139"/>
                                            </p:cond>
                                          </p:stCondLst>
                                          <p:endCondLst>
                                            <p:cond evt="onStopAudio" delay="0">
                                              <p:tgtEl>
                                                <p:sldTgt/>
                                              </p:tgtEl>
                                            </p:cond>
                                          </p:endCondLst>
                                        </p:cTn>
                                        <p:tgtEl>
                                          <p:sndTgt r:embed="rId4" name="XUẤT HIỆN.wav"/>
                                        </p:tgtEl>
                                      </p:cMediaNode>
                                    </p:audio>
                                  </p:subTnLst>
                                </p:cTn>
                              </p:par>
                              <p:par>
                                <p:cTn id="142" presetID="22" presetClass="entr" presetSubtype="4" fill="hold" nodeType="withEffect">
                                  <p:stCondLst>
                                    <p:cond delay="0"/>
                                  </p:stCondLst>
                                  <p:childTnLst>
                                    <p:set>
                                      <p:cBhvr>
                                        <p:cTn id="143" dur="1" fill="hold">
                                          <p:stCondLst>
                                            <p:cond delay="0"/>
                                          </p:stCondLst>
                                        </p:cTn>
                                        <p:tgtEl>
                                          <p:spTgt spid="34"/>
                                        </p:tgtEl>
                                        <p:attrNameLst>
                                          <p:attrName>style.visibility</p:attrName>
                                        </p:attrNameLst>
                                      </p:cBhvr>
                                      <p:to>
                                        <p:strVal val="visible"/>
                                      </p:to>
                                    </p:set>
                                    <p:animEffect transition="in" filter="wipe(down)">
                                      <p:cBhvr>
                                        <p:cTn id="144" dur="6000"/>
                                        <p:tgtEl>
                                          <p:spTgt spid="34"/>
                                        </p:tgtEl>
                                      </p:cBhvr>
                                    </p:animEffect>
                                  </p:childTnLst>
                                </p:cTn>
                              </p:par>
                            </p:childTnLst>
                          </p:cTn>
                        </p:par>
                      </p:childTnLst>
                    </p:cTn>
                  </p:par>
                </p:childTnLst>
              </p:cTn>
              <p:nextCondLst>
                <p:cond evt="onClick" delay="0">
                  <p:tgtEl>
                    <p:spTgt spid="29"/>
                  </p:tgtEl>
                </p:cond>
              </p:nextCondLst>
            </p:seq>
            <p:seq concurrent="1" nextAc="seek">
              <p:cTn id="145" restart="whenNotActive" fill="hold" evtFilter="cancelBubble" nodeType="interactiveSeq">
                <p:stCondLst>
                  <p:cond evt="onClick" delay="0">
                    <p:tgtEl>
                      <p:spTgt spid="35"/>
                    </p:tgtEl>
                  </p:cond>
                </p:stCondLst>
                <p:endSync evt="end" delay="0">
                  <p:rtn val="all"/>
                </p:endSync>
                <p:childTnLst>
                  <p:par>
                    <p:cTn id="146" fill="hold">
                      <p:stCondLst>
                        <p:cond delay="0"/>
                      </p:stCondLst>
                      <p:childTnLst>
                        <p:par>
                          <p:cTn id="147" fill="hold">
                            <p:stCondLst>
                              <p:cond delay="0"/>
                            </p:stCondLst>
                            <p:childTnLst>
                              <p:par>
                                <p:cTn id="148" presetID="26" presetClass="emph" presetSubtype="0" fill="hold" nodeType="clickEffect">
                                  <p:stCondLst>
                                    <p:cond delay="0"/>
                                  </p:stCondLst>
                                  <p:childTnLst>
                                    <p:animEffect transition="out" filter="fade">
                                      <p:cBhvr>
                                        <p:cTn id="149" dur="500" tmFilter="0, 0; .2, .5; .8, .5; 1, 0"/>
                                        <p:tgtEl>
                                          <p:spTgt spid="35"/>
                                        </p:tgtEl>
                                      </p:cBhvr>
                                    </p:animEffect>
                                    <p:animScale>
                                      <p:cBhvr>
                                        <p:cTn id="150" dur="250" autoRev="1" fill="hold"/>
                                        <p:tgtEl>
                                          <p:spTgt spid="35"/>
                                        </p:tgtEl>
                                      </p:cBhvr>
                                      <p:by x="105000" y="105000"/>
                                    </p:animScale>
                                  </p:childTnLst>
                                  <p:subTnLst>
                                    <p:audio>
                                      <p:cMediaNode>
                                        <p:cTn display="0" masterRel="sameClick">
                                          <p:stCondLst>
                                            <p:cond evt="begin" delay="0">
                                              <p:tn val="148"/>
                                            </p:cond>
                                          </p:stCondLst>
                                          <p:endCondLst>
                                            <p:cond evt="onStopAudio" delay="0">
                                              <p:tgtEl>
                                                <p:sldTgt/>
                                              </p:tgtEl>
                                            </p:cond>
                                          </p:endCondLst>
                                        </p:cTn>
                                        <p:tgtEl>
                                          <p:sndTgt r:embed="rId4" name="XUẤT HIỆN.wav"/>
                                        </p:tgtEl>
                                      </p:cMediaNode>
                                    </p:audio>
                                  </p:subTnLst>
                                </p:cTn>
                              </p:par>
                              <p:par>
                                <p:cTn id="151" presetID="22" presetClass="entr" presetSubtype="4" fill="hold" nodeType="withEffect">
                                  <p:stCondLst>
                                    <p:cond delay="0"/>
                                  </p:stCondLst>
                                  <p:childTnLst>
                                    <p:set>
                                      <p:cBhvr>
                                        <p:cTn id="152" dur="1" fill="hold">
                                          <p:stCondLst>
                                            <p:cond delay="0"/>
                                          </p:stCondLst>
                                        </p:cTn>
                                        <p:tgtEl>
                                          <p:spTgt spid="36"/>
                                        </p:tgtEl>
                                        <p:attrNameLst>
                                          <p:attrName>style.visibility</p:attrName>
                                        </p:attrNameLst>
                                      </p:cBhvr>
                                      <p:to>
                                        <p:strVal val="visible"/>
                                      </p:to>
                                    </p:set>
                                    <p:animEffect transition="in" filter="wipe(down)">
                                      <p:cBhvr>
                                        <p:cTn id="153" dur="6000"/>
                                        <p:tgtEl>
                                          <p:spTgt spid="36"/>
                                        </p:tgtEl>
                                      </p:cBhvr>
                                    </p:animEffect>
                                  </p:childTnLst>
                                </p:cTn>
                              </p:par>
                            </p:childTnLst>
                          </p:cTn>
                        </p:par>
                      </p:childTnLst>
                    </p:cTn>
                  </p:par>
                </p:childTnLst>
              </p:cTn>
              <p:nextCondLst>
                <p:cond evt="onClick" delay="0">
                  <p:tgtEl>
                    <p:spTgt spid="35"/>
                  </p:tgtEl>
                </p:cond>
              </p:nextCondLst>
            </p:seq>
            <p:seq concurrent="1" nextAc="seek">
              <p:cTn id="154" restart="whenNotActive" fill="hold" evtFilter="cancelBubble" nodeType="interactiveSeq">
                <p:stCondLst>
                  <p:cond evt="onClick" delay="0">
                    <p:tgtEl>
                      <p:spTgt spid="37"/>
                    </p:tgtEl>
                  </p:cond>
                </p:stCondLst>
                <p:endSync evt="end" delay="0">
                  <p:rtn val="all"/>
                </p:endSync>
                <p:childTnLst>
                  <p:par>
                    <p:cTn id="155" fill="hold">
                      <p:stCondLst>
                        <p:cond delay="0"/>
                      </p:stCondLst>
                      <p:childTnLst>
                        <p:par>
                          <p:cTn id="156" fill="hold">
                            <p:stCondLst>
                              <p:cond delay="0"/>
                            </p:stCondLst>
                            <p:childTnLst>
                              <p:par>
                                <p:cTn id="157" presetID="26" presetClass="emph" presetSubtype="0" fill="hold" nodeType="clickEffect">
                                  <p:stCondLst>
                                    <p:cond delay="0"/>
                                  </p:stCondLst>
                                  <p:childTnLst>
                                    <p:animEffect transition="out" filter="fade">
                                      <p:cBhvr>
                                        <p:cTn id="158" dur="500" tmFilter="0, 0; .2, .5; .8, .5; 1, 0"/>
                                        <p:tgtEl>
                                          <p:spTgt spid="37"/>
                                        </p:tgtEl>
                                      </p:cBhvr>
                                    </p:animEffect>
                                    <p:animScale>
                                      <p:cBhvr>
                                        <p:cTn id="159" dur="250" autoRev="1" fill="hold"/>
                                        <p:tgtEl>
                                          <p:spTgt spid="37"/>
                                        </p:tgtEl>
                                      </p:cBhvr>
                                      <p:by x="105000" y="105000"/>
                                    </p:animScale>
                                  </p:childTnLst>
                                  <p:subTnLst>
                                    <p:audio>
                                      <p:cMediaNode>
                                        <p:cTn display="0" masterRel="sameClick">
                                          <p:stCondLst>
                                            <p:cond evt="begin" delay="0">
                                              <p:tn val="157"/>
                                            </p:cond>
                                          </p:stCondLst>
                                          <p:endCondLst>
                                            <p:cond evt="onStopAudio" delay="0">
                                              <p:tgtEl>
                                                <p:sldTgt/>
                                              </p:tgtEl>
                                            </p:cond>
                                          </p:endCondLst>
                                        </p:cTn>
                                        <p:tgtEl>
                                          <p:sndTgt r:embed="rId4" name="XUẤT HIỆN.wav"/>
                                        </p:tgtEl>
                                      </p:cMediaNode>
                                    </p:audio>
                                  </p:subTnLst>
                                </p:cTn>
                              </p:par>
                              <p:par>
                                <p:cTn id="160" presetID="22" presetClass="entr" presetSubtype="4" fill="hold" nodeType="withEffect">
                                  <p:stCondLst>
                                    <p:cond delay="0"/>
                                  </p:stCondLst>
                                  <p:childTnLst>
                                    <p:set>
                                      <p:cBhvr>
                                        <p:cTn id="161" dur="1" fill="hold">
                                          <p:stCondLst>
                                            <p:cond delay="0"/>
                                          </p:stCondLst>
                                        </p:cTn>
                                        <p:tgtEl>
                                          <p:spTgt spid="39"/>
                                        </p:tgtEl>
                                        <p:attrNameLst>
                                          <p:attrName>style.visibility</p:attrName>
                                        </p:attrNameLst>
                                      </p:cBhvr>
                                      <p:to>
                                        <p:strVal val="visible"/>
                                      </p:to>
                                    </p:set>
                                    <p:animEffect transition="in" filter="wipe(down)">
                                      <p:cBhvr>
                                        <p:cTn id="162" dur="6000"/>
                                        <p:tgtEl>
                                          <p:spTgt spid="39"/>
                                        </p:tgtEl>
                                      </p:cBhvr>
                                    </p:animEffect>
                                  </p:childTnLst>
                                </p:cTn>
                              </p:par>
                            </p:childTnLst>
                          </p:cTn>
                        </p:par>
                      </p:childTnLst>
                    </p:cTn>
                  </p:par>
                </p:childTnLst>
              </p:cTn>
              <p:nextCondLst>
                <p:cond evt="onClick" delay="0">
                  <p:tgtEl>
                    <p:spTgt spid="37"/>
                  </p:tgtEl>
                </p:cond>
              </p:nextCondLst>
            </p:seq>
            <p:seq concurrent="1" nextAc="seek">
              <p:cTn id="163" restart="whenNotActive" fill="hold" evtFilter="cancelBubble" nodeType="interactiveSeq">
                <p:stCondLst>
                  <p:cond evt="onClick" delay="0">
                    <p:tgtEl>
                      <p:spTgt spid="40"/>
                    </p:tgtEl>
                  </p:cond>
                </p:stCondLst>
                <p:endSync evt="end" delay="0">
                  <p:rtn val="all"/>
                </p:endSync>
                <p:childTnLst>
                  <p:par>
                    <p:cTn id="164" fill="hold">
                      <p:stCondLst>
                        <p:cond delay="0"/>
                      </p:stCondLst>
                      <p:childTnLst>
                        <p:par>
                          <p:cTn id="165" fill="hold">
                            <p:stCondLst>
                              <p:cond delay="0"/>
                            </p:stCondLst>
                            <p:childTnLst>
                              <p:par>
                                <p:cTn id="166" presetID="26" presetClass="emph" presetSubtype="0" fill="hold" nodeType="clickEffect">
                                  <p:stCondLst>
                                    <p:cond delay="0"/>
                                  </p:stCondLst>
                                  <p:childTnLst>
                                    <p:animEffect transition="out" filter="fade">
                                      <p:cBhvr>
                                        <p:cTn id="167" dur="500" tmFilter="0, 0; .2, .5; .8, .5; 1, 0"/>
                                        <p:tgtEl>
                                          <p:spTgt spid="40"/>
                                        </p:tgtEl>
                                      </p:cBhvr>
                                    </p:animEffect>
                                    <p:animScale>
                                      <p:cBhvr>
                                        <p:cTn id="168" dur="250" autoRev="1" fill="hold"/>
                                        <p:tgtEl>
                                          <p:spTgt spid="40"/>
                                        </p:tgtEl>
                                      </p:cBhvr>
                                      <p:by x="105000" y="105000"/>
                                    </p:animScale>
                                  </p:childTnLst>
                                  <p:subTnLst>
                                    <p:audio>
                                      <p:cMediaNode>
                                        <p:cTn display="0" masterRel="sameClick">
                                          <p:stCondLst>
                                            <p:cond evt="begin" delay="0">
                                              <p:tn val="166"/>
                                            </p:cond>
                                          </p:stCondLst>
                                          <p:endCondLst>
                                            <p:cond evt="onStopAudio" delay="0">
                                              <p:tgtEl>
                                                <p:sldTgt/>
                                              </p:tgtEl>
                                            </p:cond>
                                          </p:endCondLst>
                                        </p:cTn>
                                        <p:tgtEl>
                                          <p:sndTgt r:embed="rId4" name="XUẤT HIỆN.wav"/>
                                        </p:tgtEl>
                                      </p:cMediaNode>
                                    </p:audio>
                                  </p:subTnLst>
                                </p:cTn>
                              </p:par>
                              <p:par>
                                <p:cTn id="169" presetID="22" presetClass="entr" presetSubtype="4" fill="hold" nodeType="withEffect">
                                  <p:stCondLst>
                                    <p:cond delay="0"/>
                                  </p:stCondLst>
                                  <p:childTnLst>
                                    <p:set>
                                      <p:cBhvr>
                                        <p:cTn id="170" dur="1" fill="hold">
                                          <p:stCondLst>
                                            <p:cond delay="0"/>
                                          </p:stCondLst>
                                        </p:cTn>
                                        <p:tgtEl>
                                          <p:spTgt spid="41"/>
                                        </p:tgtEl>
                                        <p:attrNameLst>
                                          <p:attrName>style.visibility</p:attrName>
                                        </p:attrNameLst>
                                      </p:cBhvr>
                                      <p:to>
                                        <p:strVal val="visible"/>
                                      </p:to>
                                    </p:set>
                                    <p:animEffect transition="in" filter="wipe(down)">
                                      <p:cBhvr>
                                        <p:cTn id="171" dur="6000"/>
                                        <p:tgtEl>
                                          <p:spTgt spid="41"/>
                                        </p:tgtEl>
                                      </p:cBhvr>
                                    </p:animEffect>
                                  </p:childTnLst>
                                </p:cTn>
                              </p:par>
                            </p:childTnLst>
                          </p:cTn>
                        </p:par>
                      </p:childTnLst>
                    </p:cTn>
                  </p:par>
                </p:childTnLst>
              </p:cTn>
              <p:nextCondLst>
                <p:cond evt="onClick" delay="0">
                  <p:tgtEl>
                    <p:spTgt spid="40"/>
                  </p:tgtEl>
                </p:cond>
              </p:nextCondLst>
            </p:seq>
            <p:seq concurrent="1" nextAc="seek">
              <p:cTn id="172" restart="whenNotActive" fill="hold" evtFilter="cancelBubble" nodeType="interactiveSeq">
                <p:stCondLst>
                  <p:cond evt="onClick" delay="0">
                    <p:tgtEl>
                      <p:spTgt spid="42"/>
                    </p:tgtEl>
                  </p:cond>
                </p:stCondLst>
                <p:endSync evt="end" delay="0">
                  <p:rtn val="all"/>
                </p:endSync>
                <p:childTnLst>
                  <p:par>
                    <p:cTn id="173" fill="hold">
                      <p:stCondLst>
                        <p:cond delay="0"/>
                      </p:stCondLst>
                      <p:childTnLst>
                        <p:par>
                          <p:cTn id="174" fill="hold">
                            <p:stCondLst>
                              <p:cond delay="0"/>
                            </p:stCondLst>
                            <p:childTnLst>
                              <p:par>
                                <p:cTn id="175" presetID="26" presetClass="emph" presetSubtype="0" fill="hold" nodeType="clickEffect">
                                  <p:stCondLst>
                                    <p:cond delay="0"/>
                                  </p:stCondLst>
                                  <p:childTnLst>
                                    <p:animEffect transition="out" filter="fade">
                                      <p:cBhvr>
                                        <p:cTn id="176" dur="500" tmFilter="0, 0; .2, .5; .8, .5; 1, 0"/>
                                        <p:tgtEl>
                                          <p:spTgt spid="42"/>
                                        </p:tgtEl>
                                      </p:cBhvr>
                                    </p:animEffect>
                                    <p:animScale>
                                      <p:cBhvr>
                                        <p:cTn id="177" dur="250" autoRev="1" fill="hold"/>
                                        <p:tgtEl>
                                          <p:spTgt spid="42"/>
                                        </p:tgtEl>
                                      </p:cBhvr>
                                      <p:by x="105000" y="105000"/>
                                    </p:animScale>
                                  </p:childTnLst>
                                  <p:subTnLst>
                                    <p:audio>
                                      <p:cMediaNode>
                                        <p:cTn display="0" masterRel="sameClick">
                                          <p:stCondLst>
                                            <p:cond evt="begin" delay="0">
                                              <p:tn val="175"/>
                                            </p:cond>
                                          </p:stCondLst>
                                          <p:endCondLst>
                                            <p:cond evt="onStopAudio" delay="0">
                                              <p:tgtEl>
                                                <p:sldTgt/>
                                              </p:tgtEl>
                                            </p:cond>
                                          </p:endCondLst>
                                        </p:cTn>
                                        <p:tgtEl>
                                          <p:sndTgt r:embed="rId4" name="XUẤT HIỆN.wav"/>
                                        </p:tgtEl>
                                      </p:cMediaNode>
                                    </p:audio>
                                  </p:subTnLst>
                                </p:cTn>
                              </p:par>
                              <p:par>
                                <p:cTn id="178" presetID="22" presetClass="entr" presetSubtype="4" fill="hold" nodeType="withEffect">
                                  <p:stCondLst>
                                    <p:cond delay="0"/>
                                  </p:stCondLst>
                                  <p:childTnLst>
                                    <p:set>
                                      <p:cBhvr>
                                        <p:cTn id="179" dur="1" fill="hold">
                                          <p:stCondLst>
                                            <p:cond delay="0"/>
                                          </p:stCondLst>
                                        </p:cTn>
                                        <p:tgtEl>
                                          <p:spTgt spid="43"/>
                                        </p:tgtEl>
                                        <p:attrNameLst>
                                          <p:attrName>style.visibility</p:attrName>
                                        </p:attrNameLst>
                                      </p:cBhvr>
                                      <p:to>
                                        <p:strVal val="visible"/>
                                      </p:to>
                                    </p:set>
                                    <p:animEffect transition="in" filter="wipe(down)">
                                      <p:cBhvr>
                                        <p:cTn id="180" dur="6000"/>
                                        <p:tgtEl>
                                          <p:spTgt spid="43"/>
                                        </p:tgtEl>
                                      </p:cBhvr>
                                    </p:animEffect>
                                  </p:childTnLst>
                                </p:cTn>
                              </p:par>
                            </p:childTnLst>
                          </p:cTn>
                        </p:par>
                      </p:childTnLst>
                    </p:cTn>
                  </p:par>
                </p:childTnLst>
              </p:cTn>
              <p:nextCondLst>
                <p:cond evt="onClick" delay="0">
                  <p:tgtEl>
                    <p:spTgt spid="42"/>
                  </p:tgtEl>
                </p:cond>
              </p:nextCondLst>
            </p:seq>
            <p:seq concurrent="1" nextAc="seek">
              <p:cTn id="181" restart="whenNotActive" fill="hold" evtFilter="cancelBubble" nodeType="interactiveSeq">
                <p:stCondLst>
                  <p:cond evt="onClick" delay="0">
                    <p:tgtEl>
                      <p:spTgt spid="52"/>
                    </p:tgtEl>
                  </p:cond>
                </p:stCondLst>
                <p:endSync evt="end" delay="0">
                  <p:rtn val="all"/>
                </p:endSync>
                <p:childTnLst>
                  <p:par>
                    <p:cTn id="182" fill="hold">
                      <p:stCondLst>
                        <p:cond delay="0"/>
                      </p:stCondLst>
                      <p:childTnLst>
                        <p:par>
                          <p:cTn id="183" fill="hold">
                            <p:stCondLst>
                              <p:cond delay="0"/>
                            </p:stCondLst>
                            <p:childTnLst>
                              <p:par>
                                <p:cTn id="184" presetID="26" presetClass="emph" presetSubtype="0" fill="hold" nodeType="clickEffect">
                                  <p:stCondLst>
                                    <p:cond delay="0"/>
                                  </p:stCondLst>
                                  <p:childTnLst>
                                    <p:animEffect transition="out" filter="fade">
                                      <p:cBhvr>
                                        <p:cTn id="185" dur="500" tmFilter="0, 0; .2, .5; .8, .5; 1, 0"/>
                                        <p:tgtEl>
                                          <p:spTgt spid="52"/>
                                        </p:tgtEl>
                                      </p:cBhvr>
                                    </p:animEffect>
                                    <p:animScale>
                                      <p:cBhvr>
                                        <p:cTn id="186" dur="250" autoRev="1" fill="hold"/>
                                        <p:tgtEl>
                                          <p:spTgt spid="52"/>
                                        </p:tgtEl>
                                      </p:cBhvr>
                                      <p:by x="105000" y="105000"/>
                                    </p:animScale>
                                  </p:childTnLst>
                                  <p:subTnLst>
                                    <p:audio>
                                      <p:cMediaNode>
                                        <p:cTn display="0" masterRel="sameClick">
                                          <p:stCondLst>
                                            <p:cond evt="begin" delay="0">
                                              <p:tn val="184"/>
                                            </p:cond>
                                          </p:stCondLst>
                                          <p:endCondLst>
                                            <p:cond evt="onStopAudio" delay="0">
                                              <p:tgtEl>
                                                <p:sldTgt/>
                                              </p:tgtEl>
                                            </p:cond>
                                          </p:endCondLst>
                                        </p:cTn>
                                        <p:tgtEl>
                                          <p:sndTgt r:embed="rId4" name="XUẤT HIỆN.wav"/>
                                        </p:tgtEl>
                                      </p:cMediaNode>
                                    </p:audio>
                                  </p:subTnLst>
                                </p:cTn>
                              </p:par>
                              <p:par>
                                <p:cTn id="187" presetID="22" presetClass="entr" presetSubtype="4" fill="hold" nodeType="withEffect">
                                  <p:stCondLst>
                                    <p:cond delay="0"/>
                                  </p:stCondLst>
                                  <p:childTnLst>
                                    <p:set>
                                      <p:cBhvr>
                                        <p:cTn id="188" dur="1" fill="hold">
                                          <p:stCondLst>
                                            <p:cond delay="0"/>
                                          </p:stCondLst>
                                        </p:cTn>
                                        <p:tgtEl>
                                          <p:spTgt spid="53"/>
                                        </p:tgtEl>
                                        <p:attrNameLst>
                                          <p:attrName>style.visibility</p:attrName>
                                        </p:attrNameLst>
                                      </p:cBhvr>
                                      <p:to>
                                        <p:strVal val="visible"/>
                                      </p:to>
                                    </p:set>
                                    <p:animEffect transition="in" filter="wipe(down)">
                                      <p:cBhvr>
                                        <p:cTn id="189" dur="6000"/>
                                        <p:tgtEl>
                                          <p:spTgt spid="53"/>
                                        </p:tgtEl>
                                      </p:cBhvr>
                                    </p:animEffect>
                                  </p:childTnLst>
                                </p:cTn>
                              </p:par>
                            </p:childTnLst>
                          </p:cTn>
                        </p:par>
                      </p:childTnLst>
                    </p:cTn>
                  </p:par>
                </p:childTnLst>
              </p:cTn>
              <p:nextCondLst>
                <p:cond evt="onClick" delay="0">
                  <p:tgtEl>
                    <p:spTgt spid="52"/>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258D001-370C-5984-31B3-00038784886F}"/>
              </a:ext>
            </a:extLst>
          </p:cNvPr>
          <p:cNvGrpSpPr/>
          <p:nvPr/>
        </p:nvGrpSpPr>
        <p:grpSpPr>
          <a:xfrm>
            <a:off x="-1" y="5045066"/>
            <a:ext cx="12192001" cy="1812935"/>
            <a:chOff x="-1" y="5045066"/>
            <a:chExt cx="12192001" cy="1812934"/>
          </a:xfrm>
        </p:grpSpPr>
        <p:pic>
          <p:nvPicPr>
            <p:cNvPr id="4" name="BONG">
              <a:extLst>
                <a:ext uri="{FF2B5EF4-FFF2-40B4-BE49-F238E27FC236}">
                  <a16:creationId xmlns:a16="http://schemas.microsoft.com/office/drawing/2014/main" id="{10BD85DF-E683-0AC1-A5F4-7D179CD7B746}"/>
                </a:ext>
              </a:extLst>
            </p:cNvPr>
            <p:cNvPicPr/>
            <p:nvPr/>
          </p:nvPicPr>
          <p:blipFill rotWithShape="1">
            <a:blip r:embed="rId4"/>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723B6486-7D5D-6B98-4D7C-B1F40AE6A891}"/>
                </a:ext>
              </a:extLst>
            </p:cNvPr>
            <p:cNvPicPr/>
            <p:nvPr/>
          </p:nvPicPr>
          <p:blipFill rotWithShape="1">
            <a:blip r:embed="rId4"/>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8CE79360-0C01-6361-CB65-5B75B135E0FC}"/>
              </a:ext>
            </a:extLst>
          </p:cNvPr>
          <p:cNvPicPr>
            <a:picLocks noChangeAspect="1"/>
          </p:cNvPicPr>
          <p:nvPr/>
        </p:nvPicPr>
        <p:blipFill>
          <a:blip r:embed="rId5"/>
          <a:stretch>
            <a:fillRect/>
          </a:stretch>
        </p:blipFill>
        <p:spPr>
          <a:xfrm>
            <a:off x="2664198" y="-2"/>
            <a:ext cx="9340775" cy="5592977"/>
          </a:xfrm>
          <a:prstGeom prst="rect">
            <a:avLst/>
          </a:prstGeom>
        </p:spPr>
      </p:pic>
      <p:sp>
        <p:nvSpPr>
          <p:cNvPr id="7" name="NOIDUNG">
            <a:extLst>
              <a:ext uri="{FF2B5EF4-FFF2-40B4-BE49-F238E27FC236}">
                <a16:creationId xmlns:a16="http://schemas.microsoft.com/office/drawing/2014/main" id="{07DDB2EA-0539-94B5-A728-3C845C3428DC}"/>
              </a:ext>
            </a:extLst>
          </p:cNvPr>
          <p:cNvSpPr txBox="1"/>
          <p:nvPr/>
        </p:nvSpPr>
        <p:spPr>
          <a:xfrm>
            <a:off x="3131312" y="765228"/>
            <a:ext cx="8702235" cy="2862322"/>
          </a:xfrm>
          <a:prstGeom prst="rect">
            <a:avLst/>
          </a:prstGeom>
          <a:noFill/>
        </p:spPr>
        <p:txBody>
          <a:bodyPr wrap="square" rtlCol="0">
            <a:spAutoFit/>
          </a:bodyPr>
          <a:lstStyle/>
          <a:p>
            <a:r>
              <a:rPr lang="vi-VN" sz="3600" b="1" dirty="0">
                <a:latin typeface="+mj-lt"/>
              </a:rPr>
              <a:t>Câu 1: Bài thơ được viết theo thể thơ nào?</a:t>
            </a:r>
            <a:endParaRPr lang="en-SG" sz="3600" b="1" dirty="0">
              <a:latin typeface="+mj-lt"/>
            </a:endParaRPr>
          </a:p>
          <a:p>
            <a:r>
              <a:rPr lang="vi-VN" sz="3600" dirty="0">
                <a:latin typeface="+mj-lt"/>
              </a:rPr>
              <a:t>A. Thất ngôn bát cú đường luật</a:t>
            </a:r>
            <a:endParaRPr lang="en-SG" sz="3600" dirty="0">
              <a:latin typeface="+mj-lt"/>
            </a:endParaRPr>
          </a:p>
          <a:p>
            <a:r>
              <a:rPr lang="vi-VN" sz="3600" dirty="0">
                <a:latin typeface="+mj-lt"/>
              </a:rPr>
              <a:t>B. Lục bát</a:t>
            </a:r>
            <a:endParaRPr lang="en-SG" sz="3600" dirty="0">
              <a:latin typeface="+mj-lt"/>
            </a:endParaRPr>
          </a:p>
          <a:p>
            <a:r>
              <a:rPr lang="vi-VN" sz="3600" dirty="0">
                <a:latin typeface="+mj-lt"/>
              </a:rPr>
              <a:t>C. Song thất lục bát</a:t>
            </a:r>
            <a:endParaRPr lang="en-SG" sz="3600" dirty="0">
              <a:latin typeface="+mj-lt"/>
            </a:endParaRPr>
          </a:p>
          <a:p>
            <a:r>
              <a:rPr lang="vi-VN" sz="3600" dirty="0">
                <a:latin typeface="+mj-lt"/>
              </a:rPr>
              <a:t>D. Ngũ ngôn</a:t>
            </a:r>
            <a:endParaRPr kumimoji="0" lang="en-SG" sz="6000" strike="noStrike" kern="1200" cap="none" spc="0" normalizeH="0" baseline="0" noProof="0" dirty="0">
              <a:ln>
                <a:noFill/>
              </a:ln>
              <a:solidFill>
                <a:prstClr val="black"/>
              </a:solidFill>
              <a:effectLst/>
              <a:uLnTx/>
              <a:uFillTx/>
              <a:latin typeface="+mj-lt"/>
            </a:endParaRPr>
          </a:p>
        </p:txBody>
      </p:sp>
      <p:pic>
        <p:nvPicPr>
          <p:cNvPr id="18" name="nvnu">
            <a:extLst>
              <a:ext uri="{FF2B5EF4-FFF2-40B4-BE49-F238E27FC236}">
                <a16:creationId xmlns:a16="http://schemas.microsoft.com/office/drawing/2014/main" id="{6500A5D2-35FF-3E5B-BBF7-4D429174C11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71427" y="3557370"/>
            <a:ext cx="3684030" cy="3684030"/>
          </a:xfrm>
          <a:prstGeom prst="rect">
            <a:avLst/>
          </a:prstGeom>
        </p:spPr>
      </p:pic>
      <p:pic>
        <p:nvPicPr>
          <p:cNvPr id="21" name="Picture 20" descr="Icon&#10;&#10;Description automatically generated">
            <a:hlinkClick r:id="rId7" action="ppaction://hlinksldjump"/>
            <a:extLst>
              <a:ext uri="{FF2B5EF4-FFF2-40B4-BE49-F238E27FC236}">
                <a16:creationId xmlns:a16="http://schemas.microsoft.com/office/drawing/2014/main" id="{E6BCCE3B-D370-69D1-6F3E-C9934D63E25E}"/>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grpSp>
        <p:nvGrpSpPr>
          <p:cNvPr id="17" name="DAPAN">
            <a:extLst>
              <a:ext uri="{FF2B5EF4-FFF2-40B4-BE49-F238E27FC236}">
                <a16:creationId xmlns:a16="http://schemas.microsoft.com/office/drawing/2014/main" id="{FB6F7859-F46F-1076-4DC6-16DC3EC347BE}"/>
              </a:ext>
            </a:extLst>
          </p:cNvPr>
          <p:cNvGrpSpPr>
            <a:grpSpLocks/>
          </p:cNvGrpSpPr>
          <p:nvPr/>
        </p:nvGrpSpPr>
        <p:grpSpPr>
          <a:xfrm>
            <a:off x="5533060" y="4996337"/>
            <a:ext cx="3603048" cy="1603387"/>
            <a:chOff x="4838616" y="4123613"/>
            <a:chExt cx="3603048" cy="1603387"/>
          </a:xfrm>
        </p:grpSpPr>
        <p:pic>
          <p:nvPicPr>
            <p:cNvPr id="14" name="Picture 13">
              <a:extLst>
                <a:ext uri="{FF2B5EF4-FFF2-40B4-BE49-F238E27FC236}">
                  <a16:creationId xmlns:a16="http://schemas.microsoft.com/office/drawing/2014/main" id="{BA5246C2-CC85-9628-7692-053B1DAC9A3E}"/>
                </a:ext>
              </a:extLst>
            </p:cNvPr>
            <p:cNvPicPr>
              <a:picLocks noChangeAspect="1"/>
            </p:cNvPicPr>
            <p:nvPr/>
          </p:nvPicPr>
          <p:blipFill>
            <a:blip r:embed="rId9"/>
            <a:stretch>
              <a:fillRect/>
            </a:stretch>
          </p:blipFill>
          <p:spPr>
            <a:xfrm>
              <a:off x="4838616" y="4123613"/>
              <a:ext cx="3603048" cy="1603387"/>
            </a:xfrm>
            <a:prstGeom prst="rect">
              <a:avLst/>
            </a:prstGeom>
          </p:spPr>
        </p:pic>
        <p:sp>
          <p:nvSpPr>
            <p:cNvPr id="16" name="TextBox 15">
              <a:extLst>
                <a:ext uri="{FF2B5EF4-FFF2-40B4-BE49-F238E27FC236}">
                  <a16:creationId xmlns:a16="http://schemas.microsoft.com/office/drawing/2014/main" id="{0DDE3C06-F7F7-BFA0-446B-1F28AA9628C1}"/>
                </a:ext>
              </a:extLst>
            </p:cNvPr>
            <p:cNvSpPr txBox="1">
              <a:spLocks/>
            </p:cNvSpPr>
            <p:nvPr/>
          </p:nvSpPr>
          <p:spPr>
            <a:xfrm>
              <a:off x="4838616" y="4423880"/>
              <a:ext cx="3180767" cy="74898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w="0"/>
                  <a:solidFill>
                    <a:srgbClr val="5B9BD5">
                      <a:lumMod val="50000"/>
                    </a:srgbClr>
                  </a:solidFill>
                  <a:effectLst>
                    <a:outerShdw blurRad="38100" dist="19050" dir="2700000" algn="tl" rotWithShape="0">
                      <a:prstClr val="black">
                        <a:alpha val="40000"/>
                      </a:prstClr>
                    </a:outerShdw>
                  </a:effectLst>
                  <a:uLnTx/>
                  <a:uFillTx/>
                  <a:latin typeface="#9Slide07 IcielLa Chic Pro Shad" panose="02000506090000020004" pitchFamily="2" charset="0"/>
                  <a:ea typeface="+mn-ea"/>
                  <a:cs typeface="Arial"/>
                  <a:sym typeface="Arial"/>
                </a:rPr>
                <a:t>ĐÁP ÁN: C </a:t>
              </a:r>
            </a:p>
          </p:txBody>
        </p:sp>
      </p:grpSp>
    </p:spTree>
    <p:extLst>
      <p:ext uri="{BB962C8B-B14F-4D97-AF65-F5344CB8AC3E}">
        <p14:creationId xmlns:p14="http://schemas.microsoft.com/office/powerpoint/2010/main" val="7996183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2250" fill="hold"/>
                                        <p:tgtEl>
                                          <p:spTgt spid="19"/>
                                        </p:tgtEl>
                                        <p:attrNameLst>
                                          <p:attrName>ppt_w</p:attrName>
                                        </p:attrNameLst>
                                      </p:cBhvr>
                                      <p:tavLst>
                                        <p:tav tm="0">
                                          <p:val>
                                            <p:fltVal val="0"/>
                                          </p:val>
                                        </p:tav>
                                        <p:tav tm="100000">
                                          <p:val>
                                            <p:strVal val="#ppt_w"/>
                                          </p:val>
                                        </p:tav>
                                      </p:tavLst>
                                    </p:anim>
                                    <p:anim calcmode="lin" valueType="num">
                                      <p:cBhvr>
                                        <p:cTn id="8" dur="2250" fill="hold"/>
                                        <p:tgtEl>
                                          <p:spTgt spid="19"/>
                                        </p:tgtEl>
                                        <p:attrNameLst>
                                          <p:attrName>ppt_h</p:attrName>
                                        </p:attrNameLst>
                                      </p:cBhvr>
                                      <p:tavLst>
                                        <p:tav tm="0">
                                          <p:val>
                                            <p:fltVal val="0"/>
                                          </p:val>
                                        </p:tav>
                                        <p:tav tm="100000">
                                          <p:val>
                                            <p:strVal val="#ppt_h"/>
                                          </p:val>
                                        </p:tav>
                                      </p:tavLst>
                                    </p:anim>
                                    <p:animEffect transition="in" filter="fade">
                                      <p:cBhvr>
                                        <p:cTn id="9" dur="2250"/>
                                        <p:tgtEl>
                                          <p:spTgt spid="19"/>
                                        </p:tgtEl>
                                      </p:cBhvr>
                                    </p:animEffect>
                                  </p:childTnLst>
                                </p:cTn>
                              </p:par>
                              <p:par>
                                <p:cTn id="10" presetID="42" presetClass="entr" presetSubtype="0" fill="hold" nodeType="withEffect">
                                  <p:stCondLst>
                                    <p:cond delay="175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750"/>
                                        <p:tgtEl>
                                          <p:spTgt spid="2"/>
                                        </p:tgtEl>
                                      </p:cBhvr>
                                    </p:animEffect>
                                    <p:anim calcmode="lin" valueType="num">
                                      <p:cBhvr>
                                        <p:cTn id="13" dur="1750" fill="hold"/>
                                        <p:tgtEl>
                                          <p:spTgt spid="2"/>
                                        </p:tgtEl>
                                        <p:attrNameLst>
                                          <p:attrName>ppt_x</p:attrName>
                                        </p:attrNameLst>
                                      </p:cBhvr>
                                      <p:tavLst>
                                        <p:tav tm="0">
                                          <p:val>
                                            <p:strVal val="#ppt_x"/>
                                          </p:val>
                                        </p:tav>
                                        <p:tav tm="100000">
                                          <p:val>
                                            <p:strVal val="#ppt_x"/>
                                          </p:val>
                                        </p:tav>
                                      </p:tavLst>
                                    </p:anim>
                                    <p:anim calcmode="lin" valueType="num">
                                      <p:cBhvr>
                                        <p:cTn id="14" dur="1750" fill="hold"/>
                                        <p:tgtEl>
                                          <p:spTgt spid="2"/>
                                        </p:tgtEl>
                                        <p:attrNameLst>
                                          <p:attrName>ppt_y</p:attrName>
                                        </p:attrNameLst>
                                      </p:cBhvr>
                                      <p:tavLst>
                                        <p:tav tm="0">
                                          <p:val>
                                            <p:strVal val="#ppt_y+.1"/>
                                          </p:val>
                                        </p:tav>
                                        <p:tav tm="100000">
                                          <p:val>
                                            <p:strVal val="#ppt_y"/>
                                          </p:val>
                                        </p:tav>
                                      </p:tavLst>
                                    </p:anim>
                                  </p:childTnLst>
                                </p:cTn>
                              </p:par>
                              <p:par>
                                <p:cTn id="15" presetID="14" presetClass="entr" presetSubtype="10" fill="hold" grpId="0" nodeType="withEffect">
                                  <p:stCondLst>
                                    <p:cond delay="375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2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8"/>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18"/>
                                        </p:tgtEl>
                                      </p:cBhvr>
                                    </p:animEffect>
                                    <p:animScale>
                                      <p:cBhvr>
                                        <p:cTn id="23" dur="250" autoRev="1" fill="hold"/>
                                        <p:tgtEl>
                                          <p:spTgt spid="18"/>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31"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 calcmode="lin" valueType="num">
                                      <p:cBhvr>
                                        <p:cTn id="28" dur="1000" fill="hold"/>
                                        <p:tgtEl>
                                          <p:spTgt spid="17"/>
                                        </p:tgtEl>
                                        <p:attrNameLst>
                                          <p:attrName>style.rotation</p:attrName>
                                        </p:attrNameLst>
                                      </p:cBhvr>
                                      <p:tavLst>
                                        <p:tav tm="0">
                                          <p:val>
                                            <p:fltVal val="90"/>
                                          </p:val>
                                        </p:tav>
                                        <p:tav tm="100000">
                                          <p:val>
                                            <p:fltVal val="0"/>
                                          </p:val>
                                        </p:tav>
                                      </p:tavLst>
                                    </p:anim>
                                    <p:animEffect transition="in" filter="fade">
                                      <p:cBhvr>
                                        <p:cTn id="29" dur="1000"/>
                                        <p:tgtEl>
                                          <p:spTgt spid="17"/>
                                        </p:tgtEl>
                                      </p:cBhvr>
                                    </p:animEffect>
                                  </p:childTnLst>
                                </p:cTn>
                              </p:par>
                            </p:childTnLst>
                          </p:cTn>
                        </p:par>
                      </p:childTnLst>
                    </p:cTn>
                  </p:par>
                </p:childTnLst>
              </p:cTn>
              <p:nextCondLst>
                <p:cond evt="onClick" delay="0">
                  <p:tgtEl>
                    <p:spTgt spid="18"/>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258D001-370C-5984-31B3-00038784886F}"/>
              </a:ext>
            </a:extLst>
          </p:cNvPr>
          <p:cNvGrpSpPr/>
          <p:nvPr/>
        </p:nvGrpSpPr>
        <p:grpSpPr>
          <a:xfrm>
            <a:off x="-1" y="5045066"/>
            <a:ext cx="12192001" cy="1812935"/>
            <a:chOff x="-1" y="5045066"/>
            <a:chExt cx="12192001" cy="1812934"/>
          </a:xfrm>
        </p:grpSpPr>
        <p:pic>
          <p:nvPicPr>
            <p:cNvPr id="4" name="BONG">
              <a:extLst>
                <a:ext uri="{FF2B5EF4-FFF2-40B4-BE49-F238E27FC236}">
                  <a16:creationId xmlns:a16="http://schemas.microsoft.com/office/drawing/2014/main" id="{10BD85DF-E683-0AC1-A5F4-7D179CD7B746}"/>
                </a:ext>
              </a:extLst>
            </p:cNvPr>
            <p:cNvPicPr/>
            <p:nvPr/>
          </p:nvPicPr>
          <p:blipFill rotWithShape="1">
            <a:blip r:embed="rId4"/>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723B6486-7D5D-6B98-4D7C-B1F40AE6A891}"/>
                </a:ext>
              </a:extLst>
            </p:cNvPr>
            <p:cNvPicPr/>
            <p:nvPr/>
          </p:nvPicPr>
          <p:blipFill rotWithShape="1">
            <a:blip r:embed="rId4"/>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8CE79360-0C01-6361-CB65-5B75B135E0FC}"/>
              </a:ext>
            </a:extLst>
          </p:cNvPr>
          <p:cNvPicPr>
            <a:picLocks noChangeAspect="1"/>
          </p:cNvPicPr>
          <p:nvPr/>
        </p:nvPicPr>
        <p:blipFill>
          <a:blip r:embed="rId5"/>
          <a:stretch>
            <a:fillRect/>
          </a:stretch>
        </p:blipFill>
        <p:spPr>
          <a:xfrm>
            <a:off x="2172139" y="-1"/>
            <a:ext cx="9832835" cy="5815725"/>
          </a:xfrm>
          <a:prstGeom prst="rect">
            <a:avLst/>
          </a:prstGeom>
        </p:spPr>
      </p:pic>
      <p:sp>
        <p:nvSpPr>
          <p:cNvPr id="7" name="NOIDUNG">
            <a:extLst>
              <a:ext uri="{FF2B5EF4-FFF2-40B4-BE49-F238E27FC236}">
                <a16:creationId xmlns:a16="http://schemas.microsoft.com/office/drawing/2014/main" id="{07DDB2EA-0539-94B5-A728-3C845C3428DC}"/>
              </a:ext>
            </a:extLst>
          </p:cNvPr>
          <p:cNvSpPr txBox="1"/>
          <p:nvPr/>
        </p:nvSpPr>
        <p:spPr>
          <a:xfrm>
            <a:off x="2629495" y="803528"/>
            <a:ext cx="8918121" cy="8710077"/>
          </a:xfrm>
          <a:prstGeom prst="rect">
            <a:avLst/>
          </a:prstGeom>
          <a:noFill/>
        </p:spPr>
        <p:txBody>
          <a:bodyPr wrap="square" rtlCol="0">
            <a:spAutoFit/>
          </a:bodyPr>
          <a:lstStyle/>
          <a:p>
            <a:r>
              <a:rPr lang="vi-VN" sz="3600" b="1" dirty="0">
                <a:latin typeface="+mj-lt"/>
              </a:rPr>
              <a:t>Câu 2: Bài thơ Hai chữ nước nhà mượn đề tài lịch sử thời kỳ nào?</a:t>
            </a:r>
            <a:endParaRPr lang="en-SG" sz="3600" b="1" dirty="0">
              <a:latin typeface="+mj-lt"/>
            </a:endParaRPr>
          </a:p>
          <a:p>
            <a:r>
              <a:rPr lang="vi-VN" sz="3600" dirty="0">
                <a:latin typeface="+mj-lt"/>
              </a:rPr>
              <a:t>A. Thời quân Tống xâm lược nước ta</a:t>
            </a:r>
            <a:endParaRPr lang="en-SG" sz="3600" dirty="0">
              <a:latin typeface="+mj-lt"/>
            </a:endParaRPr>
          </a:p>
          <a:p>
            <a:r>
              <a:rPr lang="vi-VN" sz="3600" dirty="0">
                <a:latin typeface="+mj-lt"/>
              </a:rPr>
              <a:t>B. Thời quân Minh xâm lược nước ta</a:t>
            </a:r>
            <a:endParaRPr lang="en-SG" sz="3600" dirty="0">
              <a:latin typeface="+mj-lt"/>
            </a:endParaRPr>
          </a:p>
          <a:p>
            <a:r>
              <a:rPr lang="vi-VN" sz="3600" dirty="0">
                <a:latin typeface="+mj-lt"/>
              </a:rPr>
              <a:t>C. Thời quân Thanh xâm lược nước ta</a:t>
            </a:r>
            <a:endParaRPr lang="en-SG" sz="3600" dirty="0">
              <a:latin typeface="+mj-lt"/>
            </a:endParaRPr>
          </a:p>
          <a:p>
            <a:r>
              <a:rPr lang="vi-VN" sz="3600" dirty="0">
                <a:latin typeface="+mj-lt"/>
              </a:rPr>
              <a:t>D. Thời nhà Hán nước ta</a:t>
            </a:r>
            <a:endParaRPr lang="en-SG" sz="3600" dirty="0">
              <a:latin typeface="+mj-lt"/>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SG" sz="34400" i="0" strike="noStrike" kern="0" cap="none" spc="0" normalizeH="0" baseline="0" noProof="0" dirty="0">
              <a:ln>
                <a:noFill/>
              </a:ln>
              <a:solidFill>
                <a:srgbClr val="000000"/>
              </a:solidFill>
              <a:effectLst/>
              <a:uLnTx/>
              <a:uFillTx/>
              <a:latin typeface="+mj-lt"/>
              <a:cs typeface="Arial"/>
              <a:sym typeface="Arial"/>
            </a:endParaRPr>
          </a:p>
        </p:txBody>
      </p:sp>
      <p:pic>
        <p:nvPicPr>
          <p:cNvPr id="18" name="nvnu">
            <a:extLst>
              <a:ext uri="{FF2B5EF4-FFF2-40B4-BE49-F238E27FC236}">
                <a16:creationId xmlns:a16="http://schemas.microsoft.com/office/drawing/2014/main" id="{6500A5D2-35FF-3E5B-BBF7-4D429174C117}"/>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a:off x="-153015" y="3782924"/>
            <a:ext cx="3232921" cy="3232921"/>
          </a:xfrm>
          <a:prstGeom prst="rect">
            <a:avLst/>
          </a:prstGeom>
        </p:spPr>
      </p:pic>
      <p:pic>
        <p:nvPicPr>
          <p:cNvPr id="21" name="Picture 20" descr="Icon&#10;&#10;Description automatically generated">
            <a:hlinkClick r:id="rId7" action="ppaction://hlinksldjump"/>
            <a:extLst>
              <a:ext uri="{FF2B5EF4-FFF2-40B4-BE49-F238E27FC236}">
                <a16:creationId xmlns:a16="http://schemas.microsoft.com/office/drawing/2014/main" id="{E6BCCE3B-D370-69D1-6F3E-C9934D63E25E}"/>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grpSp>
        <p:nvGrpSpPr>
          <p:cNvPr id="17" name="DAPAN">
            <a:extLst>
              <a:ext uri="{FF2B5EF4-FFF2-40B4-BE49-F238E27FC236}">
                <a16:creationId xmlns:a16="http://schemas.microsoft.com/office/drawing/2014/main" id="{FB6F7859-F46F-1076-4DC6-16DC3EC347BE}"/>
              </a:ext>
            </a:extLst>
          </p:cNvPr>
          <p:cNvGrpSpPr>
            <a:grpSpLocks/>
          </p:cNvGrpSpPr>
          <p:nvPr/>
        </p:nvGrpSpPr>
        <p:grpSpPr>
          <a:xfrm>
            <a:off x="5367236" y="5069259"/>
            <a:ext cx="3603048" cy="1603387"/>
            <a:chOff x="4838616" y="4123613"/>
            <a:chExt cx="3603048" cy="1603387"/>
          </a:xfrm>
        </p:grpSpPr>
        <p:pic>
          <p:nvPicPr>
            <p:cNvPr id="14" name="Picture 13">
              <a:extLst>
                <a:ext uri="{FF2B5EF4-FFF2-40B4-BE49-F238E27FC236}">
                  <a16:creationId xmlns:a16="http://schemas.microsoft.com/office/drawing/2014/main" id="{BA5246C2-CC85-9628-7692-053B1DAC9A3E}"/>
                </a:ext>
              </a:extLst>
            </p:cNvPr>
            <p:cNvPicPr>
              <a:picLocks noChangeAspect="1"/>
            </p:cNvPicPr>
            <p:nvPr/>
          </p:nvPicPr>
          <p:blipFill>
            <a:blip r:embed="rId9"/>
            <a:stretch>
              <a:fillRect/>
            </a:stretch>
          </p:blipFill>
          <p:spPr>
            <a:xfrm>
              <a:off x="4838616" y="4123613"/>
              <a:ext cx="3603048" cy="1603387"/>
            </a:xfrm>
            <a:prstGeom prst="rect">
              <a:avLst/>
            </a:prstGeom>
          </p:spPr>
        </p:pic>
        <p:sp>
          <p:nvSpPr>
            <p:cNvPr id="16" name="TextBox 15">
              <a:extLst>
                <a:ext uri="{FF2B5EF4-FFF2-40B4-BE49-F238E27FC236}">
                  <a16:creationId xmlns:a16="http://schemas.microsoft.com/office/drawing/2014/main" id="{0DDE3C06-F7F7-BFA0-446B-1F28AA9628C1}"/>
                </a:ext>
              </a:extLst>
            </p:cNvPr>
            <p:cNvSpPr txBox="1">
              <a:spLocks/>
            </p:cNvSpPr>
            <p:nvPr/>
          </p:nvSpPr>
          <p:spPr>
            <a:xfrm>
              <a:off x="4838616" y="4423880"/>
              <a:ext cx="3180767" cy="74898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w="0"/>
                  <a:solidFill>
                    <a:srgbClr val="5B9BD5">
                      <a:lumMod val="50000"/>
                    </a:srgbClr>
                  </a:solidFill>
                  <a:effectLst>
                    <a:outerShdw blurRad="38100" dist="19050" dir="2700000" algn="tl" rotWithShape="0">
                      <a:prstClr val="black">
                        <a:alpha val="40000"/>
                      </a:prstClr>
                    </a:outerShdw>
                  </a:effectLst>
                  <a:uLnTx/>
                  <a:uFillTx/>
                  <a:latin typeface="#9Slide07 IcielLa Chic Pro Shad" panose="02000506090000020004" pitchFamily="2" charset="0"/>
                  <a:ea typeface="+mn-ea"/>
                  <a:cs typeface="Arial"/>
                  <a:sym typeface="Arial"/>
                </a:rPr>
                <a:t>ĐÁP ÁN: B</a:t>
              </a:r>
            </a:p>
          </p:txBody>
        </p:sp>
      </p:grpSp>
    </p:spTree>
    <p:extLst>
      <p:ext uri="{BB962C8B-B14F-4D97-AF65-F5344CB8AC3E}">
        <p14:creationId xmlns:p14="http://schemas.microsoft.com/office/powerpoint/2010/main" val="14736107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2250" fill="hold"/>
                                        <p:tgtEl>
                                          <p:spTgt spid="19"/>
                                        </p:tgtEl>
                                        <p:attrNameLst>
                                          <p:attrName>ppt_w</p:attrName>
                                        </p:attrNameLst>
                                      </p:cBhvr>
                                      <p:tavLst>
                                        <p:tav tm="0">
                                          <p:val>
                                            <p:fltVal val="0"/>
                                          </p:val>
                                        </p:tav>
                                        <p:tav tm="100000">
                                          <p:val>
                                            <p:strVal val="#ppt_w"/>
                                          </p:val>
                                        </p:tav>
                                      </p:tavLst>
                                    </p:anim>
                                    <p:anim calcmode="lin" valueType="num">
                                      <p:cBhvr>
                                        <p:cTn id="8" dur="2250" fill="hold"/>
                                        <p:tgtEl>
                                          <p:spTgt spid="19"/>
                                        </p:tgtEl>
                                        <p:attrNameLst>
                                          <p:attrName>ppt_h</p:attrName>
                                        </p:attrNameLst>
                                      </p:cBhvr>
                                      <p:tavLst>
                                        <p:tav tm="0">
                                          <p:val>
                                            <p:fltVal val="0"/>
                                          </p:val>
                                        </p:tav>
                                        <p:tav tm="100000">
                                          <p:val>
                                            <p:strVal val="#ppt_h"/>
                                          </p:val>
                                        </p:tav>
                                      </p:tavLst>
                                    </p:anim>
                                    <p:animEffect transition="in" filter="fade">
                                      <p:cBhvr>
                                        <p:cTn id="9" dur="2250"/>
                                        <p:tgtEl>
                                          <p:spTgt spid="19"/>
                                        </p:tgtEl>
                                      </p:cBhvr>
                                    </p:animEffect>
                                  </p:childTnLst>
                                </p:cTn>
                              </p:par>
                              <p:par>
                                <p:cTn id="10" presetID="42" presetClass="entr" presetSubtype="0" fill="hold" nodeType="withEffect">
                                  <p:stCondLst>
                                    <p:cond delay="175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750"/>
                                        <p:tgtEl>
                                          <p:spTgt spid="2"/>
                                        </p:tgtEl>
                                      </p:cBhvr>
                                    </p:animEffect>
                                    <p:anim calcmode="lin" valueType="num">
                                      <p:cBhvr>
                                        <p:cTn id="13" dur="1750" fill="hold"/>
                                        <p:tgtEl>
                                          <p:spTgt spid="2"/>
                                        </p:tgtEl>
                                        <p:attrNameLst>
                                          <p:attrName>ppt_x</p:attrName>
                                        </p:attrNameLst>
                                      </p:cBhvr>
                                      <p:tavLst>
                                        <p:tav tm="0">
                                          <p:val>
                                            <p:strVal val="#ppt_x"/>
                                          </p:val>
                                        </p:tav>
                                        <p:tav tm="100000">
                                          <p:val>
                                            <p:strVal val="#ppt_x"/>
                                          </p:val>
                                        </p:tav>
                                      </p:tavLst>
                                    </p:anim>
                                    <p:anim calcmode="lin" valueType="num">
                                      <p:cBhvr>
                                        <p:cTn id="14" dur="1750" fill="hold"/>
                                        <p:tgtEl>
                                          <p:spTgt spid="2"/>
                                        </p:tgtEl>
                                        <p:attrNameLst>
                                          <p:attrName>ppt_y</p:attrName>
                                        </p:attrNameLst>
                                      </p:cBhvr>
                                      <p:tavLst>
                                        <p:tav tm="0">
                                          <p:val>
                                            <p:strVal val="#ppt_y+.1"/>
                                          </p:val>
                                        </p:tav>
                                        <p:tav tm="100000">
                                          <p:val>
                                            <p:strVal val="#ppt_y"/>
                                          </p:val>
                                        </p:tav>
                                      </p:tavLst>
                                    </p:anim>
                                  </p:childTnLst>
                                </p:cTn>
                              </p:par>
                              <p:par>
                                <p:cTn id="15" presetID="14" presetClass="entr" presetSubtype="10" fill="hold" grpId="0" nodeType="withEffect">
                                  <p:stCondLst>
                                    <p:cond delay="375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2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8"/>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18"/>
                                        </p:tgtEl>
                                      </p:cBhvr>
                                    </p:animEffect>
                                    <p:animScale>
                                      <p:cBhvr>
                                        <p:cTn id="23" dur="250" autoRev="1" fill="hold"/>
                                        <p:tgtEl>
                                          <p:spTgt spid="18"/>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31"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 calcmode="lin" valueType="num">
                                      <p:cBhvr>
                                        <p:cTn id="28" dur="1000" fill="hold"/>
                                        <p:tgtEl>
                                          <p:spTgt spid="17"/>
                                        </p:tgtEl>
                                        <p:attrNameLst>
                                          <p:attrName>style.rotation</p:attrName>
                                        </p:attrNameLst>
                                      </p:cBhvr>
                                      <p:tavLst>
                                        <p:tav tm="0">
                                          <p:val>
                                            <p:fltVal val="90"/>
                                          </p:val>
                                        </p:tav>
                                        <p:tav tm="100000">
                                          <p:val>
                                            <p:fltVal val="0"/>
                                          </p:val>
                                        </p:tav>
                                      </p:tavLst>
                                    </p:anim>
                                    <p:animEffect transition="in" filter="fade">
                                      <p:cBhvr>
                                        <p:cTn id="29" dur="1000"/>
                                        <p:tgtEl>
                                          <p:spTgt spid="17"/>
                                        </p:tgtEl>
                                      </p:cBhvr>
                                    </p:animEffect>
                                  </p:childTnLst>
                                </p:cTn>
                              </p:par>
                            </p:childTnLst>
                          </p:cTn>
                        </p:par>
                      </p:childTnLst>
                    </p:cTn>
                  </p:par>
                </p:childTnLst>
              </p:cTn>
              <p:nextCondLst>
                <p:cond evt="onClick" delay="0">
                  <p:tgtEl>
                    <p:spTgt spid="18"/>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258D001-370C-5984-31B3-00038784886F}"/>
              </a:ext>
            </a:extLst>
          </p:cNvPr>
          <p:cNvGrpSpPr/>
          <p:nvPr/>
        </p:nvGrpSpPr>
        <p:grpSpPr>
          <a:xfrm>
            <a:off x="-1" y="5045066"/>
            <a:ext cx="12192001" cy="1812935"/>
            <a:chOff x="-1" y="5045066"/>
            <a:chExt cx="12192001" cy="1812934"/>
          </a:xfrm>
        </p:grpSpPr>
        <p:pic>
          <p:nvPicPr>
            <p:cNvPr id="4" name="BONG">
              <a:extLst>
                <a:ext uri="{FF2B5EF4-FFF2-40B4-BE49-F238E27FC236}">
                  <a16:creationId xmlns:a16="http://schemas.microsoft.com/office/drawing/2014/main" id="{10BD85DF-E683-0AC1-A5F4-7D179CD7B746}"/>
                </a:ext>
              </a:extLst>
            </p:cNvPr>
            <p:cNvPicPr/>
            <p:nvPr/>
          </p:nvPicPr>
          <p:blipFill rotWithShape="1">
            <a:blip r:embed="rId4"/>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723B6486-7D5D-6B98-4D7C-B1F40AE6A891}"/>
                </a:ext>
              </a:extLst>
            </p:cNvPr>
            <p:cNvPicPr/>
            <p:nvPr/>
          </p:nvPicPr>
          <p:blipFill rotWithShape="1">
            <a:blip r:embed="rId4"/>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8CE79360-0C01-6361-CB65-5B75B135E0FC}"/>
              </a:ext>
            </a:extLst>
          </p:cNvPr>
          <p:cNvPicPr>
            <a:picLocks noChangeAspect="1"/>
          </p:cNvPicPr>
          <p:nvPr/>
        </p:nvPicPr>
        <p:blipFill>
          <a:blip r:embed="rId5"/>
          <a:stretch>
            <a:fillRect/>
          </a:stretch>
        </p:blipFill>
        <p:spPr>
          <a:xfrm>
            <a:off x="2664198" y="-2"/>
            <a:ext cx="9340775" cy="5796417"/>
          </a:xfrm>
          <a:prstGeom prst="rect">
            <a:avLst/>
          </a:prstGeom>
        </p:spPr>
      </p:pic>
      <p:sp>
        <p:nvSpPr>
          <p:cNvPr id="7" name="NOIDUNG">
            <a:extLst>
              <a:ext uri="{FF2B5EF4-FFF2-40B4-BE49-F238E27FC236}">
                <a16:creationId xmlns:a16="http://schemas.microsoft.com/office/drawing/2014/main" id="{07DDB2EA-0539-94B5-A728-3C845C3428DC}"/>
              </a:ext>
            </a:extLst>
          </p:cNvPr>
          <p:cNvSpPr txBox="1"/>
          <p:nvPr/>
        </p:nvSpPr>
        <p:spPr>
          <a:xfrm>
            <a:off x="3218500" y="659320"/>
            <a:ext cx="8582492" cy="4893647"/>
          </a:xfrm>
          <a:prstGeom prst="rect">
            <a:avLst/>
          </a:prstGeom>
          <a:noFill/>
        </p:spPr>
        <p:txBody>
          <a:bodyPr wrap="square" rtlCol="0">
            <a:spAutoFit/>
          </a:bodyPr>
          <a:lstStyle/>
          <a:p>
            <a:r>
              <a:rPr lang="vi-VN" sz="3600" b="1" dirty="0">
                <a:latin typeface="+mj-lt"/>
              </a:rPr>
              <a:t>Câu 3: Về cách gieo vần, tiếng cuối của dòng lục hiệp với tiếng thứ mấy trong dòng bát?</a:t>
            </a:r>
            <a:endParaRPr lang="en-SG" sz="3600" b="1" dirty="0">
              <a:latin typeface="+mj-lt"/>
            </a:endParaRPr>
          </a:p>
          <a:p>
            <a:r>
              <a:rPr lang="vi-VN" sz="3600" dirty="0">
                <a:latin typeface="+mj-lt"/>
              </a:rPr>
              <a:t>A. Tiếng thứ năm.</a:t>
            </a:r>
            <a:endParaRPr lang="en-SG" sz="3600" dirty="0">
              <a:latin typeface="+mj-lt"/>
            </a:endParaRPr>
          </a:p>
          <a:p>
            <a:r>
              <a:rPr lang="vi-VN" sz="3600" dirty="0">
                <a:latin typeface="+mj-lt"/>
              </a:rPr>
              <a:t>B. Tiếng thứ sáu.</a:t>
            </a:r>
            <a:endParaRPr lang="en-SG" sz="3600" dirty="0">
              <a:latin typeface="+mj-lt"/>
            </a:endParaRPr>
          </a:p>
          <a:p>
            <a:r>
              <a:rPr lang="vi-VN" sz="3600" dirty="0">
                <a:latin typeface="+mj-lt"/>
              </a:rPr>
              <a:t>C. Tiếng thứ bảy.</a:t>
            </a:r>
            <a:endParaRPr lang="en-SG" sz="3600" dirty="0">
              <a:latin typeface="+mj-lt"/>
            </a:endParaRPr>
          </a:p>
          <a:p>
            <a:r>
              <a:rPr lang="vi-VN" sz="3600" dirty="0">
                <a:latin typeface="+mj-lt"/>
              </a:rPr>
              <a:t>D. Tiếng thứ tám.</a:t>
            </a:r>
            <a:endParaRPr lang="en-SG" sz="3600"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6000" i="0" strike="noStrike" kern="1200" cap="none" spc="0" normalizeH="0" baseline="0" noProof="0" dirty="0">
              <a:ln>
                <a:noFill/>
              </a:ln>
              <a:solidFill>
                <a:prstClr val="black"/>
              </a:solidFill>
              <a:effectLst/>
              <a:uLnTx/>
              <a:uFillTx/>
              <a:latin typeface="+mj-lt"/>
            </a:endParaRPr>
          </a:p>
        </p:txBody>
      </p:sp>
      <p:pic>
        <p:nvPicPr>
          <p:cNvPr id="18" name="nvnu">
            <a:extLst>
              <a:ext uri="{FF2B5EF4-FFF2-40B4-BE49-F238E27FC236}">
                <a16:creationId xmlns:a16="http://schemas.microsoft.com/office/drawing/2014/main" id="{6500A5D2-35FF-3E5B-BBF7-4D429174C11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508" y="3597861"/>
            <a:ext cx="3603048" cy="3603048"/>
          </a:xfrm>
          <a:prstGeom prst="rect">
            <a:avLst/>
          </a:prstGeom>
        </p:spPr>
      </p:pic>
      <p:pic>
        <p:nvPicPr>
          <p:cNvPr id="21" name="Picture 20" descr="Icon&#10;&#10;Description automatically generated">
            <a:hlinkClick r:id="rId7" action="ppaction://hlinksldjump"/>
            <a:extLst>
              <a:ext uri="{FF2B5EF4-FFF2-40B4-BE49-F238E27FC236}">
                <a16:creationId xmlns:a16="http://schemas.microsoft.com/office/drawing/2014/main" id="{E6BCCE3B-D370-69D1-6F3E-C9934D63E25E}"/>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grpSp>
        <p:nvGrpSpPr>
          <p:cNvPr id="17" name="DAPAN">
            <a:extLst>
              <a:ext uri="{FF2B5EF4-FFF2-40B4-BE49-F238E27FC236}">
                <a16:creationId xmlns:a16="http://schemas.microsoft.com/office/drawing/2014/main" id="{FB6F7859-F46F-1076-4DC6-16DC3EC347BE}"/>
              </a:ext>
            </a:extLst>
          </p:cNvPr>
          <p:cNvGrpSpPr>
            <a:grpSpLocks/>
          </p:cNvGrpSpPr>
          <p:nvPr/>
        </p:nvGrpSpPr>
        <p:grpSpPr>
          <a:xfrm>
            <a:off x="5511423" y="5149425"/>
            <a:ext cx="3603048" cy="1603387"/>
            <a:chOff x="4838616" y="4123613"/>
            <a:chExt cx="3603048" cy="1603387"/>
          </a:xfrm>
        </p:grpSpPr>
        <p:pic>
          <p:nvPicPr>
            <p:cNvPr id="14" name="Picture 13">
              <a:extLst>
                <a:ext uri="{FF2B5EF4-FFF2-40B4-BE49-F238E27FC236}">
                  <a16:creationId xmlns:a16="http://schemas.microsoft.com/office/drawing/2014/main" id="{BA5246C2-CC85-9628-7692-053B1DAC9A3E}"/>
                </a:ext>
              </a:extLst>
            </p:cNvPr>
            <p:cNvPicPr>
              <a:picLocks noChangeAspect="1"/>
            </p:cNvPicPr>
            <p:nvPr/>
          </p:nvPicPr>
          <p:blipFill>
            <a:blip r:embed="rId9"/>
            <a:stretch>
              <a:fillRect/>
            </a:stretch>
          </p:blipFill>
          <p:spPr>
            <a:xfrm>
              <a:off x="4838616" y="4123613"/>
              <a:ext cx="3603048" cy="1603387"/>
            </a:xfrm>
            <a:prstGeom prst="rect">
              <a:avLst/>
            </a:prstGeom>
          </p:spPr>
        </p:pic>
        <p:sp>
          <p:nvSpPr>
            <p:cNvPr id="16" name="TextBox 15">
              <a:extLst>
                <a:ext uri="{FF2B5EF4-FFF2-40B4-BE49-F238E27FC236}">
                  <a16:creationId xmlns:a16="http://schemas.microsoft.com/office/drawing/2014/main" id="{0DDE3C06-F7F7-BFA0-446B-1F28AA9628C1}"/>
                </a:ext>
              </a:extLst>
            </p:cNvPr>
            <p:cNvSpPr txBox="1">
              <a:spLocks/>
            </p:cNvSpPr>
            <p:nvPr/>
          </p:nvSpPr>
          <p:spPr>
            <a:xfrm>
              <a:off x="4838616" y="4423880"/>
              <a:ext cx="3180767" cy="74898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w="0"/>
                  <a:solidFill>
                    <a:srgbClr val="5B9BD5">
                      <a:lumMod val="50000"/>
                    </a:srgbClr>
                  </a:solidFill>
                  <a:effectLst>
                    <a:outerShdw blurRad="38100" dist="19050" dir="2700000" algn="tl" rotWithShape="0">
                      <a:prstClr val="black">
                        <a:alpha val="40000"/>
                      </a:prstClr>
                    </a:outerShdw>
                  </a:effectLst>
                  <a:uLnTx/>
                  <a:uFillTx/>
                  <a:latin typeface="#9Slide07 IcielLa Chic Pro Shad" panose="02000506090000020004" pitchFamily="2" charset="0"/>
                  <a:ea typeface="+mn-ea"/>
                  <a:cs typeface="Arial"/>
                  <a:sym typeface="Arial"/>
                </a:rPr>
                <a:t>ĐÁP ÁN: B</a:t>
              </a:r>
            </a:p>
          </p:txBody>
        </p:sp>
      </p:grpSp>
    </p:spTree>
    <p:extLst>
      <p:ext uri="{BB962C8B-B14F-4D97-AF65-F5344CB8AC3E}">
        <p14:creationId xmlns:p14="http://schemas.microsoft.com/office/powerpoint/2010/main" val="42311366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2250" fill="hold"/>
                                        <p:tgtEl>
                                          <p:spTgt spid="19"/>
                                        </p:tgtEl>
                                        <p:attrNameLst>
                                          <p:attrName>ppt_w</p:attrName>
                                        </p:attrNameLst>
                                      </p:cBhvr>
                                      <p:tavLst>
                                        <p:tav tm="0">
                                          <p:val>
                                            <p:fltVal val="0"/>
                                          </p:val>
                                        </p:tav>
                                        <p:tav tm="100000">
                                          <p:val>
                                            <p:strVal val="#ppt_w"/>
                                          </p:val>
                                        </p:tav>
                                      </p:tavLst>
                                    </p:anim>
                                    <p:anim calcmode="lin" valueType="num">
                                      <p:cBhvr>
                                        <p:cTn id="8" dur="2250" fill="hold"/>
                                        <p:tgtEl>
                                          <p:spTgt spid="19"/>
                                        </p:tgtEl>
                                        <p:attrNameLst>
                                          <p:attrName>ppt_h</p:attrName>
                                        </p:attrNameLst>
                                      </p:cBhvr>
                                      <p:tavLst>
                                        <p:tav tm="0">
                                          <p:val>
                                            <p:fltVal val="0"/>
                                          </p:val>
                                        </p:tav>
                                        <p:tav tm="100000">
                                          <p:val>
                                            <p:strVal val="#ppt_h"/>
                                          </p:val>
                                        </p:tav>
                                      </p:tavLst>
                                    </p:anim>
                                    <p:animEffect transition="in" filter="fade">
                                      <p:cBhvr>
                                        <p:cTn id="9" dur="2250"/>
                                        <p:tgtEl>
                                          <p:spTgt spid="19"/>
                                        </p:tgtEl>
                                      </p:cBhvr>
                                    </p:animEffect>
                                  </p:childTnLst>
                                </p:cTn>
                              </p:par>
                              <p:par>
                                <p:cTn id="10" presetID="42" presetClass="entr" presetSubtype="0" fill="hold" nodeType="withEffect">
                                  <p:stCondLst>
                                    <p:cond delay="175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750"/>
                                        <p:tgtEl>
                                          <p:spTgt spid="2"/>
                                        </p:tgtEl>
                                      </p:cBhvr>
                                    </p:animEffect>
                                    <p:anim calcmode="lin" valueType="num">
                                      <p:cBhvr>
                                        <p:cTn id="13" dur="1750" fill="hold"/>
                                        <p:tgtEl>
                                          <p:spTgt spid="2"/>
                                        </p:tgtEl>
                                        <p:attrNameLst>
                                          <p:attrName>ppt_x</p:attrName>
                                        </p:attrNameLst>
                                      </p:cBhvr>
                                      <p:tavLst>
                                        <p:tav tm="0">
                                          <p:val>
                                            <p:strVal val="#ppt_x"/>
                                          </p:val>
                                        </p:tav>
                                        <p:tav tm="100000">
                                          <p:val>
                                            <p:strVal val="#ppt_x"/>
                                          </p:val>
                                        </p:tav>
                                      </p:tavLst>
                                    </p:anim>
                                    <p:anim calcmode="lin" valueType="num">
                                      <p:cBhvr>
                                        <p:cTn id="14" dur="1750" fill="hold"/>
                                        <p:tgtEl>
                                          <p:spTgt spid="2"/>
                                        </p:tgtEl>
                                        <p:attrNameLst>
                                          <p:attrName>ppt_y</p:attrName>
                                        </p:attrNameLst>
                                      </p:cBhvr>
                                      <p:tavLst>
                                        <p:tav tm="0">
                                          <p:val>
                                            <p:strVal val="#ppt_y+.1"/>
                                          </p:val>
                                        </p:tav>
                                        <p:tav tm="100000">
                                          <p:val>
                                            <p:strVal val="#ppt_y"/>
                                          </p:val>
                                        </p:tav>
                                      </p:tavLst>
                                    </p:anim>
                                  </p:childTnLst>
                                </p:cTn>
                              </p:par>
                              <p:par>
                                <p:cTn id="15" presetID="14" presetClass="entr" presetSubtype="10" fill="hold" grpId="0" nodeType="withEffect">
                                  <p:stCondLst>
                                    <p:cond delay="375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2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8"/>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18"/>
                                        </p:tgtEl>
                                      </p:cBhvr>
                                    </p:animEffect>
                                    <p:animScale>
                                      <p:cBhvr>
                                        <p:cTn id="23" dur="250" autoRev="1" fill="hold"/>
                                        <p:tgtEl>
                                          <p:spTgt spid="18"/>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31"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 calcmode="lin" valueType="num">
                                      <p:cBhvr>
                                        <p:cTn id="28" dur="1000" fill="hold"/>
                                        <p:tgtEl>
                                          <p:spTgt spid="17"/>
                                        </p:tgtEl>
                                        <p:attrNameLst>
                                          <p:attrName>style.rotation</p:attrName>
                                        </p:attrNameLst>
                                      </p:cBhvr>
                                      <p:tavLst>
                                        <p:tav tm="0">
                                          <p:val>
                                            <p:fltVal val="90"/>
                                          </p:val>
                                        </p:tav>
                                        <p:tav tm="100000">
                                          <p:val>
                                            <p:fltVal val="0"/>
                                          </p:val>
                                        </p:tav>
                                      </p:tavLst>
                                    </p:anim>
                                    <p:animEffect transition="in" filter="fade">
                                      <p:cBhvr>
                                        <p:cTn id="29" dur="1000"/>
                                        <p:tgtEl>
                                          <p:spTgt spid="17"/>
                                        </p:tgtEl>
                                      </p:cBhvr>
                                    </p:animEffect>
                                  </p:childTnLst>
                                </p:cTn>
                              </p:par>
                            </p:childTnLst>
                          </p:cTn>
                        </p:par>
                      </p:childTnLst>
                    </p:cTn>
                  </p:par>
                </p:childTnLst>
              </p:cTn>
              <p:nextCondLst>
                <p:cond evt="onClick" delay="0">
                  <p:tgtEl>
                    <p:spTgt spid="18"/>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258D001-370C-5984-31B3-00038784886F}"/>
              </a:ext>
            </a:extLst>
          </p:cNvPr>
          <p:cNvGrpSpPr/>
          <p:nvPr/>
        </p:nvGrpSpPr>
        <p:grpSpPr>
          <a:xfrm>
            <a:off x="-1" y="5045066"/>
            <a:ext cx="12192001" cy="1812935"/>
            <a:chOff x="-1" y="5045066"/>
            <a:chExt cx="12192001" cy="1812934"/>
          </a:xfrm>
        </p:grpSpPr>
        <p:pic>
          <p:nvPicPr>
            <p:cNvPr id="4" name="BONG">
              <a:extLst>
                <a:ext uri="{FF2B5EF4-FFF2-40B4-BE49-F238E27FC236}">
                  <a16:creationId xmlns:a16="http://schemas.microsoft.com/office/drawing/2014/main" id="{10BD85DF-E683-0AC1-A5F4-7D179CD7B746}"/>
                </a:ext>
              </a:extLst>
            </p:cNvPr>
            <p:cNvPicPr/>
            <p:nvPr/>
          </p:nvPicPr>
          <p:blipFill rotWithShape="1">
            <a:blip r:embed="rId4"/>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723B6486-7D5D-6B98-4D7C-B1F40AE6A891}"/>
                </a:ext>
              </a:extLst>
            </p:cNvPr>
            <p:cNvPicPr/>
            <p:nvPr/>
          </p:nvPicPr>
          <p:blipFill rotWithShape="1">
            <a:blip r:embed="rId4"/>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8CE79360-0C01-6361-CB65-5B75B135E0FC}"/>
              </a:ext>
            </a:extLst>
          </p:cNvPr>
          <p:cNvPicPr>
            <a:picLocks noChangeAspect="1"/>
          </p:cNvPicPr>
          <p:nvPr/>
        </p:nvPicPr>
        <p:blipFill>
          <a:blip r:embed="rId5"/>
          <a:stretch>
            <a:fillRect/>
          </a:stretch>
        </p:blipFill>
        <p:spPr>
          <a:xfrm>
            <a:off x="2664198" y="-2"/>
            <a:ext cx="9340775" cy="5703615"/>
          </a:xfrm>
          <a:prstGeom prst="rect">
            <a:avLst/>
          </a:prstGeom>
        </p:spPr>
      </p:pic>
      <p:sp>
        <p:nvSpPr>
          <p:cNvPr id="7" name="NOIDUNG">
            <a:extLst>
              <a:ext uri="{FF2B5EF4-FFF2-40B4-BE49-F238E27FC236}">
                <a16:creationId xmlns:a16="http://schemas.microsoft.com/office/drawing/2014/main" id="{07DDB2EA-0539-94B5-A728-3C845C3428DC}"/>
              </a:ext>
            </a:extLst>
          </p:cNvPr>
          <p:cNvSpPr txBox="1"/>
          <p:nvPr/>
        </p:nvSpPr>
        <p:spPr>
          <a:xfrm>
            <a:off x="3134427" y="713888"/>
            <a:ext cx="8524172" cy="4647426"/>
          </a:xfrm>
          <a:prstGeom prst="rect">
            <a:avLst/>
          </a:prstGeom>
          <a:noFill/>
        </p:spPr>
        <p:txBody>
          <a:bodyPr wrap="square" rtlCol="0">
            <a:spAutoFit/>
          </a:bodyPr>
          <a:lstStyle/>
          <a:p>
            <a:r>
              <a:rPr lang="vi-VN" sz="3600" b="1" dirty="0">
                <a:latin typeface="+mj-lt"/>
              </a:rPr>
              <a:t>Câu 4: Mỗi khổ thơ trong văn bản gồm bao nhiêu dòng?</a:t>
            </a:r>
            <a:endParaRPr lang="en-SG" sz="3600" b="1" dirty="0">
              <a:latin typeface="+mj-lt"/>
            </a:endParaRPr>
          </a:p>
          <a:p>
            <a:r>
              <a:rPr lang="vi-VN" sz="3600" dirty="0">
                <a:latin typeface="+mj-lt"/>
              </a:rPr>
              <a:t>A. 2 dòng.              </a:t>
            </a:r>
            <a:endParaRPr lang="en-SG" sz="3600" dirty="0">
              <a:latin typeface="+mj-lt"/>
            </a:endParaRPr>
          </a:p>
          <a:p>
            <a:r>
              <a:rPr lang="vi-VN" sz="3600" dirty="0">
                <a:latin typeface="+mj-lt"/>
              </a:rPr>
              <a:t>B. 3 dòng.              </a:t>
            </a:r>
            <a:endParaRPr lang="en-SG" sz="3600" dirty="0">
              <a:latin typeface="+mj-lt"/>
            </a:endParaRPr>
          </a:p>
          <a:p>
            <a:r>
              <a:rPr lang="vi-VN" sz="3600" dirty="0">
                <a:latin typeface="+mj-lt"/>
              </a:rPr>
              <a:t>C. 4 dòng.              </a:t>
            </a:r>
            <a:endParaRPr lang="en-SG" sz="3600" dirty="0">
              <a:latin typeface="+mj-lt"/>
            </a:endParaRPr>
          </a:p>
          <a:p>
            <a:r>
              <a:rPr lang="vi-VN" sz="3600" dirty="0">
                <a:latin typeface="+mj-lt"/>
              </a:rPr>
              <a:t>D. 5 dòng.</a:t>
            </a:r>
            <a:endParaRPr lang="en-SG" sz="3600" dirty="0">
              <a:latin typeface="+mj-lt"/>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SG" sz="8000" i="0" strike="noStrike" kern="0" cap="none" spc="0" normalizeH="0" baseline="0" noProof="0" dirty="0">
              <a:ln>
                <a:noFill/>
              </a:ln>
              <a:solidFill>
                <a:srgbClr val="000000"/>
              </a:solidFill>
              <a:effectLst/>
              <a:uLnTx/>
              <a:uFillTx/>
              <a:latin typeface="+mj-lt"/>
              <a:cs typeface="Arial"/>
              <a:sym typeface="Arial"/>
            </a:endParaRPr>
          </a:p>
        </p:txBody>
      </p:sp>
      <p:pic>
        <p:nvPicPr>
          <p:cNvPr id="18" name="nvnu">
            <a:extLst>
              <a:ext uri="{FF2B5EF4-FFF2-40B4-BE49-F238E27FC236}">
                <a16:creationId xmlns:a16="http://schemas.microsoft.com/office/drawing/2014/main" id="{6500A5D2-35FF-3E5B-BBF7-4D429174C11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6601" y="3701344"/>
            <a:ext cx="3396081" cy="3396081"/>
          </a:xfrm>
          <a:prstGeom prst="rect">
            <a:avLst/>
          </a:prstGeom>
        </p:spPr>
      </p:pic>
      <p:pic>
        <p:nvPicPr>
          <p:cNvPr id="21" name="Picture 20" descr="Icon&#10;&#10;Description automatically generated">
            <a:hlinkClick r:id="rId7" action="ppaction://hlinksldjump"/>
            <a:extLst>
              <a:ext uri="{FF2B5EF4-FFF2-40B4-BE49-F238E27FC236}">
                <a16:creationId xmlns:a16="http://schemas.microsoft.com/office/drawing/2014/main" id="{E6BCCE3B-D370-69D1-6F3E-C9934D63E25E}"/>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grpSp>
        <p:nvGrpSpPr>
          <p:cNvPr id="17" name="DAPAN">
            <a:extLst>
              <a:ext uri="{FF2B5EF4-FFF2-40B4-BE49-F238E27FC236}">
                <a16:creationId xmlns:a16="http://schemas.microsoft.com/office/drawing/2014/main" id="{FB6F7859-F46F-1076-4DC6-16DC3EC347BE}"/>
              </a:ext>
            </a:extLst>
          </p:cNvPr>
          <p:cNvGrpSpPr>
            <a:grpSpLocks/>
          </p:cNvGrpSpPr>
          <p:nvPr/>
        </p:nvGrpSpPr>
        <p:grpSpPr>
          <a:xfrm>
            <a:off x="5594988" y="5048542"/>
            <a:ext cx="3603048" cy="1603387"/>
            <a:chOff x="4838616" y="4123613"/>
            <a:chExt cx="3603048" cy="1603387"/>
          </a:xfrm>
        </p:grpSpPr>
        <p:pic>
          <p:nvPicPr>
            <p:cNvPr id="14" name="Picture 13">
              <a:extLst>
                <a:ext uri="{FF2B5EF4-FFF2-40B4-BE49-F238E27FC236}">
                  <a16:creationId xmlns:a16="http://schemas.microsoft.com/office/drawing/2014/main" id="{BA5246C2-CC85-9628-7692-053B1DAC9A3E}"/>
                </a:ext>
              </a:extLst>
            </p:cNvPr>
            <p:cNvPicPr>
              <a:picLocks noChangeAspect="1"/>
            </p:cNvPicPr>
            <p:nvPr/>
          </p:nvPicPr>
          <p:blipFill>
            <a:blip r:embed="rId9"/>
            <a:stretch>
              <a:fillRect/>
            </a:stretch>
          </p:blipFill>
          <p:spPr>
            <a:xfrm>
              <a:off x="4838616" y="4123613"/>
              <a:ext cx="3603048" cy="1603387"/>
            </a:xfrm>
            <a:prstGeom prst="rect">
              <a:avLst/>
            </a:prstGeom>
          </p:spPr>
        </p:pic>
        <p:sp>
          <p:nvSpPr>
            <p:cNvPr id="16" name="TextBox 15">
              <a:extLst>
                <a:ext uri="{FF2B5EF4-FFF2-40B4-BE49-F238E27FC236}">
                  <a16:creationId xmlns:a16="http://schemas.microsoft.com/office/drawing/2014/main" id="{0DDE3C06-F7F7-BFA0-446B-1F28AA9628C1}"/>
                </a:ext>
              </a:extLst>
            </p:cNvPr>
            <p:cNvSpPr txBox="1">
              <a:spLocks/>
            </p:cNvSpPr>
            <p:nvPr/>
          </p:nvSpPr>
          <p:spPr>
            <a:xfrm>
              <a:off x="4838616" y="4423880"/>
              <a:ext cx="3180767" cy="74898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w="0"/>
                  <a:solidFill>
                    <a:srgbClr val="5B9BD5">
                      <a:lumMod val="50000"/>
                    </a:srgbClr>
                  </a:solidFill>
                  <a:effectLst>
                    <a:outerShdw blurRad="38100" dist="19050" dir="2700000" algn="tl" rotWithShape="0">
                      <a:prstClr val="black">
                        <a:alpha val="40000"/>
                      </a:prstClr>
                    </a:outerShdw>
                  </a:effectLst>
                  <a:uLnTx/>
                  <a:uFillTx/>
                  <a:latin typeface="#9Slide07 IcielLa Chic Pro Shad" panose="02000506090000020004" pitchFamily="2" charset="0"/>
                  <a:ea typeface="+mn-ea"/>
                  <a:cs typeface="Arial"/>
                  <a:sym typeface="Arial"/>
                </a:rPr>
                <a:t>ĐÁP ÁN: C</a:t>
              </a:r>
            </a:p>
          </p:txBody>
        </p:sp>
      </p:grpSp>
    </p:spTree>
    <p:extLst>
      <p:ext uri="{BB962C8B-B14F-4D97-AF65-F5344CB8AC3E}">
        <p14:creationId xmlns:p14="http://schemas.microsoft.com/office/powerpoint/2010/main" val="22257920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2250" fill="hold"/>
                                        <p:tgtEl>
                                          <p:spTgt spid="19"/>
                                        </p:tgtEl>
                                        <p:attrNameLst>
                                          <p:attrName>ppt_w</p:attrName>
                                        </p:attrNameLst>
                                      </p:cBhvr>
                                      <p:tavLst>
                                        <p:tav tm="0">
                                          <p:val>
                                            <p:fltVal val="0"/>
                                          </p:val>
                                        </p:tav>
                                        <p:tav tm="100000">
                                          <p:val>
                                            <p:strVal val="#ppt_w"/>
                                          </p:val>
                                        </p:tav>
                                      </p:tavLst>
                                    </p:anim>
                                    <p:anim calcmode="lin" valueType="num">
                                      <p:cBhvr>
                                        <p:cTn id="8" dur="2250" fill="hold"/>
                                        <p:tgtEl>
                                          <p:spTgt spid="19"/>
                                        </p:tgtEl>
                                        <p:attrNameLst>
                                          <p:attrName>ppt_h</p:attrName>
                                        </p:attrNameLst>
                                      </p:cBhvr>
                                      <p:tavLst>
                                        <p:tav tm="0">
                                          <p:val>
                                            <p:fltVal val="0"/>
                                          </p:val>
                                        </p:tav>
                                        <p:tav tm="100000">
                                          <p:val>
                                            <p:strVal val="#ppt_h"/>
                                          </p:val>
                                        </p:tav>
                                      </p:tavLst>
                                    </p:anim>
                                    <p:animEffect transition="in" filter="fade">
                                      <p:cBhvr>
                                        <p:cTn id="9" dur="2250"/>
                                        <p:tgtEl>
                                          <p:spTgt spid="19"/>
                                        </p:tgtEl>
                                      </p:cBhvr>
                                    </p:animEffect>
                                  </p:childTnLst>
                                </p:cTn>
                              </p:par>
                              <p:par>
                                <p:cTn id="10" presetID="42" presetClass="entr" presetSubtype="0" fill="hold" nodeType="withEffect">
                                  <p:stCondLst>
                                    <p:cond delay="175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750"/>
                                        <p:tgtEl>
                                          <p:spTgt spid="2"/>
                                        </p:tgtEl>
                                      </p:cBhvr>
                                    </p:animEffect>
                                    <p:anim calcmode="lin" valueType="num">
                                      <p:cBhvr>
                                        <p:cTn id="13" dur="1750" fill="hold"/>
                                        <p:tgtEl>
                                          <p:spTgt spid="2"/>
                                        </p:tgtEl>
                                        <p:attrNameLst>
                                          <p:attrName>ppt_x</p:attrName>
                                        </p:attrNameLst>
                                      </p:cBhvr>
                                      <p:tavLst>
                                        <p:tav tm="0">
                                          <p:val>
                                            <p:strVal val="#ppt_x"/>
                                          </p:val>
                                        </p:tav>
                                        <p:tav tm="100000">
                                          <p:val>
                                            <p:strVal val="#ppt_x"/>
                                          </p:val>
                                        </p:tav>
                                      </p:tavLst>
                                    </p:anim>
                                    <p:anim calcmode="lin" valueType="num">
                                      <p:cBhvr>
                                        <p:cTn id="14" dur="1750" fill="hold"/>
                                        <p:tgtEl>
                                          <p:spTgt spid="2"/>
                                        </p:tgtEl>
                                        <p:attrNameLst>
                                          <p:attrName>ppt_y</p:attrName>
                                        </p:attrNameLst>
                                      </p:cBhvr>
                                      <p:tavLst>
                                        <p:tav tm="0">
                                          <p:val>
                                            <p:strVal val="#ppt_y+.1"/>
                                          </p:val>
                                        </p:tav>
                                        <p:tav tm="100000">
                                          <p:val>
                                            <p:strVal val="#ppt_y"/>
                                          </p:val>
                                        </p:tav>
                                      </p:tavLst>
                                    </p:anim>
                                  </p:childTnLst>
                                </p:cTn>
                              </p:par>
                              <p:par>
                                <p:cTn id="15" presetID="14" presetClass="entr" presetSubtype="10" fill="hold" grpId="0" nodeType="withEffect">
                                  <p:stCondLst>
                                    <p:cond delay="375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2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8"/>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18"/>
                                        </p:tgtEl>
                                      </p:cBhvr>
                                    </p:animEffect>
                                    <p:animScale>
                                      <p:cBhvr>
                                        <p:cTn id="23" dur="250" autoRev="1" fill="hold"/>
                                        <p:tgtEl>
                                          <p:spTgt spid="18"/>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31"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 calcmode="lin" valueType="num">
                                      <p:cBhvr>
                                        <p:cTn id="28" dur="1000" fill="hold"/>
                                        <p:tgtEl>
                                          <p:spTgt spid="17"/>
                                        </p:tgtEl>
                                        <p:attrNameLst>
                                          <p:attrName>style.rotation</p:attrName>
                                        </p:attrNameLst>
                                      </p:cBhvr>
                                      <p:tavLst>
                                        <p:tav tm="0">
                                          <p:val>
                                            <p:fltVal val="90"/>
                                          </p:val>
                                        </p:tav>
                                        <p:tav tm="100000">
                                          <p:val>
                                            <p:fltVal val="0"/>
                                          </p:val>
                                        </p:tav>
                                      </p:tavLst>
                                    </p:anim>
                                    <p:animEffect transition="in" filter="fade">
                                      <p:cBhvr>
                                        <p:cTn id="29" dur="1000"/>
                                        <p:tgtEl>
                                          <p:spTgt spid="17"/>
                                        </p:tgtEl>
                                      </p:cBhvr>
                                    </p:animEffect>
                                  </p:childTnLst>
                                </p:cTn>
                              </p:par>
                            </p:childTnLst>
                          </p:cTn>
                        </p:par>
                      </p:childTnLst>
                    </p:cTn>
                  </p:par>
                </p:childTnLst>
              </p:cTn>
              <p:nextCondLst>
                <p:cond evt="onClick" delay="0">
                  <p:tgtEl>
                    <p:spTgt spid="18"/>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258D001-370C-5984-31B3-00038784886F}"/>
              </a:ext>
            </a:extLst>
          </p:cNvPr>
          <p:cNvGrpSpPr/>
          <p:nvPr/>
        </p:nvGrpSpPr>
        <p:grpSpPr>
          <a:xfrm>
            <a:off x="-1" y="5045066"/>
            <a:ext cx="12192001" cy="1812935"/>
            <a:chOff x="-1" y="5045066"/>
            <a:chExt cx="12192001" cy="1812934"/>
          </a:xfrm>
        </p:grpSpPr>
        <p:pic>
          <p:nvPicPr>
            <p:cNvPr id="4" name="BONG">
              <a:extLst>
                <a:ext uri="{FF2B5EF4-FFF2-40B4-BE49-F238E27FC236}">
                  <a16:creationId xmlns:a16="http://schemas.microsoft.com/office/drawing/2014/main" id="{10BD85DF-E683-0AC1-A5F4-7D179CD7B746}"/>
                </a:ext>
              </a:extLst>
            </p:cNvPr>
            <p:cNvPicPr/>
            <p:nvPr/>
          </p:nvPicPr>
          <p:blipFill rotWithShape="1">
            <a:blip r:embed="rId4"/>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723B6486-7D5D-6B98-4D7C-B1F40AE6A891}"/>
                </a:ext>
              </a:extLst>
            </p:cNvPr>
            <p:cNvPicPr/>
            <p:nvPr/>
          </p:nvPicPr>
          <p:blipFill rotWithShape="1">
            <a:blip r:embed="rId4"/>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8CE79360-0C01-6361-CB65-5B75B135E0FC}"/>
              </a:ext>
            </a:extLst>
          </p:cNvPr>
          <p:cNvPicPr>
            <a:picLocks noChangeAspect="1"/>
          </p:cNvPicPr>
          <p:nvPr/>
        </p:nvPicPr>
        <p:blipFill>
          <a:blip r:embed="rId5"/>
          <a:stretch>
            <a:fillRect/>
          </a:stretch>
        </p:blipFill>
        <p:spPr>
          <a:xfrm>
            <a:off x="2664198" y="-2"/>
            <a:ext cx="9340775" cy="5201099"/>
          </a:xfrm>
          <a:prstGeom prst="rect">
            <a:avLst/>
          </a:prstGeom>
        </p:spPr>
      </p:pic>
      <p:sp>
        <p:nvSpPr>
          <p:cNvPr id="7" name="NOIDUNG">
            <a:extLst>
              <a:ext uri="{FF2B5EF4-FFF2-40B4-BE49-F238E27FC236}">
                <a16:creationId xmlns:a16="http://schemas.microsoft.com/office/drawing/2014/main" id="{07DDB2EA-0539-94B5-A728-3C845C3428DC}"/>
              </a:ext>
            </a:extLst>
          </p:cNvPr>
          <p:cNvSpPr txBox="1"/>
          <p:nvPr/>
        </p:nvSpPr>
        <p:spPr>
          <a:xfrm>
            <a:off x="2978985" y="649135"/>
            <a:ext cx="8711200" cy="3046988"/>
          </a:xfrm>
          <a:prstGeom prst="rect">
            <a:avLst/>
          </a:prstGeom>
          <a:noFill/>
        </p:spPr>
        <p:txBody>
          <a:bodyPr wrap="square" rtlCol="0">
            <a:spAutoFit/>
          </a:bodyPr>
          <a:lstStyle/>
          <a:p>
            <a:r>
              <a:rPr lang="vi-VN" sz="3200" b="1" dirty="0">
                <a:latin typeface="+mj-lt"/>
              </a:rPr>
              <a:t>Câu 5: Vần của tiếng cuối dòng thất đầu tiên và tiếng thứ năm của dòng thất tiếp theo là vần gì?</a:t>
            </a:r>
            <a:endParaRPr lang="en-SG" sz="3200" b="1" dirty="0">
              <a:latin typeface="+mj-lt"/>
            </a:endParaRPr>
          </a:p>
          <a:p>
            <a:r>
              <a:rPr lang="vi-VN" sz="3200" dirty="0">
                <a:latin typeface="+mj-lt"/>
              </a:rPr>
              <a:t>A. Vần bằng.</a:t>
            </a:r>
            <a:endParaRPr lang="en-SG" sz="3200" dirty="0">
              <a:latin typeface="+mj-lt"/>
            </a:endParaRPr>
          </a:p>
          <a:p>
            <a:r>
              <a:rPr lang="vi-VN" sz="3200" dirty="0">
                <a:latin typeface="+mj-lt"/>
              </a:rPr>
              <a:t>B. Vần trắc.</a:t>
            </a:r>
            <a:endParaRPr lang="en-SG" sz="3200" dirty="0">
              <a:latin typeface="+mj-lt"/>
            </a:endParaRPr>
          </a:p>
          <a:p>
            <a:r>
              <a:rPr lang="vi-VN" sz="3200" dirty="0">
                <a:latin typeface="+mj-lt"/>
              </a:rPr>
              <a:t>C. Vần lưng.</a:t>
            </a:r>
            <a:endParaRPr lang="en-SG" sz="3200" dirty="0">
              <a:latin typeface="+mj-lt"/>
            </a:endParaRPr>
          </a:p>
          <a:p>
            <a:r>
              <a:rPr lang="vi-VN" sz="3200" dirty="0">
                <a:latin typeface="+mj-lt"/>
              </a:rPr>
              <a:t>D. Không vần.</a:t>
            </a:r>
            <a:endParaRPr lang="en-SG" sz="3200" dirty="0">
              <a:latin typeface="+mj-lt"/>
            </a:endParaRPr>
          </a:p>
        </p:txBody>
      </p:sp>
      <p:pic>
        <p:nvPicPr>
          <p:cNvPr id="18" name="nvnu">
            <a:extLst>
              <a:ext uri="{FF2B5EF4-FFF2-40B4-BE49-F238E27FC236}">
                <a16:creationId xmlns:a16="http://schemas.microsoft.com/office/drawing/2014/main" id="{6500A5D2-35FF-3E5B-BBF7-4D429174C11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87029" y="3686306"/>
            <a:ext cx="3426158" cy="3426158"/>
          </a:xfrm>
          <a:prstGeom prst="rect">
            <a:avLst/>
          </a:prstGeom>
        </p:spPr>
      </p:pic>
      <p:pic>
        <p:nvPicPr>
          <p:cNvPr id="21" name="Picture 20" descr="Icon&#10;&#10;Description automatically generated">
            <a:hlinkClick r:id="rId7" action="ppaction://hlinksldjump"/>
            <a:extLst>
              <a:ext uri="{FF2B5EF4-FFF2-40B4-BE49-F238E27FC236}">
                <a16:creationId xmlns:a16="http://schemas.microsoft.com/office/drawing/2014/main" id="{E6BCCE3B-D370-69D1-6F3E-C9934D63E25E}"/>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grpSp>
        <p:nvGrpSpPr>
          <p:cNvPr id="17" name="DAPAN">
            <a:extLst>
              <a:ext uri="{FF2B5EF4-FFF2-40B4-BE49-F238E27FC236}">
                <a16:creationId xmlns:a16="http://schemas.microsoft.com/office/drawing/2014/main" id="{FB6F7859-F46F-1076-4DC6-16DC3EC347BE}"/>
              </a:ext>
            </a:extLst>
          </p:cNvPr>
          <p:cNvGrpSpPr>
            <a:grpSpLocks/>
          </p:cNvGrpSpPr>
          <p:nvPr/>
        </p:nvGrpSpPr>
        <p:grpSpPr>
          <a:xfrm>
            <a:off x="5564808" y="4605478"/>
            <a:ext cx="3603048" cy="1603387"/>
            <a:chOff x="4838616" y="4123613"/>
            <a:chExt cx="3603048" cy="1603387"/>
          </a:xfrm>
        </p:grpSpPr>
        <p:pic>
          <p:nvPicPr>
            <p:cNvPr id="14" name="Picture 13">
              <a:extLst>
                <a:ext uri="{FF2B5EF4-FFF2-40B4-BE49-F238E27FC236}">
                  <a16:creationId xmlns:a16="http://schemas.microsoft.com/office/drawing/2014/main" id="{BA5246C2-CC85-9628-7692-053B1DAC9A3E}"/>
                </a:ext>
              </a:extLst>
            </p:cNvPr>
            <p:cNvPicPr>
              <a:picLocks noChangeAspect="1"/>
            </p:cNvPicPr>
            <p:nvPr/>
          </p:nvPicPr>
          <p:blipFill>
            <a:blip r:embed="rId9"/>
            <a:stretch>
              <a:fillRect/>
            </a:stretch>
          </p:blipFill>
          <p:spPr>
            <a:xfrm>
              <a:off x="4838616" y="4123613"/>
              <a:ext cx="3603048" cy="1603387"/>
            </a:xfrm>
            <a:prstGeom prst="rect">
              <a:avLst/>
            </a:prstGeom>
          </p:spPr>
        </p:pic>
        <p:sp>
          <p:nvSpPr>
            <p:cNvPr id="16" name="TextBox 15">
              <a:extLst>
                <a:ext uri="{FF2B5EF4-FFF2-40B4-BE49-F238E27FC236}">
                  <a16:creationId xmlns:a16="http://schemas.microsoft.com/office/drawing/2014/main" id="{0DDE3C06-F7F7-BFA0-446B-1F28AA9628C1}"/>
                </a:ext>
              </a:extLst>
            </p:cNvPr>
            <p:cNvSpPr txBox="1">
              <a:spLocks/>
            </p:cNvSpPr>
            <p:nvPr/>
          </p:nvSpPr>
          <p:spPr>
            <a:xfrm>
              <a:off x="4838616" y="4423880"/>
              <a:ext cx="3180767" cy="74898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w="0"/>
                  <a:solidFill>
                    <a:srgbClr val="5B9BD5">
                      <a:lumMod val="50000"/>
                    </a:srgbClr>
                  </a:solidFill>
                  <a:effectLst>
                    <a:outerShdw blurRad="38100" dist="19050" dir="2700000" algn="tl" rotWithShape="0">
                      <a:prstClr val="black">
                        <a:alpha val="40000"/>
                      </a:prstClr>
                    </a:outerShdw>
                  </a:effectLst>
                  <a:uLnTx/>
                  <a:uFillTx/>
                  <a:latin typeface="#9Slide07 IcielLa Chic Pro Shad" panose="02000506090000020004" pitchFamily="2" charset="0"/>
                  <a:ea typeface="+mn-ea"/>
                  <a:cs typeface="Arial"/>
                  <a:sym typeface="Arial"/>
                </a:rPr>
                <a:t>ĐÁP ÁN: B </a:t>
              </a:r>
            </a:p>
          </p:txBody>
        </p:sp>
      </p:grpSp>
    </p:spTree>
    <p:extLst>
      <p:ext uri="{BB962C8B-B14F-4D97-AF65-F5344CB8AC3E}">
        <p14:creationId xmlns:p14="http://schemas.microsoft.com/office/powerpoint/2010/main" val="39224877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2250" fill="hold"/>
                                        <p:tgtEl>
                                          <p:spTgt spid="19"/>
                                        </p:tgtEl>
                                        <p:attrNameLst>
                                          <p:attrName>ppt_w</p:attrName>
                                        </p:attrNameLst>
                                      </p:cBhvr>
                                      <p:tavLst>
                                        <p:tav tm="0">
                                          <p:val>
                                            <p:fltVal val="0"/>
                                          </p:val>
                                        </p:tav>
                                        <p:tav tm="100000">
                                          <p:val>
                                            <p:strVal val="#ppt_w"/>
                                          </p:val>
                                        </p:tav>
                                      </p:tavLst>
                                    </p:anim>
                                    <p:anim calcmode="lin" valueType="num">
                                      <p:cBhvr>
                                        <p:cTn id="8" dur="2250" fill="hold"/>
                                        <p:tgtEl>
                                          <p:spTgt spid="19"/>
                                        </p:tgtEl>
                                        <p:attrNameLst>
                                          <p:attrName>ppt_h</p:attrName>
                                        </p:attrNameLst>
                                      </p:cBhvr>
                                      <p:tavLst>
                                        <p:tav tm="0">
                                          <p:val>
                                            <p:fltVal val="0"/>
                                          </p:val>
                                        </p:tav>
                                        <p:tav tm="100000">
                                          <p:val>
                                            <p:strVal val="#ppt_h"/>
                                          </p:val>
                                        </p:tav>
                                      </p:tavLst>
                                    </p:anim>
                                    <p:animEffect transition="in" filter="fade">
                                      <p:cBhvr>
                                        <p:cTn id="9" dur="2250"/>
                                        <p:tgtEl>
                                          <p:spTgt spid="19"/>
                                        </p:tgtEl>
                                      </p:cBhvr>
                                    </p:animEffect>
                                  </p:childTnLst>
                                </p:cTn>
                              </p:par>
                              <p:par>
                                <p:cTn id="10" presetID="42" presetClass="entr" presetSubtype="0" fill="hold" nodeType="withEffect">
                                  <p:stCondLst>
                                    <p:cond delay="175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750"/>
                                        <p:tgtEl>
                                          <p:spTgt spid="2"/>
                                        </p:tgtEl>
                                      </p:cBhvr>
                                    </p:animEffect>
                                    <p:anim calcmode="lin" valueType="num">
                                      <p:cBhvr>
                                        <p:cTn id="13" dur="1750" fill="hold"/>
                                        <p:tgtEl>
                                          <p:spTgt spid="2"/>
                                        </p:tgtEl>
                                        <p:attrNameLst>
                                          <p:attrName>ppt_x</p:attrName>
                                        </p:attrNameLst>
                                      </p:cBhvr>
                                      <p:tavLst>
                                        <p:tav tm="0">
                                          <p:val>
                                            <p:strVal val="#ppt_x"/>
                                          </p:val>
                                        </p:tav>
                                        <p:tav tm="100000">
                                          <p:val>
                                            <p:strVal val="#ppt_x"/>
                                          </p:val>
                                        </p:tav>
                                      </p:tavLst>
                                    </p:anim>
                                    <p:anim calcmode="lin" valueType="num">
                                      <p:cBhvr>
                                        <p:cTn id="14" dur="1750" fill="hold"/>
                                        <p:tgtEl>
                                          <p:spTgt spid="2"/>
                                        </p:tgtEl>
                                        <p:attrNameLst>
                                          <p:attrName>ppt_y</p:attrName>
                                        </p:attrNameLst>
                                      </p:cBhvr>
                                      <p:tavLst>
                                        <p:tav tm="0">
                                          <p:val>
                                            <p:strVal val="#ppt_y+.1"/>
                                          </p:val>
                                        </p:tav>
                                        <p:tav tm="100000">
                                          <p:val>
                                            <p:strVal val="#ppt_y"/>
                                          </p:val>
                                        </p:tav>
                                      </p:tavLst>
                                    </p:anim>
                                  </p:childTnLst>
                                </p:cTn>
                              </p:par>
                              <p:par>
                                <p:cTn id="15" presetID="14" presetClass="entr" presetSubtype="10" fill="hold" grpId="0" nodeType="withEffect">
                                  <p:stCondLst>
                                    <p:cond delay="375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2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8"/>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18"/>
                                        </p:tgtEl>
                                      </p:cBhvr>
                                    </p:animEffect>
                                    <p:animScale>
                                      <p:cBhvr>
                                        <p:cTn id="23" dur="250" autoRev="1" fill="hold"/>
                                        <p:tgtEl>
                                          <p:spTgt spid="18"/>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31"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 calcmode="lin" valueType="num">
                                      <p:cBhvr>
                                        <p:cTn id="28" dur="1000" fill="hold"/>
                                        <p:tgtEl>
                                          <p:spTgt spid="17"/>
                                        </p:tgtEl>
                                        <p:attrNameLst>
                                          <p:attrName>style.rotation</p:attrName>
                                        </p:attrNameLst>
                                      </p:cBhvr>
                                      <p:tavLst>
                                        <p:tav tm="0">
                                          <p:val>
                                            <p:fltVal val="90"/>
                                          </p:val>
                                        </p:tav>
                                        <p:tav tm="100000">
                                          <p:val>
                                            <p:fltVal val="0"/>
                                          </p:val>
                                        </p:tav>
                                      </p:tavLst>
                                    </p:anim>
                                    <p:animEffect transition="in" filter="fade">
                                      <p:cBhvr>
                                        <p:cTn id="29" dur="1000"/>
                                        <p:tgtEl>
                                          <p:spTgt spid="17"/>
                                        </p:tgtEl>
                                      </p:cBhvr>
                                    </p:animEffect>
                                  </p:childTnLst>
                                </p:cTn>
                              </p:par>
                            </p:childTnLst>
                          </p:cTn>
                        </p:par>
                      </p:childTnLst>
                    </p:cTn>
                  </p:par>
                </p:childTnLst>
              </p:cTn>
              <p:nextCondLst>
                <p:cond evt="onClick" delay="0">
                  <p:tgtEl>
                    <p:spTgt spid="18"/>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F0A18C53-4BBD-B265-FA58-FEE118202AE6}"/>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9C9F7870-DB45-E071-7D8D-2F6F4D056D68}"/>
                </a:ext>
              </a:extLst>
            </p:cNvPr>
            <p:cNvPicPr>
              <a:picLocks noChangeAspect="1"/>
            </p:cNvPicPr>
            <p:nvPr/>
          </p:nvPicPr>
          <p:blipFill>
            <a:blip r:embed="rId3"/>
            <a:stretch>
              <a:fillRect/>
            </a:stretch>
          </p:blipFill>
          <p:spPr>
            <a:xfrm>
              <a:off x="0" y="0"/>
              <a:ext cx="12192000" cy="6858000"/>
            </a:xfrm>
            <a:prstGeom prst="rect">
              <a:avLst/>
            </a:prstGeom>
          </p:spPr>
        </p:pic>
        <p:pic>
          <p:nvPicPr>
            <p:cNvPr id="24" name="Picture 23">
              <a:extLst>
                <a:ext uri="{FF2B5EF4-FFF2-40B4-BE49-F238E27FC236}">
                  <a16:creationId xmlns:a16="http://schemas.microsoft.com/office/drawing/2014/main" id="{D8CD4095-8D37-3108-1C9A-7E1F3A92D5BA}"/>
                </a:ext>
              </a:extLst>
            </p:cNvPr>
            <p:cNvPicPr>
              <a:picLocks noChangeAspect="1"/>
            </p:cNvPicPr>
            <p:nvPr/>
          </p:nvPicPr>
          <p:blipFill rotWithShape="1">
            <a:blip r:embed="rId3"/>
            <a:srcRect l="63839" t="45632" r="2386" b="37229"/>
            <a:stretch/>
          </p:blipFill>
          <p:spPr>
            <a:xfrm>
              <a:off x="0" y="3429000"/>
              <a:ext cx="3494314" cy="1115760"/>
            </a:xfrm>
            <a:prstGeom prst="rect">
              <a:avLst/>
            </a:prstGeom>
          </p:spPr>
        </p:pic>
        <p:pic>
          <p:nvPicPr>
            <p:cNvPr id="26" name="Picture 25">
              <a:extLst>
                <a:ext uri="{FF2B5EF4-FFF2-40B4-BE49-F238E27FC236}">
                  <a16:creationId xmlns:a16="http://schemas.microsoft.com/office/drawing/2014/main" id="{7ABA3EDC-C185-3A55-2851-851C08110399}"/>
                </a:ext>
              </a:extLst>
            </p:cNvPr>
            <p:cNvPicPr>
              <a:picLocks noChangeAspect="1"/>
            </p:cNvPicPr>
            <p:nvPr/>
          </p:nvPicPr>
          <p:blipFill rotWithShape="1">
            <a:blip r:embed="rId3"/>
            <a:srcRect l="63839" t="45632" r="2386" b="37229"/>
            <a:stretch/>
          </p:blipFill>
          <p:spPr>
            <a:xfrm>
              <a:off x="0" y="2871120"/>
              <a:ext cx="2174736" cy="1115760"/>
            </a:xfrm>
            <a:prstGeom prst="rect">
              <a:avLst/>
            </a:prstGeom>
          </p:spPr>
        </p:pic>
        <p:pic>
          <p:nvPicPr>
            <p:cNvPr id="27" name="Picture 26">
              <a:extLst>
                <a:ext uri="{FF2B5EF4-FFF2-40B4-BE49-F238E27FC236}">
                  <a16:creationId xmlns:a16="http://schemas.microsoft.com/office/drawing/2014/main" id="{7B901613-AA35-22FC-0F88-E4D31128E0F6}"/>
                </a:ext>
              </a:extLst>
            </p:cNvPr>
            <p:cNvPicPr>
              <a:picLocks noChangeAspect="1"/>
            </p:cNvPicPr>
            <p:nvPr/>
          </p:nvPicPr>
          <p:blipFill rotWithShape="1">
            <a:blip r:embed="rId3"/>
            <a:srcRect l="63839" t="45632" r="2386" b="37229"/>
            <a:stretch/>
          </p:blipFill>
          <p:spPr>
            <a:xfrm>
              <a:off x="2174737" y="2871118"/>
              <a:ext cx="960350" cy="1096497"/>
            </a:xfrm>
            <a:prstGeom prst="rect">
              <a:avLst/>
            </a:prstGeom>
          </p:spPr>
        </p:pic>
      </p:grpSp>
      <p:sp>
        <p:nvSpPr>
          <p:cNvPr id="3" name="矩形 2">
            <a:extLst>
              <a:ext uri="{FF2B5EF4-FFF2-40B4-BE49-F238E27FC236}">
                <a16:creationId xmlns:a16="http://schemas.microsoft.com/office/drawing/2014/main" id="{004DB5BC-5C69-3138-0661-713D8CF74E63}"/>
              </a:ext>
            </a:extLst>
          </p:cNvPr>
          <p:cNvSpPr/>
          <p:nvPr/>
        </p:nvSpPr>
        <p:spPr>
          <a:xfrm>
            <a:off x="2782958" y="-1"/>
            <a:ext cx="6694136" cy="653144"/>
          </a:xfrm>
          <a:prstGeom prst="rect">
            <a:avLst/>
          </a:prstGeom>
          <a:solidFill>
            <a:srgbClr val="B0936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95号-手刻宋" panose="00000500000000000000" pitchFamily="2" charset="-122"/>
              <a:ea typeface="字魂95号-手刻宋" panose="00000500000000000000" pitchFamily="2" charset="-122"/>
              <a:cs typeface="Arial"/>
            </a:endParaRPr>
          </a:p>
        </p:txBody>
      </p:sp>
      <p:pic>
        <p:nvPicPr>
          <p:cNvPr id="13" name="Picture 12" descr="A close-up of a branch&#10;&#10;Description automatically generated">
            <a:extLst>
              <a:ext uri="{FF2B5EF4-FFF2-40B4-BE49-F238E27FC236}">
                <a16:creationId xmlns:a16="http://schemas.microsoft.com/office/drawing/2014/main" id="{F2DF2343-24C6-1445-B3D4-F162DCF059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502229" cy="2172966"/>
          </a:xfrm>
          <a:prstGeom prst="rect">
            <a:avLst/>
          </a:prstGeom>
        </p:spPr>
      </p:pic>
      <p:pic>
        <p:nvPicPr>
          <p:cNvPr id="14" name="图片 103">
            <a:extLst>
              <a:ext uri="{FF2B5EF4-FFF2-40B4-BE49-F238E27FC236}">
                <a16:creationId xmlns:a16="http://schemas.microsoft.com/office/drawing/2014/main" id="{2992E818-D086-320D-D0B6-996DC06FC015}"/>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9834227" y="-55305"/>
            <a:ext cx="1106926" cy="888060"/>
          </a:xfrm>
          <a:prstGeom prst="rect">
            <a:avLst/>
          </a:prstGeom>
        </p:spPr>
      </p:pic>
      <p:pic>
        <p:nvPicPr>
          <p:cNvPr id="16" name="图片 31">
            <a:extLst>
              <a:ext uri="{FF2B5EF4-FFF2-40B4-BE49-F238E27FC236}">
                <a16:creationId xmlns:a16="http://schemas.microsoft.com/office/drawing/2014/main" id="{9EA5A9E6-F038-3323-0A2C-3368F1A9C197}"/>
              </a:ext>
            </a:extLst>
          </p:cNvPr>
          <p:cNvPicPr>
            <a:picLocks noChangeAspect="1"/>
          </p:cNvPicPr>
          <p:nvPr/>
        </p:nvPicPr>
        <p:blipFill rotWithShape="1">
          <a:blip r:embed="rId6" cstate="screen"/>
          <a:srcRect/>
          <a:stretch>
            <a:fillRect/>
          </a:stretch>
        </p:blipFill>
        <p:spPr>
          <a:xfrm>
            <a:off x="1236900" y="-42797"/>
            <a:ext cx="937836" cy="863045"/>
          </a:xfrm>
          <a:prstGeom prst="rect">
            <a:avLst/>
          </a:prstGeom>
        </p:spPr>
      </p:pic>
      <p:pic>
        <p:nvPicPr>
          <p:cNvPr id="17" name="图片 32">
            <a:extLst>
              <a:ext uri="{FF2B5EF4-FFF2-40B4-BE49-F238E27FC236}">
                <a16:creationId xmlns:a16="http://schemas.microsoft.com/office/drawing/2014/main" id="{050D0B04-CFC4-4664-D4FD-01576C6FF6E2}"/>
              </a:ext>
            </a:extLst>
          </p:cNvPr>
          <p:cNvPicPr>
            <a:picLocks noChangeAspect="1"/>
          </p:cNvPicPr>
          <p:nvPr/>
        </p:nvPicPr>
        <p:blipFill rotWithShape="1">
          <a:blip r:embed="rId7" cstate="screen">
            <a:alphaModFix amt="50000"/>
          </a:blip>
          <a:srcRect/>
          <a:stretch>
            <a:fillRect/>
          </a:stretch>
        </p:blipFill>
        <p:spPr>
          <a:xfrm rot="941536">
            <a:off x="10929655" y="426608"/>
            <a:ext cx="1016359" cy="935306"/>
          </a:xfrm>
          <a:prstGeom prst="rect">
            <a:avLst/>
          </a:prstGeom>
        </p:spPr>
      </p:pic>
      <p:pic>
        <p:nvPicPr>
          <p:cNvPr id="22" name="图片 103">
            <a:extLst>
              <a:ext uri="{FF2B5EF4-FFF2-40B4-BE49-F238E27FC236}">
                <a16:creationId xmlns:a16="http://schemas.microsoft.com/office/drawing/2014/main" id="{BAA48283-F2C7-5106-4158-45AE3FA5194D}"/>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1502229" y="99719"/>
            <a:ext cx="1106926" cy="888060"/>
          </a:xfrm>
          <a:prstGeom prst="rect">
            <a:avLst/>
          </a:prstGeom>
        </p:spPr>
      </p:pic>
      <p:pic>
        <p:nvPicPr>
          <p:cNvPr id="29" name="图片 286">
            <a:extLst>
              <a:ext uri="{FF2B5EF4-FFF2-40B4-BE49-F238E27FC236}">
                <a16:creationId xmlns:a16="http://schemas.microsoft.com/office/drawing/2014/main" id="{202CE05A-9A90-4851-01F6-F6177A4B184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77094" y="5488606"/>
            <a:ext cx="2993026" cy="1675984"/>
          </a:xfrm>
          <a:prstGeom prst="rect">
            <a:avLst/>
          </a:prstGeom>
        </p:spPr>
      </p:pic>
      <p:sp>
        <p:nvSpPr>
          <p:cNvPr id="30" name="TextBox 14">
            <a:extLst>
              <a:ext uri="{FF2B5EF4-FFF2-40B4-BE49-F238E27FC236}">
                <a16:creationId xmlns:a16="http://schemas.microsoft.com/office/drawing/2014/main" id="{5C8421F1-B6F0-34C3-8090-B3E428823AFD}"/>
              </a:ext>
            </a:extLst>
          </p:cNvPr>
          <p:cNvSpPr txBox="1"/>
          <p:nvPr/>
        </p:nvSpPr>
        <p:spPr>
          <a:xfrm>
            <a:off x="3135087" y="-58839"/>
            <a:ext cx="5932170" cy="707886"/>
          </a:xfrm>
          <a:prstGeom prst="rect">
            <a:avLst/>
          </a:prstGeom>
          <a:noFill/>
        </p:spPr>
        <p:txBody>
          <a:bodyPr wrap="square" rtlCol="0">
            <a:sp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a:rPr>
              <a:t>Hoạt động mở đầu</a:t>
            </a:r>
            <a:endParaRPr kumimoji="0" lang="zh-CN" altLang="en-US" sz="25800" b="1" i="0" u="none" strike="noStrike" kern="1200" cap="none" spc="0" normalizeH="0" baseline="0" noProof="0" dirty="0">
              <a:ln>
                <a:noFill/>
              </a:ln>
              <a:solidFill>
                <a:srgbClr val="00000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inpin heiti" panose="00000500000000000000" pitchFamily="2" charset="-122"/>
            </a:endParaRPr>
          </a:p>
        </p:txBody>
      </p:sp>
      <p:pic>
        <p:nvPicPr>
          <p:cNvPr id="4" name="图片 13">
            <a:extLst>
              <a:ext uri="{FF2B5EF4-FFF2-40B4-BE49-F238E27FC236}">
                <a16:creationId xmlns:a16="http://schemas.microsoft.com/office/drawing/2014/main" id="{44AA3557-5246-8217-20C4-F77DE9B95577}"/>
              </a:ext>
            </a:extLst>
          </p:cNvPr>
          <p:cNvPicPr>
            <a:picLocks noChangeAspect="1"/>
          </p:cNvPicPr>
          <p:nvPr/>
        </p:nvPicPr>
        <p:blipFill>
          <a:blip r:embed="rId9">
            <a:extLst>
              <a:ext uri="{28A0092B-C50C-407E-A947-70E740481C1C}">
                <a14:useLocalDpi xmlns:a14="http://schemas.microsoft.com/office/drawing/2010/main" val="0"/>
              </a:ext>
            </a:extLst>
          </a:blip>
          <a:srcRect l="16902" t="13886" r="20267" b="17589"/>
          <a:stretch>
            <a:fillRect/>
          </a:stretch>
        </p:blipFill>
        <p:spPr>
          <a:xfrm>
            <a:off x="858111" y="886656"/>
            <a:ext cx="10068724" cy="4541356"/>
          </a:xfrm>
          <a:prstGeom prst="rect">
            <a:avLst/>
          </a:prstGeom>
        </p:spPr>
      </p:pic>
      <p:pic>
        <p:nvPicPr>
          <p:cNvPr id="5" name="图片 21">
            <a:extLst>
              <a:ext uri="{FF2B5EF4-FFF2-40B4-BE49-F238E27FC236}">
                <a16:creationId xmlns:a16="http://schemas.microsoft.com/office/drawing/2014/main" id="{7531F085-2892-0F86-885B-CBB111D42027}"/>
              </a:ext>
            </a:extLst>
          </p:cNvPr>
          <p:cNvPicPr>
            <a:picLocks noChangeAspect="1"/>
          </p:cNvPicPr>
          <p:nvPr/>
        </p:nvPicPr>
        <p:blipFill>
          <a:blip r:embed="rId10">
            <a:duotone>
              <a:srgbClr val="724747">
                <a:shade val="45000"/>
                <a:satMod val="135000"/>
              </a:srgbClr>
              <a:prstClr val="white"/>
            </a:duotone>
          </a:blip>
          <a:stretch>
            <a:fillRect/>
          </a:stretch>
        </p:blipFill>
        <p:spPr>
          <a:xfrm>
            <a:off x="9804887" y="991798"/>
            <a:ext cx="1664352" cy="1359526"/>
          </a:xfrm>
          <a:prstGeom prst="rect">
            <a:avLst/>
          </a:prstGeom>
        </p:spPr>
      </p:pic>
      <p:grpSp>
        <p:nvGrpSpPr>
          <p:cNvPr id="61" name="Group 60">
            <a:extLst>
              <a:ext uri="{FF2B5EF4-FFF2-40B4-BE49-F238E27FC236}">
                <a16:creationId xmlns:a16="http://schemas.microsoft.com/office/drawing/2014/main" id="{FB05FA59-6A98-6FBD-F933-1B68D2110C0A}"/>
              </a:ext>
            </a:extLst>
          </p:cNvPr>
          <p:cNvGrpSpPr/>
          <p:nvPr/>
        </p:nvGrpSpPr>
        <p:grpSpPr>
          <a:xfrm>
            <a:off x="-84820" y="1936425"/>
            <a:ext cx="3281981" cy="5502737"/>
            <a:chOff x="-84820" y="1936425"/>
            <a:chExt cx="3281981" cy="5502737"/>
          </a:xfrm>
        </p:grpSpPr>
        <p:sp>
          <p:nvSpPr>
            <p:cNvPr id="2" name="Google Shape;763;p46">
              <a:extLst>
                <a:ext uri="{FF2B5EF4-FFF2-40B4-BE49-F238E27FC236}">
                  <a16:creationId xmlns:a16="http://schemas.microsoft.com/office/drawing/2014/main" id="{D1B4EC7C-4ACC-D5AB-608F-F047176E4B36}"/>
                </a:ext>
              </a:extLst>
            </p:cNvPr>
            <p:cNvSpPr/>
            <p:nvPr/>
          </p:nvSpPr>
          <p:spPr>
            <a:xfrm>
              <a:off x="0" y="5995372"/>
              <a:ext cx="675067" cy="793992"/>
            </a:xfrm>
            <a:custGeom>
              <a:avLst/>
              <a:gdLst/>
              <a:ahLst/>
              <a:cxnLst/>
              <a:rect l="l" t="t" r="r" b="b"/>
              <a:pathLst>
                <a:path w="2929" h="3445" extrusionOk="0">
                  <a:moveTo>
                    <a:pt x="2181" y="0"/>
                  </a:moveTo>
                  <a:cubicBezTo>
                    <a:pt x="1811" y="0"/>
                    <a:pt x="1616" y="938"/>
                    <a:pt x="1852" y="1127"/>
                  </a:cubicBezTo>
                  <a:cubicBezTo>
                    <a:pt x="1833" y="1220"/>
                    <a:pt x="1803" y="1306"/>
                    <a:pt x="1772" y="1394"/>
                  </a:cubicBezTo>
                  <a:cubicBezTo>
                    <a:pt x="1688" y="1129"/>
                    <a:pt x="1484" y="551"/>
                    <a:pt x="1239" y="551"/>
                  </a:cubicBezTo>
                  <a:cubicBezTo>
                    <a:pt x="1208" y="551"/>
                    <a:pt x="1176" y="560"/>
                    <a:pt x="1144" y="580"/>
                  </a:cubicBezTo>
                  <a:cubicBezTo>
                    <a:pt x="840" y="772"/>
                    <a:pt x="1411" y="1549"/>
                    <a:pt x="1603" y="1791"/>
                  </a:cubicBezTo>
                  <a:cubicBezTo>
                    <a:pt x="1554" y="1885"/>
                    <a:pt x="1505" y="1971"/>
                    <a:pt x="1448" y="2065"/>
                  </a:cubicBezTo>
                  <a:cubicBezTo>
                    <a:pt x="1316" y="1763"/>
                    <a:pt x="1001" y="1121"/>
                    <a:pt x="719" y="1121"/>
                  </a:cubicBezTo>
                  <a:cubicBezTo>
                    <a:pt x="682" y="1121"/>
                    <a:pt x="646" y="1133"/>
                    <a:pt x="610" y="1157"/>
                  </a:cubicBezTo>
                  <a:cubicBezTo>
                    <a:pt x="299" y="1375"/>
                    <a:pt x="914" y="2114"/>
                    <a:pt x="1230" y="2375"/>
                  </a:cubicBezTo>
                  <a:cubicBezTo>
                    <a:pt x="1138" y="2493"/>
                    <a:pt x="1032" y="2605"/>
                    <a:pt x="926" y="2711"/>
                  </a:cubicBezTo>
                  <a:cubicBezTo>
                    <a:pt x="868" y="2253"/>
                    <a:pt x="574" y="1982"/>
                    <a:pt x="368" y="1982"/>
                  </a:cubicBezTo>
                  <a:cubicBezTo>
                    <a:pt x="331" y="1982"/>
                    <a:pt x="297" y="1990"/>
                    <a:pt x="267" y="2008"/>
                  </a:cubicBezTo>
                  <a:cubicBezTo>
                    <a:pt x="75" y="2126"/>
                    <a:pt x="393" y="2661"/>
                    <a:pt x="648" y="2954"/>
                  </a:cubicBezTo>
                  <a:cubicBezTo>
                    <a:pt x="461" y="3089"/>
                    <a:pt x="267" y="3201"/>
                    <a:pt x="63" y="3289"/>
                  </a:cubicBezTo>
                  <a:cubicBezTo>
                    <a:pt x="26" y="3307"/>
                    <a:pt x="0" y="3350"/>
                    <a:pt x="20" y="3393"/>
                  </a:cubicBezTo>
                  <a:cubicBezTo>
                    <a:pt x="32" y="3425"/>
                    <a:pt x="63" y="3444"/>
                    <a:pt x="94" y="3444"/>
                  </a:cubicBezTo>
                  <a:cubicBezTo>
                    <a:pt x="106" y="3444"/>
                    <a:pt x="118" y="3444"/>
                    <a:pt x="126" y="3438"/>
                  </a:cubicBezTo>
                  <a:cubicBezTo>
                    <a:pt x="342" y="3350"/>
                    <a:pt x="560" y="3220"/>
                    <a:pt x="759" y="3071"/>
                  </a:cubicBezTo>
                  <a:cubicBezTo>
                    <a:pt x="1008" y="3299"/>
                    <a:pt x="1263" y="3378"/>
                    <a:pt x="1464" y="3378"/>
                  </a:cubicBezTo>
                  <a:cubicBezTo>
                    <a:pt x="1690" y="3378"/>
                    <a:pt x="1846" y="3279"/>
                    <a:pt x="1846" y="3183"/>
                  </a:cubicBezTo>
                  <a:cubicBezTo>
                    <a:pt x="1846" y="3003"/>
                    <a:pt x="1523" y="2934"/>
                    <a:pt x="1032" y="2834"/>
                  </a:cubicBezTo>
                  <a:cubicBezTo>
                    <a:pt x="1150" y="2722"/>
                    <a:pt x="1262" y="2599"/>
                    <a:pt x="1368" y="2469"/>
                  </a:cubicBezTo>
                  <a:cubicBezTo>
                    <a:pt x="1527" y="2548"/>
                    <a:pt x="1751" y="2587"/>
                    <a:pt x="1957" y="2587"/>
                  </a:cubicBezTo>
                  <a:cubicBezTo>
                    <a:pt x="2268" y="2587"/>
                    <a:pt x="2540" y="2499"/>
                    <a:pt x="2492" y="2332"/>
                  </a:cubicBezTo>
                  <a:cubicBezTo>
                    <a:pt x="2444" y="2175"/>
                    <a:pt x="2300" y="2143"/>
                    <a:pt x="2108" y="2143"/>
                  </a:cubicBezTo>
                  <a:cubicBezTo>
                    <a:pt x="1976" y="2143"/>
                    <a:pt x="1821" y="2158"/>
                    <a:pt x="1658" y="2158"/>
                  </a:cubicBezTo>
                  <a:cubicBezTo>
                    <a:pt x="1634" y="2158"/>
                    <a:pt x="1610" y="2158"/>
                    <a:pt x="1585" y="2157"/>
                  </a:cubicBezTo>
                  <a:cubicBezTo>
                    <a:pt x="1641" y="2071"/>
                    <a:pt x="1697" y="1977"/>
                    <a:pt x="1746" y="1879"/>
                  </a:cubicBezTo>
                  <a:cubicBezTo>
                    <a:pt x="1770" y="1881"/>
                    <a:pt x="1796" y="1883"/>
                    <a:pt x="1822" y="1883"/>
                  </a:cubicBezTo>
                  <a:cubicBezTo>
                    <a:pt x="2263" y="1883"/>
                    <a:pt x="2929" y="1501"/>
                    <a:pt x="2753" y="1208"/>
                  </a:cubicBezTo>
                  <a:cubicBezTo>
                    <a:pt x="2713" y="1142"/>
                    <a:pt x="2651" y="1116"/>
                    <a:pt x="2577" y="1116"/>
                  </a:cubicBezTo>
                  <a:cubicBezTo>
                    <a:pt x="2379" y="1116"/>
                    <a:pt x="2096" y="1308"/>
                    <a:pt x="1933" y="1431"/>
                  </a:cubicBezTo>
                  <a:cubicBezTo>
                    <a:pt x="1970" y="1331"/>
                    <a:pt x="1995" y="1232"/>
                    <a:pt x="2019" y="1133"/>
                  </a:cubicBezTo>
                  <a:cubicBezTo>
                    <a:pt x="2294" y="971"/>
                    <a:pt x="2647" y="113"/>
                    <a:pt x="2243" y="9"/>
                  </a:cubicBezTo>
                  <a:cubicBezTo>
                    <a:pt x="2222" y="3"/>
                    <a:pt x="2201" y="0"/>
                    <a:pt x="2181" y="0"/>
                  </a:cubicBezTo>
                  <a:close/>
                </a:path>
              </a:pathLst>
            </a:custGeom>
            <a:solidFill>
              <a:srgbClr val="53887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微软雅黑"/>
                <a:cs typeface="Arial"/>
                <a:sym typeface="Arial"/>
              </a:endParaRPr>
            </a:p>
          </p:txBody>
        </p:sp>
        <p:sp>
          <p:nvSpPr>
            <p:cNvPr id="6" name="Google Shape;994;p31">
              <a:extLst>
                <a:ext uri="{FF2B5EF4-FFF2-40B4-BE49-F238E27FC236}">
                  <a16:creationId xmlns:a16="http://schemas.microsoft.com/office/drawing/2014/main" id="{10290181-DE46-E06C-ADA8-A5484C207EDB}"/>
                </a:ext>
              </a:extLst>
            </p:cNvPr>
            <p:cNvSpPr/>
            <p:nvPr/>
          </p:nvSpPr>
          <p:spPr>
            <a:xfrm>
              <a:off x="2001394" y="2207290"/>
              <a:ext cx="858250" cy="1006145"/>
            </a:xfrm>
            <a:custGeom>
              <a:avLst/>
              <a:gdLst/>
              <a:ahLst/>
              <a:cxnLst/>
              <a:rect l="l" t="t" r="r" b="b"/>
              <a:pathLst>
                <a:path w="36467" h="42751" extrusionOk="0">
                  <a:moveTo>
                    <a:pt x="17996" y="1"/>
                  </a:moveTo>
                  <a:lnTo>
                    <a:pt x="17539" y="19"/>
                  </a:lnTo>
                  <a:lnTo>
                    <a:pt x="17064" y="37"/>
                  </a:lnTo>
                  <a:lnTo>
                    <a:pt x="16589" y="74"/>
                  </a:lnTo>
                  <a:lnTo>
                    <a:pt x="16114" y="129"/>
                  </a:lnTo>
                  <a:lnTo>
                    <a:pt x="15621" y="183"/>
                  </a:lnTo>
                  <a:lnTo>
                    <a:pt x="15146" y="275"/>
                  </a:lnTo>
                  <a:lnTo>
                    <a:pt x="14671" y="366"/>
                  </a:lnTo>
                  <a:lnTo>
                    <a:pt x="14196" y="457"/>
                  </a:lnTo>
                  <a:lnTo>
                    <a:pt x="13721" y="567"/>
                  </a:lnTo>
                  <a:lnTo>
                    <a:pt x="13228" y="695"/>
                  </a:lnTo>
                  <a:lnTo>
                    <a:pt x="12405" y="969"/>
                  </a:lnTo>
                  <a:lnTo>
                    <a:pt x="11602" y="1261"/>
                  </a:lnTo>
                  <a:lnTo>
                    <a:pt x="10798" y="1590"/>
                  </a:lnTo>
                  <a:lnTo>
                    <a:pt x="10030" y="1955"/>
                  </a:lnTo>
                  <a:lnTo>
                    <a:pt x="9281" y="2357"/>
                  </a:lnTo>
                  <a:lnTo>
                    <a:pt x="8569" y="2778"/>
                  </a:lnTo>
                  <a:lnTo>
                    <a:pt x="7875" y="3253"/>
                  </a:lnTo>
                  <a:lnTo>
                    <a:pt x="7199" y="3746"/>
                  </a:lnTo>
                  <a:lnTo>
                    <a:pt x="6541" y="4257"/>
                  </a:lnTo>
                  <a:lnTo>
                    <a:pt x="5920" y="4824"/>
                  </a:lnTo>
                  <a:lnTo>
                    <a:pt x="5317" y="5390"/>
                  </a:lnTo>
                  <a:lnTo>
                    <a:pt x="4751" y="5993"/>
                  </a:lnTo>
                  <a:lnTo>
                    <a:pt x="4221" y="6632"/>
                  </a:lnTo>
                  <a:lnTo>
                    <a:pt x="3709" y="7272"/>
                  </a:lnTo>
                  <a:lnTo>
                    <a:pt x="3216" y="7948"/>
                  </a:lnTo>
                  <a:lnTo>
                    <a:pt x="2777" y="8642"/>
                  </a:lnTo>
                  <a:lnTo>
                    <a:pt x="2357" y="9354"/>
                  </a:lnTo>
                  <a:lnTo>
                    <a:pt x="1974" y="10085"/>
                  </a:lnTo>
                  <a:lnTo>
                    <a:pt x="1608" y="10834"/>
                  </a:lnTo>
                  <a:lnTo>
                    <a:pt x="1279" y="11602"/>
                  </a:lnTo>
                  <a:lnTo>
                    <a:pt x="1005" y="12369"/>
                  </a:lnTo>
                  <a:lnTo>
                    <a:pt x="750" y="13173"/>
                  </a:lnTo>
                  <a:lnTo>
                    <a:pt x="530" y="13977"/>
                  </a:lnTo>
                  <a:lnTo>
                    <a:pt x="348" y="14780"/>
                  </a:lnTo>
                  <a:lnTo>
                    <a:pt x="201" y="15603"/>
                  </a:lnTo>
                  <a:lnTo>
                    <a:pt x="110" y="16443"/>
                  </a:lnTo>
                  <a:lnTo>
                    <a:pt x="37" y="17283"/>
                  </a:lnTo>
                  <a:lnTo>
                    <a:pt x="1" y="18124"/>
                  </a:lnTo>
                  <a:lnTo>
                    <a:pt x="19" y="18982"/>
                  </a:lnTo>
                  <a:lnTo>
                    <a:pt x="74" y="19841"/>
                  </a:lnTo>
                  <a:lnTo>
                    <a:pt x="165" y="20681"/>
                  </a:lnTo>
                  <a:lnTo>
                    <a:pt x="311" y="21540"/>
                  </a:lnTo>
                  <a:lnTo>
                    <a:pt x="421" y="22088"/>
                  </a:lnTo>
                  <a:lnTo>
                    <a:pt x="549" y="22618"/>
                  </a:lnTo>
                  <a:lnTo>
                    <a:pt x="676" y="23129"/>
                  </a:lnTo>
                  <a:lnTo>
                    <a:pt x="823" y="23641"/>
                  </a:lnTo>
                  <a:lnTo>
                    <a:pt x="987" y="24153"/>
                  </a:lnTo>
                  <a:lnTo>
                    <a:pt x="1170" y="24646"/>
                  </a:lnTo>
                  <a:lnTo>
                    <a:pt x="1371" y="25139"/>
                  </a:lnTo>
                  <a:lnTo>
                    <a:pt x="1572" y="25614"/>
                  </a:lnTo>
                  <a:lnTo>
                    <a:pt x="1791" y="26089"/>
                  </a:lnTo>
                  <a:lnTo>
                    <a:pt x="2010" y="26564"/>
                  </a:lnTo>
                  <a:lnTo>
                    <a:pt x="2266" y="27021"/>
                  </a:lnTo>
                  <a:lnTo>
                    <a:pt x="2522" y="27459"/>
                  </a:lnTo>
                  <a:lnTo>
                    <a:pt x="2777" y="27898"/>
                  </a:lnTo>
                  <a:lnTo>
                    <a:pt x="3052" y="28336"/>
                  </a:lnTo>
                  <a:lnTo>
                    <a:pt x="3344" y="28756"/>
                  </a:lnTo>
                  <a:lnTo>
                    <a:pt x="3654" y="29158"/>
                  </a:lnTo>
                  <a:lnTo>
                    <a:pt x="3965" y="29579"/>
                  </a:lnTo>
                  <a:lnTo>
                    <a:pt x="4276" y="29962"/>
                  </a:lnTo>
                  <a:lnTo>
                    <a:pt x="4623" y="30346"/>
                  </a:lnTo>
                  <a:lnTo>
                    <a:pt x="4952" y="30711"/>
                  </a:lnTo>
                  <a:lnTo>
                    <a:pt x="5317" y="31077"/>
                  </a:lnTo>
                  <a:lnTo>
                    <a:pt x="5682" y="31442"/>
                  </a:lnTo>
                  <a:lnTo>
                    <a:pt x="6048" y="31771"/>
                  </a:lnTo>
                  <a:lnTo>
                    <a:pt x="6431" y="32100"/>
                  </a:lnTo>
                  <a:lnTo>
                    <a:pt x="6815" y="32429"/>
                  </a:lnTo>
                  <a:lnTo>
                    <a:pt x="7217" y="32739"/>
                  </a:lnTo>
                  <a:lnTo>
                    <a:pt x="7619" y="33031"/>
                  </a:lnTo>
                  <a:lnTo>
                    <a:pt x="8039" y="33324"/>
                  </a:lnTo>
                  <a:lnTo>
                    <a:pt x="8459" y="33598"/>
                  </a:lnTo>
                  <a:lnTo>
                    <a:pt x="8879" y="33872"/>
                  </a:lnTo>
                  <a:lnTo>
                    <a:pt x="9318" y="34109"/>
                  </a:lnTo>
                  <a:lnTo>
                    <a:pt x="9756" y="34347"/>
                  </a:lnTo>
                  <a:lnTo>
                    <a:pt x="10250" y="34639"/>
                  </a:lnTo>
                  <a:lnTo>
                    <a:pt x="10743" y="34931"/>
                  </a:lnTo>
                  <a:lnTo>
                    <a:pt x="11218" y="35242"/>
                  </a:lnTo>
                  <a:lnTo>
                    <a:pt x="11656" y="35589"/>
                  </a:lnTo>
                  <a:lnTo>
                    <a:pt x="12095" y="35955"/>
                  </a:lnTo>
                  <a:lnTo>
                    <a:pt x="12515" y="36320"/>
                  </a:lnTo>
                  <a:lnTo>
                    <a:pt x="12917" y="36722"/>
                  </a:lnTo>
                  <a:lnTo>
                    <a:pt x="13319" y="37124"/>
                  </a:lnTo>
                  <a:lnTo>
                    <a:pt x="13684" y="37562"/>
                  </a:lnTo>
                  <a:lnTo>
                    <a:pt x="14031" y="38001"/>
                  </a:lnTo>
                  <a:lnTo>
                    <a:pt x="14360" y="38457"/>
                  </a:lnTo>
                  <a:lnTo>
                    <a:pt x="14689" y="38932"/>
                  </a:lnTo>
                  <a:lnTo>
                    <a:pt x="14981" y="39426"/>
                  </a:lnTo>
                  <a:lnTo>
                    <a:pt x="15255" y="39919"/>
                  </a:lnTo>
                  <a:lnTo>
                    <a:pt x="15511" y="40430"/>
                  </a:lnTo>
                  <a:lnTo>
                    <a:pt x="15749" y="40942"/>
                  </a:lnTo>
                  <a:lnTo>
                    <a:pt x="16534" y="42751"/>
                  </a:lnTo>
                  <a:lnTo>
                    <a:pt x="29944" y="39828"/>
                  </a:lnTo>
                  <a:lnTo>
                    <a:pt x="29907" y="37873"/>
                  </a:lnTo>
                  <a:lnTo>
                    <a:pt x="29907" y="37306"/>
                  </a:lnTo>
                  <a:lnTo>
                    <a:pt x="29926" y="36740"/>
                  </a:lnTo>
                  <a:lnTo>
                    <a:pt x="29980" y="36155"/>
                  </a:lnTo>
                  <a:lnTo>
                    <a:pt x="30035" y="35607"/>
                  </a:lnTo>
                  <a:lnTo>
                    <a:pt x="30127" y="35041"/>
                  </a:lnTo>
                  <a:lnTo>
                    <a:pt x="30254" y="34493"/>
                  </a:lnTo>
                  <a:lnTo>
                    <a:pt x="30382" y="33927"/>
                  </a:lnTo>
                  <a:lnTo>
                    <a:pt x="30547" y="33397"/>
                  </a:lnTo>
                  <a:lnTo>
                    <a:pt x="30729" y="32849"/>
                  </a:lnTo>
                  <a:lnTo>
                    <a:pt x="30930" y="32337"/>
                  </a:lnTo>
                  <a:lnTo>
                    <a:pt x="31150" y="31807"/>
                  </a:lnTo>
                  <a:lnTo>
                    <a:pt x="31405" y="31314"/>
                  </a:lnTo>
                  <a:lnTo>
                    <a:pt x="31679" y="30803"/>
                  </a:lnTo>
                  <a:lnTo>
                    <a:pt x="31972" y="30328"/>
                  </a:lnTo>
                  <a:lnTo>
                    <a:pt x="32282" y="29853"/>
                  </a:lnTo>
                  <a:lnTo>
                    <a:pt x="32629" y="29396"/>
                  </a:lnTo>
                  <a:lnTo>
                    <a:pt x="32922" y="29012"/>
                  </a:lnTo>
                  <a:lnTo>
                    <a:pt x="33214" y="28610"/>
                  </a:lnTo>
                  <a:lnTo>
                    <a:pt x="33470" y="28208"/>
                  </a:lnTo>
                  <a:lnTo>
                    <a:pt x="33744" y="27788"/>
                  </a:lnTo>
                  <a:lnTo>
                    <a:pt x="33981" y="27368"/>
                  </a:lnTo>
                  <a:lnTo>
                    <a:pt x="34237" y="26948"/>
                  </a:lnTo>
                  <a:lnTo>
                    <a:pt x="34456" y="26528"/>
                  </a:lnTo>
                  <a:lnTo>
                    <a:pt x="34676" y="26089"/>
                  </a:lnTo>
                  <a:lnTo>
                    <a:pt x="34877" y="25632"/>
                  </a:lnTo>
                  <a:lnTo>
                    <a:pt x="35078" y="25194"/>
                  </a:lnTo>
                  <a:lnTo>
                    <a:pt x="35260" y="24737"/>
                  </a:lnTo>
                  <a:lnTo>
                    <a:pt x="35425" y="24280"/>
                  </a:lnTo>
                  <a:lnTo>
                    <a:pt x="35589" y="23824"/>
                  </a:lnTo>
                  <a:lnTo>
                    <a:pt x="35735" y="23349"/>
                  </a:lnTo>
                  <a:lnTo>
                    <a:pt x="35863" y="22874"/>
                  </a:lnTo>
                  <a:lnTo>
                    <a:pt x="35973" y="22399"/>
                  </a:lnTo>
                  <a:lnTo>
                    <a:pt x="36082" y="21905"/>
                  </a:lnTo>
                  <a:lnTo>
                    <a:pt x="36174" y="21430"/>
                  </a:lnTo>
                  <a:lnTo>
                    <a:pt x="36265" y="20937"/>
                  </a:lnTo>
                  <a:lnTo>
                    <a:pt x="36320" y="20444"/>
                  </a:lnTo>
                  <a:lnTo>
                    <a:pt x="36375" y="19951"/>
                  </a:lnTo>
                  <a:lnTo>
                    <a:pt x="36430" y="19457"/>
                  </a:lnTo>
                  <a:lnTo>
                    <a:pt x="36448" y="18946"/>
                  </a:lnTo>
                  <a:lnTo>
                    <a:pt x="36466" y="18453"/>
                  </a:lnTo>
                  <a:lnTo>
                    <a:pt x="36466" y="17941"/>
                  </a:lnTo>
                  <a:lnTo>
                    <a:pt x="36448" y="17448"/>
                  </a:lnTo>
                  <a:lnTo>
                    <a:pt x="36411" y="16936"/>
                  </a:lnTo>
                  <a:lnTo>
                    <a:pt x="36375" y="16425"/>
                  </a:lnTo>
                  <a:lnTo>
                    <a:pt x="36320" y="15913"/>
                  </a:lnTo>
                  <a:lnTo>
                    <a:pt x="36247" y="15402"/>
                  </a:lnTo>
                  <a:lnTo>
                    <a:pt x="36155" y="14890"/>
                  </a:lnTo>
                  <a:lnTo>
                    <a:pt x="36046" y="14379"/>
                  </a:lnTo>
                  <a:lnTo>
                    <a:pt x="35936" y="13885"/>
                  </a:lnTo>
                  <a:lnTo>
                    <a:pt x="35808" y="13429"/>
                  </a:lnTo>
                  <a:lnTo>
                    <a:pt x="35680" y="12954"/>
                  </a:lnTo>
                  <a:lnTo>
                    <a:pt x="35534" y="12497"/>
                  </a:lnTo>
                  <a:lnTo>
                    <a:pt x="35388" y="12058"/>
                  </a:lnTo>
                  <a:lnTo>
                    <a:pt x="35224" y="11602"/>
                  </a:lnTo>
                  <a:lnTo>
                    <a:pt x="35041" y="11163"/>
                  </a:lnTo>
                  <a:lnTo>
                    <a:pt x="34858" y="10725"/>
                  </a:lnTo>
                  <a:lnTo>
                    <a:pt x="34657" y="10304"/>
                  </a:lnTo>
                  <a:lnTo>
                    <a:pt x="34438" y="9884"/>
                  </a:lnTo>
                  <a:lnTo>
                    <a:pt x="34219" y="9464"/>
                  </a:lnTo>
                  <a:lnTo>
                    <a:pt x="34000" y="9062"/>
                  </a:lnTo>
                  <a:lnTo>
                    <a:pt x="33762" y="8660"/>
                  </a:lnTo>
                  <a:lnTo>
                    <a:pt x="33506" y="8277"/>
                  </a:lnTo>
                  <a:lnTo>
                    <a:pt x="33251" y="7893"/>
                  </a:lnTo>
                  <a:lnTo>
                    <a:pt x="32977" y="7509"/>
                  </a:lnTo>
                  <a:lnTo>
                    <a:pt x="32703" y="7144"/>
                  </a:lnTo>
                  <a:lnTo>
                    <a:pt x="32429" y="6797"/>
                  </a:lnTo>
                  <a:lnTo>
                    <a:pt x="32136" y="6431"/>
                  </a:lnTo>
                  <a:lnTo>
                    <a:pt x="31826" y="6084"/>
                  </a:lnTo>
                  <a:lnTo>
                    <a:pt x="31515" y="5755"/>
                  </a:lnTo>
                  <a:lnTo>
                    <a:pt x="31204" y="5427"/>
                  </a:lnTo>
                  <a:lnTo>
                    <a:pt x="30876" y="5098"/>
                  </a:lnTo>
                  <a:lnTo>
                    <a:pt x="30547" y="4787"/>
                  </a:lnTo>
                  <a:lnTo>
                    <a:pt x="30218" y="4495"/>
                  </a:lnTo>
                  <a:lnTo>
                    <a:pt x="29871" y="4203"/>
                  </a:lnTo>
                  <a:lnTo>
                    <a:pt x="29505" y="3910"/>
                  </a:lnTo>
                  <a:lnTo>
                    <a:pt x="29140" y="3636"/>
                  </a:lnTo>
                  <a:lnTo>
                    <a:pt x="28775" y="3362"/>
                  </a:lnTo>
                  <a:lnTo>
                    <a:pt x="28409" y="3106"/>
                  </a:lnTo>
                  <a:lnTo>
                    <a:pt x="28026" y="2869"/>
                  </a:lnTo>
                  <a:lnTo>
                    <a:pt x="27642" y="2613"/>
                  </a:lnTo>
                  <a:lnTo>
                    <a:pt x="27258" y="2394"/>
                  </a:lnTo>
                  <a:lnTo>
                    <a:pt x="26856" y="2175"/>
                  </a:lnTo>
                  <a:lnTo>
                    <a:pt x="26454" y="1955"/>
                  </a:lnTo>
                  <a:lnTo>
                    <a:pt x="26034" y="1754"/>
                  </a:lnTo>
                  <a:lnTo>
                    <a:pt x="25632" y="1572"/>
                  </a:lnTo>
                  <a:lnTo>
                    <a:pt x="25212" y="1389"/>
                  </a:lnTo>
                  <a:lnTo>
                    <a:pt x="24792" y="1225"/>
                  </a:lnTo>
                  <a:lnTo>
                    <a:pt x="24354" y="1060"/>
                  </a:lnTo>
                  <a:lnTo>
                    <a:pt x="23933" y="914"/>
                  </a:lnTo>
                  <a:lnTo>
                    <a:pt x="23495" y="786"/>
                  </a:lnTo>
                  <a:lnTo>
                    <a:pt x="23056" y="658"/>
                  </a:lnTo>
                  <a:lnTo>
                    <a:pt x="22600" y="530"/>
                  </a:lnTo>
                  <a:lnTo>
                    <a:pt x="22161" y="421"/>
                  </a:lnTo>
                  <a:lnTo>
                    <a:pt x="21704" y="329"/>
                  </a:lnTo>
                  <a:lnTo>
                    <a:pt x="21248" y="256"/>
                  </a:lnTo>
                  <a:lnTo>
                    <a:pt x="20791" y="183"/>
                  </a:lnTo>
                  <a:lnTo>
                    <a:pt x="20334" y="129"/>
                  </a:lnTo>
                  <a:lnTo>
                    <a:pt x="19878" y="74"/>
                  </a:lnTo>
                  <a:lnTo>
                    <a:pt x="19403" y="37"/>
                  </a:lnTo>
                  <a:lnTo>
                    <a:pt x="18946" y="19"/>
                  </a:lnTo>
                  <a:lnTo>
                    <a:pt x="18471" y="1"/>
                  </a:lnTo>
                  <a:close/>
                </a:path>
              </a:pathLst>
            </a:custGeom>
            <a:solidFill>
              <a:srgbClr val="FCBF4A"/>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7" name="Google Shape;995;p31">
              <a:extLst>
                <a:ext uri="{FF2B5EF4-FFF2-40B4-BE49-F238E27FC236}">
                  <a16:creationId xmlns:a16="http://schemas.microsoft.com/office/drawing/2014/main" id="{69C8B638-2A06-CC3A-5611-71FA21F0AC1F}"/>
                </a:ext>
              </a:extLst>
            </p:cNvPr>
            <p:cNvSpPr/>
            <p:nvPr/>
          </p:nvSpPr>
          <p:spPr>
            <a:xfrm>
              <a:off x="2259808" y="2624355"/>
              <a:ext cx="245964" cy="598966"/>
            </a:xfrm>
            <a:custGeom>
              <a:avLst/>
              <a:gdLst/>
              <a:ahLst/>
              <a:cxnLst/>
              <a:rect l="l" t="t" r="r" b="b"/>
              <a:pathLst>
                <a:path w="10451" h="25450" extrusionOk="0">
                  <a:moveTo>
                    <a:pt x="421" y="1"/>
                  </a:moveTo>
                  <a:lnTo>
                    <a:pt x="347" y="19"/>
                  </a:lnTo>
                  <a:lnTo>
                    <a:pt x="256" y="37"/>
                  </a:lnTo>
                  <a:lnTo>
                    <a:pt x="183" y="74"/>
                  </a:lnTo>
                  <a:lnTo>
                    <a:pt x="128" y="129"/>
                  </a:lnTo>
                  <a:lnTo>
                    <a:pt x="73" y="183"/>
                  </a:lnTo>
                  <a:lnTo>
                    <a:pt x="37" y="257"/>
                  </a:lnTo>
                  <a:lnTo>
                    <a:pt x="0" y="330"/>
                  </a:lnTo>
                  <a:lnTo>
                    <a:pt x="0" y="403"/>
                  </a:lnTo>
                  <a:lnTo>
                    <a:pt x="0" y="494"/>
                  </a:lnTo>
                  <a:lnTo>
                    <a:pt x="19" y="567"/>
                  </a:lnTo>
                  <a:lnTo>
                    <a:pt x="9647" y="25194"/>
                  </a:lnTo>
                  <a:lnTo>
                    <a:pt x="9720" y="25304"/>
                  </a:lnTo>
                  <a:lnTo>
                    <a:pt x="9811" y="25377"/>
                  </a:lnTo>
                  <a:lnTo>
                    <a:pt x="9921" y="25432"/>
                  </a:lnTo>
                  <a:lnTo>
                    <a:pt x="10048" y="25450"/>
                  </a:lnTo>
                  <a:lnTo>
                    <a:pt x="10122" y="25450"/>
                  </a:lnTo>
                  <a:lnTo>
                    <a:pt x="10195" y="25413"/>
                  </a:lnTo>
                  <a:lnTo>
                    <a:pt x="10268" y="25377"/>
                  </a:lnTo>
                  <a:lnTo>
                    <a:pt x="10341" y="25340"/>
                  </a:lnTo>
                  <a:lnTo>
                    <a:pt x="10377" y="25267"/>
                  </a:lnTo>
                  <a:lnTo>
                    <a:pt x="10414" y="25194"/>
                  </a:lnTo>
                  <a:lnTo>
                    <a:pt x="10450" y="25121"/>
                  </a:lnTo>
                  <a:lnTo>
                    <a:pt x="10450" y="25048"/>
                  </a:lnTo>
                  <a:lnTo>
                    <a:pt x="10450" y="24957"/>
                  </a:lnTo>
                  <a:lnTo>
                    <a:pt x="10432" y="24884"/>
                  </a:lnTo>
                  <a:lnTo>
                    <a:pt x="804" y="275"/>
                  </a:lnTo>
                  <a:lnTo>
                    <a:pt x="768" y="202"/>
                  </a:lnTo>
                  <a:lnTo>
                    <a:pt x="713" y="129"/>
                  </a:lnTo>
                  <a:lnTo>
                    <a:pt x="658" y="74"/>
                  </a:lnTo>
                  <a:lnTo>
                    <a:pt x="585" y="37"/>
                  </a:lnTo>
                  <a:lnTo>
                    <a:pt x="512" y="19"/>
                  </a:lnTo>
                  <a:lnTo>
                    <a:pt x="421" y="1"/>
                  </a:lnTo>
                  <a:close/>
                </a:path>
              </a:pathLst>
            </a:custGeom>
            <a:solidFill>
              <a:srgbClr val="FFFFFF"/>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996;p31">
              <a:extLst>
                <a:ext uri="{FF2B5EF4-FFF2-40B4-BE49-F238E27FC236}">
                  <a16:creationId xmlns:a16="http://schemas.microsoft.com/office/drawing/2014/main" id="{40368587-448A-D58C-65D8-4F8601EC72A5}"/>
                </a:ext>
              </a:extLst>
            </p:cNvPr>
            <p:cNvSpPr/>
            <p:nvPr/>
          </p:nvSpPr>
          <p:spPr>
            <a:xfrm>
              <a:off x="2566376" y="2558151"/>
              <a:ext cx="53331" cy="640669"/>
            </a:xfrm>
            <a:custGeom>
              <a:avLst/>
              <a:gdLst/>
              <a:ahLst/>
              <a:cxnLst/>
              <a:rect l="l" t="t" r="r" b="b"/>
              <a:pathLst>
                <a:path w="2266" h="27222" extrusionOk="0">
                  <a:moveTo>
                    <a:pt x="311" y="0"/>
                  </a:moveTo>
                  <a:lnTo>
                    <a:pt x="238" y="37"/>
                  </a:lnTo>
                  <a:lnTo>
                    <a:pt x="165" y="73"/>
                  </a:lnTo>
                  <a:lnTo>
                    <a:pt x="110" y="128"/>
                  </a:lnTo>
                  <a:lnTo>
                    <a:pt x="55" y="201"/>
                  </a:lnTo>
                  <a:lnTo>
                    <a:pt x="19" y="274"/>
                  </a:lnTo>
                  <a:lnTo>
                    <a:pt x="0" y="347"/>
                  </a:lnTo>
                  <a:lnTo>
                    <a:pt x="0" y="439"/>
                  </a:lnTo>
                  <a:lnTo>
                    <a:pt x="1425" y="26820"/>
                  </a:lnTo>
                  <a:lnTo>
                    <a:pt x="1444" y="26911"/>
                  </a:lnTo>
                  <a:lnTo>
                    <a:pt x="1480" y="26984"/>
                  </a:lnTo>
                  <a:lnTo>
                    <a:pt x="1517" y="27039"/>
                  </a:lnTo>
                  <a:lnTo>
                    <a:pt x="1553" y="27094"/>
                  </a:lnTo>
                  <a:lnTo>
                    <a:pt x="1626" y="27148"/>
                  </a:lnTo>
                  <a:lnTo>
                    <a:pt x="1699" y="27185"/>
                  </a:lnTo>
                  <a:lnTo>
                    <a:pt x="1773" y="27203"/>
                  </a:lnTo>
                  <a:lnTo>
                    <a:pt x="1846" y="27222"/>
                  </a:lnTo>
                  <a:lnTo>
                    <a:pt x="1864" y="27222"/>
                  </a:lnTo>
                  <a:lnTo>
                    <a:pt x="1955" y="27203"/>
                  </a:lnTo>
                  <a:lnTo>
                    <a:pt x="2028" y="27167"/>
                  </a:lnTo>
                  <a:lnTo>
                    <a:pt x="2101" y="27130"/>
                  </a:lnTo>
                  <a:lnTo>
                    <a:pt x="2156" y="27075"/>
                  </a:lnTo>
                  <a:lnTo>
                    <a:pt x="2211" y="27021"/>
                  </a:lnTo>
                  <a:lnTo>
                    <a:pt x="2248" y="26947"/>
                  </a:lnTo>
                  <a:lnTo>
                    <a:pt x="2266" y="26856"/>
                  </a:lnTo>
                  <a:lnTo>
                    <a:pt x="2266" y="26783"/>
                  </a:lnTo>
                  <a:lnTo>
                    <a:pt x="823" y="384"/>
                  </a:lnTo>
                  <a:lnTo>
                    <a:pt x="823" y="311"/>
                  </a:lnTo>
                  <a:lnTo>
                    <a:pt x="786" y="220"/>
                  </a:lnTo>
                  <a:lnTo>
                    <a:pt x="749" y="146"/>
                  </a:lnTo>
                  <a:lnTo>
                    <a:pt x="695" y="92"/>
                  </a:lnTo>
                  <a:lnTo>
                    <a:pt x="622" y="37"/>
                  </a:lnTo>
                  <a:lnTo>
                    <a:pt x="548" y="19"/>
                  </a:lnTo>
                  <a:lnTo>
                    <a:pt x="475" y="0"/>
                  </a:lnTo>
                  <a:close/>
                </a:path>
              </a:pathLst>
            </a:custGeom>
            <a:solidFill>
              <a:srgbClr val="FFFFFF"/>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997;p31">
              <a:extLst>
                <a:ext uri="{FF2B5EF4-FFF2-40B4-BE49-F238E27FC236}">
                  <a16:creationId xmlns:a16="http://schemas.microsoft.com/office/drawing/2014/main" id="{EFD34665-501B-CDAE-9EC2-4F901365CA30}"/>
                </a:ext>
              </a:extLst>
            </p:cNvPr>
            <p:cNvSpPr/>
            <p:nvPr/>
          </p:nvSpPr>
          <p:spPr>
            <a:xfrm>
              <a:off x="2507043" y="3316614"/>
              <a:ext cx="153519" cy="104072"/>
            </a:xfrm>
            <a:custGeom>
              <a:avLst/>
              <a:gdLst/>
              <a:ahLst/>
              <a:cxnLst/>
              <a:rect l="l" t="t" r="r" b="b"/>
              <a:pathLst>
                <a:path w="6523" h="4422" extrusionOk="0">
                  <a:moveTo>
                    <a:pt x="6321" y="0"/>
                  </a:moveTo>
                  <a:lnTo>
                    <a:pt x="0" y="1370"/>
                  </a:lnTo>
                  <a:lnTo>
                    <a:pt x="128" y="1937"/>
                  </a:lnTo>
                  <a:lnTo>
                    <a:pt x="219" y="2247"/>
                  </a:lnTo>
                  <a:lnTo>
                    <a:pt x="329" y="2540"/>
                  </a:lnTo>
                  <a:lnTo>
                    <a:pt x="457" y="2832"/>
                  </a:lnTo>
                  <a:lnTo>
                    <a:pt x="640" y="3088"/>
                  </a:lnTo>
                  <a:lnTo>
                    <a:pt x="822" y="3325"/>
                  </a:lnTo>
                  <a:lnTo>
                    <a:pt x="1023" y="3545"/>
                  </a:lnTo>
                  <a:lnTo>
                    <a:pt x="1261" y="3745"/>
                  </a:lnTo>
                  <a:lnTo>
                    <a:pt x="1498" y="3928"/>
                  </a:lnTo>
                  <a:lnTo>
                    <a:pt x="1772" y="4074"/>
                  </a:lnTo>
                  <a:lnTo>
                    <a:pt x="2046" y="4202"/>
                  </a:lnTo>
                  <a:lnTo>
                    <a:pt x="2339" y="4312"/>
                  </a:lnTo>
                  <a:lnTo>
                    <a:pt x="2631" y="4367"/>
                  </a:lnTo>
                  <a:lnTo>
                    <a:pt x="2942" y="4421"/>
                  </a:lnTo>
                  <a:lnTo>
                    <a:pt x="3252" y="4421"/>
                  </a:lnTo>
                  <a:lnTo>
                    <a:pt x="3563" y="4403"/>
                  </a:lnTo>
                  <a:lnTo>
                    <a:pt x="3892" y="4348"/>
                  </a:lnTo>
                  <a:lnTo>
                    <a:pt x="4019" y="4330"/>
                  </a:lnTo>
                  <a:lnTo>
                    <a:pt x="4348" y="4239"/>
                  </a:lnTo>
                  <a:lnTo>
                    <a:pt x="4641" y="4129"/>
                  </a:lnTo>
                  <a:lnTo>
                    <a:pt x="4915" y="3983"/>
                  </a:lnTo>
                  <a:lnTo>
                    <a:pt x="5170" y="3819"/>
                  </a:lnTo>
                  <a:lnTo>
                    <a:pt x="5426" y="3636"/>
                  </a:lnTo>
                  <a:lnTo>
                    <a:pt x="5645" y="3417"/>
                  </a:lnTo>
                  <a:lnTo>
                    <a:pt x="5846" y="3197"/>
                  </a:lnTo>
                  <a:lnTo>
                    <a:pt x="6011" y="2942"/>
                  </a:lnTo>
                  <a:lnTo>
                    <a:pt x="6175" y="2686"/>
                  </a:lnTo>
                  <a:lnTo>
                    <a:pt x="6303" y="2412"/>
                  </a:lnTo>
                  <a:lnTo>
                    <a:pt x="6394" y="2120"/>
                  </a:lnTo>
                  <a:lnTo>
                    <a:pt x="6468" y="1827"/>
                  </a:lnTo>
                  <a:lnTo>
                    <a:pt x="6504" y="1517"/>
                  </a:lnTo>
                  <a:lnTo>
                    <a:pt x="6522" y="1206"/>
                  </a:lnTo>
                  <a:lnTo>
                    <a:pt x="6504" y="895"/>
                  </a:lnTo>
                  <a:lnTo>
                    <a:pt x="6449" y="567"/>
                  </a:lnTo>
                  <a:lnTo>
                    <a:pt x="6321" y="0"/>
                  </a:lnTo>
                  <a:close/>
                </a:path>
              </a:pathLst>
            </a:custGeom>
            <a:solidFill>
              <a:srgbClr val="56CDD3"/>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998;p31">
              <a:extLst>
                <a:ext uri="{FF2B5EF4-FFF2-40B4-BE49-F238E27FC236}">
                  <a16:creationId xmlns:a16="http://schemas.microsoft.com/office/drawing/2014/main" id="{67709B3A-08CE-01C6-6EA3-404C216F17B0}"/>
                </a:ext>
              </a:extLst>
            </p:cNvPr>
            <p:cNvSpPr/>
            <p:nvPr/>
          </p:nvSpPr>
          <p:spPr>
            <a:xfrm>
              <a:off x="2374188" y="3144619"/>
              <a:ext cx="372371" cy="182325"/>
            </a:xfrm>
            <a:custGeom>
              <a:avLst/>
              <a:gdLst/>
              <a:ahLst/>
              <a:cxnLst/>
              <a:rect l="l" t="t" r="r" b="b"/>
              <a:pathLst>
                <a:path w="15822" h="7747" extrusionOk="0">
                  <a:moveTo>
                    <a:pt x="14250" y="1"/>
                  </a:moveTo>
                  <a:lnTo>
                    <a:pt x="14067" y="19"/>
                  </a:lnTo>
                  <a:lnTo>
                    <a:pt x="731" y="2905"/>
                  </a:lnTo>
                  <a:lnTo>
                    <a:pt x="548" y="2960"/>
                  </a:lnTo>
                  <a:lnTo>
                    <a:pt x="384" y="3052"/>
                  </a:lnTo>
                  <a:lnTo>
                    <a:pt x="256" y="3161"/>
                  </a:lnTo>
                  <a:lnTo>
                    <a:pt x="146" y="3307"/>
                  </a:lnTo>
                  <a:lnTo>
                    <a:pt x="73" y="3453"/>
                  </a:lnTo>
                  <a:lnTo>
                    <a:pt x="18" y="3636"/>
                  </a:lnTo>
                  <a:lnTo>
                    <a:pt x="0" y="3801"/>
                  </a:lnTo>
                  <a:lnTo>
                    <a:pt x="18" y="3983"/>
                  </a:lnTo>
                  <a:lnTo>
                    <a:pt x="694" y="7034"/>
                  </a:lnTo>
                  <a:lnTo>
                    <a:pt x="749" y="7217"/>
                  </a:lnTo>
                  <a:lnTo>
                    <a:pt x="840" y="7363"/>
                  </a:lnTo>
                  <a:lnTo>
                    <a:pt x="950" y="7509"/>
                  </a:lnTo>
                  <a:lnTo>
                    <a:pt x="1078" y="7619"/>
                  </a:lnTo>
                  <a:lnTo>
                    <a:pt x="1242" y="7692"/>
                  </a:lnTo>
                  <a:lnTo>
                    <a:pt x="1407" y="7747"/>
                  </a:lnTo>
                  <a:lnTo>
                    <a:pt x="1589" y="7747"/>
                  </a:lnTo>
                  <a:lnTo>
                    <a:pt x="1772" y="7728"/>
                  </a:lnTo>
                  <a:lnTo>
                    <a:pt x="15109" y="4842"/>
                  </a:lnTo>
                  <a:lnTo>
                    <a:pt x="15291" y="4787"/>
                  </a:lnTo>
                  <a:lnTo>
                    <a:pt x="15438" y="4696"/>
                  </a:lnTo>
                  <a:lnTo>
                    <a:pt x="15565" y="4586"/>
                  </a:lnTo>
                  <a:lnTo>
                    <a:pt x="15675" y="4440"/>
                  </a:lnTo>
                  <a:lnTo>
                    <a:pt x="15766" y="4294"/>
                  </a:lnTo>
                  <a:lnTo>
                    <a:pt x="15803" y="4129"/>
                  </a:lnTo>
                  <a:lnTo>
                    <a:pt x="15821" y="3947"/>
                  </a:lnTo>
                  <a:lnTo>
                    <a:pt x="15803" y="3764"/>
                  </a:lnTo>
                  <a:lnTo>
                    <a:pt x="15145" y="713"/>
                  </a:lnTo>
                  <a:lnTo>
                    <a:pt x="15090" y="530"/>
                  </a:lnTo>
                  <a:lnTo>
                    <a:pt x="14999" y="384"/>
                  </a:lnTo>
                  <a:lnTo>
                    <a:pt x="14889" y="238"/>
                  </a:lnTo>
                  <a:lnTo>
                    <a:pt x="14743" y="147"/>
                  </a:lnTo>
                  <a:lnTo>
                    <a:pt x="14597" y="55"/>
                  </a:lnTo>
                  <a:lnTo>
                    <a:pt x="14433" y="19"/>
                  </a:lnTo>
                  <a:lnTo>
                    <a:pt x="14250" y="1"/>
                  </a:lnTo>
                  <a:close/>
                </a:path>
              </a:pathLst>
            </a:custGeom>
            <a:solidFill>
              <a:srgbClr val="0062CF"/>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999;p31">
              <a:extLst>
                <a:ext uri="{FF2B5EF4-FFF2-40B4-BE49-F238E27FC236}">
                  <a16:creationId xmlns:a16="http://schemas.microsoft.com/office/drawing/2014/main" id="{0FB80D78-4C10-964C-72CC-C4DAAB5E65C4}"/>
                </a:ext>
              </a:extLst>
            </p:cNvPr>
            <p:cNvSpPr/>
            <p:nvPr/>
          </p:nvSpPr>
          <p:spPr>
            <a:xfrm>
              <a:off x="2420176" y="3248669"/>
              <a:ext cx="319936" cy="156531"/>
            </a:xfrm>
            <a:custGeom>
              <a:avLst/>
              <a:gdLst/>
              <a:ahLst/>
              <a:cxnLst/>
              <a:rect l="l" t="t" r="r" b="b"/>
              <a:pathLst>
                <a:path w="13594" h="6651" extrusionOk="0">
                  <a:moveTo>
                    <a:pt x="12168" y="1"/>
                  </a:moveTo>
                  <a:lnTo>
                    <a:pt x="11985" y="19"/>
                  </a:lnTo>
                  <a:lnTo>
                    <a:pt x="732" y="2467"/>
                  </a:lnTo>
                  <a:lnTo>
                    <a:pt x="549" y="2522"/>
                  </a:lnTo>
                  <a:lnTo>
                    <a:pt x="384" y="2613"/>
                  </a:lnTo>
                  <a:lnTo>
                    <a:pt x="257" y="2723"/>
                  </a:lnTo>
                  <a:lnTo>
                    <a:pt x="147" y="2851"/>
                  </a:lnTo>
                  <a:lnTo>
                    <a:pt x="74" y="3015"/>
                  </a:lnTo>
                  <a:lnTo>
                    <a:pt x="19" y="3180"/>
                  </a:lnTo>
                  <a:lnTo>
                    <a:pt x="1" y="3362"/>
                  </a:lnTo>
                  <a:lnTo>
                    <a:pt x="37" y="3545"/>
                  </a:lnTo>
                  <a:lnTo>
                    <a:pt x="549" y="5920"/>
                  </a:lnTo>
                  <a:lnTo>
                    <a:pt x="604" y="6103"/>
                  </a:lnTo>
                  <a:lnTo>
                    <a:pt x="695" y="6249"/>
                  </a:lnTo>
                  <a:lnTo>
                    <a:pt x="805" y="6395"/>
                  </a:lnTo>
                  <a:lnTo>
                    <a:pt x="933" y="6505"/>
                  </a:lnTo>
                  <a:lnTo>
                    <a:pt x="1097" y="6578"/>
                  </a:lnTo>
                  <a:lnTo>
                    <a:pt x="1261" y="6632"/>
                  </a:lnTo>
                  <a:lnTo>
                    <a:pt x="1444" y="6651"/>
                  </a:lnTo>
                  <a:lnTo>
                    <a:pt x="1627" y="6614"/>
                  </a:lnTo>
                  <a:lnTo>
                    <a:pt x="12881" y="4184"/>
                  </a:lnTo>
                  <a:lnTo>
                    <a:pt x="13045" y="4130"/>
                  </a:lnTo>
                  <a:lnTo>
                    <a:pt x="13210" y="4038"/>
                  </a:lnTo>
                  <a:lnTo>
                    <a:pt x="13337" y="3929"/>
                  </a:lnTo>
                  <a:lnTo>
                    <a:pt x="13447" y="3782"/>
                  </a:lnTo>
                  <a:lnTo>
                    <a:pt x="13538" y="3636"/>
                  </a:lnTo>
                  <a:lnTo>
                    <a:pt x="13575" y="3454"/>
                  </a:lnTo>
                  <a:lnTo>
                    <a:pt x="13593" y="3289"/>
                  </a:lnTo>
                  <a:lnTo>
                    <a:pt x="13575" y="3107"/>
                  </a:lnTo>
                  <a:lnTo>
                    <a:pt x="13063" y="713"/>
                  </a:lnTo>
                  <a:lnTo>
                    <a:pt x="13009" y="549"/>
                  </a:lnTo>
                  <a:lnTo>
                    <a:pt x="12917" y="384"/>
                  </a:lnTo>
                  <a:lnTo>
                    <a:pt x="12789" y="257"/>
                  </a:lnTo>
                  <a:lnTo>
                    <a:pt x="12661" y="147"/>
                  </a:lnTo>
                  <a:lnTo>
                    <a:pt x="12497" y="74"/>
                  </a:lnTo>
                  <a:lnTo>
                    <a:pt x="12333" y="19"/>
                  </a:lnTo>
                  <a:lnTo>
                    <a:pt x="12168" y="1"/>
                  </a:lnTo>
                  <a:close/>
                </a:path>
              </a:pathLst>
            </a:custGeom>
            <a:solidFill>
              <a:srgbClr val="0062CF"/>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000;p31">
              <a:extLst>
                <a:ext uri="{FF2B5EF4-FFF2-40B4-BE49-F238E27FC236}">
                  <a16:creationId xmlns:a16="http://schemas.microsoft.com/office/drawing/2014/main" id="{F8BA6832-73E9-DA85-22E9-3DD86EA44FA9}"/>
                </a:ext>
              </a:extLst>
            </p:cNvPr>
            <p:cNvSpPr/>
            <p:nvPr/>
          </p:nvSpPr>
          <p:spPr>
            <a:xfrm>
              <a:off x="2275717" y="1948029"/>
              <a:ext cx="36573" cy="116969"/>
            </a:xfrm>
            <a:custGeom>
              <a:avLst/>
              <a:gdLst/>
              <a:ahLst/>
              <a:cxnLst/>
              <a:rect l="l" t="t" r="r" b="b"/>
              <a:pathLst>
                <a:path w="1554" h="4970" extrusionOk="0">
                  <a:moveTo>
                    <a:pt x="293" y="0"/>
                  </a:moveTo>
                  <a:lnTo>
                    <a:pt x="238" y="19"/>
                  </a:lnTo>
                  <a:lnTo>
                    <a:pt x="183" y="37"/>
                  </a:lnTo>
                  <a:lnTo>
                    <a:pt x="128" y="55"/>
                  </a:lnTo>
                  <a:lnTo>
                    <a:pt x="73" y="92"/>
                  </a:lnTo>
                  <a:lnTo>
                    <a:pt x="37" y="146"/>
                  </a:lnTo>
                  <a:lnTo>
                    <a:pt x="19" y="201"/>
                  </a:lnTo>
                  <a:lnTo>
                    <a:pt x="0" y="256"/>
                  </a:lnTo>
                  <a:lnTo>
                    <a:pt x="0" y="311"/>
                  </a:lnTo>
                  <a:lnTo>
                    <a:pt x="0" y="384"/>
                  </a:lnTo>
                  <a:lnTo>
                    <a:pt x="950" y="4732"/>
                  </a:lnTo>
                  <a:lnTo>
                    <a:pt x="987" y="4823"/>
                  </a:lnTo>
                  <a:lnTo>
                    <a:pt x="1060" y="4915"/>
                  </a:lnTo>
                  <a:lnTo>
                    <a:pt x="1151" y="4951"/>
                  </a:lnTo>
                  <a:lnTo>
                    <a:pt x="1243" y="4970"/>
                  </a:lnTo>
                  <a:lnTo>
                    <a:pt x="1316" y="4970"/>
                  </a:lnTo>
                  <a:lnTo>
                    <a:pt x="1371" y="4951"/>
                  </a:lnTo>
                  <a:lnTo>
                    <a:pt x="1425" y="4915"/>
                  </a:lnTo>
                  <a:lnTo>
                    <a:pt x="1480" y="4878"/>
                  </a:lnTo>
                  <a:lnTo>
                    <a:pt x="1517" y="4842"/>
                  </a:lnTo>
                  <a:lnTo>
                    <a:pt x="1535" y="4787"/>
                  </a:lnTo>
                  <a:lnTo>
                    <a:pt x="1553" y="4714"/>
                  </a:lnTo>
                  <a:lnTo>
                    <a:pt x="1553" y="4659"/>
                  </a:lnTo>
                  <a:lnTo>
                    <a:pt x="1553" y="4604"/>
                  </a:lnTo>
                  <a:lnTo>
                    <a:pt x="603" y="256"/>
                  </a:lnTo>
                  <a:lnTo>
                    <a:pt x="585" y="183"/>
                  </a:lnTo>
                  <a:lnTo>
                    <a:pt x="567" y="128"/>
                  </a:lnTo>
                  <a:lnTo>
                    <a:pt x="512" y="92"/>
                  </a:lnTo>
                  <a:lnTo>
                    <a:pt x="475" y="55"/>
                  </a:lnTo>
                  <a:lnTo>
                    <a:pt x="421" y="19"/>
                  </a:lnTo>
                  <a:lnTo>
                    <a:pt x="366" y="19"/>
                  </a:lnTo>
                  <a:lnTo>
                    <a:pt x="293" y="0"/>
                  </a:lnTo>
                  <a:close/>
                </a:path>
              </a:pathLst>
            </a:custGeom>
            <a:solidFill>
              <a:srgbClr val="060042"/>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001;p31">
              <a:extLst>
                <a:ext uri="{FF2B5EF4-FFF2-40B4-BE49-F238E27FC236}">
                  <a16:creationId xmlns:a16="http://schemas.microsoft.com/office/drawing/2014/main" id="{957F5358-8AAB-4E7B-D3FE-9CA7A24C0A28}"/>
                </a:ext>
              </a:extLst>
            </p:cNvPr>
            <p:cNvSpPr/>
            <p:nvPr/>
          </p:nvSpPr>
          <p:spPr>
            <a:xfrm>
              <a:off x="2044393" y="2040027"/>
              <a:ext cx="69240" cy="104519"/>
            </a:xfrm>
            <a:custGeom>
              <a:avLst/>
              <a:gdLst/>
              <a:ahLst/>
              <a:cxnLst/>
              <a:rect l="l" t="t" r="r" b="b"/>
              <a:pathLst>
                <a:path w="2942" h="4441" extrusionOk="0">
                  <a:moveTo>
                    <a:pt x="275" y="1"/>
                  </a:moveTo>
                  <a:lnTo>
                    <a:pt x="220" y="19"/>
                  </a:lnTo>
                  <a:lnTo>
                    <a:pt x="165" y="56"/>
                  </a:lnTo>
                  <a:lnTo>
                    <a:pt x="110" y="92"/>
                  </a:lnTo>
                  <a:lnTo>
                    <a:pt x="74" y="129"/>
                  </a:lnTo>
                  <a:lnTo>
                    <a:pt x="37" y="184"/>
                  </a:lnTo>
                  <a:lnTo>
                    <a:pt x="19" y="238"/>
                  </a:lnTo>
                  <a:lnTo>
                    <a:pt x="0" y="311"/>
                  </a:lnTo>
                  <a:lnTo>
                    <a:pt x="0" y="366"/>
                  </a:lnTo>
                  <a:lnTo>
                    <a:pt x="19" y="421"/>
                  </a:lnTo>
                  <a:lnTo>
                    <a:pt x="55" y="476"/>
                  </a:lnTo>
                  <a:lnTo>
                    <a:pt x="2357" y="4294"/>
                  </a:lnTo>
                  <a:lnTo>
                    <a:pt x="2412" y="4349"/>
                  </a:lnTo>
                  <a:lnTo>
                    <a:pt x="2467" y="4404"/>
                  </a:lnTo>
                  <a:lnTo>
                    <a:pt x="2540" y="4422"/>
                  </a:lnTo>
                  <a:lnTo>
                    <a:pt x="2631" y="4440"/>
                  </a:lnTo>
                  <a:lnTo>
                    <a:pt x="2704" y="4422"/>
                  </a:lnTo>
                  <a:lnTo>
                    <a:pt x="2796" y="4386"/>
                  </a:lnTo>
                  <a:lnTo>
                    <a:pt x="2832" y="4349"/>
                  </a:lnTo>
                  <a:lnTo>
                    <a:pt x="2887" y="4312"/>
                  </a:lnTo>
                  <a:lnTo>
                    <a:pt x="2905" y="4258"/>
                  </a:lnTo>
                  <a:lnTo>
                    <a:pt x="2924" y="4203"/>
                  </a:lnTo>
                  <a:lnTo>
                    <a:pt x="2942" y="4130"/>
                  </a:lnTo>
                  <a:lnTo>
                    <a:pt x="2942" y="4075"/>
                  </a:lnTo>
                  <a:lnTo>
                    <a:pt x="2924" y="4020"/>
                  </a:lnTo>
                  <a:lnTo>
                    <a:pt x="2887" y="3965"/>
                  </a:lnTo>
                  <a:lnTo>
                    <a:pt x="585" y="165"/>
                  </a:lnTo>
                  <a:lnTo>
                    <a:pt x="549" y="111"/>
                  </a:lnTo>
                  <a:lnTo>
                    <a:pt x="494" y="74"/>
                  </a:lnTo>
                  <a:lnTo>
                    <a:pt x="457" y="37"/>
                  </a:lnTo>
                  <a:lnTo>
                    <a:pt x="384" y="19"/>
                  </a:lnTo>
                  <a:lnTo>
                    <a:pt x="329" y="1"/>
                  </a:lnTo>
                  <a:close/>
                </a:path>
              </a:pathLst>
            </a:custGeom>
            <a:solidFill>
              <a:srgbClr val="060042"/>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002;p31">
              <a:extLst>
                <a:ext uri="{FF2B5EF4-FFF2-40B4-BE49-F238E27FC236}">
                  <a16:creationId xmlns:a16="http://schemas.microsoft.com/office/drawing/2014/main" id="{FEF697F2-9745-4839-1CF6-2C525D35ECD2}"/>
                </a:ext>
              </a:extLst>
            </p:cNvPr>
            <p:cNvSpPr/>
            <p:nvPr/>
          </p:nvSpPr>
          <p:spPr>
            <a:xfrm>
              <a:off x="1856064" y="2202562"/>
              <a:ext cx="95058" cy="81714"/>
            </a:xfrm>
            <a:custGeom>
              <a:avLst/>
              <a:gdLst/>
              <a:ahLst/>
              <a:cxnLst/>
              <a:rect l="l" t="t" r="r" b="b"/>
              <a:pathLst>
                <a:path w="4039" h="3472" extrusionOk="0">
                  <a:moveTo>
                    <a:pt x="220" y="1"/>
                  </a:moveTo>
                  <a:lnTo>
                    <a:pt x="165" y="37"/>
                  </a:lnTo>
                  <a:lnTo>
                    <a:pt x="128" y="55"/>
                  </a:lnTo>
                  <a:lnTo>
                    <a:pt x="74" y="110"/>
                  </a:lnTo>
                  <a:lnTo>
                    <a:pt x="37" y="165"/>
                  </a:lnTo>
                  <a:lnTo>
                    <a:pt x="19" y="220"/>
                  </a:lnTo>
                  <a:lnTo>
                    <a:pt x="1" y="275"/>
                  </a:lnTo>
                  <a:lnTo>
                    <a:pt x="1" y="330"/>
                  </a:lnTo>
                  <a:lnTo>
                    <a:pt x="19" y="384"/>
                  </a:lnTo>
                  <a:lnTo>
                    <a:pt x="37" y="457"/>
                  </a:lnTo>
                  <a:lnTo>
                    <a:pt x="74" y="494"/>
                  </a:lnTo>
                  <a:lnTo>
                    <a:pt x="110" y="549"/>
                  </a:lnTo>
                  <a:lnTo>
                    <a:pt x="3545" y="3399"/>
                  </a:lnTo>
                  <a:lnTo>
                    <a:pt x="3636" y="3454"/>
                  </a:lnTo>
                  <a:lnTo>
                    <a:pt x="3727" y="3472"/>
                  </a:lnTo>
                  <a:lnTo>
                    <a:pt x="3801" y="3454"/>
                  </a:lnTo>
                  <a:lnTo>
                    <a:pt x="3874" y="3435"/>
                  </a:lnTo>
                  <a:lnTo>
                    <a:pt x="3928" y="3399"/>
                  </a:lnTo>
                  <a:lnTo>
                    <a:pt x="3983" y="3344"/>
                  </a:lnTo>
                  <a:lnTo>
                    <a:pt x="4001" y="3307"/>
                  </a:lnTo>
                  <a:lnTo>
                    <a:pt x="4038" y="3234"/>
                  </a:lnTo>
                  <a:lnTo>
                    <a:pt x="4038" y="3180"/>
                  </a:lnTo>
                  <a:lnTo>
                    <a:pt x="4038" y="3125"/>
                  </a:lnTo>
                  <a:lnTo>
                    <a:pt x="4038" y="3070"/>
                  </a:lnTo>
                  <a:lnTo>
                    <a:pt x="4020" y="3015"/>
                  </a:lnTo>
                  <a:lnTo>
                    <a:pt x="3983" y="2960"/>
                  </a:lnTo>
                  <a:lnTo>
                    <a:pt x="3928" y="2905"/>
                  </a:lnTo>
                  <a:lnTo>
                    <a:pt x="512" y="74"/>
                  </a:lnTo>
                  <a:lnTo>
                    <a:pt x="457" y="37"/>
                  </a:lnTo>
                  <a:lnTo>
                    <a:pt x="402" y="1"/>
                  </a:lnTo>
                  <a:close/>
                </a:path>
              </a:pathLst>
            </a:custGeom>
            <a:solidFill>
              <a:srgbClr val="060042"/>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1003;p31">
              <a:extLst>
                <a:ext uri="{FF2B5EF4-FFF2-40B4-BE49-F238E27FC236}">
                  <a16:creationId xmlns:a16="http://schemas.microsoft.com/office/drawing/2014/main" id="{4697FDFF-96B4-D1E6-B187-181A18FE5EF8}"/>
                </a:ext>
              </a:extLst>
            </p:cNvPr>
            <p:cNvSpPr/>
            <p:nvPr/>
          </p:nvSpPr>
          <p:spPr>
            <a:xfrm>
              <a:off x="1730954" y="2417128"/>
              <a:ext cx="112239" cy="52037"/>
            </a:xfrm>
            <a:custGeom>
              <a:avLst/>
              <a:gdLst/>
              <a:ahLst/>
              <a:cxnLst/>
              <a:rect l="l" t="t" r="r" b="b"/>
              <a:pathLst>
                <a:path w="4769" h="2211" extrusionOk="0">
                  <a:moveTo>
                    <a:pt x="292" y="0"/>
                  </a:moveTo>
                  <a:lnTo>
                    <a:pt x="238" y="18"/>
                  </a:lnTo>
                  <a:lnTo>
                    <a:pt x="183" y="37"/>
                  </a:lnTo>
                  <a:lnTo>
                    <a:pt x="128" y="55"/>
                  </a:lnTo>
                  <a:lnTo>
                    <a:pt x="73" y="91"/>
                  </a:lnTo>
                  <a:lnTo>
                    <a:pt x="37" y="146"/>
                  </a:lnTo>
                  <a:lnTo>
                    <a:pt x="18" y="201"/>
                  </a:lnTo>
                  <a:lnTo>
                    <a:pt x="0" y="256"/>
                  </a:lnTo>
                  <a:lnTo>
                    <a:pt x="0" y="329"/>
                  </a:lnTo>
                  <a:lnTo>
                    <a:pt x="0" y="384"/>
                  </a:lnTo>
                  <a:lnTo>
                    <a:pt x="18" y="438"/>
                  </a:lnTo>
                  <a:lnTo>
                    <a:pt x="55" y="493"/>
                  </a:lnTo>
                  <a:lnTo>
                    <a:pt x="91" y="548"/>
                  </a:lnTo>
                  <a:lnTo>
                    <a:pt x="146" y="585"/>
                  </a:lnTo>
                  <a:lnTo>
                    <a:pt x="201" y="603"/>
                  </a:lnTo>
                  <a:lnTo>
                    <a:pt x="4348" y="2192"/>
                  </a:lnTo>
                  <a:lnTo>
                    <a:pt x="4458" y="2211"/>
                  </a:lnTo>
                  <a:lnTo>
                    <a:pt x="4549" y="2192"/>
                  </a:lnTo>
                  <a:lnTo>
                    <a:pt x="4641" y="2156"/>
                  </a:lnTo>
                  <a:lnTo>
                    <a:pt x="4714" y="2083"/>
                  </a:lnTo>
                  <a:lnTo>
                    <a:pt x="4750" y="2010"/>
                  </a:lnTo>
                  <a:lnTo>
                    <a:pt x="4768" y="1937"/>
                  </a:lnTo>
                  <a:lnTo>
                    <a:pt x="4768" y="1882"/>
                  </a:lnTo>
                  <a:lnTo>
                    <a:pt x="4768" y="1827"/>
                  </a:lnTo>
                  <a:lnTo>
                    <a:pt x="4750" y="1772"/>
                  </a:lnTo>
                  <a:lnTo>
                    <a:pt x="4714" y="1717"/>
                  </a:lnTo>
                  <a:lnTo>
                    <a:pt x="4677" y="1663"/>
                  </a:lnTo>
                  <a:lnTo>
                    <a:pt x="4641" y="1626"/>
                  </a:lnTo>
                  <a:lnTo>
                    <a:pt x="4567" y="1608"/>
                  </a:lnTo>
                  <a:lnTo>
                    <a:pt x="420" y="18"/>
                  </a:lnTo>
                  <a:lnTo>
                    <a:pt x="347" y="0"/>
                  </a:lnTo>
                  <a:close/>
                </a:path>
              </a:pathLst>
            </a:custGeom>
            <a:solidFill>
              <a:srgbClr val="060042"/>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1004;p31">
              <a:extLst>
                <a:ext uri="{FF2B5EF4-FFF2-40B4-BE49-F238E27FC236}">
                  <a16:creationId xmlns:a16="http://schemas.microsoft.com/office/drawing/2014/main" id="{9E7C4469-B35A-F850-19E5-3765706F14AA}"/>
                </a:ext>
              </a:extLst>
            </p:cNvPr>
            <p:cNvSpPr/>
            <p:nvPr/>
          </p:nvSpPr>
          <p:spPr>
            <a:xfrm>
              <a:off x="1682354" y="2660906"/>
              <a:ext cx="119135" cy="18075"/>
            </a:xfrm>
            <a:custGeom>
              <a:avLst/>
              <a:gdLst/>
              <a:ahLst/>
              <a:cxnLst/>
              <a:rect l="l" t="t" r="r" b="b"/>
              <a:pathLst>
                <a:path w="5062" h="768" extrusionOk="0">
                  <a:moveTo>
                    <a:pt x="311" y="1"/>
                  </a:moveTo>
                  <a:lnTo>
                    <a:pt x="202" y="37"/>
                  </a:lnTo>
                  <a:lnTo>
                    <a:pt x="92" y="92"/>
                  </a:lnTo>
                  <a:lnTo>
                    <a:pt x="56" y="147"/>
                  </a:lnTo>
                  <a:lnTo>
                    <a:pt x="19" y="183"/>
                  </a:lnTo>
                  <a:lnTo>
                    <a:pt x="1" y="238"/>
                  </a:lnTo>
                  <a:lnTo>
                    <a:pt x="1" y="311"/>
                  </a:lnTo>
                  <a:lnTo>
                    <a:pt x="1" y="366"/>
                  </a:lnTo>
                  <a:lnTo>
                    <a:pt x="19" y="421"/>
                  </a:lnTo>
                  <a:lnTo>
                    <a:pt x="37" y="476"/>
                  </a:lnTo>
                  <a:lnTo>
                    <a:pt x="74" y="530"/>
                  </a:lnTo>
                  <a:lnTo>
                    <a:pt x="129" y="567"/>
                  </a:lnTo>
                  <a:lnTo>
                    <a:pt x="165" y="604"/>
                  </a:lnTo>
                  <a:lnTo>
                    <a:pt x="238" y="622"/>
                  </a:lnTo>
                  <a:lnTo>
                    <a:pt x="293" y="622"/>
                  </a:lnTo>
                  <a:lnTo>
                    <a:pt x="4751" y="768"/>
                  </a:lnTo>
                  <a:lnTo>
                    <a:pt x="4806" y="768"/>
                  </a:lnTo>
                  <a:lnTo>
                    <a:pt x="4879" y="750"/>
                  </a:lnTo>
                  <a:lnTo>
                    <a:pt x="4915" y="713"/>
                  </a:lnTo>
                  <a:lnTo>
                    <a:pt x="4970" y="677"/>
                  </a:lnTo>
                  <a:lnTo>
                    <a:pt x="5007" y="640"/>
                  </a:lnTo>
                  <a:lnTo>
                    <a:pt x="5043" y="585"/>
                  </a:lnTo>
                  <a:lnTo>
                    <a:pt x="5061" y="530"/>
                  </a:lnTo>
                  <a:lnTo>
                    <a:pt x="5061" y="457"/>
                  </a:lnTo>
                  <a:lnTo>
                    <a:pt x="5061" y="403"/>
                  </a:lnTo>
                  <a:lnTo>
                    <a:pt x="5043" y="348"/>
                  </a:lnTo>
                  <a:lnTo>
                    <a:pt x="5025" y="293"/>
                  </a:lnTo>
                  <a:lnTo>
                    <a:pt x="4988" y="238"/>
                  </a:lnTo>
                  <a:lnTo>
                    <a:pt x="4933" y="202"/>
                  </a:lnTo>
                  <a:lnTo>
                    <a:pt x="4879" y="165"/>
                  </a:lnTo>
                  <a:lnTo>
                    <a:pt x="4824" y="147"/>
                  </a:lnTo>
                  <a:lnTo>
                    <a:pt x="4769" y="147"/>
                  </a:lnTo>
                  <a:lnTo>
                    <a:pt x="311" y="1"/>
                  </a:lnTo>
                  <a:close/>
                </a:path>
              </a:pathLst>
            </a:custGeom>
            <a:solidFill>
              <a:srgbClr val="060042"/>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1005;p31">
              <a:extLst>
                <a:ext uri="{FF2B5EF4-FFF2-40B4-BE49-F238E27FC236}">
                  <a16:creationId xmlns:a16="http://schemas.microsoft.com/office/drawing/2014/main" id="{501A8918-0E04-B760-8F61-01864E4A1A51}"/>
                </a:ext>
              </a:extLst>
            </p:cNvPr>
            <p:cNvSpPr/>
            <p:nvPr/>
          </p:nvSpPr>
          <p:spPr>
            <a:xfrm>
              <a:off x="1715468" y="2876320"/>
              <a:ext cx="114828" cy="45611"/>
            </a:xfrm>
            <a:custGeom>
              <a:avLst/>
              <a:gdLst/>
              <a:ahLst/>
              <a:cxnLst/>
              <a:rect l="l" t="t" r="r" b="b"/>
              <a:pathLst>
                <a:path w="4879" h="1938" extrusionOk="0">
                  <a:moveTo>
                    <a:pt x="4531" y="1"/>
                  </a:moveTo>
                  <a:lnTo>
                    <a:pt x="4476" y="19"/>
                  </a:lnTo>
                  <a:lnTo>
                    <a:pt x="220" y="1334"/>
                  </a:lnTo>
                  <a:lnTo>
                    <a:pt x="165" y="1353"/>
                  </a:lnTo>
                  <a:lnTo>
                    <a:pt x="110" y="1389"/>
                  </a:lnTo>
                  <a:lnTo>
                    <a:pt x="74" y="1444"/>
                  </a:lnTo>
                  <a:lnTo>
                    <a:pt x="37" y="1480"/>
                  </a:lnTo>
                  <a:lnTo>
                    <a:pt x="19" y="1535"/>
                  </a:lnTo>
                  <a:lnTo>
                    <a:pt x="0" y="1608"/>
                  </a:lnTo>
                  <a:lnTo>
                    <a:pt x="0" y="1663"/>
                  </a:lnTo>
                  <a:lnTo>
                    <a:pt x="19" y="1718"/>
                  </a:lnTo>
                  <a:lnTo>
                    <a:pt x="74" y="1809"/>
                  </a:lnTo>
                  <a:lnTo>
                    <a:pt x="128" y="1882"/>
                  </a:lnTo>
                  <a:lnTo>
                    <a:pt x="220" y="1937"/>
                  </a:lnTo>
                  <a:lnTo>
                    <a:pt x="402" y="1937"/>
                  </a:lnTo>
                  <a:lnTo>
                    <a:pt x="4659" y="622"/>
                  </a:lnTo>
                  <a:lnTo>
                    <a:pt x="4714" y="585"/>
                  </a:lnTo>
                  <a:lnTo>
                    <a:pt x="4769" y="549"/>
                  </a:lnTo>
                  <a:lnTo>
                    <a:pt x="4805" y="512"/>
                  </a:lnTo>
                  <a:lnTo>
                    <a:pt x="4842" y="457"/>
                  </a:lnTo>
                  <a:lnTo>
                    <a:pt x="4860" y="403"/>
                  </a:lnTo>
                  <a:lnTo>
                    <a:pt x="4878" y="348"/>
                  </a:lnTo>
                  <a:lnTo>
                    <a:pt x="4878" y="293"/>
                  </a:lnTo>
                  <a:lnTo>
                    <a:pt x="4860" y="220"/>
                  </a:lnTo>
                  <a:lnTo>
                    <a:pt x="4842" y="165"/>
                  </a:lnTo>
                  <a:lnTo>
                    <a:pt x="4805" y="110"/>
                  </a:lnTo>
                  <a:lnTo>
                    <a:pt x="4769" y="74"/>
                  </a:lnTo>
                  <a:lnTo>
                    <a:pt x="4714" y="37"/>
                  </a:lnTo>
                  <a:lnTo>
                    <a:pt x="4659" y="19"/>
                  </a:lnTo>
                  <a:lnTo>
                    <a:pt x="4604" y="1"/>
                  </a:lnTo>
                  <a:close/>
                </a:path>
              </a:pathLst>
            </a:custGeom>
            <a:solidFill>
              <a:srgbClr val="060042"/>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1006;p31">
              <a:extLst>
                <a:ext uri="{FF2B5EF4-FFF2-40B4-BE49-F238E27FC236}">
                  <a16:creationId xmlns:a16="http://schemas.microsoft.com/office/drawing/2014/main" id="{4BC0997B-239C-221A-9106-AF155783F22D}"/>
                </a:ext>
              </a:extLst>
            </p:cNvPr>
            <p:cNvSpPr/>
            <p:nvPr/>
          </p:nvSpPr>
          <p:spPr>
            <a:xfrm>
              <a:off x="2511774" y="1936425"/>
              <a:ext cx="26666" cy="118688"/>
            </a:xfrm>
            <a:custGeom>
              <a:avLst/>
              <a:gdLst/>
              <a:ahLst/>
              <a:cxnLst/>
              <a:rect l="l" t="t" r="r" b="b"/>
              <a:pathLst>
                <a:path w="1133" h="5043" extrusionOk="0">
                  <a:moveTo>
                    <a:pt x="731" y="0"/>
                  </a:moveTo>
                  <a:lnTo>
                    <a:pt x="676" y="37"/>
                  </a:lnTo>
                  <a:lnTo>
                    <a:pt x="640" y="55"/>
                  </a:lnTo>
                  <a:lnTo>
                    <a:pt x="585" y="110"/>
                  </a:lnTo>
                  <a:lnTo>
                    <a:pt x="548" y="146"/>
                  </a:lnTo>
                  <a:lnTo>
                    <a:pt x="530" y="201"/>
                  </a:lnTo>
                  <a:lnTo>
                    <a:pt x="512" y="274"/>
                  </a:lnTo>
                  <a:lnTo>
                    <a:pt x="0" y="4695"/>
                  </a:lnTo>
                  <a:lnTo>
                    <a:pt x="0" y="4750"/>
                  </a:lnTo>
                  <a:lnTo>
                    <a:pt x="0" y="4805"/>
                  </a:lnTo>
                  <a:lnTo>
                    <a:pt x="18" y="4860"/>
                  </a:lnTo>
                  <a:lnTo>
                    <a:pt x="55" y="4914"/>
                  </a:lnTo>
                  <a:lnTo>
                    <a:pt x="92" y="4951"/>
                  </a:lnTo>
                  <a:lnTo>
                    <a:pt x="146" y="4988"/>
                  </a:lnTo>
                  <a:lnTo>
                    <a:pt x="201" y="5024"/>
                  </a:lnTo>
                  <a:lnTo>
                    <a:pt x="274" y="5024"/>
                  </a:lnTo>
                  <a:lnTo>
                    <a:pt x="311" y="5042"/>
                  </a:lnTo>
                  <a:lnTo>
                    <a:pt x="420" y="5006"/>
                  </a:lnTo>
                  <a:lnTo>
                    <a:pt x="512" y="4951"/>
                  </a:lnTo>
                  <a:lnTo>
                    <a:pt x="585" y="4878"/>
                  </a:lnTo>
                  <a:lnTo>
                    <a:pt x="603" y="4823"/>
                  </a:lnTo>
                  <a:lnTo>
                    <a:pt x="603" y="4768"/>
                  </a:lnTo>
                  <a:lnTo>
                    <a:pt x="1133" y="347"/>
                  </a:lnTo>
                  <a:lnTo>
                    <a:pt x="1133" y="274"/>
                  </a:lnTo>
                  <a:lnTo>
                    <a:pt x="1133" y="219"/>
                  </a:lnTo>
                  <a:lnTo>
                    <a:pt x="1096" y="164"/>
                  </a:lnTo>
                  <a:lnTo>
                    <a:pt x="1078" y="110"/>
                  </a:lnTo>
                  <a:lnTo>
                    <a:pt x="1023" y="73"/>
                  </a:lnTo>
                  <a:lnTo>
                    <a:pt x="987" y="37"/>
                  </a:lnTo>
                  <a:lnTo>
                    <a:pt x="932" y="0"/>
                  </a:lnTo>
                  <a:close/>
                </a:path>
              </a:pathLst>
            </a:custGeom>
            <a:solidFill>
              <a:srgbClr val="060042"/>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1007;p31">
              <a:extLst>
                <a:ext uri="{FF2B5EF4-FFF2-40B4-BE49-F238E27FC236}">
                  <a16:creationId xmlns:a16="http://schemas.microsoft.com/office/drawing/2014/main" id="{0946E3AB-AF95-7C63-5A25-15E228CD4BB2}"/>
                </a:ext>
              </a:extLst>
            </p:cNvPr>
            <p:cNvSpPr/>
            <p:nvPr/>
          </p:nvSpPr>
          <p:spPr>
            <a:xfrm>
              <a:off x="2716859" y="2005643"/>
              <a:ext cx="60227" cy="109226"/>
            </a:xfrm>
            <a:custGeom>
              <a:avLst/>
              <a:gdLst/>
              <a:ahLst/>
              <a:cxnLst/>
              <a:rect l="l" t="t" r="r" b="b"/>
              <a:pathLst>
                <a:path w="2559" h="4641" extrusionOk="0">
                  <a:moveTo>
                    <a:pt x="2266" y="0"/>
                  </a:moveTo>
                  <a:lnTo>
                    <a:pt x="2211" y="19"/>
                  </a:lnTo>
                  <a:lnTo>
                    <a:pt x="2156" y="19"/>
                  </a:lnTo>
                  <a:lnTo>
                    <a:pt x="2102" y="55"/>
                  </a:lnTo>
                  <a:lnTo>
                    <a:pt x="2047" y="92"/>
                  </a:lnTo>
                  <a:lnTo>
                    <a:pt x="2010" y="128"/>
                  </a:lnTo>
                  <a:lnTo>
                    <a:pt x="1974" y="183"/>
                  </a:lnTo>
                  <a:lnTo>
                    <a:pt x="37" y="4202"/>
                  </a:lnTo>
                  <a:lnTo>
                    <a:pt x="19" y="4257"/>
                  </a:lnTo>
                  <a:lnTo>
                    <a:pt x="1" y="4312"/>
                  </a:lnTo>
                  <a:lnTo>
                    <a:pt x="19" y="4367"/>
                  </a:lnTo>
                  <a:lnTo>
                    <a:pt x="19" y="4440"/>
                  </a:lnTo>
                  <a:lnTo>
                    <a:pt x="55" y="4495"/>
                  </a:lnTo>
                  <a:lnTo>
                    <a:pt x="92" y="4531"/>
                  </a:lnTo>
                  <a:lnTo>
                    <a:pt x="129" y="4586"/>
                  </a:lnTo>
                  <a:lnTo>
                    <a:pt x="183" y="4604"/>
                  </a:lnTo>
                  <a:lnTo>
                    <a:pt x="256" y="4641"/>
                  </a:lnTo>
                  <a:lnTo>
                    <a:pt x="311" y="4641"/>
                  </a:lnTo>
                  <a:lnTo>
                    <a:pt x="403" y="4622"/>
                  </a:lnTo>
                  <a:lnTo>
                    <a:pt x="476" y="4586"/>
                  </a:lnTo>
                  <a:lnTo>
                    <a:pt x="549" y="4531"/>
                  </a:lnTo>
                  <a:lnTo>
                    <a:pt x="604" y="4458"/>
                  </a:lnTo>
                  <a:lnTo>
                    <a:pt x="2540" y="457"/>
                  </a:lnTo>
                  <a:lnTo>
                    <a:pt x="2558" y="402"/>
                  </a:lnTo>
                  <a:lnTo>
                    <a:pt x="2558" y="329"/>
                  </a:lnTo>
                  <a:lnTo>
                    <a:pt x="2558" y="274"/>
                  </a:lnTo>
                  <a:lnTo>
                    <a:pt x="2558" y="220"/>
                  </a:lnTo>
                  <a:lnTo>
                    <a:pt x="2522" y="165"/>
                  </a:lnTo>
                  <a:lnTo>
                    <a:pt x="2485" y="110"/>
                  </a:lnTo>
                  <a:lnTo>
                    <a:pt x="2449" y="73"/>
                  </a:lnTo>
                  <a:lnTo>
                    <a:pt x="2394" y="37"/>
                  </a:lnTo>
                  <a:lnTo>
                    <a:pt x="2339" y="19"/>
                  </a:lnTo>
                  <a:lnTo>
                    <a:pt x="2266" y="0"/>
                  </a:lnTo>
                  <a:close/>
                </a:path>
              </a:pathLst>
            </a:custGeom>
            <a:solidFill>
              <a:srgbClr val="060042"/>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1008;p31">
              <a:extLst>
                <a:ext uri="{FF2B5EF4-FFF2-40B4-BE49-F238E27FC236}">
                  <a16:creationId xmlns:a16="http://schemas.microsoft.com/office/drawing/2014/main" id="{41468514-9738-BE0B-F63A-9C555D5D3640}"/>
                </a:ext>
              </a:extLst>
            </p:cNvPr>
            <p:cNvSpPr/>
            <p:nvPr/>
          </p:nvSpPr>
          <p:spPr>
            <a:xfrm>
              <a:off x="2891866" y="2149253"/>
              <a:ext cx="88586" cy="89033"/>
            </a:xfrm>
            <a:custGeom>
              <a:avLst/>
              <a:gdLst/>
              <a:ahLst/>
              <a:cxnLst/>
              <a:rect l="l" t="t" r="r" b="b"/>
              <a:pathLst>
                <a:path w="3764" h="3783" extrusionOk="0">
                  <a:moveTo>
                    <a:pt x="3453" y="0"/>
                  </a:moveTo>
                  <a:lnTo>
                    <a:pt x="3380" y="19"/>
                  </a:lnTo>
                  <a:lnTo>
                    <a:pt x="3325" y="37"/>
                  </a:lnTo>
                  <a:lnTo>
                    <a:pt x="3270" y="55"/>
                  </a:lnTo>
                  <a:lnTo>
                    <a:pt x="3216" y="92"/>
                  </a:lnTo>
                  <a:lnTo>
                    <a:pt x="92" y="3252"/>
                  </a:lnTo>
                  <a:lnTo>
                    <a:pt x="55" y="3307"/>
                  </a:lnTo>
                  <a:lnTo>
                    <a:pt x="19" y="3362"/>
                  </a:lnTo>
                  <a:lnTo>
                    <a:pt x="0" y="3417"/>
                  </a:lnTo>
                  <a:lnTo>
                    <a:pt x="0" y="3471"/>
                  </a:lnTo>
                  <a:lnTo>
                    <a:pt x="0" y="3545"/>
                  </a:lnTo>
                  <a:lnTo>
                    <a:pt x="19" y="3599"/>
                  </a:lnTo>
                  <a:lnTo>
                    <a:pt x="55" y="3654"/>
                  </a:lnTo>
                  <a:lnTo>
                    <a:pt x="92" y="3691"/>
                  </a:lnTo>
                  <a:lnTo>
                    <a:pt x="146" y="3745"/>
                  </a:lnTo>
                  <a:lnTo>
                    <a:pt x="201" y="3764"/>
                  </a:lnTo>
                  <a:lnTo>
                    <a:pt x="256" y="3782"/>
                  </a:lnTo>
                  <a:lnTo>
                    <a:pt x="366" y="3782"/>
                  </a:lnTo>
                  <a:lnTo>
                    <a:pt x="439" y="3764"/>
                  </a:lnTo>
                  <a:lnTo>
                    <a:pt x="475" y="3745"/>
                  </a:lnTo>
                  <a:lnTo>
                    <a:pt x="530" y="3691"/>
                  </a:lnTo>
                  <a:lnTo>
                    <a:pt x="3672" y="530"/>
                  </a:lnTo>
                  <a:lnTo>
                    <a:pt x="3709" y="494"/>
                  </a:lnTo>
                  <a:lnTo>
                    <a:pt x="3727" y="439"/>
                  </a:lnTo>
                  <a:lnTo>
                    <a:pt x="3745" y="384"/>
                  </a:lnTo>
                  <a:lnTo>
                    <a:pt x="3764" y="311"/>
                  </a:lnTo>
                  <a:lnTo>
                    <a:pt x="3745" y="256"/>
                  </a:lnTo>
                  <a:lnTo>
                    <a:pt x="3727" y="201"/>
                  </a:lnTo>
                  <a:lnTo>
                    <a:pt x="3709" y="146"/>
                  </a:lnTo>
                  <a:lnTo>
                    <a:pt x="3672" y="92"/>
                  </a:lnTo>
                  <a:lnTo>
                    <a:pt x="3618" y="55"/>
                  </a:lnTo>
                  <a:lnTo>
                    <a:pt x="3563" y="37"/>
                  </a:lnTo>
                  <a:lnTo>
                    <a:pt x="3508" y="19"/>
                  </a:lnTo>
                  <a:lnTo>
                    <a:pt x="3453" y="0"/>
                  </a:lnTo>
                  <a:close/>
                </a:path>
              </a:pathLst>
            </a:custGeom>
            <a:solidFill>
              <a:srgbClr val="060042"/>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1009;p31">
              <a:extLst>
                <a:ext uri="{FF2B5EF4-FFF2-40B4-BE49-F238E27FC236}">
                  <a16:creationId xmlns:a16="http://schemas.microsoft.com/office/drawing/2014/main" id="{6FA08BF9-B35E-761C-A753-2D330AFA2F7A}"/>
                </a:ext>
              </a:extLst>
            </p:cNvPr>
            <p:cNvSpPr/>
            <p:nvPr/>
          </p:nvSpPr>
          <p:spPr>
            <a:xfrm>
              <a:off x="3016978" y="2351324"/>
              <a:ext cx="108378" cy="61097"/>
            </a:xfrm>
            <a:custGeom>
              <a:avLst/>
              <a:gdLst/>
              <a:ahLst/>
              <a:cxnLst/>
              <a:rect l="l" t="t" r="r" b="b"/>
              <a:pathLst>
                <a:path w="4605" h="2596" extrusionOk="0">
                  <a:moveTo>
                    <a:pt x="4221" y="1"/>
                  </a:moveTo>
                  <a:lnTo>
                    <a:pt x="4166" y="19"/>
                  </a:lnTo>
                  <a:lnTo>
                    <a:pt x="165" y="1992"/>
                  </a:lnTo>
                  <a:lnTo>
                    <a:pt x="110" y="2029"/>
                  </a:lnTo>
                  <a:lnTo>
                    <a:pt x="74" y="2065"/>
                  </a:lnTo>
                  <a:lnTo>
                    <a:pt x="37" y="2120"/>
                  </a:lnTo>
                  <a:lnTo>
                    <a:pt x="19" y="2175"/>
                  </a:lnTo>
                  <a:lnTo>
                    <a:pt x="1" y="2230"/>
                  </a:lnTo>
                  <a:lnTo>
                    <a:pt x="1" y="2284"/>
                  </a:lnTo>
                  <a:lnTo>
                    <a:pt x="1" y="2358"/>
                  </a:lnTo>
                  <a:lnTo>
                    <a:pt x="37" y="2412"/>
                  </a:lnTo>
                  <a:lnTo>
                    <a:pt x="74" y="2485"/>
                  </a:lnTo>
                  <a:lnTo>
                    <a:pt x="147" y="2540"/>
                  </a:lnTo>
                  <a:lnTo>
                    <a:pt x="220" y="2577"/>
                  </a:lnTo>
                  <a:lnTo>
                    <a:pt x="311" y="2595"/>
                  </a:lnTo>
                  <a:lnTo>
                    <a:pt x="384" y="2577"/>
                  </a:lnTo>
                  <a:lnTo>
                    <a:pt x="439" y="2559"/>
                  </a:lnTo>
                  <a:lnTo>
                    <a:pt x="4440" y="585"/>
                  </a:lnTo>
                  <a:lnTo>
                    <a:pt x="4495" y="549"/>
                  </a:lnTo>
                  <a:lnTo>
                    <a:pt x="4531" y="512"/>
                  </a:lnTo>
                  <a:lnTo>
                    <a:pt x="4568" y="458"/>
                  </a:lnTo>
                  <a:lnTo>
                    <a:pt x="4604" y="403"/>
                  </a:lnTo>
                  <a:lnTo>
                    <a:pt x="4604" y="348"/>
                  </a:lnTo>
                  <a:lnTo>
                    <a:pt x="4604" y="293"/>
                  </a:lnTo>
                  <a:lnTo>
                    <a:pt x="4604" y="220"/>
                  </a:lnTo>
                  <a:lnTo>
                    <a:pt x="4586" y="165"/>
                  </a:lnTo>
                  <a:lnTo>
                    <a:pt x="4550" y="110"/>
                  </a:lnTo>
                  <a:lnTo>
                    <a:pt x="4513" y="74"/>
                  </a:lnTo>
                  <a:lnTo>
                    <a:pt x="4458" y="37"/>
                  </a:lnTo>
                  <a:lnTo>
                    <a:pt x="4404" y="19"/>
                  </a:lnTo>
                  <a:lnTo>
                    <a:pt x="4349" y="1"/>
                  </a:lnTo>
                  <a:close/>
                </a:path>
              </a:pathLst>
            </a:custGeom>
            <a:solidFill>
              <a:srgbClr val="060042"/>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1010;p31">
              <a:extLst>
                <a:ext uri="{FF2B5EF4-FFF2-40B4-BE49-F238E27FC236}">
                  <a16:creationId xmlns:a16="http://schemas.microsoft.com/office/drawing/2014/main" id="{C422D582-6EDD-4CF9-8900-CE2CA5A42714}"/>
                </a:ext>
              </a:extLst>
            </p:cNvPr>
            <p:cNvSpPr/>
            <p:nvPr/>
          </p:nvSpPr>
          <p:spPr>
            <a:xfrm>
              <a:off x="3078473" y="2589522"/>
              <a:ext cx="118688" cy="27560"/>
            </a:xfrm>
            <a:custGeom>
              <a:avLst/>
              <a:gdLst/>
              <a:ahLst/>
              <a:cxnLst/>
              <a:rect l="l" t="t" r="r" b="b"/>
              <a:pathLst>
                <a:path w="5043" h="1171" extrusionOk="0">
                  <a:moveTo>
                    <a:pt x="4695" y="1"/>
                  </a:moveTo>
                  <a:lnTo>
                    <a:pt x="274" y="549"/>
                  </a:lnTo>
                  <a:lnTo>
                    <a:pt x="219" y="567"/>
                  </a:lnTo>
                  <a:lnTo>
                    <a:pt x="165" y="604"/>
                  </a:lnTo>
                  <a:lnTo>
                    <a:pt x="110" y="622"/>
                  </a:lnTo>
                  <a:lnTo>
                    <a:pt x="73" y="677"/>
                  </a:lnTo>
                  <a:lnTo>
                    <a:pt x="37" y="732"/>
                  </a:lnTo>
                  <a:lnTo>
                    <a:pt x="18" y="787"/>
                  </a:lnTo>
                  <a:lnTo>
                    <a:pt x="0" y="841"/>
                  </a:lnTo>
                  <a:lnTo>
                    <a:pt x="0" y="896"/>
                  </a:lnTo>
                  <a:lnTo>
                    <a:pt x="37" y="1006"/>
                  </a:lnTo>
                  <a:lnTo>
                    <a:pt x="110" y="1097"/>
                  </a:lnTo>
                  <a:lnTo>
                    <a:pt x="201" y="1152"/>
                  </a:lnTo>
                  <a:lnTo>
                    <a:pt x="311" y="1170"/>
                  </a:lnTo>
                  <a:lnTo>
                    <a:pt x="347" y="1170"/>
                  </a:lnTo>
                  <a:lnTo>
                    <a:pt x="4768" y="604"/>
                  </a:lnTo>
                  <a:lnTo>
                    <a:pt x="4841" y="604"/>
                  </a:lnTo>
                  <a:lnTo>
                    <a:pt x="4896" y="567"/>
                  </a:lnTo>
                  <a:lnTo>
                    <a:pt x="4933" y="531"/>
                  </a:lnTo>
                  <a:lnTo>
                    <a:pt x="4988" y="494"/>
                  </a:lnTo>
                  <a:lnTo>
                    <a:pt x="5006" y="439"/>
                  </a:lnTo>
                  <a:lnTo>
                    <a:pt x="5024" y="385"/>
                  </a:lnTo>
                  <a:lnTo>
                    <a:pt x="5042" y="330"/>
                  </a:lnTo>
                  <a:lnTo>
                    <a:pt x="5042" y="257"/>
                  </a:lnTo>
                  <a:lnTo>
                    <a:pt x="5024" y="202"/>
                  </a:lnTo>
                  <a:lnTo>
                    <a:pt x="5006" y="147"/>
                  </a:lnTo>
                  <a:lnTo>
                    <a:pt x="4969" y="92"/>
                  </a:lnTo>
                  <a:lnTo>
                    <a:pt x="4933" y="56"/>
                  </a:lnTo>
                  <a:lnTo>
                    <a:pt x="4878" y="19"/>
                  </a:lnTo>
                  <a:lnTo>
                    <a:pt x="4823" y="1"/>
                  </a:lnTo>
                  <a:close/>
                </a:path>
              </a:pathLst>
            </a:custGeom>
            <a:solidFill>
              <a:srgbClr val="060042"/>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1011;p31">
              <a:extLst>
                <a:ext uri="{FF2B5EF4-FFF2-40B4-BE49-F238E27FC236}">
                  <a16:creationId xmlns:a16="http://schemas.microsoft.com/office/drawing/2014/main" id="{2FFF387F-6527-5558-DED4-88518F8D43D0}"/>
                </a:ext>
              </a:extLst>
            </p:cNvPr>
            <p:cNvSpPr/>
            <p:nvPr/>
          </p:nvSpPr>
          <p:spPr>
            <a:xfrm>
              <a:off x="364488" y="4685213"/>
              <a:ext cx="1565102" cy="2753949"/>
            </a:xfrm>
            <a:custGeom>
              <a:avLst/>
              <a:gdLst/>
              <a:ahLst/>
              <a:cxnLst/>
              <a:rect l="l" t="t" r="r" b="b"/>
              <a:pathLst>
                <a:path w="66501" h="117015" extrusionOk="0">
                  <a:moveTo>
                    <a:pt x="25925" y="0"/>
                  </a:moveTo>
                  <a:lnTo>
                    <a:pt x="11218" y="4824"/>
                  </a:lnTo>
                  <a:lnTo>
                    <a:pt x="10852" y="7272"/>
                  </a:lnTo>
                  <a:lnTo>
                    <a:pt x="10432" y="10231"/>
                  </a:lnTo>
                  <a:lnTo>
                    <a:pt x="9866" y="14250"/>
                  </a:lnTo>
                  <a:lnTo>
                    <a:pt x="9190" y="19238"/>
                  </a:lnTo>
                  <a:lnTo>
                    <a:pt x="8404" y="25139"/>
                  </a:lnTo>
                  <a:lnTo>
                    <a:pt x="7564" y="31862"/>
                  </a:lnTo>
                  <a:lnTo>
                    <a:pt x="7107" y="35498"/>
                  </a:lnTo>
                  <a:lnTo>
                    <a:pt x="6650" y="39316"/>
                  </a:lnTo>
                  <a:lnTo>
                    <a:pt x="6194" y="43317"/>
                  </a:lnTo>
                  <a:lnTo>
                    <a:pt x="5719" y="47464"/>
                  </a:lnTo>
                  <a:lnTo>
                    <a:pt x="5244" y="51776"/>
                  </a:lnTo>
                  <a:lnTo>
                    <a:pt x="4769" y="56215"/>
                  </a:lnTo>
                  <a:lnTo>
                    <a:pt x="4294" y="60782"/>
                  </a:lnTo>
                  <a:lnTo>
                    <a:pt x="3837" y="65477"/>
                  </a:lnTo>
                  <a:lnTo>
                    <a:pt x="3380" y="70282"/>
                  </a:lnTo>
                  <a:lnTo>
                    <a:pt x="2923" y="75197"/>
                  </a:lnTo>
                  <a:lnTo>
                    <a:pt x="2485" y="80184"/>
                  </a:lnTo>
                  <a:lnTo>
                    <a:pt x="2065" y="85281"/>
                  </a:lnTo>
                  <a:lnTo>
                    <a:pt x="1663" y="90433"/>
                  </a:lnTo>
                  <a:lnTo>
                    <a:pt x="1279" y="95658"/>
                  </a:lnTo>
                  <a:lnTo>
                    <a:pt x="914" y="100938"/>
                  </a:lnTo>
                  <a:lnTo>
                    <a:pt x="585" y="106273"/>
                  </a:lnTo>
                  <a:lnTo>
                    <a:pt x="274" y="111626"/>
                  </a:lnTo>
                  <a:lnTo>
                    <a:pt x="0" y="117015"/>
                  </a:lnTo>
                  <a:lnTo>
                    <a:pt x="66501" y="117015"/>
                  </a:lnTo>
                  <a:lnTo>
                    <a:pt x="66154" y="112393"/>
                  </a:lnTo>
                  <a:lnTo>
                    <a:pt x="65770" y="107698"/>
                  </a:lnTo>
                  <a:lnTo>
                    <a:pt x="65386" y="102948"/>
                  </a:lnTo>
                  <a:lnTo>
                    <a:pt x="64966" y="98161"/>
                  </a:lnTo>
                  <a:lnTo>
                    <a:pt x="64546" y="93338"/>
                  </a:lnTo>
                  <a:lnTo>
                    <a:pt x="64107" y="88497"/>
                  </a:lnTo>
                  <a:lnTo>
                    <a:pt x="63212" y="78851"/>
                  </a:lnTo>
                  <a:lnTo>
                    <a:pt x="62280" y="69332"/>
                  </a:lnTo>
                  <a:lnTo>
                    <a:pt x="61349" y="60033"/>
                  </a:lnTo>
                  <a:lnTo>
                    <a:pt x="60435" y="51081"/>
                  </a:lnTo>
                  <a:lnTo>
                    <a:pt x="59522" y="42586"/>
                  </a:lnTo>
                  <a:lnTo>
                    <a:pt x="58681" y="34657"/>
                  </a:lnTo>
                  <a:lnTo>
                    <a:pt x="57878" y="27423"/>
                  </a:lnTo>
                  <a:lnTo>
                    <a:pt x="57147" y="20992"/>
                  </a:lnTo>
                  <a:lnTo>
                    <a:pt x="56526" y="15475"/>
                  </a:lnTo>
                  <a:lnTo>
                    <a:pt x="55612" y="7637"/>
                  </a:lnTo>
                  <a:lnTo>
                    <a:pt x="55283" y="4824"/>
                  </a:lnTo>
                  <a:lnTo>
                    <a:pt x="40485" y="0"/>
                  </a:lnTo>
                  <a:close/>
                </a:path>
              </a:pathLst>
            </a:custGeom>
            <a:solidFill>
              <a:srgbClr val="0062CF"/>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1012;p31">
              <a:extLst>
                <a:ext uri="{FF2B5EF4-FFF2-40B4-BE49-F238E27FC236}">
                  <a16:creationId xmlns:a16="http://schemas.microsoft.com/office/drawing/2014/main" id="{0E5CBDC4-5590-C430-B7F8-BAB99D63DC97}"/>
                </a:ext>
              </a:extLst>
            </p:cNvPr>
            <p:cNvSpPr/>
            <p:nvPr/>
          </p:nvSpPr>
          <p:spPr>
            <a:xfrm>
              <a:off x="708027" y="5243745"/>
              <a:ext cx="1053027" cy="1126527"/>
            </a:xfrm>
            <a:custGeom>
              <a:avLst/>
              <a:gdLst/>
              <a:ahLst/>
              <a:cxnLst/>
              <a:rect l="l" t="t" r="r" b="b"/>
              <a:pathLst>
                <a:path w="44743" h="47866" extrusionOk="0">
                  <a:moveTo>
                    <a:pt x="31844" y="0"/>
                  </a:moveTo>
                  <a:lnTo>
                    <a:pt x="1" y="11199"/>
                  </a:lnTo>
                  <a:lnTo>
                    <a:pt x="12917" y="47866"/>
                  </a:lnTo>
                  <a:lnTo>
                    <a:pt x="44742" y="36667"/>
                  </a:lnTo>
                  <a:lnTo>
                    <a:pt x="31844" y="0"/>
                  </a:lnTo>
                  <a:close/>
                </a:path>
              </a:pathLst>
            </a:custGeom>
            <a:solidFill>
              <a:srgbClr val="30A0A0"/>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1013;p31">
              <a:extLst>
                <a:ext uri="{FF2B5EF4-FFF2-40B4-BE49-F238E27FC236}">
                  <a16:creationId xmlns:a16="http://schemas.microsoft.com/office/drawing/2014/main" id="{405AF423-C7C3-9A9F-1AF8-0D83A7FB99B4}"/>
                </a:ext>
              </a:extLst>
            </p:cNvPr>
            <p:cNvSpPr/>
            <p:nvPr/>
          </p:nvSpPr>
          <p:spPr>
            <a:xfrm>
              <a:off x="658157" y="5100981"/>
              <a:ext cx="1052580" cy="1126551"/>
            </a:xfrm>
            <a:custGeom>
              <a:avLst/>
              <a:gdLst/>
              <a:ahLst/>
              <a:cxnLst/>
              <a:rect l="l" t="t" r="r" b="b"/>
              <a:pathLst>
                <a:path w="44724" h="47867" extrusionOk="0">
                  <a:moveTo>
                    <a:pt x="31825" y="1"/>
                  </a:moveTo>
                  <a:lnTo>
                    <a:pt x="0" y="11200"/>
                  </a:lnTo>
                  <a:lnTo>
                    <a:pt x="12898" y="47866"/>
                  </a:lnTo>
                  <a:lnTo>
                    <a:pt x="44724" y="36667"/>
                  </a:lnTo>
                  <a:lnTo>
                    <a:pt x="31825" y="1"/>
                  </a:lnTo>
                  <a:close/>
                </a:path>
              </a:pathLst>
            </a:custGeom>
            <a:solidFill>
              <a:srgbClr val="30A0A0"/>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1014;p31">
              <a:extLst>
                <a:ext uri="{FF2B5EF4-FFF2-40B4-BE49-F238E27FC236}">
                  <a16:creationId xmlns:a16="http://schemas.microsoft.com/office/drawing/2014/main" id="{D94B1226-4B39-9DB0-2689-99CBC1789D36}"/>
                </a:ext>
              </a:extLst>
            </p:cNvPr>
            <p:cNvSpPr/>
            <p:nvPr/>
          </p:nvSpPr>
          <p:spPr>
            <a:xfrm>
              <a:off x="668465" y="5143980"/>
              <a:ext cx="749898" cy="356036"/>
            </a:xfrm>
            <a:custGeom>
              <a:avLst/>
              <a:gdLst/>
              <a:ahLst/>
              <a:cxnLst/>
              <a:rect l="l" t="t" r="r" b="b"/>
              <a:pathLst>
                <a:path w="31863" h="15128" extrusionOk="0">
                  <a:moveTo>
                    <a:pt x="30291" y="1"/>
                  </a:moveTo>
                  <a:lnTo>
                    <a:pt x="1" y="10652"/>
                  </a:lnTo>
                  <a:lnTo>
                    <a:pt x="1572" y="15128"/>
                  </a:lnTo>
                  <a:lnTo>
                    <a:pt x="31862" y="4477"/>
                  </a:lnTo>
                  <a:lnTo>
                    <a:pt x="30291" y="1"/>
                  </a:lnTo>
                  <a:close/>
                </a:path>
              </a:pathLst>
            </a:custGeom>
            <a:solidFill>
              <a:srgbClr val="FFFFFF"/>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1015;p31">
              <a:extLst>
                <a:ext uri="{FF2B5EF4-FFF2-40B4-BE49-F238E27FC236}">
                  <a16:creationId xmlns:a16="http://schemas.microsoft.com/office/drawing/2014/main" id="{524265BF-8998-CF63-9415-DC8B3A8AD776}"/>
                </a:ext>
              </a:extLst>
            </p:cNvPr>
            <p:cNvSpPr/>
            <p:nvPr/>
          </p:nvSpPr>
          <p:spPr>
            <a:xfrm>
              <a:off x="-84820" y="5046381"/>
              <a:ext cx="1557782" cy="1425798"/>
            </a:xfrm>
            <a:custGeom>
              <a:avLst/>
              <a:gdLst/>
              <a:ahLst/>
              <a:cxnLst/>
              <a:rect l="l" t="t" r="r" b="b"/>
              <a:pathLst>
                <a:path w="66190" h="60582" extrusionOk="0">
                  <a:moveTo>
                    <a:pt x="22453" y="1"/>
                  </a:moveTo>
                  <a:lnTo>
                    <a:pt x="21978" y="695"/>
                  </a:lnTo>
                  <a:lnTo>
                    <a:pt x="21430" y="1554"/>
                  </a:lnTo>
                  <a:lnTo>
                    <a:pt x="20663" y="2759"/>
                  </a:lnTo>
                  <a:lnTo>
                    <a:pt x="19713" y="4276"/>
                  </a:lnTo>
                  <a:lnTo>
                    <a:pt x="18598" y="6157"/>
                  </a:lnTo>
                  <a:lnTo>
                    <a:pt x="17319" y="8350"/>
                  </a:lnTo>
                  <a:lnTo>
                    <a:pt x="15894" y="10871"/>
                  </a:lnTo>
                  <a:lnTo>
                    <a:pt x="15127" y="12259"/>
                  </a:lnTo>
                  <a:lnTo>
                    <a:pt x="14341" y="13721"/>
                  </a:lnTo>
                  <a:lnTo>
                    <a:pt x="13519" y="15274"/>
                  </a:lnTo>
                  <a:lnTo>
                    <a:pt x="12661" y="16900"/>
                  </a:lnTo>
                  <a:lnTo>
                    <a:pt x="11784" y="18599"/>
                  </a:lnTo>
                  <a:lnTo>
                    <a:pt x="10888" y="20389"/>
                  </a:lnTo>
                  <a:lnTo>
                    <a:pt x="9975" y="22253"/>
                  </a:lnTo>
                  <a:lnTo>
                    <a:pt x="9025" y="24189"/>
                  </a:lnTo>
                  <a:lnTo>
                    <a:pt x="8075" y="26217"/>
                  </a:lnTo>
                  <a:lnTo>
                    <a:pt x="7088" y="28318"/>
                  </a:lnTo>
                  <a:lnTo>
                    <a:pt x="6102" y="30510"/>
                  </a:lnTo>
                  <a:lnTo>
                    <a:pt x="5097" y="32757"/>
                  </a:lnTo>
                  <a:lnTo>
                    <a:pt x="4074" y="35096"/>
                  </a:lnTo>
                  <a:lnTo>
                    <a:pt x="3051" y="37507"/>
                  </a:lnTo>
                  <a:lnTo>
                    <a:pt x="2010" y="39992"/>
                  </a:lnTo>
                  <a:lnTo>
                    <a:pt x="968" y="42568"/>
                  </a:lnTo>
                  <a:lnTo>
                    <a:pt x="786" y="43061"/>
                  </a:lnTo>
                  <a:lnTo>
                    <a:pt x="603" y="43573"/>
                  </a:lnTo>
                  <a:lnTo>
                    <a:pt x="457" y="44066"/>
                  </a:lnTo>
                  <a:lnTo>
                    <a:pt x="329" y="44559"/>
                  </a:lnTo>
                  <a:lnTo>
                    <a:pt x="238" y="45053"/>
                  </a:lnTo>
                  <a:lnTo>
                    <a:pt x="146" y="45564"/>
                  </a:lnTo>
                  <a:lnTo>
                    <a:pt x="73" y="46057"/>
                  </a:lnTo>
                  <a:lnTo>
                    <a:pt x="37" y="46551"/>
                  </a:lnTo>
                  <a:lnTo>
                    <a:pt x="0" y="47026"/>
                  </a:lnTo>
                  <a:lnTo>
                    <a:pt x="0" y="47519"/>
                  </a:lnTo>
                  <a:lnTo>
                    <a:pt x="0" y="47994"/>
                  </a:lnTo>
                  <a:lnTo>
                    <a:pt x="37" y="48469"/>
                  </a:lnTo>
                  <a:lnTo>
                    <a:pt x="73" y="48944"/>
                  </a:lnTo>
                  <a:lnTo>
                    <a:pt x="146" y="49419"/>
                  </a:lnTo>
                  <a:lnTo>
                    <a:pt x="219" y="49876"/>
                  </a:lnTo>
                  <a:lnTo>
                    <a:pt x="311" y="50351"/>
                  </a:lnTo>
                  <a:lnTo>
                    <a:pt x="420" y="50789"/>
                  </a:lnTo>
                  <a:lnTo>
                    <a:pt x="566" y="51246"/>
                  </a:lnTo>
                  <a:lnTo>
                    <a:pt x="694" y="51684"/>
                  </a:lnTo>
                  <a:lnTo>
                    <a:pt x="859" y="52123"/>
                  </a:lnTo>
                  <a:lnTo>
                    <a:pt x="1041" y="52543"/>
                  </a:lnTo>
                  <a:lnTo>
                    <a:pt x="1224" y="52963"/>
                  </a:lnTo>
                  <a:lnTo>
                    <a:pt x="1425" y="53383"/>
                  </a:lnTo>
                  <a:lnTo>
                    <a:pt x="1644" y="53785"/>
                  </a:lnTo>
                  <a:lnTo>
                    <a:pt x="1882" y="54187"/>
                  </a:lnTo>
                  <a:lnTo>
                    <a:pt x="2138" y="54571"/>
                  </a:lnTo>
                  <a:lnTo>
                    <a:pt x="2393" y="54955"/>
                  </a:lnTo>
                  <a:lnTo>
                    <a:pt x="2667" y="55320"/>
                  </a:lnTo>
                  <a:lnTo>
                    <a:pt x="2941" y="55685"/>
                  </a:lnTo>
                  <a:lnTo>
                    <a:pt x="3234" y="56032"/>
                  </a:lnTo>
                  <a:lnTo>
                    <a:pt x="3544" y="56380"/>
                  </a:lnTo>
                  <a:lnTo>
                    <a:pt x="3873" y="56708"/>
                  </a:lnTo>
                  <a:lnTo>
                    <a:pt x="4202" y="57019"/>
                  </a:lnTo>
                  <a:lnTo>
                    <a:pt x="4531" y="57330"/>
                  </a:lnTo>
                  <a:lnTo>
                    <a:pt x="4896" y="57622"/>
                  </a:lnTo>
                  <a:lnTo>
                    <a:pt x="5243" y="57914"/>
                  </a:lnTo>
                  <a:lnTo>
                    <a:pt x="5627" y="58188"/>
                  </a:lnTo>
                  <a:lnTo>
                    <a:pt x="5992" y="58444"/>
                  </a:lnTo>
                  <a:lnTo>
                    <a:pt x="6394" y="58681"/>
                  </a:lnTo>
                  <a:lnTo>
                    <a:pt x="6778" y="58919"/>
                  </a:lnTo>
                  <a:lnTo>
                    <a:pt x="7198" y="59138"/>
                  </a:lnTo>
                  <a:lnTo>
                    <a:pt x="7600" y="59339"/>
                  </a:lnTo>
                  <a:lnTo>
                    <a:pt x="8020" y="59540"/>
                  </a:lnTo>
                  <a:lnTo>
                    <a:pt x="8459" y="59705"/>
                  </a:lnTo>
                  <a:lnTo>
                    <a:pt x="8879" y="59869"/>
                  </a:lnTo>
                  <a:lnTo>
                    <a:pt x="9336" y="60015"/>
                  </a:lnTo>
                  <a:lnTo>
                    <a:pt x="9774" y="60143"/>
                  </a:lnTo>
                  <a:lnTo>
                    <a:pt x="10231" y="60253"/>
                  </a:lnTo>
                  <a:lnTo>
                    <a:pt x="10688" y="60344"/>
                  </a:lnTo>
                  <a:lnTo>
                    <a:pt x="11163" y="60435"/>
                  </a:lnTo>
                  <a:lnTo>
                    <a:pt x="11619" y="60490"/>
                  </a:lnTo>
                  <a:lnTo>
                    <a:pt x="12094" y="60545"/>
                  </a:lnTo>
                  <a:lnTo>
                    <a:pt x="12569" y="60563"/>
                  </a:lnTo>
                  <a:lnTo>
                    <a:pt x="13063" y="60581"/>
                  </a:lnTo>
                  <a:lnTo>
                    <a:pt x="13538" y="60563"/>
                  </a:lnTo>
                  <a:lnTo>
                    <a:pt x="14031" y="60545"/>
                  </a:lnTo>
                  <a:lnTo>
                    <a:pt x="14524" y="60490"/>
                  </a:lnTo>
                  <a:lnTo>
                    <a:pt x="15017" y="60417"/>
                  </a:lnTo>
                  <a:lnTo>
                    <a:pt x="15511" y="60344"/>
                  </a:lnTo>
                  <a:lnTo>
                    <a:pt x="16004" y="60234"/>
                  </a:lnTo>
                  <a:lnTo>
                    <a:pt x="16515" y="60106"/>
                  </a:lnTo>
                  <a:lnTo>
                    <a:pt x="17009" y="59960"/>
                  </a:lnTo>
                  <a:lnTo>
                    <a:pt x="17502" y="59778"/>
                  </a:lnTo>
                  <a:lnTo>
                    <a:pt x="18014" y="59595"/>
                  </a:lnTo>
                  <a:lnTo>
                    <a:pt x="20937" y="58389"/>
                  </a:lnTo>
                  <a:lnTo>
                    <a:pt x="23841" y="57165"/>
                  </a:lnTo>
                  <a:lnTo>
                    <a:pt x="26710" y="55923"/>
                  </a:lnTo>
                  <a:lnTo>
                    <a:pt x="29578" y="54626"/>
                  </a:lnTo>
                  <a:lnTo>
                    <a:pt x="32446" y="53292"/>
                  </a:lnTo>
                  <a:lnTo>
                    <a:pt x="35296" y="51904"/>
                  </a:lnTo>
                  <a:lnTo>
                    <a:pt x="38183" y="50479"/>
                  </a:lnTo>
                  <a:lnTo>
                    <a:pt x="41088" y="48999"/>
                  </a:lnTo>
                  <a:lnTo>
                    <a:pt x="44029" y="47464"/>
                  </a:lnTo>
                  <a:lnTo>
                    <a:pt x="46989" y="45856"/>
                  </a:lnTo>
                  <a:lnTo>
                    <a:pt x="50021" y="44194"/>
                  </a:lnTo>
                  <a:lnTo>
                    <a:pt x="53109" y="42458"/>
                  </a:lnTo>
                  <a:lnTo>
                    <a:pt x="56251" y="40650"/>
                  </a:lnTo>
                  <a:lnTo>
                    <a:pt x="59485" y="38750"/>
                  </a:lnTo>
                  <a:lnTo>
                    <a:pt x="62792" y="36758"/>
                  </a:lnTo>
                  <a:lnTo>
                    <a:pt x="66190" y="34694"/>
                  </a:lnTo>
                  <a:lnTo>
                    <a:pt x="59960" y="24372"/>
                  </a:lnTo>
                  <a:lnTo>
                    <a:pt x="59211" y="24829"/>
                  </a:lnTo>
                  <a:lnTo>
                    <a:pt x="58261" y="25377"/>
                  </a:lnTo>
                  <a:lnTo>
                    <a:pt x="56945" y="26126"/>
                  </a:lnTo>
                  <a:lnTo>
                    <a:pt x="55283" y="27057"/>
                  </a:lnTo>
                  <a:lnTo>
                    <a:pt x="53273" y="28135"/>
                  </a:lnTo>
                  <a:lnTo>
                    <a:pt x="50935" y="29396"/>
                  </a:lnTo>
                  <a:lnTo>
                    <a:pt x="48249" y="30766"/>
                  </a:lnTo>
                  <a:lnTo>
                    <a:pt x="45253" y="32282"/>
                  </a:lnTo>
                  <a:lnTo>
                    <a:pt x="43645" y="33068"/>
                  </a:lnTo>
                  <a:lnTo>
                    <a:pt x="41946" y="33890"/>
                  </a:lnTo>
                  <a:lnTo>
                    <a:pt x="40174" y="34730"/>
                  </a:lnTo>
                  <a:lnTo>
                    <a:pt x="38329" y="35607"/>
                  </a:lnTo>
                  <a:lnTo>
                    <a:pt x="36411" y="36503"/>
                  </a:lnTo>
                  <a:lnTo>
                    <a:pt x="34419" y="37398"/>
                  </a:lnTo>
                  <a:lnTo>
                    <a:pt x="32355" y="38330"/>
                  </a:lnTo>
                  <a:lnTo>
                    <a:pt x="30217" y="39261"/>
                  </a:lnTo>
                  <a:lnTo>
                    <a:pt x="28007" y="40211"/>
                  </a:lnTo>
                  <a:lnTo>
                    <a:pt x="25741" y="41180"/>
                  </a:lnTo>
                  <a:lnTo>
                    <a:pt x="23385" y="42148"/>
                  </a:lnTo>
                  <a:lnTo>
                    <a:pt x="20973" y="43134"/>
                  </a:lnTo>
                  <a:lnTo>
                    <a:pt x="18507" y="44121"/>
                  </a:lnTo>
                  <a:lnTo>
                    <a:pt x="15967" y="45107"/>
                  </a:lnTo>
                  <a:lnTo>
                    <a:pt x="15967" y="45107"/>
                  </a:lnTo>
                  <a:lnTo>
                    <a:pt x="18324" y="40759"/>
                  </a:lnTo>
                  <a:lnTo>
                    <a:pt x="19859" y="37928"/>
                  </a:lnTo>
                  <a:lnTo>
                    <a:pt x="21521" y="34913"/>
                  </a:lnTo>
                  <a:lnTo>
                    <a:pt x="23184" y="31935"/>
                  </a:lnTo>
                  <a:lnTo>
                    <a:pt x="24006" y="30510"/>
                  </a:lnTo>
                  <a:lnTo>
                    <a:pt x="24791" y="29158"/>
                  </a:lnTo>
                  <a:lnTo>
                    <a:pt x="25522" y="27934"/>
                  </a:lnTo>
                  <a:lnTo>
                    <a:pt x="26198" y="26820"/>
                  </a:lnTo>
                  <a:lnTo>
                    <a:pt x="26801" y="25870"/>
                  </a:lnTo>
                  <a:lnTo>
                    <a:pt x="27331" y="25103"/>
                  </a:lnTo>
                  <a:lnTo>
                    <a:pt x="22453" y="1"/>
                  </a:lnTo>
                  <a:close/>
                </a:path>
              </a:pathLst>
            </a:custGeom>
            <a:solidFill>
              <a:srgbClr val="F4B1A4"/>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1016;p31">
              <a:extLst>
                <a:ext uri="{FF2B5EF4-FFF2-40B4-BE49-F238E27FC236}">
                  <a16:creationId xmlns:a16="http://schemas.microsoft.com/office/drawing/2014/main" id="{6AEB6290-6544-C16D-1602-0B690F874B5D}"/>
                </a:ext>
              </a:extLst>
            </p:cNvPr>
            <p:cNvSpPr/>
            <p:nvPr/>
          </p:nvSpPr>
          <p:spPr>
            <a:xfrm>
              <a:off x="1223985" y="5363280"/>
              <a:ext cx="470840" cy="529728"/>
            </a:xfrm>
            <a:custGeom>
              <a:avLst/>
              <a:gdLst/>
              <a:ahLst/>
              <a:cxnLst/>
              <a:rect l="l" t="t" r="r" b="b"/>
              <a:pathLst>
                <a:path w="20006" h="22508" extrusionOk="0">
                  <a:moveTo>
                    <a:pt x="4148" y="0"/>
                  </a:moveTo>
                  <a:lnTo>
                    <a:pt x="4057" y="18"/>
                  </a:lnTo>
                  <a:lnTo>
                    <a:pt x="3965" y="73"/>
                  </a:lnTo>
                  <a:lnTo>
                    <a:pt x="3874" y="128"/>
                  </a:lnTo>
                  <a:lnTo>
                    <a:pt x="3782" y="219"/>
                  </a:lnTo>
                  <a:lnTo>
                    <a:pt x="3691" y="347"/>
                  </a:lnTo>
                  <a:lnTo>
                    <a:pt x="3600" y="475"/>
                  </a:lnTo>
                  <a:lnTo>
                    <a:pt x="3417" y="822"/>
                  </a:lnTo>
                  <a:lnTo>
                    <a:pt x="3234" y="1242"/>
                  </a:lnTo>
                  <a:lnTo>
                    <a:pt x="3052" y="1736"/>
                  </a:lnTo>
                  <a:lnTo>
                    <a:pt x="2869" y="2302"/>
                  </a:lnTo>
                  <a:lnTo>
                    <a:pt x="2686" y="2923"/>
                  </a:lnTo>
                  <a:lnTo>
                    <a:pt x="2504" y="3599"/>
                  </a:lnTo>
                  <a:lnTo>
                    <a:pt x="2339" y="4330"/>
                  </a:lnTo>
                  <a:lnTo>
                    <a:pt x="1992" y="5901"/>
                  </a:lnTo>
                  <a:lnTo>
                    <a:pt x="1663" y="7582"/>
                  </a:lnTo>
                  <a:lnTo>
                    <a:pt x="1353" y="9299"/>
                  </a:lnTo>
                  <a:lnTo>
                    <a:pt x="1060" y="11035"/>
                  </a:lnTo>
                  <a:lnTo>
                    <a:pt x="805" y="12697"/>
                  </a:lnTo>
                  <a:lnTo>
                    <a:pt x="567" y="14268"/>
                  </a:lnTo>
                  <a:lnTo>
                    <a:pt x="366" y="15675"/>
                  </a:lnTo>
                  <a:lnTo>
                    <a:pt x="92" y="17758"/>
                  </a:lnTo>
                  <a:lnTo>
                    <a:pt x="1" y="18562"/>
                  </a:lnTo>
                  <a:lnTo>
                    <a:pt x="768" y="19110"/>
                  </a:lnTo>
                  <a:lnTo>
                    <a:pt x="1608" y="19676"/>
                  </a:lnTo>
                  <a:lnTo>
                    <a:pt x="2668" y="20334"/>
                  </a:lnTo>
                  <a:lnTo>
                    <a:pt x="3253" y="20681"/>
                  </a:lnTo>
                  <a:lnTo>
                    <a:pt x="3837" y="21010"/>
                  </a:lnTo>
                  <a:lnTo>
                    <a:pt x="4458" y="21339"/>
                  </a:lnTo>
                  <a:lnTo>
                    <a:pt x="5080" y="21649"/>
                  </a:lnTo>
                  <a:lnTo>
                    <a:pt x="5682" y="21923"/>
                  </a:lnTo>
                  <a:lnTo>
                    <a:pt x="6267" y="22161"/>
                  </a:lnTo>
                  <a:lnTo>
                    <a:pt x="6833" y="22343"/>
                  </a:lnTo>
                  <a:lnTo>
                    <a:pt x="7107" y="22416"/>
                  </a:lnTo>
                  <a:lnTo>
                    <a:pt x="7363" y="22471"/>
                  </a:lnTo>
                  <a:lnTo>
                    <a:pt x="7656" y="22508"/>
                  </a:lnTo>
                  <a:lnTo>
                    <a:pt x="7966" y="22508"/>
                  </a:lnTo>
                  <a:lnTo>
                    <a:pt x="8332" y="22490"/>
                  </a:lnTo>
                  <a:lnTo>
                    <a:pt x="8715" y="22435"/>
                  </a:lnTo>
                  <a:lnTo>
                    <a:pt x="9135" y="22362"/>
                  </a:lnTo>
                  <a:lnTo>
                    <a:pt x="9592" y="22270"/>
                  </a:lnTo>
                  <a:lnTo>
                    <a:pt x="10067" y="22142"/>
                  </a:lnTo>
                  <a:lnTo>
                    <a:pt x="10579" y="21996"/>
                  </a:lnTo>
                  <a:lnTo>
                    <a:pt x="11090" y="21832"/>
                  </a:lnTo>
                  <a:lnTo>
                    <a:pt x="11620" y="21649"/>
                  </a:lnTo>
                  <a:lnTo>
                    <a:pt x="12168" y="21466"/>
                  </a:lnTo>
                  <a:lnTo>
                    <a:pt x="12716" y="21247"/>
                  </a:lnTo>
                  <a:lnTo>
                    <a:pt x="13831" y="20790"/>
                  </a:lnTo>
                  <a:lnTo>
                    <a:pt x="14927" y="20297"/>
                  </a:lnTo>
                  <a:lnTo>
                    <a:pt x="15457" y="20041"/>
                  </a:lnTo>
                  <a:lnTo>
                    <a:pt x="15986" y="19767"/>
                  </a:lnTo>
                  <a:lnTo>
                    <a:pt x="16480" y="19493"/>
                  </a:lnTo>
                  <a:lnTo>
                    <a:pt x="16973" y="19219"/>
                  </a:lnTo>
                  <a:lnTo>
                    <a:pt x="17430" y="18945"/>
                  </a:lnTo>
                  <a:lnTo>
                    <a:pt x="17868" y="18671"/>
                  </a:lnTo>
                  <a:lnTo>
                    <a:pt x="18270" y="18397"/>
                  </a:lnTo>
                  <a:lnTo>
                    <a:pt x="18654" y="18123"/>
                  </a:lnTo>
                  <a:lnTo>
                    <a:pt x="18983" y="17867"/>
                  </a:lnTo>
                  <a:lnTo>
                    <a:pt x="19275" y="17593"/>
                  </a:lnTo>
                  <a:lnTo>
                    <a:pt x="19531" y="17338"/>
                  </a:lnTo>
                  <a:lnTo>
                    <a:pt x="19732" y="17100"/>
                  </a:lnTo>
                  <a:lnTo>
                    <a:pt x="19878" y="16863"/>
                  </a:lnTo>
                  <a:lnTo>
                    <a:pt x="19933" y="16753"/>
                  </a:lnTo>
                  <a:lnTo>
                    <a:pt x="19969" y="16643"/>
                  </a:lnTo>
                  <a:lnTo>
                    <a:pt x="20006" y="16534"/>
                  </a:lnTo>
                  <a:lnTo>
                    <a:pt x="20006" y="16442"/>
                  </a:lnTo>
                  <a:lnTo>
                    <a:pt x="20006" y="16333"/>
                  </a:lnTo>
                  <a:lnTo>
                    <a:pt x="19987" y="16241"/>
                  </a:lnTo>
                  <a:lnTo>
                    <a:pt x="19951" y="16132"/>
                  </a:lnTo>
                  <a:lnTo>
                    <a:pt x="19896" y="16022"/>
                  </a:lnTo>
                  <a:lnTo>
                    <a:pt x="19823" y="15931"/>
                  </a:lnTo>
                  <a:lnTo>
                    <a:pt x="19750" y="15858"/>
                  </a:lnTo>
                  <a:lnTo>
                    <a:pt x="19658" y="15785"/>
                  </a:lnTo>
                  <a:lnTo>
                    <a:pt x="19549" y="15730"/>
                  </a:lnTo>
                  <a:lnTo>
                    <a:pt x="19330" y="15639"/>
                  </a:lnTo>
                  <a:lnTo>
                    <a:pt x="19092" y="15584"/>
                  </a:lnTo>
                  <a:lnTo>
                    <a:pt x="18818" y="15547"/>
                  </a:lnTo>
                  <a:lnTo>
                    <a:pt x="18544" y="15529"/>
                  </a:lnTo>
                  <a:lnTo>
                    <a:pt x="18252" y="15547"/>
                  </a:lnTo>
                  <a:lnTo>
                    <a:pt x="17978" y="15565"/>
                  </a:lnTo>
                  <a:lnTo>
                    <a:pt x="17704" y="15602"/>
                  </a:lnTo>
                  <a:lnTo>
                    <a:pt x="17247" y="15675"/>
                  </a:lnTo>
                  <a:lnTo>
                    <a:pt x="16918" y="15748"/>
                  </a:lnTo>
                  <a:lnTo>
                    <a:pt x="16808" y="15785"/>
                  </a:lnTo>
                  <a:lnTo>
                    <a:pt x="16918" y="15730"/>
                  </a:lnTo>
                  <a:lnTo>
                    <a:pt x="17210" y="15584"/>
                  </a:lnTo>
                  <a:lnTo>
                    <a:pt x="17612" y="15346"/>
                  </a:lnTo>
                  <a:lnTo>
                    <a:pt x="17832" y="15200"/>
                  </a:lnTo>
                  <a:lnTo>
                    <a:pt x="18069" y="15036"/>
                  </a:lnTo>
                  <a:lnTo>
                    <a:pt x="18288" y="14853"/>
                  </a:lnTo>
                  <a:lnTo>
                    <a:pt x="18489" y="14652"/>
                  </a:lnTo>
                  <a:lnTo>
                    <a:pt x="18672" y="14433"/>
                  </a:lnTo>
                  <a:lnTo>
                    <a:pt x="18836" y="14195"/>
                  </a:lnTo>
                  <a:lnTo>
                    <a:pt x="18891" y="14086"/>
                  </a:lnTo>
                  <a:lnTo>
                    <a:pt x="18946" y="13958"/>
                  </a:lnTo>
                  <a:lnTo>
                    <a:pt x="18983" y="13830"/>
                  </a:lnTo>
                  <a:lnTo>
                    <a:pt x="19001" y="13702"/>
                  </a:lnTo>
                  <a:lnTo>
                    <a:pt x="19001" y="13574"/>
                  </a:lnTo>
                  <a:lnTo>
                    <a:pt x="19001" y="13446"/>
                  </a:lnTo>
                  <a:lnTo>
                    <a:pt x="18983" y="13300"/>
                  </a:lnTo>
                  <a:lnTo>
                    <a:pt x="18946" y="13172"/>
                  </a:lnTo>
                  <a:lnTo>
                    <a:pt x="18891" y="13026"/>
                  </a:lnTo>
                  <a:lnTo>
                    <a:pt x="18818" y="12916"/>
                  </a:lnTo>
                  <a:lnTo>
                    <a:pt x="18745" y="12807"/>
                  </a:lnTo>
                  <a:lnTo>
                    <a:pt x="18672" y="12697"/>
                  </a:lnTo>
                  <a:lnTo>
                    <a:pt x="18581" y="12606"/>
                  </a:lnTo>
                  <a:lnTo>
                    <a:pt x="18471" y="12533"/>
                  </a:lnTo>
                  <a:lnTo>
                    <a:pt x="18270" y="12387"/>
                  </a:lnTo>
                  <a:lnTo>
                    <a:pt x="18033" y="12295"/>
                  </a:lnTo>
                  <a:lnTo>
                    <a:pt x="17795" y="12204"/>
                  </a:lnTo>
                  <a:lnTo>
                    <a:pt x="17558" y="12167"/>
                  </a:lnTo>
                  <a:lnTo>
                    <a:pt x="17302" y="12131"/>
                  </a:lnTo>
                  <a:lnTo>
                    <a:pt x="17064" y="12113"/>
                  </a:lnTo>
                  <a:lnTo>
                    <a:pt x="16827" y="12131"/>
                  </a:lnTo>
                  <a:lnTo>
                    <a:pt x="16425" y="12149"/>
                  </a:lnTo>
                  <a:lnTo>
                    <a:pt x="16151" y="12186"/>
                  </a:lnTo>
                  <a:lnTo>
                    <a:pt x="16059" y="12204"/>
                  </a:lnTo>
                  <a:lnTo>
                    <a:pt x="16151" y="12149"/>
                  </a:lnTo>
                  <a:lnTo>
                    <a:pt x="16407" y="11966"/>
                  </a:lnTo>
                  <a:lnTo>
                    <a:pt x="16754" y="11692"/>
                  </a:lnTo>
                  <a:lnTo>
                    <a:pt x="16955" y="11510"/>
                  </a:lnTo>
                  <a:lnTo>
                    <a:pt x="17137" y="11309"/>
                  </a:lnTo>
                  <a:lnTo>
                    <a:pt x="17338" y="11090"/>
                  </a:lnTo>
                  <a:lnTo>
                    <a:pt x="17521" y="10852"/>
                  </a:lnTo>
                  <a:lnTo>
                    <a:pt x="17685" y="10596"/>
                  </a:lnTo>
                  <a:lnTo>
                    <a:pt x="17813" y="10322"/>
                  </a:lnTo>
                  <a:lnTo>
                    <a:pt x="17923" y="10030"/>
                  </a:lnTo>
                  <a:lnTo>
                    <a:pt x="17959" y="9884"/>
                  </a:lnTo>
                  <a:lnTo>
                    <a:pt x="17978" y="9738"/>
                  </a:lnTo>
                  <a:lnTo>
                    <a:pt x="17996" y="9573"/>
                  </a:lnTo>
                  <a:lnTo>
                    <a:pt x="17996" y="9427"/>
                  </a:lnTo>
                  <a:lnTo>
                    <a:pt x="17996" y="9263"/>
                  </a:lnTo>
                  <a:lnTo>
                    <a:pt x="17959" y="9098"/>
                  </a:lnTo>
                  <a:lnTo>
                    <a:pt x="17923" y="8952"/>
                  </a:lnTo>
                  <a:lnTo>
                    <a:pt x="17868" y="8806"/>
                  </a:lnTo>
                  <a:lnTo>
                    <a:pt x="17795" y="8678"/>
                  </a:lnTo>
                  <a:lnTo>
                    <a:pt x="17722" y="8568"/>
                  </a:lnTo>
                  <a:lnTo>
                    <a:pt x="17649" y="8477"/>
                  </a:lnTo>
                  <a:lnTo>
                    <a:pt x="17539" y="8386"/>
                  </a:lnTo>
                  <a:lnTo>
                    <a:pt x="17448" y="8313"/>
                  </a:lnTo>
                  <a:lnTo>
                    <a:pt x="17338" y="8240"/>
                  </a:lnTo>
                  <a:lnTo>
                    <a:pt x="17210" y="8185"/>
                  </a:lnTo>
                  <a:lnTo>
                    <a:pt x="17083" y="8148"/>
                  </a:lnTo>
                  <a:lnTo>
                    <a:pt x="16827" y="8075"/>
                  </a:lnTo>
                  <a:lnTo>
                    <a:pt x="16571" y="8039"/>
                  </a:lnTo>
                  <a:lnTo>
                    <a:pt x="16023" y="8039"/>
                  </a:lnTo>
                  <a:lnTo>
                    <a:pt x="15767" y="8075"/>
                  </a:lnTo>
                  <a:lnTo>
                    <a:pt x="15310" y="8148"/>
                  </a:lnTo>
                  <a:lnTo>
                    <a:pt x="15000" y="8221"/>
                  </a:lnTo>
                  <a:lnTo>
                    <a:pt x="14890" y="8258"/>
                  </a:lnTo>
                  <a:lnTo>
                    <a:pt x="15036" y="8203"/>
                  </a:lnTo>
                  <a:lnTo>
                    <a:pt x="15402" y="8039"/>
                  </a:lnTo>
                  <a:lnTo>
                    <a:pt x="15639" y="7929"/>
                  </a:lnTo>
                  <a:lnTo>
                    <a:pt x="15895" y="7765"/>
                  </a:lnTo>
                  <a:lnTo>
                    <a:pt x="16169" y="7600"/>
                  </a:lnTo>
                  <a:lnTo>
                    <a:pt x="16443" y="7381"/>
                  </a:lnTo>
                  <a:lnTo>
                    <a:pt x="16717" y="7143"/>
                  </a:lnTo>
                  <a:lnTo>
                    <a:pt x="16827" y="7015"/>
                  </a:lnTo>
                  <a:lnTo>
                    <a:pt x="16936" y="6869"/>
                  </a:lnTo>
                  <a:lnTo>
                    <a:pt x="17046" y="6723"/>
                  </a:lnTo>
                  <a:lnTo>
                    <a:pt x="17156" y="6577"/>
                  </a:lnTo>
                  <a:lnTo>
                    <a:pt x="17229" y="6413"/>
                  </a:lnTo>
                  <a:lnTo>
                    <a:pt x="17302" y="6248"/>
                  </a:lnTo>
                  <a:lnTo>
                    <a:pt x="17357" y="6065"/>
                  </a:lnTo>
                  <a:lnTo>
                    <a:pt x="17393" y="5883"/>
                  </a:lnTo>
                  <a:lnTo>
                    <a:pt x="17430" y="5682"/>
                  </a:lnTo>
                  <a:lnTo>
                    <a:pt x="17430" y="5481"/>
                  </a:lnTo>
                  <a:lnTo>
                    <a:pt x="17411" y="5262"/>
                  </a:lnTo>
                  <a:lnTo>
                    <a:pt x="17375" y="5042"/>
                  </a:lnTo>
                  <a:lnTo>
                    <a:pt x="17320" y="4823"/>
                  </a:lnTo>
                  <a:lnTo>
                    <a:pt x="17229" y="4586"/>
                  </a:lnTo>
                  <a:lnTo>
                    <a:pt x="17174" y="4458"/>
                  </a:lnTo>
                  <a:lnTo>
                    <a:pt x="17119" y="4348"/>
                  </a:lnTo>
                  <a:lnTo>
                    <a:pt x="17028" y="4257"/>
                  </a:lnTo>
                  <a:lnTo>
                    <a:pt x="16955" y="4165"/>
                  </a:lnTo>
                  <a:lnTo>
                    <a:pt x="16845" y="4092"/>
                  </a:lnTo>
                  <a:lnTo>
                    <a:pt x="16735" y="4019"/>
                  </a:lnTo>
                  <a:lnTo>
                    <a:pt x="16626" y="3965"/>
                  </a:lnTo>
                  <a:lnTo>
                    <a:pt x="16480" y="3910"/>
                  </a:lnTo>
                  <a:lnTo>
                    <a:pt x="16206" y="3837"/>
                  </a:lnTo>
                  <a:lnTo>
                    <a:pt x="15895" y="3800"/>
                  </a:lnTo>
                  <a:lnTo>
                    <a:pt x="15548" y="3764"/>
                  </a:lnTo>
                  <a:lnTo>
                    <a:pt x="15164" y="3782"/>
                  </a:lnTo>
                  <a:lnTo>
                    <a:pt x="14762" y="3818"/>
                  </a:lnTo>
                  <a:lnTo>
                    <a:pt x="14360" y="3873"/>
                  </a:lnTo>
                  <a:lnTo>
                    <a:pt x="13922" y="3946"/>
                  </a:lnTo>
                  <a:lnTo>
                    <a:pt x="13465" y="4038"/>
                  </a:lnTo>
                  <a:lnTo>
                    <a:pt x="13008" y="4147"/>
                  </a:lnTo>
                  <a:lnTo>
                    <a:pt x="12552" y="4257"/>
                  </a:lnTo>
                  <a:lnTo>
                    <a:pt x="11620" y="4531"/>
                  </a:lnTo>
                  <a:lnTo>
                    <a:pt x="10707" y="4841"/>
                  </a:lnTo>
                  <a:lnTo>
                    <a:pt x="9811" y="5170"/>
                  </a:lnTo>
                  <a:lnTo>
                    <a:pt x="9007" y="5481"/>
                  </a:lnTo>
                  <a:lnTo>
                    <a:pt x="8277" y="5773"/>
                  </a:lnTo>
                  <a:lnTo>
                    <a:pt x="7181" y="6248"/>
                  </a:lnTo>
                  <a:lnTo>
                    <a:pt x="6779" y="6431"/>
                  </a:lnTo>
                  <a:lnTo>
                    <a:pt x="6742" y="6157"/>
                  </a:lnTo>
                  <a:lnTo>
                    <a:pt x="6651" y="5426"/>
                  </a:lnTo>
                  <a:lnTo>
                    <a:pt x="6559" y="4933"/>
                  </a:lnTo>
                  <a:lnTo>
                    <a:pt x="6450" y="4385"/>
                  </a:lnTo>
                  <a:lnTo>
                    <a:pt x="6340" y="3800"/>
                  </a:lnTo>
                  <a:lnTo>
                    <a:pt x="6194" y="3197"/>
                  </a:lnTo>
                  <a:lnTo>
                    <a:pt x="6030" y="2594"/>
                  </a:lnTo>
                  <a:lnTo>
                    <a:pt x="5829" y="2028"/>
                  </a:lnTo>
                  <a:lnTo>
                    <a:pt x="5609" y="1480"/>
                  </a:lnTo>
                  <a:lnTo>
                    <a:pt x="5500" y="1224"/>
                  </a:lnTo>
                  <a:lnTo>
                    <a:pt x="5372" y="987"/>
                  </a:lnTo>
                  <a:lnTo>
                    <a:pt x="5244" y="786"/>
                  </a:lnTo>
                  <a:lnTo>
                    <a:pt x="5116" y="585"/>
                  </a:lnTo>
                  <a:lnTo>
                    <a:pt x="4970" y="420"/>
                  </a:lnTo>
                  <a:lnTo>
                    <a:pt x="4824" y="274"/>
                  </a:lnTo>
                  <a:lnTo>
                    <a:pt x="4659" y="164"/>
                  </a:lnTo>
                  <a:lnTo>
                    <a:pt x="4495" y="73"/>
                  </a:lnTo>
                  <a:lnTo>
                    <a:pt x="4331" y="18"/>
                  </a:lnTo>
                  <a:lnTo>
                    <a:pt x="4148" y="0"/>
                  </a:lnTo>
                  <a:close/>
                </a:path>
              </a:pathLst>
            </a:custGeom>
            <a:solidFill>
              <a:srgbClr val="F4B1A4"/>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1017;p31">
              <a:extLst>
                <a:ext uri="{FF2B5EF4-FFF2-40B4-BE49-F238E27FC236}">
                  <a16:creationId xmlns:a16="http://schemas.microsoft.com/office/drawing/2014/main" id="{2C844935-D980-0AD8-0F0A-569D1368E7CC}"/>
                </a:ext>
              </a:extLst>
            </p:cNvPr>
            <p:cNvSpPr/>
            <p:nvPr/>
          </p:nvSpPr>
          <p:spPr>
            <a:xfrm>
              <a:off x="66086" y="4798722"/>
              <a:ext cx="565853" cy="1044836"/>
            </a:xfrm>
            <a:custGeom>
              <a:avLst/>
              <a:gdLst/>
              <a:ahLst/>
              <a:cxnLst/>
              <a:rect l="l" t="t" r="r" b="b"/>
              <a:pathLst>
                <a:path w="24043" h="44395" extrusionOk="0">
                  <a:moveTo>
                    <a:pt x="23897" y="1"/>
                  </a:moveTo>
                  <a:lnTo>
                    <a:pt x="23349" y="256"/>
                  </a:lnTo>
                  <a:lnTo>
                    <a:pt x="22782" y="549"/>
                  </a:lnTo>
                  <a:lnTo>
                    <a:pt x="22216" y="877"/>
                  </a:lnTo>
                  <a:lnTo>
                    <a:pt x="21650" y="1225"/>
                  </a:lnTo>
                  <a:lnTo>
                    <a:pt x="21083" y="1608"/>
                  </a:lnTo>
                  <a:lnTo>
                    <a:pt x="20535" y="2010"/>
                  </a:lnTo>
                  <a:lnTo>
                    <a:pt x="19969" y="2449"/>
                  </a:lnTo>
                  <a:lnTo>
                    <a:pt x="19421" y="2924"/>
                  </a:lnTo>
                  <a:lnTo>
                    <a:pt x="18873" y="3399"/>
                  </a:lnTo>
                  <a:lnTo>
                    <a:pt x="18306" y="3910"/>
                  </a:lnTo>
                  <a:lnTo>
                    <a:pt x="17777" y="4440"/>
                  </a:lnTo>
                  <a:lnTo>
                    <a:pt x="17228" y="4988"/>
                  </a:lnTo>
                  <a:lnTo>
                    <a:pt x="16680" y="5554"/>
                  </a:lnTo>
                  <a:lnTo>
                    <a:pt x="16151" y="6139"/>
                  </a:lnTo>
                  <a:lnTo>
                    <a:pt x="15621" y="6742"/>
                  </a:lnTo>
                  <a:lnTo>
                    <a:pt x="15091" y="7363"/>
                  </a:lnTo>
                  <a:lnTo>
                    <a:pt x="14561" y="8002"/>
                  </a:lnTo>
                  <a:lnTo>
                    <a:pt x="14050" y="8642"/>
                  </a:lnTo>
                  <a:lnTo>
                    <a:pt x="13520" y="9300"/>
                  </a:lnTo>
                  <a:lnTo>
                    <a:pt x="13027" y="9976"/>
                  </a:lnTo>
                  <a:lnTo>
                    <a:pt x="12022" y="11346"/>
                  </a:lnTo>
                  <a:lnTo>
                    <a:pt x="11053" y="12752"/>
                  </a:lnTo>
                  <a:lnTo>
                    <a:pt x="10103" y="14177"/>
                  </a:lnTo>
                  <a:lnTo>
                    <a:pt x="9172" y="15621"/>
                  </a:lnTo>
                  <a:lnTo>
                    <a:pt x="8295" y="17046"/>
                  </a:lnTo>
                  <a:lnTo>
                    <a:pt x="7436" y="18489"/>
                  </a:lnTo>
                  <a:lnTo>
                    <a:pt x="6614" y="19914"/>
                  </a:lnTo>
                  <a:lnTo>
                    <a:pt x="5828" y="21302"/>
                  </a:lnTo>
                  <a:lnTo>
                    <a:pt x="5079" y="22654"/>
                  </a:lnTo>
                  <a:lnTo>
                    <a:pt x="4385" y="23970"/>
                  </a:lnTo>
                  <a:lnTo>
                    <a:pt x="3727" y="25249"/>
                  </a:lnTo>
                  <a:lnTo>
                    <a:pt x="3106" y="26454"/>
                  </a:lnTo>
                  <a:lnTo>
                    <a:pt x="2028" y="28628"/>
                  </a:lnTo>
                  <a:lnTo>
                    <a:pt x="1170" y="30455"/>
                  </a:lnTo>
                  <a:lnTo>
                    <a:pt x="530" y="31862"/>
                  </a:lnTo>
                  <a:lnTo>
                    <a:pt x="1" y="33068"/>
                  </a:lnTo>
                  <a:lnTo>
                    <a:pt x="18891" y="44395"/>
                  </a:lnTo>
                  <a:lnTo>
                    <a:pt x="19128" y="43956"/>
                  </a:lnTo>
                  <a:lnTo>
                    <a:pt x="19366" y="43518"/>
                  </a:lnTo>
                  <a:lnTo>
                    <a:pt x="19585" y="43061"/>
                  </a:lnTo>
                  <a:lnTo>
                    <a:pt x="19804" y="42586"/>
                  </a:lnTo>
                  <a:lnTo>
                    <a:pt x="20225" y="41636"/>
                  </a:lnTo>
                  <a:lnTo>
                    <a:pt x="20608" y="40631"/>
                  </a:lnTo>
                  <a:lnTo>
                    <a:pt x="20974" y="39572"/>
                  </a:lnTo>
                  <a:lnTo>
                    <a:pt x="21303" y="38494"/>
                  </a:lnTo>
                  <a:lnTo>
                    <a:pt x="21631" y="37361"/>
                  </a:lnTo>
                  <a:lnTo>
                    <a:pt x="21924" y="36192"/>
                  </a:lnTo>
                  <a:lnTo>
                    <a:pt x="22179" y="34986"/>
                  </a:lnTo>
                  <a:lnTo>
                    <a:pt x="22435" y="33744"/>
                  </a:lnTo>
                  <a:lnTo>
                    <a:pt x="22654" y="32465"/>
                  </a:lnTo>
                  <a:lnTo>
                    <a:pt x="22855" y="31168"/>
                  </a:lnTo>
                  <a:lnTo>
                    <a:pt x="23056" y="29816"/>
                  </a:lnTo>
                  <a:lnTo>
                    <a:pt x="23221" y="28446"/>
                  </a:lnTo>
                  <a:lnTo>
                    <a:pt x="23367" y="27057"/>
                  </a:lnTo>
                  <a:lnTo>
                    <a:pt x="23495" y="25632"/>
                  </a:lnTo>
                  <a:lnTo>
                    <a:pt x="23623" y="24171"/>
                  </a:lnTo>
                  <a:lnTo>
                    <a:pt x="23714" y="22691"/>
                  </a:lnTo>
                  <a:lnTo>
                    <a:pt x="23805" y="21193"/>
                  </a:lnTo>
                  <a:lnTo>
                    <a:pt x="23878" y="19658"/>
                  </a:lnTo>
                  <a:lnTo>
                    <a:pt x="23933" y="18105"/>
                  </a:lnTo>
                  <a:lnTo>
                    <a:pt x="23970" y="16534"/>
                  </a:lnTo>
                  <a:lnTo>
                    <a:pt x="24006" y="14963"/>
                  </a:lnTo>
                  <a:lnTo>
                    <a:pt x="24025" y="13355"/>
                  </a:lnTo>
                  <a:lnTo>
                    <a:pt x="24043" y="10085"/>
                  </a:lnTo>
                  <a:lnTo>
                    <a:pt x="24025" y="6760"/>
                  </a:lnTo>
                  <a:lnTo>
                    <a:pt x="23970" y="3399"/>
                  </a:lnTo>
                  <a:lnTo>
                    <a:pt x="23897" y="1"/>
                  </a:lnTo>
                  <a:close/>
                </a:path>
              </a:pathLst>
            </a:custGeom>
            <a:solidFill>
              <a:srgbClr val="0062CF"/>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1018;p31">
              <a:extLst>
                <a:ext uri="{FF2B5EF4-FFF2-40B4-BE49-F238E27FC236}">
                  <a16:creationId xmlns:a16="http://schemas.microsoft.com/office/drawing/2014/main" id="{FA1C787C-236C-3192-7FC0-6835D8D270FB}"/>
                </a:ext>
              </a:extLst>
            </p:cNvPr>
            <p:cNvSpPr/>
            <p:nvPr/>
          </p:nvSpPr>
          <p:spPr>
            <a:xfrm>
              <a:off x="1800569" y="4602651"/>
              <a:ext cx="882327" cy="1599932"/>
            </a:xfrm>
            <a:custGeom>
              <a:avLst/>
              <a:gdLst/>
              <a:ahLst/>
              <a:cxnLst/>
              <a:rect l="l" t="t" r="r" b="b"/>
              <a:pathLst>
                <a:path w="37490" h="67981" extrusionOk="0">
                  <a:moveTo>
                    <a:pt x="34639" y="1"/>
                  </a:moveTo>
                  <a:lnTo>
                    <a:pt x="23714" y="2942"/>
                  </a:lnTo>
                  <a:lnTo>
                    <a:pt x="23806" y="3783"/>
                  </a:lnTo>
                  <a:lnTo>
                    <a:pt x="23879" y="4806"/>
                  </a:lnTo>
                  <a:lnTo>
                    <a:pt x="23988" y="6231"/>
                  </a:lnTo>
                  <a:lnTo>
                    <a:pt x="24098" y="8039"/>
                  </a:lnTo>
                  <a:lnTo>
                    <a:pt x="24208" y="10232"/>
                  </a:lnTo>
                  <a:lnTo>
                    <a:pt x="24317" y="12771"/>
                  </a:lnTo>
                  <a:lnTo>
                    <a:pt x="24409" y="15676"/>
                  </a:lnTo>
                  <a:lnTo>
                    <a:pt x="24463" y="18928"/>
                  </a:lnTo>
                  <a:lnTo>
                    <a:pt x="24482" y="22490"/>
                  </a:lnTo>
                  <a:lnTo>
                    <a:pt x="24482" y="24408"/>
                  </a:lnTo>
                  <a:lnTo>
                    <a:pt x="24463" y="26400"/>
                  </a:lnTo>
                  <a:lnTo>
                    <a:pt x="24445" y="28464"/>
                  </a:lnTo>
                  <a:lnTo>
                    <a:pt x="24390" y="30620"/>
                  </a:lnTo>
                  <a:lnTo>
                    <a:pt x="24336" y="32831"/>
                  </a:lnTo>
                  <a:lnTo>
                    <a:pt x="24262" y="35133"/>
                  </a:lnTo>
                  <a:lnTo>
                    <a:pt x="24171" y="37508"/>
                  </a:lnTo>
                  <a:lnTo>
                    <a:pt x="24062" y="39937"/>
                  </a:lnTo>
                  <a:lnTo>
                    <a:pt x="23915" y="42459"/>
                  </a:lnTo>
                  <a:lnTo>
                    <a:pt x="23769" y="45034"/>
                  </a:lnTo>
                  <a:lnTo>
                    <a:pt x="23587" y="47684"/>
                  </a:lnTo>
                  <a:lnTo>
                    <a:pt x="23404" y="50406"/>
                  </a:lnTo>
                  <a:lnTo>
                    <a:pt x="22381" y="48981"/>
                  </a:lnTo>
                  <a:lnTo>
                    <a:pt x="21394" y="47556"/>
                  </a:lnTo>
                  <a:lnTo>
                    <a:pt x="20426" y="46131"/>
                  </a:lnTo>
                  <a:lnTo>
                    <a:pt x="19494" y="44706"/>
                  </a:lnTo>
                  <a:lnTo>
                    <a:pt x="18581" y="43262"/>
                  </a:lnTo>
                  <a:lnTo>
                    <a:pt x="17704" y="41819"/>
                  </a:lnTo>
                  <a:lnTo>
                    <a:pt x="16845" y="40394"/>
                  </a:lnTo>
                  <a:lnTo>
                    <a:pt x="16041" y="38933"/>
                  </a:lnTo>
                  <a:lnTo>
                    <a:pt x="330" y="31844"/>
                  </a:lnTo>
                  <a:lnTo>
                    <a:pt x="238" y="33342"/>
                  </a:lnTo>
                  <a:lnTo>
                    <a:pt x="129" y="34840"/>
                  </a:lnTo>
                  <a:lnTo>
                    <a:pt x="56" y="36338"/>
                  </a:lnTo>
                  <a:lnTo>
                    <a:pt x="19" y="37087"/>
                  </a:lnTo>
                  <a:lnTo>
                    <a:pt x="1" y="37836"/>
                  </a:lnTo>
                  <a:lnTo>
                    <a:pt x="1" y="38951"/>
                  </a:lnTo>
                  <a:lnTo>
                    <a:pt x="19" y="40065"/>
                  </a:lnTo>
                  <a:lnTo>
                    <a:pt x="37" y="41180"/>
                  </a:lnTo>
                  <a:lnTo>
                    <a:pt x="92" y="42294"/>
                  </a:lnTo>
                  <a:lnTo>
                    <a:pt x="147" y="43409"/>
                  </a:lnTo>
                  <a:lnTo>
                    <a:pt x="238" y="44523"/>
                  </a:lnTo>
                  <a:lnTo>
                    <a:pt x="311" y="45637"/>
                  </a:lnTo>
                  <a:lnTo>
                    <a:pt x="421" y="46752"/>
                  </a:lnTo>
                  <a:lnTo>
                    <a:pt x="1937" y="48688"/>
                  </a:lnTo>
                  <a:lnTo>
                    <a:pt x="3563" y="50680"/>
                  </a:lnTo>
                  <a:lnTo>
                    <a:pt x="5244" y="52726"/>
                  </a:lnTo>
                  <a:lnTo>
                    <a:pt x="7016" y="54845"/>
                  </a:lnTo>
                  <a:lnTo>
                    <a:pt x="8880" y="57019"/>
                  </a:lnTo>
                  <a:lnTo>
                    <a:pt x="10816" y="59230"/>
                  </a:lnTo>
                  <a:lnTo>
                    <a:pt x="12844" y="61513"/>
                  </a:lnTo>
                  <a:lnTo>
                    <a:pt x="14945" y="63834"/>
                  </a:lnTo>
                  <a:lnTo>
                    <a:pt x="15311" y="64199"/>
                  </a:lnTo>
                  <a:lnTo>
                    <a:pt x="15676" y="64564"/>
                  </a:lnTo>
                  <a:lnTo>
                    <a:pt x="16041" y="64893"/>
                  </a:lnTo>
                  <a:lnTo>
                    <a:pt x="16425" y="65222"/>
                  </a:lnTo>
                  <a:lnTo>
                    <a:pt x="16827" y="65514"/>
                  </a:lnTo>
                  <a:lnTo>
                    <a:pt x="17211" y="65807"/>
                  </a:lnTo>
                  <a:lnTo>
                    <a:pt x="17612" y="66062"/>
                  </a:lnTo>
                  <a:lnTo>
                    <a:pt x="18033" y="66318"/>
                  </a:lnTo>
                  <a:lnTo>
                    <a:pt x="18435" y="66537"/>
                  </a:lnTo>
                  <a:lnTo>
                    <a:pt x="18855" y="66757"/>
                  </a:lnTo>
                  <a:lnTo>
                    <a:pt x="19293" y="66939"/>
                  </a:lnTo>
                  <a:lnTo>
                    <a:pt x="19713" y="67122"/>
                  </a:lnTo>
                  <a:lnTo>
                    <a:pt x="20152" y="67286"/>
                  </a:lnTo>
                  <a:lnTo>
                    <a:pt x="20572" y="67433"/>
                  </a:lnTo>
                  <a:lnTo>
                    <a:pt x="21011" y="67560"/>
                  </a:lnTo>
                  <a:lnTo>
                    <a:pt x="21467" y="67652"/>
                  </a:lnTo>
                  <a:lnTo>
                    <a:pt x="21906" y="67761"/>
                  </a:lnTo>
                  <a:lnTo>
                    <a:pt x="22344" y="67834"/>
                  </a:lnTo>
                  <a:lnTo>
                    <a:pt x="22783" y="67889"/>
                  </a:lnTo>
                  <a:lnTo>
                    <a:pt x="23239" y="67926"/>
                  </a:lnTo>
                  <a:lnTo>
                    <a:pt x="23678" y="67962"/>
                  </a:lnTo>
                  <a:lnTo>
                    <a:pt x="24135" y="67981"/>
                  </a:lnTo>
                  <a:lnTo>
                    <a:pt x="24573" y="67962"/>
                  </a:lnTo>
                  <a:lnTo>
                    <a:pt x="25030" y="67944"/>
                  </a:lnTo>
                  <a:lnTo>
                    <a:pt x="25468" y="67926"/>
                  </a:lnTo>
                  <a:lnTo>
                    <a:pt x="25907" y="67871"/>
                  </a:lnTo>
                  <a:lnTo>
                    <a:pt x="26345" y="67798"/>
                  </a:lnTo>
                  <a:lnTo>
                    <a:pt x="26784" y="67725"/>
                  </a:lnTo>
                  <a:lnTo>
                    <a:pt x="27222" y="67634"/>
                  </a:lnTo>
                  <a:lnTo>
                    <a:pt x="27642" y="67524"/>
                  </a:lnTo>
                  <a:lnTo>
                    <a:pt x="28062" y="67396"/>
                  </a:lnTo>
                  <a:lnTo>
                    <a:pt x="28501" y="67268"/>
                  </a:lnTo>
                  <a:lnTo>
                    <a:pt x="28903" y="67104"/>
                  </a:lnTo>
                  <a:lnTo>
                    <a:pt x="29323" y="66939"/>
                  </a:lnTo>
                  <a:lnTo>
                    <a:pt x="29725" y="66757"/>
                  </a:lnTo>
                  <a:lnTo>
                    <a:pt x="30127" y="66574"/>
                  </a:lnTo>
                  <a:lnTo>
                    <a:pt x="30511" y="66373"/>
                  </a:lnTo>
                  <a:lnTo>
                    <a:pt x="30894" y="66154"/>
                  </a:lnTo>
                  <a:lnTo>
                    <a:pt x="31278" y="65916"/>
                  </a:lnTo>
                  <a:lnTo>
                    <a:pt x="31643" y="65660"/>
                  </a:lnTo>
                  <a:lnTo>
                    <a:pt x="32009" y="65405"/>
                  </a:lnTo>
                  <a:lnTo>
                    <a:pt x="32356" y="65131"/>
                  </a:lnTo>
                  <a:lnTo>
                    <a:pt x="32703" y="64857"/>
                  </a:lnTo>
                  <a:lnTo>
                    <a:pt x="33032" y="64546"/>
                  </a:lnTo>
                  <a:lnTo>
                    <a:pt x="33361" y="64235"/>
                  </a:lnTo>
                  <a:lnTo>
                    <a:pt x="33671" y="63925"/>
                  </a:lnTo>
                  <a:lnTo>
                    <a:pt x="33982" y="63596"/>
                  </a:lnTo>
                  <a:lnTo>
                    <a:pt x="34256" y="63249"/>
                  </a:lnTo>
                  <a:lnTo>
                    <a:pt x="34548" y="62884"/>
                  </a:lnTo>
                  <a:lnTo>
                    <a:pt x="34804" y="62518"/>
                  </a:lnTo>
                  <a:lnTo>
                    <a:pt x="35060" y="62134"/>
                  </a:lnTo>
                  <a:lnTo>
                    <a:pt x="35297" y="61751"/>
                  </a:lnTo>
                  <a:lnTo>
                    <a:pt x="35535" y="61349"/>
                  </a:lnTo>
                  <a:lnTo>
                    <a:pt x="35736" y="60929"/>
                  </a:lnTo>
                  <a:lnTo>
                    <a:pt x="35937" y="60509"/>
                  </a:lnTo>
                  <a:lnTo>
                    <a:pt x="36119" y="60070"/>
                  </a:lnTo>
                  <a:lnTo>
                    <a:pt x="36284" y="59613"/>
                  </a:lnTo>
                  <a:lnTo>
                    <a:pt x="36430" y="59157"/>
                  </a:lnTo>
                  <a:lnTo>
                    <a:pt x="36576" y="58700"/>
                  </a:lnTo>
                  <a:lnTo>
                    <a:pt x="36686" y="58225"/>
                  </a:lnTo>
                  <a:lnTo>
                    <a:pt x="36795" y="57732"/>
                  </a:lnTo>
                  <a:lnTo>
                    <a:pt x="36868" y="57238"/>
                  </a:lnTo>
                  <a:lnTo>
                    <a:pt x="36941" y="56727"/>
                  </a:lnTo>
                  <a:lnTo>
                    <a:pt x="36978" y="56215"/>
                  </a:lnTo>
                  <a:lnTo>
                    <a:pt x="37106" y="54553"/>
                  </a:lnTo>
                  <a:lnTo>
                    <a:pt x="37197" y="52909"/>
                  </a:lnTo>
                  <a:lnTo>
                    <a:pt x="37270" y="51264"/>
                  </a:lnTo>
                  <a:lnTo>
                    <a:pt x="37343" y="49620"/>
                  </a:lnTo>
                  <a:lnTo>
                    <a:pt x="37398" y="47976"/>
                  </a:lnTo>
                  <a:lnTo>
                    <a:pt x="37435" y="46332"/>
                  </a:lnTo>
                  <a:lnTo>
                    <a:pt x="37471" y="44687"/>
                  </a:lnTo>
                  <a:lnTo>
                    <a:pt x="37489" y="43061"/>
                  </a:lnTo>
                  <a:lnTo>
                    <a:pt x="37489" y="41417"/>
                  </a:lnTo>
                  <a:lnTo>
                    <a:pt x="37471" y="39773"/>
                  </a:lnTo>
                  <a:lnTo>
                    <a:pt x="37453" y="38110"/>
                  </a:lnTo>
                  <a:lnTo>
                    <a:pt x="37416" y="36448"/>
                  </a:lnTo>
                  <a:lnTo>
                    <a:pt x="37362" y="34785"/>
                  </a:lnTo>
                  <a:lnTo>
                    <a:pt x="37307" y="33123"/>
                  </a:lnTo>
                  <a:lnTo>
                    <a:pt x="37161" y="29725"/>
                  </a:lnTo>
                  <a:lnTo>
                    <a:pt x="36960" y="26308"/>
                  </a:lnTo>
                  <a:lnTo>
                    <a:pt x="36740" y="22801"/>
                  </a:lnTo>
                  <a:lnTo>
                    <a:pt x="36466" y="19238"/>
                  </a:lnTo>
                  <a:lnTo>
                    <a:pt x="36156" y="15603"/>
                  </a:lnTo>
                  <a:lnTo>
                    <a:pt x="35827" y="11858"/>
                  </a:lnTo>
                  <a:lnTo>
                    <a:pt x="35462" y="8021"/>
                  </a:lnTo>
                  <a:lnTo>
                    <a:pt x="35060" y="4075"/>
                  </a:lnTo>
                  <a:lnTo>
                    <a:pt x="34639" y="1"/>
                  </a:lnTo>
                  <a:close/>
                </a:path>
              </a:pathLst>
            </a:custGeom>
            <a:solidFill>
              <a:srgbClr val="F4B1A4"/>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1019;p31">
              <a:extLst>
                <a:ext uri="{FF2B5EF4-FFF2-40B4-BE49-F238E27FC236}">
                  <a16:creationId xmlns:a16="http://schemas.microsoft.com/office/drawing/2014/main" id="{6F3ABA2B-5E0A-247F-F511-1821AE398CDC}"/>
                </a:ext>
              </a:extLst>
            </p:cNvPr>
            <p:cNvSpPr/>
            <p:nvPr/>
          </p:nvSpPr>
          <p:spPr>
            <a:xfrm>
              <a:off x="2358255" y="4040682"/>
              <a:ext cx="384845" cy="715935"/>
            </a:xfrm>
            <a:custGeom>
              <a:avLst/>
              <a:gdLst/>
              <a:ahLst/>
              <a:cxnLst/>
              <a:rect l="l" t="t" r="r" b="b"/>
              <a:pathLst>
                <a:path w="16352" h="30420" extrusionOk="0">
                  <a:moveTo>
                    <a:pt x="6577" y="1"/>
                  </a:moveTo>
                  <a:lnTo>
                    <a:pt x="6486" y="19"/>
                  </a:lnTo>
                  <a:lnTo>
                    <a:pt x="6376" y="56"/>
                  </a:lnTo>
                  <a:lnTo>
                    <a:pt x="6285" y="92"/>
                  </a:lnTo>
                  <a:lnTo>
                    <a:pt x="6102" y="202"/>
                  </a:lnTo>
                  <a:lnTo>
                    <a:pt x="5919" y="348"/>
                  </a:lnTo>
                  <a:lnTo>
                    <a:pt x="5755" y="512"/>
                  </a:lnTo>
                  <a:lnTo>
                    <a:pt x="5591" y="677"/>
                  </a:lnTo>
                  <a:lnTo>
                    <a:pt x="5463" y="860"/>
                  </a:lnTo>
                  <a:lnTo>
                    <a:pt x="4951" y="1554"/>
                  </a:lnTo>
                  <a:lnTo>
                    <a:pt x="4458" y="2248"/>
                  </a:lnTo>
                  <a:lnTo>
                    <a:pt x="4001" y="2960"/>
                  </a:lnTo>
                  <a:lnTo>
                    <a:pt x="3764" y="3326"/>
                  </a:lnTo>
                  <a:lnTo>
                    <a:pt x="3563" y="3691"/>
                  </a:lnTo>
                  <a:lnTo>
                    <a:pt x="3343" y="4057"/>
                  </a:lnTo>
                  <a:lnTo>
                    <a:pt x="3161" y="4440"/>
                  </a:lnTo>
                  <a:lnTo>
                    <a:pt x="2978" y="4824"/>
                  </a:lnTo>
                  <a:lnTo>
                    <a:pt x="2832" y="5208"/>
                  </a:lnTo>
                  <a:lnTo>
                    <a:pt x="2686" y="5591"/>
                  </a:lnTo>
                  <a:lnTo>
                    <a:pt x="2558" y="5993"/>
                  </a:lnTo>
                  <a:lnTo>
                    <a:pt x="2448" y="6395"/>
                  </a:lnTo>
                  <a:lnTo>
                    <a:pt x="2375" y="6815"/>
                  </a:lnTo>
                  <a:lnTo>
                    <a:pt x="2119" y="8514"/>
                  </a:lnTo>
                  <a:lnTo>
                    <a:pt x="1736" y="10981"/>
                  </a:lnTo>
                  <a:lnTo>
                    <a:pt x="1535" y="12241"/>
                  </a:lnTo>
                  <a:lnTo>
                    <a:pt x="1352" y="13410"/>
                  </a:lnTo>
                  <a:lnTo>
                    <a:pt x="1169" y="14379"/>
                  </a:lnTo>
                  <a:lnTo>
                    <a:pt x="1078" y="14744"/>
                  </a:lnTo>
                  <a:lnTo>
                    <a:pt x="1005" y="15036"/>
                  </a:lnTo>
                  <a:lnTo>
                    <a:pt x="841" y="15621"/>
                  </a:lnTo>
                  <a:lnTo>
                    <a:pt x="694" y="16334"/>
                  </a:lnTo>
                  <a:lnTo>
                    <a:pt x="566" y="17119"/>
                  </a:lnTo>
                  <a:lnTo>
                    <a:pt x="457" y="17978"/>
                  </a:lnTo>
                  <a:lnTo>
                    <a:pt x="347" y="18910"/>
                  </a:lnTo>
                  <a:lnTo>
                    <a:pt x="256" y="19860"/>
                  </a:lnTo>
                  <a:lnTo>
                    <a:pt x="165" y="20828"/>
                  </a:lnTo>
                  <a:lnTo>
                    <a:pt x="110" y="21796"/>
                  </a:lnTo>
                  <a:lnTo>
                    <a:pt x="55" y="22746"/>
                  </a:lnTo>
                  <a:lnTo>
                    <a:pt x="18" y="23660"/>
                  </a:lnTo>
                  <a:lnTo>
                    <a:pt x="0" y="24500"/>
                  </a:lnTo>
                  <a:lnTo>
                    <a:pt x="0" y="25286"/>
                  </a:lnTo>
                  <a:lnTo>
                    <a:pt x="0" y="25980"/>
                  </a:lnTo>
                  <a:lnTo>
                    <a:pt x="37" y="26564"/>
                  </a:lnTo>
                  <a:lnTo>
                    <a:pt x="73" y="27003"/>
                  </a:lnTo>
                  <a:lnTo>
                    <a:pt x="91" y="27186"/>
                  </a:lnTo>
                  <a:lnTo>
                    <a:pt x="128" y="27313"/>
                  </a:lnTo>
                  <a:lnTo>
                    <a:pt x="238" y="27606"/>
                  </a:lnTo>
                  <a:lnTo>
                    <a:pt x="347" y="27898"/>
                  </a:lnTo>
                  <a:lnTo>
                    <a:pt x="512" y="28172"/>
                  </a:lnTo>
                  <a:lnTo>
                    <a:pt x="676" y="28428"/>
                  </a:lnTo>
                  <a:lnTo>
                    <a:pt x="859" y="28665"/>
                  </a:lnTo>
                  <a:lnTo>
                    <a:pt x="1078" y="28903"/>
                  </a:lnTo>
                  <a:lnTo>
                    <a:pt x="1297" y="29122"/>
                  </a:lnTo>
                  <a:lnTo>
                    <a:pt x="1553" y="29323"/>
                  </a:lnTo>
                  <a:lnTo>
                    <a:pt x="1809" y="29506"/>
                  </a:lnTo>
                  <a:lnTo>
                    <a:pt x="2083" y="29670"/>
                  </a:lnTo>
                  <a:lnTo>
                    <a:pt x="2357" y="29816"/>
                  </a:lnTo>
                  <a:lnTo>
                    <a:pt x="2649" y="29962"/>
                  </a:lnTo>
                  <a:lnTo>
                    <a:pt x="2941" y="30072"/>
                  </a:lnTo>
                  <a:lnTo>
                    <a:pt x="3252" y="30182"/>
                  </a:lnTo>
                  <a:lnTo>
                    <a:pt x="3563" y="30255"/>
                  </a:lnTo>
                  <a:lnTo>
                    <a:pt x="3873" y="30328"/>
                  </a:lnTo>
                  <a:lnTo>
                    <a:pt x="4147" y="30364"/>
                  </a:lnTo>
                  <a:lnTo>
                    <a:pt x="4403" y="30401"/>
                  </a:lnTo>
                  <a:lnTo>
                    <a:pt x="4677" y="30419"/>
                  </a:lnTo>
                  <a:lnTo>
                    <a:pt x="4933" y="30419"/>
                  </a:lnTo>
                  <a:lnTo>
                    <a:pt x="5463" y="30383"/>
                  </a:lnTo>
                  <a:lnTo>
                    <a:pt x="5992" y="30328"/>
                  </a:lnTo>
                  <a:lnTo>
                    <a:pt x="6522" y="30236"/>
                  </a:lnTo>
                  <a:lnTo>
                    <a:pt x="7034" y="30127"/>
                  </a:lnTo>
                  <a:lnTo>
                    <a:pt x="8093" y="29889"/>
                  </a:lnTo>
                  <a:lnTo>
                    <a:pt x="8349" y="29816"/>
                  </a:lnTo>
                  <a:lnTo>
                    <a:pt x="8605" y="29725"/>
                  </a:lnTo>
                  <a:lnTo>
                    <a:pt x="8861" y="29615"/>
                  </a:lnTo>
                  <a:lnTo>
                    <a:pt x="9116" y="29487"/>
                  </a:lnTo>
                  <a:lnTo>
                    <a:pt x="9372" y="29341"/>
                  </a:lnTo>
                  <a:lnTo>
                    <a:pt x="9610" y="29177"/>
                  </a:lnTo>
                  <a:lnTo>
                    <a:pt x="9866" y="28994"/>
                  </a:lnTo>
                  <a:lnTo>
                    <a:pt x="10085" y="28793"/>
                  </a:lnTo>
                  <a:lnTo>
                    <a:pt x="10322" y="28592"/>
                  </a:lnTo>
                  <a:lnTo>
                    <a:pt x="10523" y="28391"/>
                  </a:lnTo>
                  <a:lnTo>
                    <a:pt x="10724" y="28172"/>
                  </a:lnTo>
                  <a:lnTo>
                    <a:pt x="10907" y="27935"/>
                  </a:lnTo>
                  <a:lnTo>
                    <a:pt x="11071" y="27715"/>
                  </a:lnTo>
                  <a:lnTo>
                    <a:pt x="11217" y="27478"/>
                  </a:lnTo>
                  <a:lnTo>
                    <a:pt x="11345" y="27222"/>
                  </a:lnTo>
                  <a:lnTo>
                    <a:pt x="11437" y="26985"/>
                  </a:lnTo>
                  <a:lnTo>
                    <a:pt x="11601" y="26510"/>
                  </a:lnTo>
                  <a:lnTo>
                    <a:pt x="11729" y="26035"/>
                  </a:lnTo>
                  <a:lnTo>
                    <a:pt x="11857" y="25541"/>
                  </a:lnTo>
                  <a:lnTo>
                    <a:pt x="11967" y="25048"/>
                  </a:lnTo>
                  <a:lnTo>
                    <a:pt x="12167" y="24061"/>
                  </a:lnTo>
                  <a:lnTo>
                    <a:pt x="12295" y="23586"/>
                  </a:lnTo>
                  <a:lnTo>
                    <a:pt x="12442" y="23093"/>
                  </a:lnTo>
                  <a:lnTo>
                    <a:pt x="12606" y="22636"/>
                  </a:lnTo>
                  <a:lnTo>
                    <a:pt x="12789" y="22198"/>
                  </a:lnTo>
                  <a:lnTo>
                    <a:pt x="12990" y="21760"/>
                  </a:lnTo>
                  <a:lnTo>
                    <a:pt x="13191" y="21321"/>
                  </a:lnTo>
                  <a:lnTo>
                    <a:pt x="13428" y="20901"/>
                  </a:lnTo>
                  <a:lnTo>
                    <a:pt x="13666" y="20481"/>
                  </a:lnTo>
                  <a:lnTo>
                    <a:pt x="14177" y="19640"/>
                  </a:lnTo>
                  <a:lnTo>
                    <a:pt x="14689" y="18818"/>
                  </a:lnTo>
                  <a:lnTo>
                    <a:pt x="15200" y="17978"/>
                  </a:lnTo>
                  <a:lnTo>
                    <a:pt x="15438" y="17558"/>
                  </a:lnTo>
                  <a:lnTo>
                    <a:pt x="15675" y="17119"/>
                  </a:lnTo>
                  <a:lnTo>
                    <a:pt x="15894" y="16699"/>
                  </a:lnTo>
                  <a:lnTo>
                    <a:pt x="16095" y="16260"/>
                  </a:lnTo>
                  <a:lnTo>
                    <a:pt x="16168" y="16060"/>
                  </a:lnTo>
                  <a:lnTo>
                    <a:pt x="16242" y="15840"/>
                  </a:lnTo>
                  <a:lnTo>
                    <a:pt x="16296" y="15639"/>
                  </a:lnTo>
                  <a:lnTo>
                    <a:pt x="16333" y="15420"/>
                  </a:lnTo>
                  <a:lnTo>
                    <a:pt x="16351" y="15219"/>
                  </a:lnTo>
                  <a:lnTo>
                    <a:pt x="16315" y="15018"/>
                  </a:lnTo>
                  <a:lnTo>
                    <a:pt x="16260" y="14817"/>
                  </a:lnTo>
                  <a:lnTo>
                    <a:pt x="16205" y="14726"/>
                  </a:lnTo>
                  <a:lnTo>
                    <a:pt x="16150" y="14653"/>
                  </a:lnTo>
                  <a:lnTo>
                    <a:pt x="16077" y="14561"/>
                  </a:lnTo>
                  <a:lnTo>
                    <a:pt x="16004" y="14488"/>
                  </a:lnTo>
                  <a:lnTo>
                    <a:pt x="15931" y="14434"/>
                  </a:lnTo>
                  <a:lnTo>
                    <a:pt x="15840" y="14379"/>
                  </a:lnTo>
                  <a:lnTo>
                    <a:pt x="15639" y="14306"/>
                  </a:lnTo>
                  <a:lnTo>
                    <a:pt x="15419" y="14269"/>
                  </a:lnTo>
                  <a:lnTo>
                    <a:pt x="15200" y="14269"/>
                  </a:lnTo>
                  <a:lnTo>
                    <a:pt x="14981" y="14287"/>
                  </a:lnTo>
                  <a:lnTo>
                    <a:pt x="14762" y="14324"/>
                  </a:lnTo>
                  <a:lnTo>
                    <a:pt x="14542" y="14379"/>
                  </a:lnTo>
                  <a:lnTo>
                    <a:pt x="14305" y="14488"/>
                  </a:lnTo>
                  <a:lnTo>
                    <a:pt x="14086" y="14580"/>
                  </a:lnTo>
                  <a:lnTo>
                    <a:pt x="13848" y="14708"/>
                  </a:lnTo>
                  <a:lnTo>
                    <a:pt x="13647" y="14835"/>
                  </a:lnTo>
                  <a:lnTo>
                    <a:pt x="13428" y="14982"/>
                  </a:lnTo>
                  <a:lnTo>
                    <a:pt x="13227" y="15146"/>
                  </a:lnTo>
                  <a:lnTo>
                    <a:pt x="12843" y="15475"/>
                  </a:lnTo>
                  <a:lnTo>
                    <a:pt x="12460" y="15840"/>
                  </a:lnTo>
                  <a:lnTo>
                    <a:pt x="12113" y="16206"/>
                  </a:lnTo>
                  <a:lnTo>
                    <a:pt x="11400" y="16973"/>
                  </a:lnTo>
                  <a:lnTo>
                    <a:pt x="11108" y="17265"/>
                  </a:lnTo>
                  <a:lnTo>
                    <a:pt x="10816" y="17558"/>
                  </a:lnTo>
                  <a:lnTo>
                    <a:pt x="10505" y="17850"/>
                  </a:lnTo>
                  <a:lnTo>
                    <a:pt x="10176" y="18106"/>
                  </a:lnTo>
                  <a:lnTo>
                    <a:pt x="9975" y="18234"/>
                  </a:lnTo>
                  <a:lnTo>
                    <a:pt x="9774" y="18343"/>
                  </a:lnTo>
                  <a:lnTo>
                    <a:pt x="9555" y="18416"/>
                  </a:lnTo>
                  <a:lnTo>
                    <a:pt x="9336" y="18471"/>
                  </a:lnTo>
                  <a:lnTo>
                    <a:pt x="9116" y="18489"/>
                  </a:lnTo>
                  <a:lnTo>
                    <a:pt x="8897" y="18489"/>
                  </a:lnTo>
                  <a:lnTo>
                    <a:pt x="8678" y="18453"/>
                  </a:lnTo>
                  <a:lnTo>
                    <a:pt x="8477" y="18398"/>
                  </a:lnTo>
                  <a:lnTo>
                    <a:pt x="8258" y="18325"/>
                  </a:lnTo>
                  <a:lnTo>
                    <a:pt x="8057" y="18234"/>
                  </a:lnTo>
                  <a:lnTo>
                    <a:pt x="7874" y="18106"/>
                  </a:lnTo>
                  <a:lnTo>
                    <a:pt x="7710" y="17960"/>
                  </a:lnTo>
                  <a:lnTo>
                    <a:pt x="7545" y="17813"/>
                  </a:lnTo>
                  <a:lnTo>
                    <a:pt x="7417" y="17631"/>
                  </a:lnTo>
                  <a:lnTo>
                    <a:pt x="7290" y="17430"/>
                  </a:lnTo>
                  <a:lnTo>
                    <a:pt x="7198" y="17210"/>
                  </a:lnTo>
                  <a:lnTo>
                    <a:pt x="6869" y="16297"/>
                  </a:lnTo>
                  <a:lnTo>
                    <a:pt x="6595" y="15365"/>
                  </a:lnTo>
                  <a:lnTo>
                    <a:pt x="6358" y="14434"/>
                  </a:lnTo>
                  <a:lnTo>
                    <a:pt x="6157" y="13484"/>
                  </a:lnTo>
                  <a:lnTo>
                    <a:pt x="6011" y="12534"/>
                  </a:lnTo>
                  <a:lnTo>
                    <a:pt x="5901" y="11565"/>
                  </a:lnTo>
                  <a:lnTo>
                    <a:pt x="5828" y="10597"/>
                  </a:lnTo>
                  <a:lnTo>
                    <a:pt x="5810" y="9629"/>
                  </a:lnTo>
                  <a:lnTo>
                    <a:pt x="5828" y="8660"/>
                  </a:lnTo>
                  <a:lnTo>
                    <a:pt x="5883" y="7692"/>
                  </a:lnTo>
                  <a:lnTo>
                    <a:pt x="5919" y="7217"/>
                  </a:lnTo>
                  <a:lnTo>
                    <a:pt x="5992" y="6742"/>
                  </a:lnTo>
                  <a:lnTo>
                    <a:pt x="6047" y="6267"/>
                  </a:lnTo>
                  <a:lnTo>
                    <a:pt x="6139" y="5792"/>
                  </a:lnTo>
                  <a:lnTo>
                    <a:pt x="6230" y="5317"/>
                  </a:lnTo>
                  <a:lnTo>
                    <a:pt x="6321" y="4842"/>
                  </a:lnTo>
                  <a:lnTo>
                    <a:pt x="6431" y="4367"/>
                  </a:lnTo>
                  <a:lnTo>
                    <a:pt x="6559" y="3910"/>
                  </a:lnTo>
                  <a:lnTo>
                    <a:pt x="6687" y="3435"/>
                  </a:lnTo>
                  <a:lnTo>
                    <a:pt x="6833" y="2979"/>
                  </a:lnTo>
                  <a:lnTo>
                    <a:pt x="6997" y="2522"/>
                  </a:lnTo>
                  <a:lnTo>
                    <a:pt x="7162" y="2065"/>
                  </a:lnTo>
                  <a:lnTo>
                    <a:pt x="7271" y="1791"/>
                  </a:lnTo>
                  <a:lnTo>
                    <a:pt x="7363" y="1535"/>
                  </a:lnTo>
                  <a:lnTo>
                    <a:pt x="7417" y="1243"/>
                  </a:lnTo>
                  <a:lnTo>
                    <a:pt x="7436" y="1115"/>
                  </a:lnTo>
                  <a:lnTo>
                    <a:pt x="7454" y="969"/>
                  </a:lnTo>
                  <a:lnTo>
                    <a:pt x="7436" y="823"/>
                  </a:lnTo>
                  <a:lnTo>
                    <a:pt x="7417" y="677"/>
                  </a:lnTo>
                  <a:lnTo>
                    <a:pt x="7363" y="549"/>
                  </a:lnTo>
                  <a:lnTo>
                    <a:pt x="7308" y="421"/>
                  </a:lnTo>
                  <a:lnTo>
                    <a:pt x="7216" y="293"/>
                  </a:lnTo>
                  <a:lnTo>
                    <a:pt x="7125" y="184"/>
                  </a:lnTo>
                  <a:lnTo>
                    <a:pt x="7016" y="110"/>
                  </a:lnTo>
                  <a:lnTo>
                    <a:pt x="6888" y="56"/>
                  </a:lnTo>
                  <a:lnTo>
                    <a:pt x="6778" y="19"/>
                  </a:lnTo>
                  <a:lnTo>
                    <a:pt x="6687" y="1"/>
                  </a:lnTo>
                  <a:close/>
                </a:path>
              </a:pathLst>
            </a:custGeom>
            <a:solidFill>
              <a:srgbClr val="F4B1A4"/>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1020;p31">
              <a:extLst>
                <a:ext uri="{FF2B5EF4-FFF2-40B4-BE49-F238E27FC236}">
                  <a16:creationId xmlns:a16="http://schemas.microsoft.com/office/drawing/2014/main" id="{B7C3A2E8-ED1E-B8BD-A3D6-529411B5B5DE}"/>
                </a:ext>
              </a:extLst>
            </p:cNvPr>
            <p:cNvSpPr/>
            <p:nvPr/>
          </p:nvSpPr>
          <p:spPr>
            <a:xfrm>
              <a:off x="2447689" y="4135716"/>
              <a:ext cx="247683" cy="371948"/>
            </a:xfrm>
            <a:custGeom>
              <a:avLst/>
              <a:gdLst/>
              <a:ahLst/>
              <a:cxnLst/>
              <a:rect l="l" t="t" r="r" b="b"/>
              <a:pathLst>
                <a:path w="10524" h="15804" extrusionOk="0">
                  <a:moveTo>
                    <a:pt x="7746" y="0"/>
                  </a:moveTo>
                  <a:lnTo>
                    <a:pt x="7637" y="19"/>
                  </a:lnTo>
                  <a:lnTo>
                    <a:pt x="7527" y="37"/>
                  </a:lnTo>
                  <a:lnTo>
                    <a:pt x="7326" y="128"/>
                  </a:lnTo>
                  <a:lnTo>
                    <a:pt x="7143" y="220"/>
                  </a:lnTo>
                  <a:lnTo>
                    <a:pt x="6376" y="640"/>
                  </a:lnTo>
                  <a:lnTo>
                    <a:pt x="5627" y="1115"/>
                  </a:lnTo>
                  <a:lnTo>
                    <a:pt x="4896" y="1608"/>
                  </a:lnTo>
                  <a:lnTo>
                    <a:pt x="4184" y="2120"/>
                  </a:lnTo>
                  <a:lnTo>
                    <a:pt x="3490" y="2686"/>
                  </a:lnTo>
                  <a:lnTo>
                    <a:pt x="2832" y="3271"/>
                  </a:lnTo>
                  <a:lnTo>
                    <a:pt x="2211" y="3873"/>
                  </a:lnTo>
                  <a:lnTo>
                    <a:pt x="1590" y="4513"/>
                  </a:lnTo>
                  <a:lnTo>
                    <a:pt x="1407" y="4750"/>
                  </a:lnTo>
                  <a:lnTo>
                    <a:pt x="1224" y="5006"/>
                  </a:lnTo>
                  <a:lnTo>
                    <a:pt x="1060" y="5280"/>
                  </a:lnTo>
                  <a:lnTo>
                    <a:pt x="895" y="5554"/>
                  </a:lnTo>
                  <a:lnTo>
                    <a:pt x="767" y="5828"/>
                  </a:lnTo>
                  <a:lnTo>
                    <a:pt x="640" y="6139"/>
                  </a:lnTo>
                  <a:lnTo>
                    <a:pt x="548" y="6431"/>
                  </a:lnTo>
                  <a:lnTo>
                    <a:pt x="439" y="6742"/>
                  </a:lnTo>
                  <a:lnTo>
                    <a:pt x="366" y="7052"/>
                  </a:lnTo>
                  <a:lnTo>
                    <a:pt x="292" y="7381"/>
                  </a:lnTo>
                  <a:lnTo>
                    <a:pt x="183" y="8021"/>
                  </a:lnTo>
                  <a:lnTo>
                    <a:pt x="91" y="8660"/>
                  </a:lnTo>
                  <a:lnTo>
                    <a:pt x="18" y="9281"/>
                  </a:lnTo>
                  <a:lnTo>
                    <a:pt x="0" y="9902"/>
                  </a:lnTo>
                  <a:lnTo>
                    <a:pt x="0" y="10231"/>
                  </a:lnTo>
                  <a:lnTo>
                    <a:pt x="0" y="10542"/>
                  </a:lnTo>
                  <a:lnTo>
                    <a:pt x="37" y="10852"/>
                  </a:lnTo>
                  <a:lnTo>
                    <a:pt x="55" y="11163"/>
                  </a:lnTo>
                  <a:lnTo>
                    <a:pt x="110" y="11473"/>
                  </a:lnTo>
                  <a:lnTo>
                    <a:pt x="165" y="11766"/>
                  </a:lnTo>
                  <a:lnTo>
                    <a:pt x="238" y="12076"/>
                  </a:lnTo>
                  <a:lnTo>
                    <a:pt x="329" y="12369"/>
                  </a:lnTo>
                  <a:lnTo>
                    <a:pt x="439" y="12661"/>
                  </a:lnTo>
                  <a:lnTo>
                    <a:pt x="548" y="12953"/>
                  </a:lnTo>
                  <a:lnTo>
                    <a:pt x="676" y="13227"/>
                  </a:lnTo>
                  <a:lnTo>
                    <a:pt x="822" y="13501"/>
                  </a:lnTo>
                  <a:lnTo>
                    <a:pt x="987" y="13775"/>
                  </a:lnTo>
                  <a:lnTo>
                    <a:pt x="1151" y="14013"/>
                  </a:lnTo>
                  <a:lnTo>
                    <a:pt x="1352" y="14269"/>
                  </a:lnTo>
                  <a:lnTo>
                    <a:pt x="1553" y="14488"/>
                  </a:lnTo>
                  <a:lnTo>
                    <a:pt x="1791" y="14707"/>
                  </a:lnTo>
                  <a:lnTo>
                    <a:pt x="2028" y="14908"/>
                  </a:lnTo>
                  <a:lnTo>
                    <a:pt x="2284" y="15091"/>
                  </a:lnTo>
                  <a:lnTo>
                    <a:pt x="2558" y="15237"/>
                  </a:lnTo>
                  <a:lnTo>
                    <a:pt x="2832" y="15383"/>
                  </a:lnTo>
                  <a:lnTo>
                    <a:pt x="3124" y="15511"/>
                  </a:lnTo>
                  <a:lnTo>
                    <a:pt x="3416" y="15621"/>
                  </a:lnTo>
                  <a:lnTo>
                    <a:pt x="3727" y="15694"/>
                  </a:lnTo>
                  <a:lnTo>
                    <a:pt x="4019" y="15748"/>
                  </a:lnTo>
                  <a:lnTo>
                    <a:pt x="4330" y="15785"/>
                  </a:lnTo>
                  <a:lnTo>
                    <a:pt x="4641" y="15803"/>
                  </a:lnTo>
                  <a:lnTo>
                    <a:pt x="4951" y="15785"/>
                  </a:lnTo>
                  <a:lnTo>
                    <a:pt x="5262" y="15748"/>
                  </a:lnTo>
                  <a:lnTo>
                    <a:pt x="5554" y="15675"/>
                  </a:lnTo>
                  <a:lnTo>
                    <a:pt x="5408" y="15310"/>
                  </a:lnTo>
                  <a:lnTo>
                    <a:pt x="5298" y="14926"/>
                  </a:lnTo>
                  <a:lnTo>
                    <a:pt x="5243" y="14543"/>
                  </a:lnTo>
                  <a:lnTo>
                    <a:pt x="5207" y="14141"/>
                  </a:lnTo>
                  <a:lnTo>
                    <a:pt x="5207" y="13739"/>
                  </a:lnTo>
                  <a:lnTo>
                    <a:pt x="5243" y="13355"/>
                  </a:lnTo>
                  <a:lnTo>
                    <a:pt x="5335" y="12953"/>
                  </a:lnTo>
                  <a:lnTo>
                    <a:pt x="5463" y="12588"/>
                  </a:lnTo>
                  <a:lnTo>
                    <a:pt x="5609" y="12222"/>
                  </a:lnTo>
                  <a:lnTo>
                    <a:pt x="5810" y="11875"/>
                  </a:lnTo>
                  <a:lnTo>
                    <a:pt x="6029" y="11547"/>
                  </a:lnTo>
                  <a:lnTo>
                    <a:pt x="6303" y="11236"/>
                  </a:lnTo>
                  <a:lnTo>
                    <a:pt x="6577" y="10962"/>
                  </a:lnTo>
                  <a:lnTo>
                    <a:pt x="6888" y="10724"/>
                  </a:lnTo>
                  <a:lnTo>
                    <a:pt x="7235" y="10505"/>
                  </a:lnTo>
                  <a:lnTo>
                    <a:pt x="7582" y="10322"/>
                  </a:lnTo>
                  <a:lnTo>
                    <a:pt x="7874" y="10213"/>
                  </a:lnTo>
                  <a:lnTo>
                    <a:pt x="8167" y="10103"/>
                  </a:lnTo>
                  <a:lnTo>
                    <a:pt x="8769" y="9921"/>
                  </a:lnTo>
                  <a:lnTo>
                    <a:pt x="9062" y="9811"/>
                  </a:lnTo>
                  <a:lnTo>
                    <a:pt x="9354" y="9683"/>
                  </a:lnTo>
                  <a:lnTo>
                    <a:pt x="9628" y="9555"/>
                  </a:lnTo>
                  <a:lnTo>
                    <a:pt x="9884" y="9372"/>
                  </a:lnTo>
                  <a:lnTo>
                    <a:pt x="9993" y="9281"/>
                  </a:lnTo>
                  <a:lnTo>
                    <a:pt x="10085" y="9172"/>
                  </a:lnTo>
                  <a:lnTo>
                    <a:pt x="10176" y="9044"/>
                  </a:lnTo>
                  <a:lnTo>
                    <a:pt x="10249" y="8916"/>
                  </a:lnTo>
                  <a:lnTo>
                    <a:pt x="10304" y="8788"/>
                  </a:lnTo>
                  <a:lnTo>
                    <a:pt x="10322" y="8642"/>
                  </a:lnTo>
                  <a:lnTo>
                    <a:pt x="10322" y="8514"/>
                  </a:lnTo>
                  <a:lnTo>
                    <a:pt x="10286" y="8368"/>
                  </a:lnTo>
                  <a:lnTo>
                    <a:pt x="10213" y="8240"/>
                  </a:lnTo>
                  <a:lnTo>
                    <a:pt x="10103" y="8148"/>
                  </a:lnTo>
                  <a:lnTo>
                    <a:pt x="9975" y="8057"/>
                  </a:lnTo>
                  <a:lnTo>
                    <a:pt x="9847" y="8002"/>
                  </a:lnTo>
                  <a:lnTo>
                    <a:pt x="9683" y="7966"/>
                  </a:lnTo>
                  <a:lnTo>
                    <a:pt x="9537" y="7929"/>
                  </a:lnTo>
                  <a:lnTo>
                    <a:pt x="8879" y="7929"/>
                  </a:lnTo>
                  <a:lnTo>
                    <a:pt x="8550" y="7966"/>
                  </a:lnTo>
                  <a:lnTo>
                    <a:pt x="8203" y="8002"/>
                  </a:lnTo>
                  <a:lnTo>
                    <a:pt x="7892" y="8039"/>
                  </a:lnTo>
                  <a:lnTo>
                    <a:pt x="7564" y="8112"/>
                  </a:lnTo>
                  <a:lnTo>
                    <a:pt x="7235" y="8185"/>
                  </a:lnTo>
                  <a:lnTo>
                    <a:pt x="6924" y="8258"/>
                  </a:lnTo>
                  <a:lnTo>
                    <a:pt x="6614" y="8368"/>
                  </a:lnTo>
                  <a:lnTo>
                    <a:pt x="6303" y="8477"/>
                  </a:lnTo>
                  <a:lnTo>
                    <a:pt x="5992" y="8605"/>
                  </a:lnTo>
                  <a:lnTo>
                    <a:pt x="5700" y="8751"/>
                  </a:lnTo>
                  <a:lnTo>
                    <a:pt x="5408" y="8897"/>
                  </a:lnTo>
                  <a:lnTo>
                    <a:pt x="5116" y="9062"/>
                  </a:lnTo>
                  <a:lnTo>
                    <a:pt x="4841" y="9245"/>
                  </a:lnTo>
                  <a:lnTo>
                    <a:pt x="4586" y="9446"/>
                  </a:lnTo>
                  <a:lnTo>
                    <a:pt x="4312" y="9647"/>
                  </a:lnTo>
                  <a:lnTo>
                    <a:pt x="4385" y="9409"/>
                  </a:lnTo>
                  <a:lnTo>
                    <a:pt x="4476" y="9172"/>
                  </a:lnTo>
                  <a:lnTo>
                    <a:pt x="4586" y="8952"/>
                  </a:lnTo>
                  <a:lnTo>
                    <a:pt x="4714" y="8751"/>
                  </a:lnTo>
                  <a:lnTo>
                    <a:pt x="4841" y="8550"/>
                  </a:lnTo>
                  <a:lnTo>
                    <a:pt x="5006" y="8349"/>
                  </a:lnTo>
                  <a:lnTo>
                    <a:pt x="5170" y="8167"/>
                  </a:lnTo>
                  <a:lnTo>
                    <a:pt x="5353" y="8002"/>
                  </a:lnTo>
                  <a:lnTo>
                    <a:pt x="5554" y="7838"/>
                  </a:lnTo>
                  <a:lnTo>
                    <a:pt x="5755" y="7673"/>
                  </a:lnTo>
                  <a:lnTo>
                    <a:pt x="6175" y="7381"/>
                  </a:lnTo>
                  <a:lnTo>
                    <a:pt x="6614" y="7107"/>
                  </a:lnTo>
                  <a:lnTo>
                    <a:pt x="7052" y="6851"/>
                  </a:lnTo>
                  <a:lnTo>
                    <a:pt x="7966" y="6395"/>
                  </a:lnTo>
                  <a:lnTo>
                    <a:pt x="8404" y="6139"/>
                  </a:lnTo>
                  <a:lnTo>
                    <a:pt x="8842" y="5883"/>
                  </a:lnTo>
                  <a:lnTo>
                    <a:pt x="9263" y="5591"/>
                  </a:lnTo>
                  <a:lnTo>
                    <a:pt x="9464" y="5445"/>
                  </a:lnTo>
                  <a:lnTo>
                    <a:pt x="9646" y="5280"/>
                  </a:lnTo>
                  <a:lnTo>
                    <a:pt x="9829" y="5097"/>
                  </a:lnTo>
                  <a:lnTo>
                    <a:pt x="9993" y="4915"/>
                  </a:lnTo>
                  <a:lnTo>
                    <a:pt x="10140" y="4732"/>
                  </a:lnTo>
                  <a:lnTo>
                    <a:pt x="10286" y="4513"/>
                  </a:lnTo>
                  <a:lnTo>
                    <a:pt x="10359" y="4385"/>
                  </a:lnTo>
                  <a:lnTo>
                    <a:pt x="10432" y="4257"/>
                  </a:lnTo>
                  <a:lnTo>
                    <a:pt x="10487" y="4111"/>
                  </a:lnTo>
                  <a:lnTo>
                    <a:pt x="10523" y="3965"/>
                  </a:lnTo>
                  <a:lnTo>
                    <a:pt x="10523" y="3819"/>
                  </a:lnTo>
                  <a:lnTo>
                    <a:pt x="10523" y="3672"/>
                  </a:lnTo>
                  <a:lnTo>
                    <a:pt x="10468" y="3545"/>
                  </a:lnTo>
                  <a:lnTo>
                    <a:pt x="10395" y="3417"/>
                  </a:lnTo>
                  <a:lnTo>
                    <a:pt x="10341" y="3344"/>
                  </a:lnTo>
                  <a:lnTo>
                    <a:pt x="10267" y="3289"/>
                  </a:lnTo>
                  <a:lnTo>
                    <a:pt x="10194" y="3252"/>
                  </a:lnTo>
                  <a:lnTo>
                    <a:pt x="10121" y="3216"/>
                  </a:lnTo>
                  <a:lnTo>
                    <a:pt x="9957" y="3179"/>
                  </a:lnTo>
                  <a:lnTo>
                    <a:pt x="9792" y="3179"/>
                  </a:lnTo>
                  <a:lnTo>
                    <a:pt x="9610" y="3197"/>
                  </a:lnTo>
                  <a:lnTo>
                    <a:pt x="9427" y="3234"/>
                  </a:lnTo>
                  <a:lnTo>
                    <a:pt x="9244" y="3307"/>
                  </a:lnTo>
                  <a:lnTo>
                    <a:pt x="9062" y="3362"/>
                  </a:lnTo>
                  <a:lnTo>
                    <a:pt x="8020" y="3800"/>
                  </a:lnTo>
                  <a:lnTo>
                    <a:pt x="6961" y="4275"/>
                  </a:lnTo>
                  <a:lnTo>
                    <a:pt x="5901" y="4732"/>
                  </a:lnTo>
                  <a:lnTo>
                    <a:pt x="4860" y="5171"/>
                  </a:lnTo>
                  <a:lnTo>
                    <a:pt x="5280" y="4805"/>
                  </a:lnTo>
                  <a:lnTo>
                    <a:pt x="5700" y="4403"/>
                  </a:lnTo>
                  <a:lnTo>
                    <a:pt x="6102" y="4001"/>
                  </a:lnTo>
                  <a:lnTo>
                    <a:pt x="6486" y="3599"/>
                  </a:lnTo>
                  <a:lnTo>
                    <a:pt x="6869" y="3179"/>
                  </a:lnTo>
                  <a:lnTo>
                    <a:pt x="7235" y="2741"/>
                  </a:lnTo>
                  <a:lnTo>
                    <a:pt x="7600" y="2302"/>
                  </a:lnTo>
                  <a:lnTo>
                    <a:pt x="7947" y="1846"/>
                  </a:lnTo>
                  <a:lnTo>
                    <a:pt x="8112" y="1626"/>
                  </a:lnTo>
                  <a:lnTo>
                    <a:pt x="8258" y="1407"/>
                  </a:lnTo>
                  <a:lnTo>
                    <a:pt x="8313" y="1279"/>
                  </a:lnTo>
                  <a:lnTo>
                    <a:pt x="8367" y="1151"/>
                  </a:lnTo>
                  <a:lnTo>
                    <a:pt x="8404" y="1023"/>
                  </a:lnTo>
                  <a:lnTo>
                    <a:pt x="8422" y="896"/>
                  </a:lnTo>
                  <a:lnTo>
                    <a:pt x="8422" y="768"/>
                  </a:lnTo>
                  <a:lnTo>
                    <a:pt x="8422" y="622"/>
                  </a:lnTo>
                  <a:lnTo>
                    <a:pt x="8386" y="494"/>
                  </a:lnTo>
                  <a:lnTo>
                    <a:pt x="8331" y="366"/>
                  </a:lnTo>
                  <a:lnTo>
                    <a:pt x="8258" y="256"/>
                  </a:lnTo>
                  <a:lnTo>
                    <a:pt x="8167" y="147"/>
                  </a:lnTo>
                  <a:lnTo>
                    <a:pt x="8057" y="73"/>
                  </a:lnTo>
                  <a:lnTo>
                    <a:pt x="7947" y="37"/>
                  </a:lnTo>
                  <a:lnTo>
                    <a:pt x="7838" y="19"/>
                  </a:lnTo>
                  <a:lnTo>
                    <a:pt x="7746" y="0"/>
                  </a:lnTo>
                  <a:close/>
                </a:path>
              </a:pathLst>
            </a:custGeom>
            <a:solidFill>
              <a:srgbClr val="F4B1A4"/>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1021;p31">
              <a:extLst>
                <a:ext uri="{FF2B5EF4-FFF2-40B4-BE49-F238E27FC236}">
                  <a16:creationId xmlns:a16="http://schemas.microsoft.com/office/drawing/2014/main" id="{9D2BFADE-D161-69FF-9D9D-693E2593909A}"/>
                </a:ext>
              </a:extLst>
            </p:cNvPr>
            <p:cNvSpPr/>
            <p:nvPr/>
          </p:nvSpPr>
          <p:spPr>
            <a:xfrm>
              <a:off x="2489817" y="4235035"/>
              <a:ext cx="90327" cy="245542"/>
            </a:xfrm>
            <a:custGeom>
              <a:avLst/>
              <a:gdLst/>
              <a:ahLst/>
              <a:cxnLst/>
              <a:rect l="l" t="t" r="r" b="b"/>
              <a:pathLst>
                <a:path w="3838" h="10433" extrusionOk="0">
                  <a:moveTo>
                    <a:pt x="256" y="1"/>
                  </a:moveTo>
                  <a:lnTo>
                    <a:pt x="165" y="19"/>
                  </a:lnTo>
                  <a:lnTo>
                    <a:pt x="110" y="55"/>
                  </a:lnTo>
                  <a:lnTo>
                    <a:pt x="55" y="110"/>
                  </a:lnTo>
                  <a:lnTo>
                    <a:pt x="37" y="202"/>
                  </a:lnTo>
                  <a:lnTo>
                    <a:pt x="1" y="877"/>
                  </a:lnTo>
                  <a:lnTo>
                    <a:pt x="1" y="1937"/>
                  </a:lnTo>
                  <a:lnTo>
                    <a:pt x="1" y="2577"/>
                  </a:lnTo>
                  <a:lnTo>
                    <a:pt x="19" y="3252"/>
                  </a:lnTo>
                  <a:lnTo>
                    <a:pt x="55" y="3965"/>
                  </a:lnTo>
                  <a:lnTo>
                    <a:pt x="128" y="4714"/>
                  </a:lnTo>
                  <a:lnTo>
                    <a:pt x="220" y="5463"/>
                  </a:lnTo>
                  <a:lnTo>
                    <a:pt x="329" y="6194"/>
                  </a:lnTo>
                  <a:lnTo>
                    <a:pt x="476" y="6925"/>
                  </a:lnTo>
                  <a:lnTo>
                    <a:pt x="567" y="7290"/>
                  </a:lnTo>
                  <a:lnTo>
                    <a:pt x="676" y="7619"/>
                  </a:lnTo>
                  <a:lnTo>
                    <a:pt x="786" y="7948"/>
                  </a:lnTo>
                  <a:lnTo>
                    <a:pt x="896" y="8277"/>
                  </a:lnTo>
                  <a:lnTo>
                    <a:pt x="1042" y="8587"/>
                  </a:lnTo>
                  <a:lnTo>
                    <a:pt x="1170" y="8861"/>
                  </a:lnTo>
                  <a:lnTo>
                    <a:pt x="1334" y="9135"/>
                  </a:lnTo>
                  <a:lnTo>
                    <a:pt x="1499" y="9391"/>
                  </a:lnTo>
                  <a:lnTo>
                    <a:pt x="1681" y="9610"/>
                  </a:lnTo>
                  <a:lnTo>
                    <a:pt x="1882" y="9811"/>
                  </a:lnTo>
                  <a:lnTo>
                    <a:pt x="2047" y="9957"/>
                  </a:lnTo>
                  <a:lnTo>
                    <a:pt x="2211" y="10085"/>
                  </a:lnTo>
                  <a:lnTo>
                    <a:pt x="2394" y="10195"/>
                  </a:lnTo>
                  <a:lnTo>
                    <a:pt x="2576" y="10286"/>
                  </a:lnTo>
                  <a:lnTo>
                    <a:pt x="2777" y="10359"/>
                  </a:lnTo>
                  <a:lnTo>
                    <a:pt x="2978" y="10396"/>
                  </a:lnTo>
                  <a:lnTo>
                    <a:pt x="3179" y="10432"/>
                  </a:lnTo>
                  <a:lnTo>
                    <a:pt x="3654" y="10432"/>
                  </a:lnTo>
                  <a:lnTo>
                    <a:pt x="3727" y="10396"/>
                  </a:lnTo>
                  <a:lnTo>
                    <a:pt x="3782" y="10341"/>
                  </a:lnTo>
                  <a:lnTo>
                    <a:pt x="3819" y="10286"/>
                  </a:lnTo>
                  <a:lnTo>
                    <a:pt x="3837" y="10195"/>
                  </a:lnTo>
                  <a:lnTo>
                    <a:pt x="3801" y="10122"/>
                  </a:lnTo>
                  <a:lnTo>
                    <a:pt x="3764" y="10049"/>
                  </a:lnTo>
                  <a:lnTo>
                    <a:pt x="3691" y="10012"/>
                  </a:lnTo>
                  <a:lnTo>
                    <a:pt x="3600" y="10012"/>
                  </a:lnTo>
                  <a:lnTo>
                    <a:pt x="3399" y="10030"/>
                  </a:lnTo>
                  <a:lnTo>
                    <a:pt x="3198" y="10012"/>
                  </a:lnTo>
                  <a:lnTo>
                    <a:pt x="3015" y="9976"/>
                  </a:lnTo>
                  <a:lnTo>
                    <a:pt x="2832" y="9939"/>
                  </a:lnTo>
                  <a:lnTo>
                    <a:pt x="2650" y="9866"/>
                  </a:lnTo>
                  <a:lnTo>
                    <a:pt x="2485" y="9775"/>
                  </a:lnTo>
                  <a:lnTo>
                    <a:pt x="2321" y="9647"/>
                  </a:lnTo>
                  <a:lnTo>
                    <a:pt x="2156" y="9519"/>
                  </a:lnTo>
                  <a:lnTo>
                    <a:pt x="2028" y="9373"/>
                  </a:lnTo>
                  <a:lnTo>
                    <a:pt x="1882" y="9208"/>
                  </a:lnTo>
                  <a:lnTo>
                    <a:pt x="1754" y="9026"/>
                  </a:lnTo>
                  <a:lnTo>
                    <a:pt x="1626" y="8825"/>
                  </a:lnTo>
                  <a:lnTo>
                    <a:pt x="1517" y="8624"/>
                  </a:lnTo>
                  <a:lnTo>
                    <a:pt x="1407" y="8386"/>
                  </a:lnTo>
                  <a:lnTo>
                    <a:pt x="1206" y="7911"/>
                  </a:lnTo>
                  <a:lnTo>
                    <a:pt x="1042" y="7381"/>
                  </a:lnTo>
                  <a:lnTo>
                    <a:pt x="877" y="6797"/>
                  </a:lnTo>
                  <a:lnTo>
                    <a:pt x="750" y="6194"/>
                  </a:lnTo>
                  <a:lnTo>
                    <a:pt x="658" y="5573"/>
                  </a:lnTo>
                  <a:lnTo>
                    <a:pt x="567" y="4915"/>
                  </a:lnTo>
                  <a:lnTo>
                    <a:pt x="494" y="4239"/>
                  </a:lnTo>
                  <a:lnTo>
                    <a:pt x="457" y="3563"/>
                  </a:lnTo>
                  <a:lnTo>
                    <a:pt x="421" y="2887"/>
                  </a:lnTo>
                  <a:lnTo>
                    <a:pt x="402" y="2193"/>
                  </a:lnTo>
                  <a:lnTo>
                    <a:pt x="402" y="1517"/>
                  </a:lnTo>
                  <a:lnTo>
                    <a:pt x="421" y="859"/>
                  </a:lnTo>
                  <a:lnTo>
                    <a:pt x="457" y="220"/>
                  </a:lnTo>
                  <a:lnTo>
                    <a:pt x="439" y="147"/>
                  </a:lnTo>
                  <a:lnTo>
                    <a:pt x="402" y="74"/>
                  </a:lnTo>
                  <a:lnTo>
                    <a:pt x="329" y="19"/>
                  </a:lnTo>
                  <a:lnTo>
                    <a:pt x="256" y="1"/>
                  </a:lnTo>
                  <a:close/>
                </a:path>
              </a:pathLst>
            </a:custGeom>
            <a:solidFill>
              <a:srgbClr val="C16B5B"/>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1022;p31">
              <a:extLst>
                <a:ext uri="{FF2B5EF4-FFF2-40B4-BE49-F238E27FC236}">
                  <a16:creationId xmlns:a16="http://schemas.microsoft.com/office/drawing/2014/main" id="{A8D5B694-02C4-433D-912F-448E1A6FF845}"/>
                </a:ext>
              </a:extLst>
            </p:cNvPr>
            <p:cNvSpPr/>
            <p:nvPr/>
          </p:nvSpPr>
          <p:spPr>
            <a:xfrm>
              <a:off x="1665575" y="4798722"/>
              <a:ext cx="587786" cy="1044836"/>
            </a:xfrm>
            <a:custGeom>
              <a:avLst/>
              <a:gdLst/>
              <a:ahLst/>
              <a:cxnLst/>
              <a:rect l="l" t="t" r="r" b="b"/>
              <a:pathLst>
                <a:path w="24975" h="44395" extrusionOk="0">
                  <a:moveTo>
                    <a:pt x="0" y="1"/>
                  </a:moveTo>
                  <a:lnTo>
                    <a:pt x="55" y="2650"/>
                  </a:lnTo>
                  <a:lnTo>
                    <a:pt x="146" y="5299"/>
                  </a:lnTo>
                  <a:lnTo>
                    <a:pt x="274" y="7984"/>
                  </a:lnTo>
                  <a:lnTo>
                    <a:pt x="457" y="10688"/>
                  </a:lnTo>
                  <a:lnTo>
                    <a:pt x="658" y="13410"/>
                  </a:lnTo>
                  <a:lnTo>
                    <a:pt x="895" y="16151"/>
                  </a:lnTo>
                  <a:lnTo>
                    <a:pt x="1170" y="18909"/>
                  </a:lnTo>
                  <a:lnTo>
                    <a:pt x="1480" y="21686"/>
                  </a:lnTo>
                  <a:lnTo>
                    <a:pt x="1827" y="24463"/>
                  </a:lnTo>
                  <a:lnTo>
                    <a:pt x="2193" y="27277"/>
                  </a:lnTo>
                  <a:lnTo>
                    <a:pt x="2595" y="30090"/>
                  </a:lnTo>
                  <a:lnTo>
                    <a:pt x="3033" y="32922"/>
                  </a:lnTo>
                  <a:lnTo>
                    <a:pt x="3490" y="35772"/>
                  </a:lnTo>
                  <a:lnTo>
                    <a:pt x="3983" y="38640"/>
                  </a:lnTo>
                  <a:lnTo>
                    <a:pt x="4476" y="41508"/>
                  </a:lnTo>
                  <a:lnTo>
                    <a:pt x="5024" y="44395"/>
                  </a:lnTo>
                  <a:lnTo>
                    <a:pt x="24974" y="34712"/>
                  </a:lnTo>
                  <a:lnTo>
                    <a:pt x="24390" y="33433"/>
                  </a:lnTo>
                  <a:lnTo>
                    <a:pt x="23696" y="31953"/>
                  </a:lnTo>
                  <a:lnTo>
                    <a:pt x="22764" y="30035"/>
                  </a:lnTo>
                  <a:lnTo>
                    <a:pt x="21613" y="27715"/>
                  </a:lnTo>
                  <a:lnTo>
                    <a:pt x="20955" y="26436"/>
                  </a:lnTo>
                  <a:lnTo>
                    <a:pt x="20243" y="25102"/>
                  </a:lnTo>
                  <a:lnTo>
                    <a:pt x="19494" y="23714"/>
                  </a:lnTo>
                  <a:lnTo>
                    <a:pt x="18708" y="22289"/>
                  </a:lnTo>
                  <a:lnTo>
                    <a:pt x="17868" y="20809"/>
                  </a:lnTo>
                  <a:lnTo>
                    <a:pt x="17009" y="19311"/>
                  </a:lnTo>
                  <a:lnTo>
                    <a:pt x="16096" y="17795"/>
                  </a:lnTo>
                  <a:lnTo>
                    <a:pt x="15164" y="16278"/>
                  </a:lnTo>
                  <a:lnTo>
                    <a:pt x="14196" y="14780"/>
                  </a:lnTo>
                  <a:lnTo>
                    <a:pt x="13191" y="13282"/>
                  </a:lnTo>
                  <a:lnTo>
                    <a:pt x="12186" y="11802"/>
                  </a:lnTo>
                  <a:lnTo>
                    <a:pt x="11126" y="10359"/>
                  </a:lnTo>
                  <a:lnTo>
                    <a:pt x="10596" y="9665"/>
                  </a:lnTo>
                  <a:lnTo>
                    <a:pt x="10067" y="8971"/>
                  </a:lnTo>
                  <a:lnTo>
                    <a:pt x="9537" y="8295"/>
                  </a:lnTo>
                  <a:lnTo>
                    <a:pt x="8989" y="7619"/>
                  </a:lnTo>
                  <a:lnTo>
                    <a:pt x="8441" y="6979"/>
                  </a:lnTo>
                  <a:lnTo>
                    <a:pt x="7893" y="6340"/>
                  </a:lnTo>
                  <a:lnTo>
                    <a:pt x="7345" y="5737"/>
                  </a:lnTo>
                  <a:lnTo>
                    <a:pt x="6778" y="5134"/>
                  </a:lnTo>
                  <a:lnTo>
                    <a:pt x="6230" y="4568"/>
                  </a:lnTo>
                  <a:lnTo>
                    <a:pt x="5664" y="4020"/>
                  </a:lnTo>
                  <a:lnTo>
                    <a:pt x="5097" y="3490"/>
                  </a:lnTo>
                  <a:lnTo>
                    <a:pt x="4531" y="2978"/>
                  </a:lnTo>
                  <a:lnTo>
                    <a:pt x="3965" y="2503"/>
                  </a:lnTo>
                  <a:lnTo>
                    <a:pt x="3398" y="2065"/>
                  </a:lnTo>
                  <a:lnTo>
                    <a:pt x="2832" y="1645"/>
                  </a:lnTo>
                  <a:lnTo>
                    <a:pt x="2266" y="1243"/>
                  </a:lnTo>
                  <a:lnTo>
                    <a:pt x="1699" y="877"/>
                  </a:lnTo>
                  <a:lnTo>
                    <a:pt x="1133" y="549"/>
                  </a:lnTo>
                  <a:lnTo>
                    <a:pt x="567" y="256"/>
                  </a:lnTo>
                  <a:lnTo>
                    <a:pt x="0" y="1"/>
                  </a:lnTo>
                  <a:close/>
                </a:path>
              </a:pathLst>
            </a:custGeom>
            <a:solidFill>
              <a:srgbClr val="0062CF"/>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1023;p31">
              <a:extLst>
                <a:ext uri="{FF2B5EF4-FFF2-40B4-BE49-F238E27FC236}">
                  <a16:creationId xmlns:a16="http://schemas.microsoft.com/office/drawing/2014/main" id="{16EB57F3-4397-8A6C-0F69-48E4B85BAC7D}"/>
                </a:ext>
              </a:extLst>
            </p:cNvPr>
            <p:cNvSpPr/>
            <p:nvPr/>
          </p:nvSpPr>
          <p:spPr>
            <a:xfrm>
              <a:off x="529161" y="3124864"/>
              <a:ext cx="1108476" cy="1243920"/>
            </a:xfrm>
            <a:custGeom>
              <a:avLst/>
              <a:gdLst/>
              <a:ahLst/>
              <a:cxnLst/>
              <a:rect l="l" t="t" r="r" b="b"/>
              <a:pathLst>
                <a:path w="47099" h="52854" extrusionOk="0">
                  <a:moveTo>
                    <a:pt x="27660" y="0"/>
                  </a:moveTo>
                  <a:lnTo>
                    <a:pt x="26802" y="19"/>
                  </a:lnTo>
                  <a:lnTo>
                    <a:pt x="25925" y="73"/>
                  </a:lnTo>
                  <a:lnTo>
                    <a:pt x="25048" y="147"/>
                  </a:lnTo>
                  <a:lnTo>
                    <a:pt x="24171" y="256"/>
                  </a:lnTo>
                  <a:lnTo>
                    <a:pt x="23294" y="384"/>
                  </a:lnTo>
                  <a:lnTo>
                    <a:pt x="22435" y="548"/>
                  </a:lnTo>
                  <a:lnTo>
                    <a:pt x="21577" y="749"/>
                  </a:lnTo>
                  <a:lnTo>
                    <a:pt x="20718" y="969"/>
                  </a:lnTo>
                  <a:lnTo>
                    <a:pt x="19878" y="1243"/>
                  </a:lnTo>
                  <a:lnTo>
                    <a:pt x="19055" y="1517"/>
                  </a:lnTo>
                  <a:lnTo>
                    <a:pt x="18252" y="1846"/>
                  </a:lnTo>
                  <a:lnTo>
                    <a:pt x="17466" y="2193"/>
                  </a:lnTo>
                  <a:lnTo>
                    <a:pt x="16699" y="2576"/>
                  </a:lnTo>
                  <a:lnTo>
                    <a:pt x="15950" y="2997"/>
                  </a:lnTo>
                  <a:lnTo>
                    <a:pt x="15237" y="3453"/>
                  </a:lnTo>
                  <a:lnTo>
                    <a:pt x="14543" y="3928"/>
                  </a:lnTo>
                  <a:lnTo>
                    <a:pt x="14214" y="4184"/>
                  </a:lnTo>
                  <a:lnTo>
                    <a:pt x="13885" y="4440"/>
                  </a:lnTo>
                  <a:lnTo>
                    <a:pt x="13556" y="4714"/>
                  </a:lnTo>
                  <a:lnTo>
                    <a:pt x="13246" y="4988"/>
                  </a:lnTo>
                  <a:lnTo>
                    <a:pt x="12953" y="5280"/>
                  </a:lnTo>
                  <a:lnTo>
                    <a:pt x="12661" y="5572"/>
                  </a:lnTo>
                  <a:lnTo>
                    <a:pt x="12387" y="5865"/>
                  </a:lnTo>
                  <a:lnTo>
                    <a:pt x="12113" y="6175"/>
                  </a:lnTo>
                  <a:lnTo>
                    <a:pt x="11839" y="6504"/>
                  </a:lnTo>
                  <a:lnTo>
                    <a:pt x="11583" y="6833"/>
                  </a:lnTo>
                  <a:lnTo>
                    <a:pt x="11346" y="7162"/>
                  </a:lnTo>
                  <a:lnTo>
                    <a:pt x="11108" y="7509"/>
                  </a:lnTo>
                  <a:lnTo>
                    <a:pt x="10889" y="7856"/>
                  </a:lnTo>
                  <a:lnTo>
                    <a:pt x="10688" y="8222"/>
                  </a:lnTo>
                  <a:lnTo>
                    <a:pt x="10487" y="8587"/>
                  </a:lnTo>
                  <a:lnTo>
                    <a:pt x="10286" y="8971"/>
                  </a:lnTo>
                  <a:lnTo>
                    <a:pt x="9903" y="8934"/>
                  </a:lnTo>
                  <a:lnTo>
                    <a:pt x="9501" y="8934"/>
                  </a:lnTo>
                  <a:lnTo>
                    <a:pt x="9099" y="8952"/>
                  </a:lnTo>
                  <a:lnTo>
                    <a:pt x="8715" y="8971"/>
                  </a:lnTo>
                  <a:lnTo>
                    <a:pt x="8331" y="9025"/>
                  </a:lnTo>
                  <a:lnTo>
                    <a:pt x="7929" y="9098"/>
                  </a:lnTo>
                  <a:lnTo>
                    <a:pt x="7564" y="9190"/>
                  </a:lnTo>
                  <a:lnTo>
                    <a:pt x="7180" y="9299"/>
                  </a:lnTo>
                  <a:lnTo>
                    <a:pt x="6797" y="9427"/>
                  </a:lnTo>
                  <a:lnTo>
                    <a:pt x="6431" y="9573"/>
                  </a:lnTo>
                  <a:lnTo>
                    <a:pt x="6084" y="9738"/>
                  </a:lnTo>
                  <a:lnTo>
                    <a:pt x="5719" y="9921"/>
                  </a:lnTo>
                  <a:lnTo>
                    <a:pt x="5372" y="10103"/>
                  </a:lnTo>
                  <a:lnTo>
                    <a:pt x="5025" y="10304"/>
                  </a:lnTo>
                  <a:lnTo>
                    <a:pt x="4696" y="10542"/>
                  </a:lnTo>
                  <a:lnTo>
                    <a:pt x="4367" y="10761"/>
                  </a:lnTo>
                  <a:lnTo>
                    <a:pt x="4056" y="11017"/>
                  </a:lnTo>
                  <a:lnTo>
                    <a:pt x="3746" y="11272"/>
                  </a:lnTo>
                  <a:lnTo>
                    <a:pt x="3435" y="11565"/>
                  </a:lnTo>
                  <a:lnTo>
                    <a:pt x="3161" y="11839"/>
                  </a:lnTo>
                  <a:lnTo>
                    <a:pt x="2869" y="12149"/>
                  </a:lnTo>
                  <a:lnTo>
                    <a:pt x="2613" y="12442"/>
                  </a:lnTo>
                  <a:lnTo>
                    <a:pt x="2357" y="12771"/>
                  </a:lnTo>
                  <a:lnTo>
                    <a:pt x="2102" y="13099"/>
                  </a:lnTo>
                  <a:lnTo>
                    <a:pt x="1882" y="13428"/>
                  </a:lnTo>
                  <a:lnTo>
                    <a:pt x="1663" y="13775"/>
                  </a:lnTo>
                  <a:lnTo>
                    <a:pt x="1462" y="14141"/>
                  </a:lnTo>
                  <a:lnTo>
                    <a:pt x="1261" y="14506"/>
                  </a:lnTo>
                  <a:lnTo>
                    <a:pt x="1078" y="14872"/>
                  </a:lnTo>
                  <a:lnTo>
                    <a:pt x="914" y="15255"/>
                  </a:lnTo>
                  <a:lnTo>
                    <a:pt x="768" y="15639"/>
                  </a:lnTo>
                  <a:lnTo>
                    <a:pt x="640" y="16022"/>
                  </a:lnTo>
                  <a:lnTo>
                    <a:pt x="476" y="16589"/>
                  </a:lnTo>
                  <a:lnTo>
                    <a:pt x="348" y="17155"/>
                  </a:lnTo>
                  <a:lnTo>
                    <a:pt x="220" y="17722"/>
                  </a:lnTo>
                  <a:lnTo>
                    <a:pt x="147" y="18288"/>
                  </a:lnTo>
                  <a:lnTo>
                    <a:pt x="74" y="18854"/>
                  </a:lnTo>
                  <a:lnTo>
                    <a:pt x="19" y="19421"/>
                  </a:lnTo>
                  <a:lnTo>
                    <a:pt x="1" y="19987"/>
                  </a:lnTo>
                  <a:lnTo>
                    <a:pt x="1" y="20553"/>
                  </a:lnTo>
                  <a:lnTo>
                    <a:pt x="19" y="21120"/>
                  </a:lnTo>
                  <a:lnTo>
                    <a:pt x="55" y="21686"/>
                  </a:lnTo>
                  <a:lnTo>
                    <a:pt x="110" y="22252"/>
                  </a:lnTo>
                  <a:lnTo>
                    <a:pt x="183" y="22819"/>
                  </a:lnTo>
                  <a:lnTo>
                    <a:pt x="275" y="23385"/>
                  </a:lnTo>
                  <a:lnTo>
                    <a:pt x="366" y="23951"/>
                  </a:lnTo>
                  <a:lnTo>
                    <a:pt x="494" y="24518"/>
                  </a:lnTo>
                  <a:lnTo>
                    <a:pt x="622" y="25066"/>
                  </a:lnTo>
                  <a:lnTo>
                    <a:pt x="768" y="25632"/>
                  </a:lnTo>
                  <a:lnTo>
                    <a:pt x="914" y="26180"/>
                  </a:lnTo>
                  <a:lnTo>
                    <a:pt x="1261" y="27295"/>
                  </a:lnTo>
                  <a:lnTo>
                    <a:pt x="1645" y="28391"/>
                  </a:lnTo>
                  <a:lnTo>
                    <a:pt x="2065" y="29469"/>
                  </a:lnTo>
                  <a:lnTo>
                    <a:pt x="2503" y="30547"/>
                  </a:lnTo>
                  <a:lnTo>
                    <a:pt x="2960" y="31606"/>
                  </a:lnTo>
                  <a:lnTo>
                    <a:pt x="3417" y="32648"/>
                  </a:lnTo>
                  <a:lnTo>
                    <a:pt x="3892" y="33671"/>
                  </a:lnTo>
                  <a:lnTo>
                    <a:pt x="4403" y="34730"/>
                  </a:lnTo>
                  <a:lnTo>
                    <a:pt x="4915" y="35772"/>
                  </a:lnTo>
                  <a:lnTo>
                    <a:pt x="5463" y="36813"/>
                  </a:lnTo>
                  <a:lnTo>
                    <a:pt x="6011" y="37854"/>
                  </a:lnTo>
                  <a:lnTo>
                    <a:pt x="6596" y="38859"/>
                  </a:lnTo>
                  <a:lnTo>
                    <a:pt x="7180" y="39882"/>
                  </a:lnTo>
                  <a:lnTo>
                    <a:pt x="7783" y="40887"/>
                  </a:lnTo>
                  <a:lnTo>
                    <a:pt x="8423" y="41873"/>
                  </a:lnTo>
                  <a:lnTo>
                    <a:pt x="9062" y="42860"/>
                  </a:lnTo>
                  <a:lnTo>
                    <a:pt x="9720" y="43828"/>
                  </a:lnTo>
                  <a:lnTo>
                    <a:pt x="10396" y="44778"/>
                  </a:lnTo>
                  <a:lnTo>
                    <a:pt x="11090" y="45728"/>
                  </a:lnTo>
                  <a:lnTo>
                    <a:pt x="11803" y="46660"/>
                  </a:lnTo>
                  <a:lnTo>
                    <a:pt x="12533" y="47573"/>
                  </a:lnTo>
                  <a:lnTo>
                    <a:pt x="13264" y="48487"/>
                  </a:lnTo>
                  <a:lnTo>
                    <a:pt x="14031" y="49382"/>
                  </a:lnTo>
                  <a:lnTo>
                    <a:pt x="14598" y="50003"/>
                  </a:lnTo>
                  <a:lnTo>
                    <a:pt x="15182" y="50643"/>
                  </a:lnTo>
                  <a:lnTo>
                    <a:pt x="15493" y="50953"/>
                  </a:lnTo>
                  <a:lnTo>
                    <a:pt x="15822" y="51264"/>
                  </a:lnTo>
                  <a:lnTo>
                    <a:pt x="16151" y="51538"/>
                  </a:lnTo>
                  <a:lnTo>
                    <a:pt x="16498" y="51812"/>
                  </a:lnTo>
                  <a:lnTo>
                    <a:pt x="16845" y="52049"/>
                  </a:lnTo>
                  <a:lnTo>
                    <a:pt x="17228" y="52269"/>
                  </a:lnTo>
                  <a:lnTo>
                    <a:pt x="17594" y="52470"/>
                  </a:lnTo>
                  <a:lnTo>
                    <a:pt x="17996" y="52616"/>
                  </a:lnTo>
                  <a:lnTo>
                    <a:pt x="18398" y="52744"/>
                  </a:lnTo>
                  <a:lnTo>
                    <a:pt x="18617" y="52780"/>
                  </a:lnTo>
                  <a:lnTo>
                    <a:pt x="18818" y="52817"/>
                  </a:lnTo>
                  <a:lnTo>
                    <a:pt x="19037" y="52835"/>
                  </a:lnTo>
                  <a:lnTo>
                    <a:pt x="19256" y="52853"/>
                  </a:lnTo>
                  <a:lnTo>
                    <a:pt x="19476" y="52835"/>
                  </a:lnTo>
                  <a:lnTo>
                    <a:pt x="19713" y="52835"/>
                  </a:lnTo>
                  <a:lnTo>
                    <a:pt x="19951" y="52798"/>
                  </a:lnTo>
                  <a:lnTo>
                    <a:pt x="20188" y="52762"/>
                  </a:lnTo>
                  <a:lnTo>
                    <a:pt x="20426" y="52707"/>
                  </a:lnTo>
                  <a:lnTo>
                    <a:pt x="20645" y="52634"/>
                  </a:lnTo>
                  <a:lnTo>
                    <a:pt x="20846" y="52561"/>
                  </a:lnTo>
                  <a:lnTo>
                    <a:pt x="21065" y="52488"/>
                  </a:lnTo>
                  <a:lnTo>
                    <a:pt x="21266" y="52378"/>
                  </a:lnTo>
                  <a:lnTo>
                    <a:pt x="21449" y="52287"/>
                  </a:lnTo>
                  <a:lnTo>
                    <a:pt x="21832" y="52049"/>
                  </a:lnTo>
                  <a:lnTo>
                    <a:pt x="22179" y="51775"/>
                  </a:lnTo>
                  <a:lnTo>
                    <a:pt x="22490" y="51465"/>
                  </a:lnTo>
                  <a:lnTo>
                    <a:pt x="22801" y="51136"/>
                  </a:lnTo>
                  <a:lnTo>
                    <a:pt x="23075" y="50789"/>
                  </a:lnTo>
                  <a:lnTo>
                    <a:pt x="23349" y="50423"/>
                  </a:lnTo>
                  <a:lnTo>
                    <a:pt x="23604" y="50040"/>
                  </a:lnTo>
                  <a:lnTo>
                    <a:pt x="23824" y="49656"/>
                  </a:lnTo>
                  <a:lnTo>
                    <a:pt x="24061" y="49254"/>
                  </a:lnTo>
                  <a:lnTo>
                    <a:pt x="24262" y="48834"/>
                  </a:lnTo>
                  <a:lnTo>
                    <a:pt x="24664" y="48030"/>
                  </a:lnTo>
                  <a:lnTo>
                    <a:pt x="24883" y="47573"/>
                  </a:lnTo>
                  <a:lnTo>
                    <a:pt x="25103" y="47135"/>
                  </a:lnTo>
                  <a:lnTo>
                    <a:pt x="25358" y="46678"/>
                  </a:lnTo>
                  <a:lnTo>
                    <a:pt x="25596" y="46258"/>
                  </a:lnTo>
                  <a:lnTo>
                    <a:pt x="25852" y="45838"/>
                  </a:lnTo>
                  <a:lnTo>
                    <a:pt x="26126" y="45418"/>
                  </a:lnTo>
                  <a:lnTo>
                    <a:pt x="26692" y="44596"/>
                  </a:lnTo>
                  <a:lnTo>
                    <a:pt x="27277" y="43810"/>
                  </a:lnTo>
                  <a:lnTo>
                    <a:pt x="27879" y="43043"/>
                  </a:lnTo>
                  <a:lnTo>
                    <a:pt x="28519" y="42294"/>
                  </a:lnTo>
                  <a:lnTo>
                    <a:pt x="29195" y="41563"/>
                  </a:lnTo>
                  <a:lnTo>
                    <a:pt x="29871" y="40850"/>
                  </a:lnTo>
                  <a:lnTo>
                    <a:pt x="30583" y="40156"/>
                  </a:lnTo>
                  <a:lnTo>
                    <a:pt x="31296" y="39462"/>
                  </a:lnTo>
                  <a:lnTo>
                    <a:pt x="32027" y="38786"/>
                  </a:lnTo>
                  <a:lnTo>
                    <a:pt x="33506" y="37471"/>
                  </a:lnTo>
                  <a:lnTo>
                    <a:pt x="35023" y="36155"/>
                  </a:lnTo>
                  <a:lnTo>
                    <a:pt x="36521" y="34840"/>
                  </a:lnTo>
                  <a:lnTo>
                    <a:pt x="38019" y="33524"/>
                  </a:lnTo>
                  <a:lnTo>
                    <a:pt x="38750" y="32848"/>
                  </a:lnTo>
                  <a:lnTo>
                    <a:pt x="39462" y="32154"/>
                  </a:lnTo>
                  <a:lnTo>
                    <a:pt x="40175" y="31460"/>
                  </a:lnTo>
                  <a:lnTo>
                    <a:pt x="40869" y="30748"/>
                  </a:lnTo>
                  <a:lnTo>
                    <a:pt x="41545" y="30035"/>
                  </a:lnTo>
                  <a:lnTo>
                    <a:pt x="42184" y="29286"/>
                  </a:lnTo>
                  <a:lnTo>
                    <a:pt x="42806" y="28519"/>
                  </a:lnTo>
                  <a:lnTo>
                    <a:pt x="43408" y="27733"/>
                  </a:lnTo>
                  <a:lnTo>
                    <a:pt x="43975" y="26911"/>
                  </a:lnTo>
                  <a:lnTo>
                    <a:pt x="44505" y="26071"/>
                  </a:lnTo>
                  <a:lnTo>
                    <a:pt x="44760" y="25632"/>
                  </a:lnTo>
                  <a:lnTo>
                    <a:pt x="45016" y="25194"/>
                  </a:lnTo>
                  <a:lnTo>
                    <a:pt x="45254" y="24755"/>
                  </a:lnTo>
                  <a:lnTo>
                    <a:pt x="45473" y="24298"/>
                  </a:lnTo>
                  <a:lnTo>
                    <a:pt x="45692" y="23842"/>
                  </a:lnTo>
                  <a:lnTo>
                    <a:pt x="45875" y="23385"/>
                  </a:lnTo>
                  <a:lnTo>
                    <a:pt x="46057" y="22947"/>
                  </a:lnTo>
                  <a:lnTo>
                    <a:pt x="46222" y="22490"/>
                  </a:lnTo>
                  <a:lnTo>
                    <a:pt x="46386" y="22015"/>
                  </a:lnTo>
                  <a:lnTo>
                    <a:pt x="46514" y="21558"/>
                  </a:lnTo>
                  <a:lnTo>
                    <a:pt x="46642" y="21101"/>
                  </a:lnTo>
                  <a:lnTo>
                    <a:pt x="46752" y="20645"/>
                  </a:lnTo>
                  <a:lnTo>
                    <a:pt x="46843" y="20188"/>
                  </a:lnTo>
                  <a:lnTo>
                    <a:pt x="46916" y="19731"/>
                  </a:lnTo>
                  <a:lnTo>
                    <a:pt x="46971" y="19274"/>
                  </a:lnTo>
                  <a:lnTo>
                    <a:pt x="47026" y="18818"/>
                  </a:lnTo>
                  <a:lnTo>
                    <a:pt x="47062" y="18361"/>
                  </a:lnTo>
                  <a:lnTo>
                    <a:pt x="47081" y="17904"/>
                  </a:lnTo>
                  <a:lnTo>
                    <a:pt x="47099" y="17447"/>
                  </a:lnTo>
                  <a:lnTo>
                    <a:pt x="47099" y="16991"/>
                  </a:lnTo>
                  <a:lnTo>
                    <a:pt x="47081" y="16534"/>
                  </a:lnTo>
                  <a:lnTo>
                    <a:pt x="47044" y="16077"/>
                  </a:lnTo>
                  <a:lnTo>
                    <a:pt x="47007" y="15639"/>
                  </a:lnTo>
                  <a:lnTo>
                    <a:pt x="46934" y="15200"/>
                  </a:lnTo>
                  <a:lnTo>
                    <a:pt x="46880" y="14744"/>
                  </a:lnTo>
                  <a:lnTo>
                    <a:pt x="46788" y="14305"/>
                  </a:lnTo>
                  <a:lnTo>
                    <a:pt x="46697" y="13867"/>
                  </a:lnTo>
                  <a:lnTo>
                    <a:pt x="46587" y="13428"/>
                  </a:lnTo>
                  <a:lnTo>
                    <a:pt x="46478" y="13008"/>
                  </a:lnTo>
                  <a:lnTo>
                    <a:pt x="46350" y="12570"/>
                  </a:lnTo>
                  <a:lnTo>
                    <a:pt x="46204" y="12149"/>
                  </a:lnTo>
                  <a:lnTo>
                    <a:pt x="46057" y="11729"/>
                  </a:lnTo>
                  <a:lnTo>
                    <a:pt x="45893" y="11309"/>
                  </a:lnTo>
                  <a:lnTo>
                    <a:pt x="45710" y="10889"/>
                  </a:lnTo>
                  <a:lnTo>
                    <a:pt x="45528" y="10487"/>
                  </a:lnTo>
                  <a:lnTo>
                    <a:pt x="45327" y="10085"/>
                  </a:lnTo>
                  <a:lnTo>
                    <a:pt x="45126" y="9683"/>
                  </a:lnTo>
                  <a:lnTo>
                    <a:pt x="44906" y="9299"/>
                  </a:lnTo>
                  <a:lnTo>
                    <a:pt x="44687" y="8897"/>
                  </a:lnTo>
                  <a:lnTo>
                    <a:pt x="44431" y="8532"/>
                  </a:lnTo>
                  <a:lnTo>
                    <a:pt x="44194" y="8148"/>
                  </a:lnTo>
                  <a:lnTo>
                    <a:pt x="43938" y="7783"/>
                  </a:lnTo>
                  <a:lnTo>
                    <a:pt x="43664" y="7418"/>
                  </a:lnTo>
                  <a:lnTo>
                    <a:pt x="43390" y="7052"/>
                  </a:lnTo>
                  <a:lnTo>
                    <a:pt x="43098" y="6705"/>
                  </a:lnTo>
                  <a:lnTo>
                    <a:pt x="42806" y="6358"/>
                  </a:lnTo>
                  <a:lnTo>
                    <a:pt x="42495" y="6011"/>
                  </a:lnTo>
                  <a:lnTo>
                    <a:pt x="42184" y="5682"/>
                  </a:lnTo>
                  <a:lnTo>
                    <a:pt x="41856" y="5372"/>
                  </a:lnTo>
                  <a:lnTo>
                    <a:pt x="41527" y="5043"/>
                  </a:lnTo>
                  <a:lnTo>
                    <a:pt x="41180" y="4732"/>
                  </a:lnTo>
                  <a:lnTo>
                    <a:pt x="40832" y="4440"/>
                  </a:lnTo>
                  <a:lnTo>
                    <a:pt x="40485" y="4147"/>
                  </a:lnTo>
                  <a:lnTo>
                    <a:pt x="40120" y="3855"/>
                  </a:lnTo>
                  <a:lnTo>
                    <a:pt x="39736" y="3581"/>
                  </a:lnTo>
                  <a:lnTo>
                    <a:pt x="39353" y="3325"/>
                  </a:lnTo>
                  <a:lnTo>
                    <a:pt x="38969" y="3070"/>
                  </a:lnTo>
                  <a:lnTo>
                    <a:pt x="38567" y="2814"/>
                  </a:lnTo>
                  <a:lnTo>
                    <a:pt x="38165" y="2576"/>
                  </a:lnTo>
                  <a:lnTo>
                    <a:pt x="37763" y="2357"/>
                  </a:lnTo>
                  <a:lnTo>
                    <a:pt x="37343" y="2138"/>
                  </a:lnTo>
                  <a:lnTo>
                    <a:pt x="36923" y="1919"/>
                  </a:lnTo>
                  <a:lnTo>
                    <a:pt x="36484" y="1718"/>
                  </a:lnTo>
                  <a:lnTo>
                    <a:pt x="36046" y="1535"/>
                  </a:lnTo>
                  <a:lnTo>
                    <a:pt x="35607" y="1352"/>
                  </a:lnTo>
                  <a:lnTo>
                    <a:pt x="35151" y="1188"/>
                  </a:lnTo>
                  <a:lnTo>
                    <a:pt x="34712" y="1042"/>
                  </a:lnTo>
                  <a:lnTo>
                    <a:pt x="34237" y="896"/>
                  </a:lnTo>
                  <a:lnTo>
                    <a:pt x="33488" y="695"/>
                  </a:lnTo>
                  <a:lnTo>
                    <a:pt x="32703" y="512"/>
                  </a:lnTo>
                  <a:lnTo>
                    <a:pt x="31899" y="347"/>
                  </a:lnTo>
                  <a:lnTo>
                    <a:pt x="31077" y="220"/>
                  </a:lnTo>
                  <a:lnTo>
                    <a:pt x="30236" y="128"/>
                  </a:lnTo>
                  <a:lnTo>
                    <a:pt x="29396" y="55"/>
                  </a:lnTo>
                  <a:lnTo>
                    <a:pt x="28537" y="19"/>
                  </a:lnTo>
                  <a:lnTo>
                    <a:pt x="27660" y="0"/>
                  </a:lnTo>
                  <a:close/>
                </a:path>
              </a:pathLst>
            </a:custGeom>
            <a:solidFill>
              <a:srgbClr val="000000"/>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1024;p31">
              <a:extLst>
                <a:ext uri="{FF2B5EF4-FFF2-40B4-BE49-F238E27FC236}">
                  <a16:creationId xmlns:a16="http://schemas.microsoft.com/office/drawing/2014/main" id="{15DD0843-92BC-2750-72CC-E90CD5189467}"/>
                </a:ext>
              </a:extLst>
            </p:cNvPr>
            <p:cNvSpPr/>
            <p:nvPr/>
          </p:nvSpPr>
          <p:spPr>
            <a:xfrm>
              <a:off x="776819" y="3302859"/>
              <a:ext cx="854368" cy="1494590"/>
            </a:xfrm>
            <a:custGeom>
              <a:avLst/>
              <a:gdLst/>
              <a:ahLst/>
              <a:cxnLst/>
              <a:rect l="l" t="t" r="r" b="b"/>
              <a:pathLst>
                <a:path w="36302" h="63505" extrusionOk="0">
                  <a:moveTo>
                    <a:pt x="17722" y="1"/>
                  </a:moveTo>
                  <a:lnTo>
                    <a:pt x="17082" y="19"/>
                  </a:lnTo>
                  <a:lnTo>
                    <a:pt x="16443" y="37"/>
                  </a:lnTo>
                  <a:lnTo>
                    <a:pt x="15804" y="92"/>
                  </a:lnTo>
                  <a:lnTo>
                    <a:pt x="15146" y="147"/>
                  </a:lnTo>
                  <a:lnTo>
                    <a:pt x="14506" y="220"/>
                  </a:lnTo>
                  <a:lnTo>
                    <a:pt x="13867" y="311"/>
                  </a:lnTo>
                  <a:lnTo>
                    <a:pt x="13246" y="421"/>
                  </a:lnTo>
                  <a:lnTo>
                    <a:pt x="12606" y="549"/>
                  </a:lnTo>
                  <a:lnTo>
                    <a:pt x="11985" y="695"/>
                  </a:lnTo>
                  <a:lnTo>
                    <a:pt x="11364" y="859"/>
                  </a:lnTo>
                  <a:lnTo>
                    <a:pt x="10743" y="1042"/>
                  </a:lnTo>
                  <a:lnTo>
                    <a:pt x="10140" y="1243"/>
                  </a:lnTo>
                  <a:lnTo>
                    <a:pt x="9556" y="1462"/>
                  </a:lnTo>
                  <a:lnTo>
                    <a:pt x="8971" y="1682"/>
                  </a:lnTo>
                  <a:lnTo>
                    <a:pt x="8386" y="1937"/>
                  </a:lnTo>
                  <a:lnTo>
                    <a:pt x="7820" y="2211"/>
                  </a:lnTo>
                  <a:lnTo>
                    <a:pt x="7272" y="2504"/>
                  </a:lnTo>
                  <a:lnTo>
                    <a:pt x="6742" y="2814"/>
                  </a:lnTo>
                  <a:lnTo>
                    <a:pt x="6212" y="3125"/>
                  </a:lnTo>
                  <a:lnTo>
                    <a:pt x="5701" y="3472"/>
                  </a:lnTo>
                  <a:lnTo>
                    <a:pt x="5207" y="3837"/>
                  </a:lnTo>
                  <a:lnTo>
                    <a:pt x="4732" y="4221"/>
                  </a:lnTo>
                  <a:lnTo>
                    <a:pt x="4276" y="4623"/>
                  </a:lnTo>
                  <a:lnTo>
                    <a:pt x="3837" y="5043"/>
                  </a:lnTo>
                  <a:lnTo>
                    <a:pt x="3417" y="5500"/>
                  </a:lnTo>
                  <a:lnTo>
                    <a:pt x="3015" y="5957"/>
                  </a:lnTo>
                  <a:lnTo>
                    <a:pt x="2650" y="6432"/>
                  </a:lnTo>
                  <a:lnTo>
                    <a:pt x="2284" y="6943"/>
                  </a:lnTo>
                  <a:lnTo>
                    <a:pt x="1955" y="7455"/>
                  </a:lnTo>
                  <a:lnTo>
                    <a:pt x="1645" y="8003"/>
                  </a:lnTo>
                  <a:lnTo>
                    <a:pt x="1353" y="8569"/>
                  </a:lnTo>
                  <a:lnTo>
                    <a:pt x="1097" y="9154"/>
                  </a:lnTo>
                  <a:lnTo>
                    <a:pt x="1005" y="9409"/>
                  </a:lnTo>
                  <a:lnTo>
                    <a:pt x="914" y="9684"/>
                  </a:lnTo>
                  <a:lnTo>
                    <a:pt x="750" y="10286"/>
                  </a:lnTo>
                  <a:lnTo>
                    <a:pt x="585" y="10944"/>
                  </a:lnTo>
                  <a:lnTo>
                    <a:pt x="457" y="11675"/>
                  </a:lnTo>
                  <a:lnTo>
                    <a:pt x="348" y="12460"/>
                  </a:lnTo>
                  <a:lnTo>
                    <a:pt x="256" y="13301"/>
                  </a:lnTo>
                  <a:lnTo>
                    <a:pt x="183" y="14178"/>
                  </a:lnTo>
                  <a:lnTo>
                    <a:pt x="110" y="15091"/>
                  </a:lnTo>
                  <a:lnTo>
                    <a:pt x="74" y="16041"/>
                  </a:lnTo>
                  <a:lnTo>
                    <a:pt x="37" y="17028"/>
                  </a:lnTo>
                  <a:lnTo>
                    <a:pt x="19" y="18014"/>
                  </a:lnTo>
                  <a:lnTo>
                    <a:pt x="1" y="19019"/>
                  </a:lnTo>
                  <a:lnTo>
                    <a:pt x="19" y="21065"/>
                  </a:lnTo>
                  <a:lnTo>
                    <a:pt x="55" y="23075"/>
                  </a:lnTo>
                  <a:lnTo>
                    <a:pt x="110" y="25048"/>
                  </a:lnTo>
                  <a:lnTo>
                    <a:pt x="202" y="26893"/>
                  </a:lnTo>
                  <a:lnTo>
                    <a:pt x="293" y="28592"/>
                  </a:lnTo>
                  <a:lnTo>
                    <a:pt x="384" y="30090"/>
                  </a:lnTo>
                  <a:lnTo>
                    <a:pt x="549" y="32264"/>
                  </a:lnTo>
                  <a:lnTo>
                    <a:pt x="622" y="33086"/>
                  </a:lnTo>
                  <a:lnTo>
                    <a:pt x="896" y="33580"/>
                  </a:lnTo>
                  <a:lnTo>
                    <a:pt x="1206" y="34183"/>
                  </a:lnTo>
                  <a:lnTo>
                    <a:pt x="1627" y="35005"/>
                  </a:lnTo>
                  <a:lnTo>
                    <a:pt x="2138" y="36028"/>
                  </a:lnTo>
                  <a:lnTo>
                    <a:pt x="2705" y="37270"/>
                  </a:lnTo>
                  <a:lnTo>
                    <a:pt x="3326" y="38695"/>
                  </a:lnTo>
                  <a:lnTo>
                    <a:pt x="3636" y="39481"/>
                  </a:lnTo>
                  <a:lnTo>
                    <a:pt x="3965" y="40321"/>
                  </a:lnTo>
                  <a:lnTo>
                    <a:pt x="4312" y="41198"/>
                  </a:lnTo>
                  <a:lnTo>
                    <a:pt x="4641" y="42111"/>
                  </a:lnTo>
                  <a:lnTo>
                    <a:pt x="4970" y="43061"/>
                  </a:lnTo>
                  <a:lnTo>
                    <a:pt x="5317" y="44066"/>
                  </a:lnTo>
                  <a:lnTo>
                    <a:pt x="5646" y="45089"/>
                  </a:lnTo>
                  <a:lnTo>
                    <a:pt x="5956" y="46167"/>
                  </a:lnTo>
                  <a:lnTo>
                    <a:pt x="6285" y="47282"/>
                  </a:lnTo>
                  <a:lnTo>
                    <a:pt x="6578" y="48433"/>
                  </a:lnTo>
                  <a:lnTo>
                    <a:pt x="6870" y="49602"/>
                  </a:lnTo>
                  <a:lnTo>
                    <a:pt x="7162" y="50826"/>
                  </a:lnTo>
                  <a:lnTo>
                    <a:pt x="7418" y="52068"/>
                  </a:lnTo>
                  <a:lnTo>
                    <a:pt x="7655" y="53347"/>
                  </a:lnTo>
                  <a:lnTo>
                    <a:pt x="7893" y="54644"/>
                  </a:lnTo>
                  <a:lnTo>
                    <a:pt x="8094" y="55978"/>
                  </a:lnTo>
                  <a:lnTo>
                    <a:pt x="8258" y="57348"/>
                  </a:lnTo>
                  <a:lnTo>
                    <a:pt x="8405" y="58736"/>
                  </a:lnTo>
                  <a:lnTo>
                    <a:pt x="8587" y="59029"/>
                  </a:lnTo>
                  <a:lnTo>
                    <a:pt x="8770" y="59321"/>
                  </a:lnTo>
                  <a:lnTo>
                    <a:pt x="8971" y="59595"/>
                  </a:lnTo>
                  <a:lnTo>
                    <a:pt x="9172" y="59869"/>
                  </a:lnTo>
                  <a:lnTo>
                    <a:pt x="9373" y="60125"/>
                  </a:lnTo>
                  <a:lnTo>
                    <a:pt x="9574" y="60381"/>
                  </a:lnTo>
                  <a:lnTo>
                    <a:pt x="9793" y="60618"/>
                  </a:lnTo>
                  <a:lnTo>
                    <a:pt x="10031" y="60837"/>
                  </a:lnTo>
                  <a:lnTo>
                    <a:pt x="10487" y="61276"/>
                  </a:lnTo>
                  <a:lnTo>
                    <a:pt x="10981" y="61660"/>
                  </a:lnTo>
                  <a:lnTo>
                    <a:pt x="11474" y="62025"/>
                  </a:lnTo>
                  <a:lnTo>
                    <a:pt x="12004" y="62336"/>
                  </a:lnTo>
                  <a:lnTo>
                    <a:pt x="12533" y="62610"/>
                  </a:lnTo>
                  <a:lnTo>
                    <a:pt x="13081" y="62865"/>
                  </a:lnTo>
                  <a:lnTo>
                    <a:pt x="13630" y="63066"/>
                  </a:lnTo>
                  <a:lnTo>
                    <a:pt x="14178" y="63212"/>
                  </a:lnTo>
                  <a:lnTo>
                    <a:pt x="14744" y="63340"/>
                  </a:lnTo>
                  <a:lnTo>
                    <a:pt x="15310" y="63432"/>
                  </a:lnTo>
                  <a:lnTo>
                    <a:pt x="15858" y="63486"/>
                  </a:lnTo>
                  <a:lnTo>
                    <a:pt x="16425" y="63505"/>
                  </a:lnTo>
                  <a:lnTo>
                    <a:pt x="16973" y="63468"/>
                  </a:lnTo>
                  <a:lnTo>
                    <a:pt x="17521" y="63413"/>
                  </a:lnTo>
                  <a:lnTo>
                    <a:pt x="18051" y="63322"/>
                  </a:lnTo>
                  <a:lnTo>
                    <a:pt x="18581" y="63176"/>
                  </a:lnTo>
                  <a:lnTo>
                    <a:pt x="19074" y="63011"/>
                  </a:lnTo>
                  <a:lnTo>
                    <a:pt x="19567" y="62792"/>
                  </a:lnTo>
                  <a:lnTo>
                    <a:pt x="20042" y="62555"/>
                  </a:lnTo>
                  <a:lnTo>
                    <a:pt x="20481" y="62281"/>
                  </a:lnTo>
                  <a:lnTo>
                    <a:pt x="20700" y="62116"/>
                  </a:lnTo>
                  <a:lnTo>
                    <a:pt x="20901" y="61952"/>
                  </a:lnTo>
                  <a:lnTo>
                    <a:pt x="21102" y="61787"/>
                  </a:lnTo>
                  <a:lnTo>
                    <a:pt x="21303" y="61605"/>
                  </a:lnTo>
                  <a:lnTo>
                    <a:pt x="21485" y="61404"/>
                  </a:lnTo>
                  <a:lnTo>
                    <a:pt x="21668" y="61221"/>
                  </a:lnTo>
                  <a:lnTo>
                    <a:pt x="21832" y="61002"/>
                  </a:lnTo>
                  <a:lnTo>
                    <a:pt x="21997" y="60783"/>
                  </a:lnTo>
                  <a:lnTo>
                    <a:pt x="22143" y="60563"/>
                  </a:lnTo>
                  <a:lnTo>
                    <a:pt x="22289" y="60326"/>
                  </a:lnTo>
                  <a:lnTo>
                    <a:pt x="22435" y="60088"/>
                  </a:lnTo>
                  <a:lnTo>
                    <a:pt x="22563" y="59833"/>
                  </a:lnTo>
                  <a:lnTo>
                    <a:pt x="22673" y="59559"/>
                  </a:lnTo>
                  <a:lnTo>
                    <a:pt x="22782" y="59303"/>
                  </a:lnTo>
                  <a:lnTo>
                    <a:pt x="22874" y="59011"/>
                  </a:lnTo>
                  <a:lnTo>
                    <a:pt x="22965" y="58736"/>
                  </a:lnTo>
                  <a:lnTo>
                    <a:pt x="22856" y="57695"/>
                  </a:lnTo>
                  <a:lnTo>
                    <a:pt x="22782" y="56727"/>
                  </a:lnTo>
                  <a:lnTo>
                    <a:pt x="22728" y="55813"/>
                  </a:lnTo>
                  <a:lnTo>
                    <a:pt x="22709" y="54936"/>
                  </a:lnTo>
                  <a:lnTo>
                    <a:pt x="22709" y="54114"/>
                  </a:lnTo>
                  <a:lnTo>
                    <a:pt x="22746" y="53329"/>
                  </a:lnTo>
                  <a:lnTo>
                    <a:pt x="22801" y="52580"/>
                  </a:lnTo>
                  <a:lnTo>
                    <a:pt x="22874" y="51867"/>
                  </a:lnTo>
                  <a:lnTo>
                    <a:pt x="22983" y="51210"/>
                  </a:lnTo>
                  <a:lnTo>
                    <a:pt x="23111" y="50570"/>
                  </a:lnTo>
                  <a:lnTo>
                    <a:pt x="23257" y="49967"/>
                  </a:lnTo>
                  <a:lnTo>
                    <a:pt x="23422" y="49383"/>
                  </a:lnTo>
                  <a:lnTo>
                    <a:pt x="23623" y="48835"/>
                  </a:lnTo>
                  <a:lnTo>
                    <a:pt x="23842" y="48323"/>
                  </a:lnTo>
                  <a:lnTo>
                    <a:pt x="24098" y="47811"/>
                  </a:lnTo>
                  <a:lnTo>
                    <a:pt x="24372" y="47336"/>
                  </a:lnTo>
                  <a:lnTo>
                    <a:pt x="24646" y="46861"/>
                  </a:lnTo>
                  <a:lnTo>
                    <a:pt x="24975" y="46405"/>
                  </a:lnTo>
                  <a:lnTo>
                    <a:pt x="25304" y="45966"/>
                  </a:lnTo>
                  <a:lnTo>
                    <a:pt x="25651" y="45528"/>
                  </a:lnTo>
                  <a:lnTo>
                    <a:pt x="26034" y="45089"/>
                  </a:lnTo>
                  <a:lnTo>
                    <a:pt x="26436" y="44669"/>
                  </a:lnTo>
                  <a:lnTo>
                    <a:pt x="26857" y="44249"/>
                  </a:lnTo>
                  <a:lnTo>
                    <a:pt x="27295" y="43829"/>
                  </a:lnTo>
                  <a:lnTo>
                    <a:pt x="28245" y="42970"/>
                  </a:lnTo>
                  <a:lnTo>
                    <a:pt x="29268" y="42057"/>
                  </a:lnTo>
                  <a:lnTo>
                    <a:pt x="30364" y="41107"/>
                  </a:lnTo>
                  <a:lnTo>
                    <a:pt x="31533" y="40084"/>
                  </a:lnTo>
                  <a:lnTo>
                    <a:pt x="32027" y="39627"/>
                  </a:lnTo>
                  <a:lnTo>
                    <a:pt x="32502" y="39152"/>
                  </a:lnTo>
                  <a:lnTo>
                    <a:pt x="32940" y="38640"/>
                  </a:lnTo>
                  <a:lnTo>
                    <a:pt x="33360" y="38110"/>
                  </a:lnTo>
                  <a:lnTo>
                    <a:pt x="33762" y="37544"/>
                  </a:lnTo>
                  <a:lnTo>
                    <a:pt x="34128" y="36960"/>
                  </a:lnTo>
                  <a:lnTo>
                    <a:pt x="34475" y="36320"/>
                  </a:lnTo>
                  <a:lnTo>
                    <a:pt x="34785" y="35681"/>
                  </a:lnTo>
                  <a:lnTo>
                    <a:pt x="35078" y="34986"/>
                  </a:lnTo>
                  <a:lnTo>
                    <a:pt x="35333" y="34256"/>
                  </a:lnTo>
                  <a:lnTo>
                    <a:pt x="35571" y="33507"/>
                  </a:lnTo>
                  <a:lnTo>
                    <a:pt x="35772" y="32703"/>
                  </a:lnTo>
                  <a:lnTo>
                    <a:pt x="35936" y="31881"/>
                  </a:lnTo>
                  <a:lnTo>
                    <a:pt x="36064" y="31004"/>
                  </a:lnTo>
                  <a:lnTo>
                    <a:pt x="36174" y="30090"/>
                  </a:lnTo>
                  <a:lnTo>
                    <a:pt x="36247" y="29140"/>
                  </a:lnTo>
                  <a:lnTo>
                    <a:pt x="36302" y="28135"/>
                  </a:lnTo>
                  <a:lnTo>
                    <a:pt x="36302" y="27094"/>
                  </a:lnTo>
                  <a:lnTo>
                    <a:pt x="36283" y="26016"/>
                  </a:lnTo>
                  <a:lnTo>
                    <a:pt x="36210" y="24884"/>
                  </a:lnTo>
                  <a:lnTo>
                    <a:pt x="36119" y="23714"/>
                  </a:lnTo>
                  <a:lnTo>
                    <a:pt x="35991" y="22490"/>
                  </a:lnTo>
                  <a:lnTo>
                    <a:pt x="35827" y="21211"/>
                  </a:lnTo>
                  <a:lnTo>
                    <a:pt x="35608" y="19896"/>
                  </a:lnTo>
                  <a:lnTo>
                    <a:pt x="35370" y="18526"/>
                  </a:lnTo>
                  <a:lnTo>
                    <a:pt x="35096" y="17101"/>
                  </a:lnTo>
                  <a:lnTo>
                    <a:pt x="34767" y="15603"/>
                  </a:lnTo>
                  <a:lnTo>
                    <a:pt x="34420" y="14068"/>
                  </a:lnTo>
                  <a:lnTo>
                    <a:pt x="34018" y="12479"/>
                  </a:lnTo>
                  <a:lnTo>
                    <a:pt x="33580" y="10835"/>
                  </a:lnTo>
                  <a:lnTo>
                    <a:pt x="33086" y="9117"/>
                  </a:lnTo>
                  <a:lnTo>
                    <a:pt x="32557" y="7363"/>
                  </a:lnTo>
                  <a:lnTo>
                    <a:pt x="32410" y="6925"/>
                  </a:lnTo>
                  <a:lnTo>
                    <a:pt x="32246" y="6505"/>
                  </a:lnTo>
                  <a:lnTo>
                    <a:pt x="32027" y="6103"/>
                  </a:lnTo>
                  <a:lnTo>
                    <a:pt x="31808" y="5701"/>
                  </a:lnTo>
                  <a:lnTo>
                    <a:pt x="31552" y="5317"/>
                  </a:lnTo>
                  <a:lnTo>
                    <a:pt x="31259" y="4952"/>
                  </a:lnTo>
                  <a:lnTo>
                    <a:pt x="30949" y="4586"/>
                  </a:lnTo>
                  <a:lnTo>
                    <a:pt x="30620" y="4239"/>
                  </a:lnTo>
                  <a:lnTo>
                    <a:pt x="30255" y="3910"/>
                  </a:lnTo>
                  <a:lnTo>
                    <a:pt x="29871" y="3582"/>
                  </a:lnTo>
                  <a:lnTo>
                    <a:pt x="29487" y="3271"/>
                  </a:lnTo>
                  <a:lnTo>
                    <a:pt x="29067" y="2979"/>
                  </a:lnTo>
                  <a:lnTo>
                    <a:pt x="28610" y="2686"/>
                  </a:lnTo>
                  <a:lnTo>
                    <a:pt x="28154" y="2431"/>
                  </a:lnTo>
                  <a:lnTo>
                    <a:pt x="27679" y="2175"/>
                  </a:lnTo>
                  <a:lnTo>
                    <a:pt x="27185" y="1919"/>
                  </a:lnTo>
                  <a:lnTo>
                    <a:pt x="26674" y="1700"/>
                  </a:lnTo>
                  <a:lnTo>
                    <a:pt x="26162" y="1481"/>
                  </a:lnTo>
                  <a:lnTo>
                    <a:pt x="25614" y="1280"/>
                  </a:lnTo>
                  <a:lnTo>
                    <a:pt x="25066" y="1097"/>
                  </a:lnTo>
                  <a:lnTo>
                    <a:pt x="24500" y="914"/>
                  </a:lnTo>
                  <a:lnTo>
                    <a:pt x="23933" y="750"/>
                  </a:lnTo>
                  <a:lnTo>
                    <a:pt x="23349" y="622"/>
                  </a:lnTo>
                  <a:lnTo>
                    <a:pt x="22746" y="494"/>
                  </a:lnTo>
                  <a:lnTo>
                    <a:pt x="22143" y="366"/>
                  </a:lnTo>
                  <a:lnTo>
                    <a:pt x="21522" y="275"/>
                  </a:lnTo>
                  <a:lnTo>
                    <a:pt x="20901" y="184"/>
                  </a:lnTo>
                  <a:lnTo>
                    <a:pt x="20280" y="129"/>
                  </a:lnTo>
                  <a:lnTo>
                    <a:pt x="19640" y="74"/>
                  </a:lnTo>
                  <a:lnTo>
                    <a:pt x="19019" y="37"/>
                  </a:lnTo>
                  <a:lnTo>
                    <a:pt x="18380" y="1"/>
                  </a:lnTo>
                  <a:close/>
                </a:path>
              </a:pathLst>
            </a:custGeom>
            <a:solidFill>
              <a:srgbClr val="F4B1A4"/>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1025;p31">
              <a:extLst>
                <a:ext uri="{FF2B5EF4-FFF2-40B4-BE49-F238E27FC236}">
                  <a16:creationId xmlns:a16="http://schemas.microsoft.com/office/drawing/2014/main" id="{DFBF41B9-688E-5A42-717D-4893000A5AE2}"/>
                </a:ext>
              </a:extLst>
            </p:cNvPr>
            <p:cNvSpPr/>
            <p:nvPr/>
          </p:nvSpPr>
          <p:spPr>
            <a:xfrm>
              <a:off x="704172" y="3267604"/>
              <a:ext cx="891765" cy="701297"/>
            </a:xfrm>
            <a:custGeom>
              <a:avLst/>
              <a:gdLst/>
              <a:ahLst/>
              <a:cxnLst/>
              <a:rect l="l" t="t" r="r" b="b"/>
              <a:pathLst>
                <a:path w="37891" h="29798" extrusionOk="0">
                  <a:moveTo>
                    <a:pt x="21357" y="1"/>
                  </a:moveTo>
                  <a:lnTo>
                    <a:pt x="20571" y="19"/>
                  </a:lnTo>
                  <a:lnTo>
                    <a:pt x="19786" y="74"/>
                  </a:lnTo>
                  <a:lnTo>
                    <a:pt x="18982" y="129"/>
                  </a:lnTo>
                  <a:lnTo>
                    <a:pt x="18178" y="202"/>
                  </a:lnTo>
                  <a:lnTo>
                    <a:pt x="17374" y="293"/>
                  </a:lnTo>
                  <a:lnTo>
                    <a:pt x="16589" y="403"/>
                  </a:lnTo>
                  <a:lnTo>
                    <a:pt x="15785" y="531"/>
                  </a:lnTo>
                  <a:lnTo>
                    <a:pt x="14981" y="677"/>
                  </a:lnTo>
                  <a:lnTo>
                    <a:pt x="14177" y="841"/>
                  </a:lnTo>
                  <a:lnTo>
                    <a:pt x="13392" y="1024"/>
                  </a:lnTo>
                  <a:lnTo>
                    <a:pt x="12606" y="1207"/>
                  </a:lnTo>
                  <a:lnTo>
                    <a:pt x="11820" y="1426"/>
                  </a:lnTo>
                  <a:lnTo>
                    <a:pt x="11053" y="1645"/>
                  </a:lnTo>
                  <a:lnTo>
                    <a:pt x="10304" y="1882"/>
                  </a:lnTo>
                  <a:lnTo>
                    <a:pt x="9573" y="2120"/>
                  </a:lnTo>
                  <a:lnTo>
                    <a:pt x="8879" y="2376"/>
                  </a:lnTo>
                  <a:lnTo>
                    <a:pt x="8221" y="2632"/>
                  </a:lnTo>
                  <a:lnTo>
                    <a:pt x="7582" y="2906"/>
                  </a:lnTo>
                  <a:lnTo>
                    <a:pt x="6961" y="3198"/>
                  </a:lnTo>
                  <a:lnTo>
                    <a:pt x="6376" y="3472"/>
                  </a:lnTo>
                  <a:lnTo>
                    <a:pt x="5828" y="3782"/>
                  </a:lnTo>
                  <a:lnTo>
                    <a:pt x="5298" y="4093"/>
                  </a:lnTo>
                  <a:lnTo>
                    <a:pt x="4787" y="4422"/>
                  </a:lnTo>
                  <a:lnTo>
                    <a:pt x="4312" y="4751"/>
                  </a:lnTo>
                  <a:lnTo>
                    <a:pt x="3873" y="5080"/>
                  </a:lnTo>
                  <a:lnTo>
                    <a:pt x="3453" y="5445"/>
                  </a:lnTo>
                  <a:lnTo>
                    <a:pt x="3051" y="5792"/>
                  </a:lnTo>
                  <a:lnTo>
                    <a:pt x="2686" y="6176"/>
                  </a:lnTo>
                  <a:lnTo>
                    <a:pt x="2339" y="6559"/>
                  </a:lnTo>
                  <a:lnTo>
                    <a:pt x="2010" y="6943"/>
                  </a:lnTo>
                  <a:lnTo>
                    <a:pt x="1717" y="7345"/>
                  </a:lnTo>
                  <a:lnTo>
                    <a:pt x="1443" y="7765"/>
                  </a:lnTo>
                  <a:lnTo>
                    <a:pt x="1188" y="8185"/>
                  </a:lnTo>
                  <a:lnTo>
                    <a:pt x="968" y="8624"/>
                  </a:lnTo>
                  <a:lnTo>
                    <a:pt x="767" y="9062"/>
                  </a:lnTo>
                  <a:lnTo>
                    <a:pt x="585" y="9519"/>
                  </a:lnTo>
                  <a:lnTo>
                    <a:pt x="439" y="9994"/>
                  </a:lnTo>
                  <a:lnTo>
                    <a:pt x="311" y="10469"/>
                  </a:lnTo>
                  <a:lnTo>
                    <a:pt x="201" y="10962"/>
                  </a:lnTo>
                  <a:lnTo>
                    <a:pt x="128" y="11456"/>
                  </a:lnTo>
                  <a:lnTo>
                    <a:pt x="55" y="11967"/>
                  </a:lnTo>
                  <a:lnTo>
                    <a:pt x="18" y="12497"/>
                  </a:lnTo>
                  <a:lnTo>
                    <a:pt x="0" y="13027"/>
                  </a:lnTo>
                  <a:lnTo>
                    <a:pt x="0" y="13575"/>
                  </a:lnTo>
                  <a:lnTo>
                    <a:pt x="37" y="14141"/>
                  </a:lnTo>
                  <a:lnTo>
                    <a:pt x="165" y="16443"/>
                  </a:lnTo>
                  <a:lnTo>
                    <a:pt x="292" y="18782"/>
                  </a:lnTo>
                  <a:lnTo>
                    <a:pt x="384" y="21065"/>
                  </a:lnTo>
                  <a:lnTo>
                    <a:pt x="475" y="23166"/>
                  </a:lnTo>
                  <a:lnTo>
                    <a:pt x="585" y="26418"/>
                  </a:lnTo>
                  <a:lnTo>
                    <a:pt x="621" y="27679"/>
                  </a:lnTo>
                  <a:lnTo>
                    <a:pt x="4129" y="29798"/>
                  </a:lnTo>
                  <a:lnTo>
                    <a:pt x="4348" y="29615"/>
                  </a:lnTo>
                  <a:lnTo>
                    <a:pt x="4549" y="29414"/>
                  </a:lnTo>
                  <a:lnTo>
                    <a:pt x="4750" y="29195"/>
                  </a:lnTo>
                  <a:lnTo>
                    <a:pt x="4933" y="28958"/>
                  </a:lnTo>
                  <a:lnTo>
                    <a:pt x="5116" y="28720"/>
                  </a:lnTo>
                  <a:lnTo>
                    <a:pt x="5280" y="28483"/>
                  </a:lnTo>
                  <a:lnTo>
                    <a:pt x="5444" y="28208"/>
                  </a:lnTo>
                  <a:lnTo>
                    <a:pt x="5609" y="27953"/>
                  </a:lnTo>
                  <a:lnTo>
                    <a:pt x="5755" y="27679"/>
                  </a:lnTo>
                  <a:lnTo>
                    <a:pt x="5883" y="27386"/>
                  </a:lnTo>
                  <a:lnTo>
                    <a:pt x="6139" y="26783"/>
                  </a:lnTo>
                  <a:lnTo>
                    <a:pt x="6358" y="26162"/>
                  </a:lnTo>
                  <a:lnTo>
                    <a:pt x="6559" y="25523"/>
                  </a:lnTo>
                  <a:lnTo>
                    <a:pt x="6723" y="24847"/>
                  </a:lnTo>
                  <a:lnTo>
                    <a:pt x="6869" y="24171"/>
                  </a:lnTo>
                  <a:lnTo>
                    <a:pt x="6979" y="23477"/>
                  </a:lnTo>
                  <a:lnTo>
                    <a:pt x="7089" y="22764"/>
                  </a:lnTo>
                  <a:lnTo>
                    <a:pt x="7162" y="22052"/>
                  </a:lnTo>
                  <a:lnTo>
                    <a:pt x="7217" y="21339"/>
                  </a:lnTo>
                  <a:lnTo>
                    <a:pt x="7271" y="20645"/>
                  </a:lnTo>
                  <a:lnTo>
                    <a:pt x="7290" y="19933"/>
                  </a:lnTo>
                  <a:lnTo>
                    <a:pt x="7308" y="19257"/>
                  </a:lnTo>
                  <a:lnTo>
                    <a:pt x="7308" y="18581"/>
                  </a:lnTo>
                  <a:lnTo>
                    <a:pt x="7290" y="17302"/>
                  </a:lnTo>
                  <a:lnTo>
                    <a:pt x="7235" y="16133"/>
                  </a:lnTo>
                  <a:lnTo>
                    <a:pt x="7162" y="15091"/>
                  </a:lnTo>
                  <a:lnTo>
                    <a:pt x="7070" y="14251"/>
                  </a:lnTo>
                  <a:lnTo>
                    <a:pt x="6997" y="13593"/>
                  </a:lnTo>
                  <a:lnTo>
                    <a:pt x="6924" y="13027"/>
                  </a:lnTo>
                  <a:lnTo>
                    <a:pt x="7363" y="13502"/>
                  </a:lnTo>
                  <a:lnTo>
                    <a:pt x="7819" y="13940"/>
                  </a:lnTo>
                  <a:lnTo>
                    <a:pt x="8294" y="14324"/>
                  </a:lnTo>
                  <a:lnTo>
                    <a:pt x="8769" y="14671"/>
                  </a:lnTo>
                  <a:lnTo>
                    <a:pt x="9263" y="14982"/>
                  </a:lnTo>
                  <a:lnTo>
                    <a:pt x="9756" y="15274"/>
                  </a:lnTo>
                  <a:lnTo>
                    <a:pt x="10267" y="15511"/>
                  </a:lnTo>
                  <a:lnTo>
                    <a:pt x="10779" y="15731"/>
                  </a:lnTo>
                  <a:lnTo>
                    <a:pt x="11309" y="15913"/>
                  </a:lnTo>
                  <a:lnTo>
                    <a:pt x="11820" y="16078"/>
                  </a:lnTo>
                  <a:lnTo>
                    <a:pt x="12332" y="16206"/>
                  </a:lnTo>
                  <a:lnTo>
                    <a:pt x="12843" y="16315"/>
                  </a:lnTo>
                  <a:lnTo>
                    <a:pt x="13355" y="16407"/>
                  </a:lnTo>
                  <a:lnTo>
                    <a:pt x="13848" y="16461"/>
                  </a:lnTo>
                  <a:lnTo>
                    <a:pt x="14342" y="16516"/>
                  </a:lnTo>
                  <a:lnTo>
                    <a:pt x="14817" y="16534"/>
                  </a:lnTo>
                  <a:lnTo>
                    <a:pt x="15292" y="16553"/>
                  </a:lnTo>
                  <a:lnTo>
                    <a:pt x="15730" y="16553"/>
                  </a:lnTo>
                  <a:lnTo>
                    <a:pt x="16168" y="16534"/>
                  </a:lnTo>
                  <a:lnTo>
                    <a:pt x="16589" y="16516"/>
                  </a:lnTo>
                  <a:lnTo>
                    <a:pt x="17338" y="16461"/>
                  </a:lnTo>
                  <a:lnTo>
                    <a:pt x="17995" y="16370"/>
                  </a:lnTo>
                  <a:lnTo>
                    <a:pt x="18543" y="16279"/>
                  </a:lnTo>
                  <a:lnTo>
                    <a:pt x="18945" y="16187"/>
                  </a:lnTo>
                  <a:lnTo>
                    <a:pt x="19293" y="16114"/>
                  </a:lnTo>
                  <a:lnTo>
                    <a:pt x="14268" y="12661"/>
                  </a:lnTo>
                  <a:lnTo>
                    <a:pt x="14268" y="12661"/>
                  </a:lnTo>
                  <a:lnTo>
                    <a:pt x="14817" y="12899"/>
                  </a:lnTo>
                  <a:lnTo>
                    <a:pt x="15456" y="13155"/>
                  </a:lnTo>
                  <a:lnTo>
                    <a:pt x="16333" y="13465"/>
                  </a:lnTo>
                  <a:lnTo>
                    <a:pt x="17429" y="13831"/>
                  </a:lnTo>
                  <a:lnTo>
                    <a:pt x="18690" y="14214"/>
                  </a:lnTo>
                  <a:lnTo>
                    <a:pt x="19402" y="14397"/>
                  </a:lnTo>
                  <a:lnTo>
                    <a:pt x="20151" y="14580"/>
                  </a:lnTo>
                  <a:lnTo>
                    <a:pt x="20918" y="14781"/>
                  </a:lnTo>
                  <a:lnTo>
                    <a:pt x="21741" y="14945"/>
                  </a:lnTo>
                  <a:lnTo>
                    <a:pt x="22599" y="15109"/>
                  </a:lnTo>
                  <a:lnTo>
                    <a:pt x="23476" y="15274"/>
                  </a:lnTo>
                  <a:lnTo>
                    <a:pt x="24390" y="15402"/>
                  </a:lnTo>
                  <a:lnTo>
                    <a:pt x="25321" y="15530"/>
                  </a:lnTo>
                  <a:lnTo>
                    <a:pt x="26290" y="15621"/>
                  </a:lnTo>
                  <a:lnTo>
                    <a:pt x="27258" y="15694"/>
                  </a:lnTo>
                  <a:lnTo>
                    <a:pt x="28263" y="15749"/>
                  </a:lnTo>
                  <a:lnTo>
                    <a:pt x="29286" y="15767"/>
                  </a:lnTo>
                  <a:lnTo>
                    <a:pt x="30327" y="15749"/>
                  </a:lnTo>
                  <a:lnTo>
                    <a:pt x="31369" y="15694"/>
                  </a:lnTo>
                  <a:lnTo>
                    <a:pt x="32428" y="15603"/>
                  </a:lnTo>
                  <a:lnTo>
                    <a:pt x="33488" y="15475"/>
                  </a:lnTo>
                  <a:lnTo>
                    <a:pt x="34566" y="15310"/>
                  </a:lnTo>
                  <a:lnTo>
                    <a:pt x="35095" y="15219"/>
                  </a:lnTo>
                  <a:lnTo>
                    <a:pt x="35644" y="15109"/>
                  </a:lnTo>
                  <a:lnTo>
                    <a:pt x="36173" y="14982"/>
                  </a:lnTo>
                  <a:lnTo>
                    <a:pt x="36721" y="14835"/>
                  </a:lnTo>
                  <a:lnTo>
                    <a:pt x="37251" y="14689"/>
                  </a:lnTo>
                  <a:lnTo>
                    <a:pt x="37799" y="14525"/>
                  </a:lnTo>
                  <a:lnTo>
                    <a:pt x="37836" y="14324"/>
                  </a:lnTo>
                  <a:lnTo>
                    <a:pt x="37872" y="14068"/>
                  </a:lnTo>
                  <a:lnTo>
                    <a:pt x="37891" y="13721"/>
                  </a:lnTo>
                  <a:lnTo>
                    <a:pt x="37891" y="13283"/>
                  </a:lnTo>
                  <a:lnTo>
                    <a:pt x="37872" y="12771"/>
                  </a:lnTo>
                  <a:lnTo>
                    <a:pt x="37799" y="12150"/>
                  </a:lnTo>
                  <a:lnTo>
                    <a:pt x="37726" y="11821"/>
                  </a:lnTo>
                  <a:lnTo>
                    <a:pt x="37653" y="11456"/>
                  </a:lnTo>
                  <a:lnTo>
                    <a:pt x="37562" y="11090"/>
                  </a:lnTo>
                  <a:lnTo>
                    <a:pt x="37452" y="10688"/>
                  </a:lnTo>
                  <a:lnTo>
                    <a:pt x="37324" y="10286"/>
                  </a:lnTo>
                  <a:lnTo>
                    <a:pt x="37178" y="9848"/>
                  </a:lnTo>
                  <a:lnTo>
                    <a:pt x="36995" y="9409"/>
                  </a:lnTo>
                  <a:lnTo>
                    <a:pt x="36795" y="8953"/>
                  </a:lnTo>
                  <a:lnTo>
                    <a:pt x="36557" y="8459"/>
                  </a:lnTo>
                  <a:lnTo>
                    <a:pt x="36301" y="7966"/>
                  </a:lnTo>
                  <a:lnTo>
                    <a:pt x="36009" y="7455"/>
                  </a:lnTo>
                  <a:lnTo>
                    <a:pt x="35680" y="6925"/>
                  </a:lnTo>
                  <a:lnTo>
                    <a:pt x="35333" y="6377"/>
                  </a:lnTo>
                  <a:lnTo>
                    <a:pt x="34931" y="5829"/>
                  </a:lnTo>
                  <a:lnTo>
                    <a:pt x="34511" y="5262"/>
                  </a:lnTo>
                  <a:lnTo>
                    <a:pt x="34054" y="4659"/>
                  </a:lnTo>
                  <a:lnTo>
                    <a:pt x="33543" y="4075"/>
                  </a:lnTo>
                  <a:lnTo>
                    <a:pt x="32994" y="3454"/>
                  </a:lnTo>
                  <a:lnTo>
                    <a:pt x="32611" y="3070"/>
                  </a:lnTo>
                  <a:lnTo>
                    <a:pt x="32209" y="2723"/>
                  </a:lnTo>
                  <a:lnTo>
                    <a:pt x="31752" y="2376"/>
                  </a:lnTo>
                  <a:lnTo>
                    <a:pt x="31277" y="2065"/>
                  </a:lnTo>
                  <a:lnTo>
                    <a:pt x="30766" y="1773"/>
                  </a:lnTo>
                  <a:lnTo>
                    <a:pt x="30236" y="1517"/>
                  </a:lnTo>
                  <a:lnTo>
                    <a:pt x="29669" y="1280"/>
                  </a:lnTo>
                  <a:lnTo>
                    <a:pt x="29085" y="1060"/>
                  </a:lnTo>
                  <a:lnTo>
                    <a:pt x="28482" y="859"/>
                  </a:lnTo>
                  <a:lnTo>
                    <a:pt x="27843" y="677"/>
                  </a:lnTo>
                  <a:lnTo>
                    <a:pt x="27185" y="512"/>
                  </a:lnTo>
                  <a:lnTo>
                    <a:pt x="26509" y="384"/>
                  </a:lnTo>
                  <a:lnTo>
                    <a:pt x="25815" y="275"/>
                  </a:lnTo>
                  <a:lnTo>
                    <a:pt x="25102" y="183"/>
                  </a:lnTo>
                  <a:lnTo>
                    <a:pt x="24371" y="110"/>
                  </a:lnTo>
                  <a:lnTo>
                    <a:pt x="23641" y="56"/>
                  </a:lnTo>
                  <a:lnTo>
                    <a:pt x="22892" y="19"/>
                  </a:lnTo>
                  <a:lnTo>
                    <a:pt x="22124" y="1"/>
                  </a:lnTo>
                  <a:close/>
                </a:path>
              </a:pathLst>
            </a:custGeom>
            <a:solidFill>
              <a:srgbClr val="000000"/>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0" name="Google Shape;1026;p31">
              <a:extLst>
                <a:ext uri="{FF2B5EF4-FFF2-40B4-BE49-F238E27FC236}">
                  <a16:creationId xmlns:a16="http://schemas.microsoft.com/office/drawing/2014/main" id="{7AC6B038-7C94-1CA1-B967-9F42677B02EC}"/>
                </a:ext>
              </a:extLst>
            </p:cNvPr>
            <p:cNvSpPr/>
            <p:nvPr/>
          </p:nvSpPr>
          <p:spPr>
            <a:xfrm>
              <a:off x="1180144" y="3877726"/>
              <a:ext cx="70112" cy="69687"/>
            </a:xfrm>
            <a:custGeom>
              <a:avLst/>
              <a:gdLst/>
              <a:ahLst/>
              <a:cxnLst/>
              <a:rect l="l" t="t" r="r" b="b"/>
              <a:pathLst>
                <a:path w="2979" h="2961" extrusionOk="0">
                  <a:moveTo>
                    <a:pt x="1334" y="1"/>
                  </a:moveTo>
                  <a:lnTo>
                    <a:pt x="1169" y="37"/>
                  </a:lnTo>
                  <a:lnTo>
                    <a:pt x="1042" y="74"/>
                  </a:lnTo>
                  <a:lnTo>
                    <a:pt x="895" y="129"/>
                  </a:lnTo>
                  <a:lnTo>
                    <a:pt x="768" y="184"/>
                  </a:lnTo>
                  <a:lnTo>
                    <a:pt x="640" y="257"/>
                  </a:lnTo>
                  <a:lnTo>
                    <a:pt x="530" y="348"/>
                  </a:lnTo>
                  <a:lnTo>
                    <a:pt x="420" y="439"/>
                  </a:lnTo>
                  <a:lnTo>
                    <a:pt x="329" y="549"/>
                  </a:lnTo>
                  <a:lnTo>
                    <a:pt x="256" y="677"/>
                  </a:lnTo>
                  <a:lnTo>
                    <a:pt x="183" y="786"/>
                  </a:lnTo>
                  <a:lnTo>
                    <a:pt x="110" y="914"/>
                  </a:lnTo>
                  <a:lnTo>
                    <a:pt x="73" y="1060"/>
                  </a:lnTo>
                  <a:lnTo>
                    <a:pt x="37" y="1188"/>
                  </a:lnTo>
                  <a:lnTo>
                    <a:pt x="19" y="1334"/>
                  </a:lnTo>
                  <a:lnTo>
                    <a:pt x="0" y="1499"/>
                  </a:lnTo>
                  <a:lnTo>
                    <a:pt x="19" y="1645"/>
                  </a:lnTo>
                  <a:lnTo>
                    <a:pt x="37" y="1791"/>
                  </a:lnTo>
                  <a:lnTo>
                    <a:pt x="73" y="1937"/>
                  </a:lnTo>
                  <a:lnTo>
                    <a:pt x="128" y="2065"/>
                  </a:lnTo>
                  <a:lnTo>
                    <a:pt x="201" y="2211"/>
                  </a:lnTo>
                  <a:lnTo>
                    <a:pt x="274" y="2321"/>
                  </a:lnTo>
                  <a:lnTo>
                    <a:pt x="366" y="2431"/>
                  </a:lnTo>
                  <a:lnTo>
                    <a:pt x="457" y="2540"/>
                  </a:lnTo>
                  <a:lnTo>
                    <a:pt x="567" y="2632"/>
                  </a:lnTo>
                  <a:lnTo>
                    <a:pt x="676" y="2723"/>
                  </a:lnTo>
                  <a:lnTo>
                    <a:pt x="804" y="2796"/>
                  </a:lnTo>
                  <a:lnTo>
                    <a:pt x="932" y="2851"/>
                  </a:lnTo>
                  <a:lnTo>
                    <a:pt x="1060" y="2906"/>
                  </a:lnTo>
                  <a:lnTo>
                    <a:pt x="1206" y="2942"/>
                  </a:lnTo>
                  <a:lnTo>
                    <a:pt x="1352" y="2960"/>
                  </a:lnTo>
                  <a:lnTo>
                    <a:pt x="1644" y="2960"/>
                  </a:lnTo>
                  <a:lnTo>
                    <a:pt x="1791" y="2924"/>
                  </a:lnTo>
                  <a:lnTo>
                    <a:pt x="1937" y="2887"/>
                  </a:lnTo>
                  <a:lnTo>
                    <a:pt x="2083" y="2833"/>
                  </a:lnTo>
                  <a:lnTo>
                    <a:pt x="2211" y="2778"/>
                  </a:lnTo>
                  <a:lnTo>
                    <a:pt x="2339" y="2705"/>
                  </a:lnTo>
                  <a:lnTo>
                    <a:pt x="2448" y="2613"/>
                  </a:lnTo>
                  <a:lnTo>
                    <a:pt x="2558" y="2522"/>
                  </a:lnTo>
                  <a:lnTo>
                    <a:pt x="2649" y="2412"/>
                  </a:lnTo>
                  <a:lnTo>
                    <a:pt x="2722" y="2284"/>
                  </a:lnTo>
                  <a:lnTo>
                    <a:pt x="2795" y="2175"/>
                  </a:lnTo>
                  <a:lnTo>
                    <a:pt x="2869" y="2047"/>
                  </a:lnTo>
                  <a:lnTo>
                    <a:pt x="2905" y="1901"/>
                  </a:lnTo>
                  <a:lnTo>
                    <a:pt x="2942" y="1773"/>
                  </a:lnTo>
                  <a:lnTo>
                    <a:pt x="2960" y="1627"/>
                  </a:lnTo>
                  <a:lnTo>
                    <a:pt x="2978" y="1462"/>
                  </a:lnTo>
                  <a:lnTo>
                    <a:pt x="2960" y="1316"/>
                  </a:lnTo>
                  <a:lnTo>
                    <a:pt x="2942" y="1170"/>
                  </a:lnTo>
                  <a:lnTo>
                    <a:pt x="2905" y="1024"/>
                  </a:lnTo>
                  <a:lnTo>
                    <a:pt x="2850" y="896"/>
                  </a:lnTo>
                  <a:lnTo>
                    <a:pt x="2777" y="768"/>
                  </a:lnTo>
                  <a:lnTo>
                    <a:pt x="2704" y="640"/>
                  </a:lnTo>
                  <a:lnTo>
                    <a:pt x="2613" y="531"/>
                  </a:lnTo>
                  <a:lnTo>
                    <a:pt x="2521" y="421"/>
                  </a:lnTo>
                  <a:lnTo>
                    <a:pt x="2412" y="330"/>
                  </a:lnTo>
                  <a:lnTo>
                    <a:pt x="2302" y="238"/>
                  </a:lnTo>
                  <a:lnTo>
                    <a:pt x="2174" y="165"/>
                  </a:lnTo>
                  <a:lnTo>
                    <a:pt x="2046" y="110"/>
                  </a:lnTo>
                  <a:lnTo>
                    <a:pt x="1919" y="56"/>
                  </a:lnTo>
                  <a:lnTo>
                    <a:pt x="1772" y="19"/>
                  </a:lnTo>
                  <a:lnTo>
                    <a:pt x="1626" y="1"/>
                  </a:lnTo>
                  <a:close/>
                </a:path>
              </a:pathLst>
            </a:custGeom>
            <a:solidFill>
              <a:srgbClr val="000000"/>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1027;p31">
              <a:extLst>
                <a:ext uri="{FF2B5EF4-FFF2-40B4-BE49-F238E27FC236}">
                  <a16:creationId xmlns:a16="http://schemas.microsoft.com/office/drawing/2014/main" id="{C6B5CE5C-D204-11FA-E544-0A171A847309}"/>
                </a:ext>
              </a:extLst>
            </p:cNvPr>
            <p:cNvSpPr/>
            <p:nvPr/>
          </p:nvSpPr>
          <p:spPr>
            <a:xfrm>
              <a:off x="1214104" y="3888904"/>
              <a:ext cx="25395" cy="25395"/>
            </a:xfrm>
            <a:custGeom>
              <a:avLst/>
              <a:gdLst/>
              <a:ahLst/>
              <a:cxnLst/>
              <a:rect l="l" t="t" r="r" b="b"/>
              <a:pathLst>
                <a:path w="1079" h="1079" extrusionOk="0">
                  <a:moveTo>
                    <a:pt x="476" y="1"/>
                  </a:moveTo>
                  <a:lnTo>
                    <a:pt x="366" y="19"/>
                  </a:lnTo>
                  <a:lnTo>
                    <a:pt x="275" y="74"/>
                  </a:lnTo>
                  <a:lnTo>
                    <a:pt x="183" y="129"/>
                  </a:lnTo>
                  <a:lnTo>
                    <a:pt x="110" y="202"/>
                  </a:lnTo>
                  <a:lnTo>
                    <a:pt x="55" y="293"/>
                  </a:lnTo>
                  <a:lnTo>
                    <a:pt x="19" y="384"/>
                  </a:lnTo>
                  <a:lnTo>
                    <a:pt x="1" y="494"/>
                  </a:lnTo>
                  <a:lnTo>
                    <a:pt x="1" y="604"/>
                  </a:lnTo>
                  <a:lnTo>
                    <a:pt x="19" y="713"/>
                  </a:lnTo>
                  <a:lnTo>
                    <a:pt x="74" y="805"/>
                  </a:lnTo>
                  <a:lnTo>
                    <a:pt x="128" y="896"/>
                  </a:lnTo>
                  <a:lnTo>
                    <a:pt x="201" y="969"/>
                  </a:lnTo>
                  <a:lnTo>
                    <a:pt x="293" y="1024"/>
                  </a:lnTo>
                  <a:lnTo>
                    <a:pt x="384" y="1060"/>
                  </a:lnTo>
                  <a:lnTo>
                    <a:pt x="494" y="1079"/>
                  </a:lnTo>
                  <a:lnTo>
                    <a:pt x="603" y="1079"/>
                  </a:lnTo>
                  <a:lnTo>
                    <a:pt x="713" y="1060"/>
                  </a:lnTo>
                  <a:lnTo>
                    <a:pt x="804" y="1024"/>
                  </a:lnTo>
                  <a:lnTo>
                    <a:pt x="896" y="951"/>
                  </a:lnTo>
                  <a:lnTo>
                    <a:pt x="969" y="878"/>
                  </a:lnTo>
                  <a:lnTo>
                    <a:pt x="1024" y="805"/>
                  </a:lnTo>
                  <a:lnTo>
                    <a:pt x="1060" y="695"/>
                  </a:lnTo>
                  <a:lnTo>
                    <a:pt x="1078" y="604"/>
                  </a:lnTo>
                  <a:lnTo>
                    <a:pt x="1078" y="494"/>
                  </a:lnTo>
                  <a:lnTo>
                    <a:pt x="1060" y="384"/>
                  </a:lnTo>
                  <a:lnTo>
                    <a:pt x="1024" y="275"/>
                  </a:lnTo>
                  <a:lnTo>
                    <a:pt x="951" y="202"/>
                  </a:lnTo>
                  <a:lnTo>
                    <a:pt x="877" y="129"/>
                  </a:lnTo>
                  <a:lnTo>
                    <a:pt x="786" y="56"/>
                  </a:lnTo>
                  <a:lnTo>
                    <a:pt x="695" y="19"/>
                  </a:lnTo>
                  <a:lnTo>
                    <a:pt x="585" y="1"/>
                  </a:lnTo>
                  <a:close/>
                </a:path>
              </a:pathLst>
            </a:custGeom>
            <a:solidFill>
              <a:srgbClr val="FFFFFF"/>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1028;p31">
              <a:extLst>
                <a:ext uri="{FF2B5EF4-FFF2-40B4-BE49-F238E27FC236}">
                  <a16:creationId xmlns:a16="http://schemas.microsoft.com/office/drawing/2014/main" id="{394D1693-6CA3-71CB-EDBB-4ACE71216E82}"/>
                </a:ext>
              </a:extLst>
            </p:cNvPr>
            <p:cNvSpPr/>
            <p:nvPr/>
          </p:nvSpPr>
          <p:spPr>
            <a:xfrm>
              <a:off x="1448442" y="3848496"/>
              <a:ext cx="69663" cy="69687"/>
            </a:xfrm>
            <a:custGeom>
              <a:avLst/>
              <a:gdLst/>
              <a:ahLst/>
              <a:cxnLst/>
              <a:rect l="l" t="t" r="r" b="b"/>
              <a:pathLst>
                <a:path w="2960" h="2961" extrusionOk="0">
                  <a:moveTo>
                    <a:pt x="1316" y="1"/>
                  </a:moveTo>
                  <a:lnTo>
                    <a:pt x="1170" y="19"/>
                  </a:lnTo>
                  <a:lnTo>
                    <a:pt x="1023" y="74"/>
                  </a:lnTo>
                  <a:lnTo>
                    <a:pt x="895" y="110"/>
                  </a:lnTo>
                  <a:lnTo>
                    <a:pt x="749" y="183"/>
                  </a:lnTo>
                  <a:lnTo>
                    <a:pt x="640" y="256"/>
                  </a:lnTo>
                  <a:lnTo>
                    <a:pt x="530" y="348"/>
                  </a:lnTo>
                  <a:lnTo>
                    <a:pt x="420" y="439"/>
                  </a:lnTo>
                  <a:lnTo>
                    <a:pt x="329" y="549"/>
                  </a:lnTo>
                  <a:lnTo>
                    <a:pt x="238" y="658"/>
                  </a:lnTo>
                  <a:lnTo>
                    <a:pt x="165" y="786"/>
                  </a:lnTo>
                  <a:lnTo>
                    <a:pt x="110" y="914"/>
                  </a:lnTo>
                  <a:lnTo>
                    <a:pt x="55" y="1060"/>
                  </a:lnTo>
                  <a:lnTo>
                    <a:pt x="19" y="1188"/>
                  </a:lnTo>
                  <a:lnTo>
                    <a:pt x="0" y="1334"/>
                  </a:lnTo>
                  <a:lnTo>
                    <a:pt x="0" y="1480"/>
                  </a:lnTo>
                  <a:lnTo>
                    <a:pt x="0" y="1645"/>
                  </a:lnTo>
                  <a:lnTo>
                    <a:pt x="37" y="1791"/>
                  </a:lnTo>
                  <a:lnTo>
                    <a:pt x="73" y="1937"/>
                  </a:lnTo>
                  <a:lnTo>
                    <a:pt x="128" y="2065"/>
                  </a:lnTo>
                  <a:lnTo>
                    <a:pt x="183" y="2193"/>
                  </a:lnTo>
                  <a:lnTo>
                    <a:pt x="256" y="2321"/>
                  </a:lnTo>
                  <a:lnTo>
                    <a:pt x="347" y="2430"/>
                  </a:lnTo>
                  <a:lnTo>
                    <a:pt x="439" y="2540"/>
                  </a:lnTo>
                  <a:lnTo>
                    <a:pt x="548" y="2631"/>
                  </a:lnTo>
                  <a:lnTo>
                    <a:pt x="658" y="2723"/>
                  </a:lnTo>
                  <a:lnTo>
                    <a:pt x="786" y="2796"/>
                  </a:lnTo>
                  <a:lnTo>
                    <a:pt x="914" y="2851"/>
                  </a:lnTo>
                  <a:lnTo>
                    <a:pt x="1060" y="2887"/>
                  </a:lnTo>
                  <a:lnTo>
                    <a:pt x="1188" y="2924"/>
                  </a:lnTo>
                  <a:lnTo>
                    <a:pt x="1334" y="2960"/>
                  </a:lnTo>
                  <a:lnTo>
                    <a:pt x="1480" y="2960"/>
                  </a:lnTo>
                  <a:lnTo>
                    <a:pt x="1645" y="2942"/>
                  </a:lnTo>
                  <a:lnTo>
                    <a:pt x="1791" y="2924"/>
                  </a:lnTo>
                  <a:lnTo>
                    <a:pt x="1937" y="2887"/>
                  </a:lnTo>
                  <a:lnTo>
                    <a:pt x="2065" y="2832"/>
                  </a:lnTo>
                  <a:lnTo>
                    <a:pt x="2193" y="2777"/>
                  </a:lnTo>
                  <a:lnTo>
                    <a:pt x="2321" y="2686"/>
                  </a:lnTo>
                  <a:lnTo>
                    <a:pt x="2430" y="2613"/>
                  </a:lnTo>
                  <a:lnTo>
                    <a:pt x="2540" y="2503"/>
                  </a:lnTo>
                  <a:lnTo>
                    <a:pt x="2631" y="2412"/>
                  </a:lnTo>
                  <a:lnTo>
                    <a:pt x="2722" y="2284"/>
                  </a:lnTo>
                  <a:lnTo>
                    <a:pt x="2796" y="2175"/>
                  </a:lnTo>
                  <a:lnTo>
                    <a:pt x="2850" y="2028"/>
                  </a:lnTo>
                  <a:lnTo>
                    <a:pt x="2905" y="1901"/>
                  </a:lnTo>
                  <a:lnTo>
                    <a:pt x="2942" y="1754"/>
                  </a:lnTo>
                  <a:lnTo>
                    <a:pt x="2960" y="1608"/>
                  </a:lnTo>
                  <a:lnTo>
                    <a:pt x="2960" y="1462"/>
                  </a:lnTo>
                  <a:lnTo>
                    <a:pt x="2960" y="1316"/>
                  </a:lnTo>
                  <a:lnTo>
                    <a:pt x="2923" y="1170"/>
                  </a:lnTo>
                  <a:lnTo>
                    <a:pt x="2887" y="1024"/>
                  </a:lnTo>
                  <a:lnTo>
                    <a:pt x="2832" y="877"/>
                  </a:lnTo>
                  <a:lnTo>
                    <a:pt x="2777" y="750"/>
                  </a:lnTo>
                  <a:lnTo>
                    <a:pt x="2704" y="640"/>
                  </a:lnTo>
                  <a:lnTo>
                    <a:pt x="2613" y="512"/>
                  </a:lnTo>
                  <a:lnTo>
                    <a:pt x="2521" y="421"/>
                  </a:lnTo>
                  <a:lnTo>
                    <a:pt x="2412" y="329"/>
                  </a:lnTo>
                  <a:lnTo>
                    <a:pt x="2284" y="238"/>
                  </a:lnTo>
                  <a:lnTo>
                    <a:pt x="2174" y="165"/>
                  </a:lnTo>
                  <a:lnTo>
                    <a:pt x="2046" y="110"/>
                  </a:lnTo>
                  <a:lnTo>
                    <a:pt x="1900" y="55"/>
                  </a:lnTo>
                  <a:lnTo>
                    <a:pt x="1754" y="19"/>
                  </a:lnTo>
                  <a:lnTo>
                    <a:pt x="1626" y="1"/>
                  </a:lnTo>
                  <a:close/>
                </a:path>
              </a:pathLst>
            </a:custGeom>
            <a:solidFill>
              <a:srgbClr val="000000"/>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1029;p31">
              <a:extLst>
                <a:ext uri="{FF2B5EF4-FFF2-40B4-BE49-F238E27FC236}">
                  <a16:creationId xmlns:a16="http://schemas.microsoft.com/office/drawing/2014/main" id="{1A6AA38B-A77F-41AE-F31D-D3EA8928EAAF}"/>
                </a:ext>
              </a:extLst>
            </p:cNvPr>
            <p:cNvSpPr/>
            <p:nvPr/>
          </p:nvSpPr>
          <p:spPr>
            <a:xfrm>
              <a:off x="1481980" y="3859674"/>
              <a:ext cx="25818" cy="25395"/>
            </a:xfrm>
            <a:custGeom>
              <a:avLst/>
              <a:gdLst/>
              <a:ahLst/>
              <a:cxnLst/>
              <a:rect l="l" t="t" r="r" b="b"/>
              <a:pathLst>
                <a:path w="1097" h="1079" extrusionOk="0">
                  <a:moveTo>
                    <a:pt x="494" y="1"/>
                  </a:moveTo>
                  <a:lnTo>
                    <a:pt x="384" y="19"/>
                  </a:lnTo>
                  <a:lnTo>
                    <a:pt x="293" y="74"/>
                  </a:lnTo>
                  <a:lnTo>
                    <a:pt x="201" y="128"/>
                  </a:lnTo>
                  <a:lnTo>
                    <a:pt x="128" y="201"/>
                  </a:lnTo>
                  <a:lnTo>
                    <a:pt x="73" y="293"/>
                  </a:lnTo>
                  <a:lnTo>
                    <a:pt x="37" y="384"/>
                  </a:lnTo>
                  <a:lnTo>
                    <a:pt x="0" y="494"/>
                  </a:lnTo>
                  <a:lnTo>
                    <a:pt x="19" y="603"/>
                  </a:lnTo>
                  <a:lnTo>
                    <a:pt x="37" y="713"/>
                  </a:lnTo>
                  <a:lnTo>
                    <a:pt x="73" y="804"/>
                  </a:lnTo>
                  <a:lnTo>
                    <a:pt x="128" y="896"/>
                  </a:lnTo>
                  <a:lnTo>
                    <a:pt x="201" y="969"/>
                  </a:lnTo>
                  <a:lnTo>
                    <a:pt x="293" y="1024"/>
                  </a:lnTo>
                  <a:lnTo>
                    <a:pt x="402" y="1060"/>
                  </a:lnTo>
                  <a:lnTo>
                    <a:pt x="494" y="1078"/>
                  </a:lnTo>
                  <a:lnTo>
                    <a:pt x="603" y="1078"/>
                  </a:lnTo>
                  <a:lnTo>
                    <a:pt x="713" y="1060"/>
                  </a:lnTo>
                  <a:lnTo>
                    <a:pt x="822" y="1005"/>
                  </a:lnTo>
                  <a:lnTo>
                    <a:pt x="896" y="951"/>
                  </a:lnTo>
                  <a:lnTo>
                    <a:pt x="969" y="877"/>
                  </a:lnTo>
                  <a:lnTo>
                    <a:pt x="1023" y="786"/>
                  </a:lnTo>
                  <a:lnTo>
                    <a:pt x="1078" y="695"/>
                  </a:lnTo>
                  <a:lnTo>
                    <a:pt x="1096" y="585"/>
                  </a:lnTo>
                  <a:lnTo>
                    <a:pt x="1096" y="476"/>
                  </a:lnTo>
                  <a:lnTo>
                    <a:pt x="1060" y="366"/>
                  </a:lnTo>
                  <a:lnTo>
                    <a:pt x="1023" y="275"/>
                  </a:lnTo>
                  <a:lnTo>
                    <a:pt x="969" y="183"/>
                  </a:lnTo>
                  <a:lnTo>
                    <a:pt x="896" y="110"/>
                  </a:lnTo>
                  <a:lnTo>
                    <a:pt x="804" y="55"/>
                  </a:lnTo>
                  <a:lnTo>
                    <a:pt x="713" y="19"/>
                  </a:lnTo>
                  <a:lnTo>
                    <a:pt x="603" y="1"/>
                  </a:lnTo>
                  <a:close/>
                </a:path>
              </a:pathLst>
            </a:custGeom>
            <a:solidFill>
              <a:srgbClr val="FFFFFF"/>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1030;p31">
              <a:extLst>
                <a:ext uri="{FF2B5EF4-FFF2-40B4-BE49-F238E27FC236}">
                  <a16:creationId xmlns:a16="http://schemas.microsoft.com/office/drawing/2014/main" id="{3EBD26BD-E328-35E5-5063-479D4B5ECBA8}"/>
                </a:ext>
              </a:extLst>
            </p:cNvPr>
            <p:cNvSpPr/>
            <p:nvPr/>
          </p:nvSpPr>
          <p:spPr>
            <a:xfrm>
              <a:off x="1405450" y="3724657"/>
              <a:ext cx="155661" cy="64533"/>
            </a:xfrm>
            <a:custGeom>
              <a:avLst/>
              <a:gdLst/>
              <a:ahLst/>
              <a:cxnLst/>
              <a:rect l="l" t="t" r="r" b="b"/>
              <a:pathLst>
                <a:path w="6614" h="2742" extrusionOk="0">
                  <a:moveTo>
                    <a:pt x="3161" y="1"/>
                  </a:moveTo>
                  <a:lnTo>
                    <a:pt x="2759" y="56"/>
                  </a:lnTo>
                  <a:lnTo>
                    <a:pt x="2375" y="129"/>
                  </a:lnTo>
                  <a:lnTo>
                    <a:pt x="1992" y="238"/>
                  </a:lnTo>
                  <a:lnTo>
                    <a:pt x="1608" y="366"/>
                  </a:lnTo>
                  <a:lnTo>
                    <a:pt x="1243" y="549"/>
                  </a:lnTo>
                  <a:lnTo>
                    <a:pt x="896" y="750"/>
                  </a:lnTo>
                  <a:lnTo>
                    <a:pt x="548" y="969"/>
                  </a:lnTo>
                  <a:lnTo>
                    <a:pt x="220" y="1243"/>
                  </a:lnTo>
                  <a:lnTo>
                    <a:pt x="165" y="1298"/>
                  </a:lnTo>
                  <a:lnTo>
                    <a:pt x="110" y="1371"/>
                  </a:lnTo>
                  <a:lnTo>
                    <a:pt x="37" y="1517"/>
                  </a:lnTo>
                  <a:lnTo>
                    <a:pt x="0" y="1682"/>
                  </a:lnTo>
                  <a:lnTo>
                    <a:pt x="0" y="1846"/>
                  </a:lnTo>
                  <a:lnTo>
                    <a:pt x="19" y="2029"/>
                  </a:lnTo>
                  <a:lnTo>
                    <a:pt x="55" y="2193"/>
                  </a:lnTo>
                  <a:lnTo>
                    <a:pt x="128" y="2339"/>
                  </a:lnTo>
                  <a:lnTo>
                    <a:pt x="220" y="2467"/>
                  </a:lnTo>
                  <a:lnTo>
                    <a:pt x="347" y="2595"/>
                  </a:lnTo>
                  <a:lnTo>
                    <a:pt x="494" y="2687"/>
                  </a:lnTo>
                  <a:lnTo>
                    <a:pt x="640" y="2741"/>
                  </a:lnTo>
                  <a:lnTo>
                    <a:pt x="804" y="2741"/>
                  </a:lnTo>
                  <a:lnTo>
                    <a:pt x="932" y="2705"/>
                  </a:lnTo>
                  <a:lnTo>
                    <a:pt x="1078" y="2650"/>
                  </a:lnTo>
                  <a:lnTo>
                    <a:pt x="1206" y="2577"/>
                  </a:lnTo>
                  <a:lnTo>
                    <a:pt x="1334" y="2486"/>
                  </a:lnTo>
                  <a:lnTo>
                    <a:pt x="1590" y="2303"/>
                  </a:lnTo>
                  <a:lnTo>
                    <a:pt x="1900" y="2120"/>
                  </a:lnTo>
                  <a:lnTo>
                    <a:pt x="2211" y="1992"/>
                  </a:lnTo>
                  <a:lnTo>
                    <a:pt x="2522" y="1883"/>
                  </a:lnTo>
                  <a:lnTo>
                    <a:pt x="2869" y="1791"/>
                  </a:lnTo>
                  <a:lnTo>
                    <a:pt x="3197" y="1755"/>
                  </a:lnTo>
                  <a:lnTo>
                    <a:pt x="3526" y="1737"/>
                  </a:lnTo>
                  <a:lnTo>
                    <a:pt x="3873" y="1755"/>
                  </a:lnTo>
                  <a:lnTo>
                    <a:pt x="4202" y="1810"/>
                  </a:lnTo>
                  <a:lnTo>
                    <a:pt x="4531" y="1901"/>
                  </a:lnTo>
                  <a:lnTo>
                    <a:pt x="4860" y="2011"/>
                  </a:lnTo>
                  <a:lnTo>
                    <a:pt x="5171" y="2175"/>
                  </a:lnTo>
                  <a:lnTo>
                    <a:pt x="5463" y="2358"/>
                  </a:lnTo>
                  <a:lnTo>
                    <a:pt x="5609" y="2431"/>
                  </a:lnTo>
                  <a:lnTo>
                    <a:pt x="5755" y="2467"/>
                  </a:lnTo>
                  <a:lnTo>
                    <a:pt x="5901" y="2486"/>
                  </a:lnTo>
                  <a:lnTo>
                    <a:pt x="6048" y="2467"/>
                  </a:lnTo>
                  <a:lnTo>
                    <a:pt x="6175" y="2413"/>
                  </a:lnTo>
                  <a:lnTo>
                    <a:pt x="6303" y="2321"/>
                  </a:lnTo>
                  <a:lnTo>
                    <a:pt x="6431" y="2212"/>
                  </a:lnTo>
                  <a:lnTo>
                    <a:pt x="6523" y="2084"/>
                  </a:lnTo>
                  <a:lnTo>
                    <a:pt x="6577" y="1919"/>
                  </a:lnTo>
                  <a:lnTo>
                    <a:pt x="6614" y="1755"/>
                  </a:lnTo>
                  <a:lnTo>
                    <a:pt x="6614" y="1590"/>
                  </a:lnTo>
                  <a:lnTo>
                    <a:pt x="6596" y="1426"/>
                  </a:lnTo>
                  <a:lnTo>
                    <a:pt x="6541" y="1262"/>
                  </a:lnTo>
                  <a:lnTo>
                    <a:pt x="6468" y="1115"/>
                  </a:lnTo>
                  <a:lnTo>
                    <a:pt x="6376" y="988"/>
                  </a:lnTo>
                  <a:lnTo>
                    <a:pt x="6248" y="878"/>
                  </a:lnTo>
                  <a:lnTo>
                    <a:pt x="5883" y="659"/>
                  </a:lnTo>
                  <a:lnTo>
                    <a:pt x="5499" y="458"/>
                  </a:lnTo>
                  <a:lnTo>
                    <a:pt x="5134" y="293"/>
                  </a:lnTo>
                  <a:lnTo>
                    <a:pt x="4732" y="165"/>
                  </a:lnTo>
                  <a:lnTo>
                    <a:pt x="4348" y="74"/>
                  </a:lnTo>
                  <a:lnTo>
                    <a:pt x="3947" y="19"/>
                  </a:lnTo>
                  <a:lnTo>
                    <a:pt x="3545" y="1"/>
                  </a:lnTo>
                  <a:close/>
                </a:path>
              </a:pathLst>
            </a:custGeom>
            <a:solidFill>
              <a:srgbClr val="000000"/>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1031;p31">
              <a:extLst>
                <a:ext uri="{FF2B5EF4-FFF2-40B4-BE49-F238E27FC236}">
                  <a16:creationId xmlns:a16="http://schemas.microsoft.com/office/drawing/2014/main" id="{CEBC951C-FDD0-4A17-B56A-459A344DD8B5}"/>
                </a:ext>
              </a:extLst>
            </p:cNvPr>
            <p:cNvSpPr/>
            <p:nvPr/>
          </p:nvSpPr>
          <p:spPr>
            <a:xfrm>
              <a:off x="1108343" y="3754755"/>
              <a:ext cx="176724" cy="73547"/>
            </a:xfrm>
            <a:custGeom>
              <a:avLst/>
              <a:gdLst/>
              <a:ahLst/>
              <a:cxnLst/>
              <a:rect l="l" t="t" r="r" b="b"/>
              <a:pathLst>
                <a:path w="7509" h="3125" extrusionOk="0">
                  <a:moveTo>
                    <a:pt x="4421" y="1"/>
                  </a:moveTo>
                  <a:lnTo>
                    <a:pt x="3965" y="19"/>
                  </a:lnTo>
                  <a:lnTo>
                    <a:pt x="3526" y="74"/>
                  </a:lnTo>
                  <a:lnTo>
                    <a:pt x="3070" y="147"/>
                  </a:lnTo>
                  <a:lnTo>
                    <a:pt x="2631" y="275"/>
                  </a:lnTo>
                  <a:lnTo>
                    <a:pt x="2193" y="421"/>
                  </a:lnTo>
                  <a:lnTo>
                    <a:pt x="1791" y="604"/>
                  </a:lnTo>
                  <a:lnTo>
                    <a:pt x="1370" y="805"/>
                  </a:lnTo>
                  <a:lnTo>
                    <a:pt x="987" y="1060"/>
                  </a:lnTo>
                  <a:lnTo>
                    <a:pt x="603" y="1334"/>
                  </a:lnTo>
                  <a:lnTo>
                    <a:pt x="256" y="1645"/>
                  </a:lnTo>
                  <a:lnTo>
                    <a:pt x="146" y="1773"/>
                  </a:lnTo>
                  <a:lnTo>
                    <a:pt x="55" y="1919"/>
                  </a:lnTo>
                  <a:lnTo>
                    <a:pt x="19" y="2084"/>
                  </a:lnTo>
                  <a:lnTo>
                    <a:pt x="0" y="2248"/>
                  </a:lnTo>
                  <a:lnTo>
                    <a:pt x="19" y="2412"/>
                  </a:lnTo>
                  <a:lnTo>
                    <a:pt x="55" y="2577"/>
                  </a:lnTo>
                  <a:lnTo>
                    <a:pt x="128" y="2741"/>
                  </a:lnTo>
                  <a:lnTo>
                    <a:pt x="238" y="2869"/>
                  </a:lnTo>
                  <a:lnTo>
                    <a:pt x="366" y="2979"/>
                  </a:lnTo>
                  <a:lnTo>
                    <a:pt x="512" y="3070"/>
                  </a:lnTo>
                  <a:lnTo>
                    <a:pt x="676" y="3107"/>
                  </a:lnTo>
                  <a:lnTo>
                    <a:pt x="841" y="3125"/>
                  </a:lnTo>
                  <a:lnTo>
                    <a:pt x="1023" y="3125"/>
                  </a:lnTo>
                  <a:lnTo>
                    <a:pt x="1170" y="3070"/>
                  </a:lnTo>
                  <a:lnTo>
                    <a:pt x="1334" y="2997"/>
                  </a:lnTo>
                  <a:lnTo>
                    <a:pt x="1462" y="2887"/>
                  </a:lnTo>
                  <a:lnTo>
                    <a:pt x="1772" y="2650"/>
                  </a:lnTo>
                  <a:lnTo>
                    <a:pt x="2083" y="2431"/>
                  </a:lnTo>
                  <a:lnTo>
                    <a:pt x="2412" y="2230"/>
                  </a:lnTo>
                  <a:lnTo>
                    <a:pt x="2759" y="2084"/>
                  </a:lnTo>
                  <a:lnTo>
                    <a:pt x="3124" y="1956"/>
                  </a:lnTo>
                  <a:lnTo>
                    <a:pt x="3508" y="1864"/>
                  </a:lnTo>
                  <a:lnTo>
                    <a:pt x="3873" y="1791"/>
                  </a:lnTo>
                  <a:lnTo>
                    <a:pt x="4257" y="1755"/>
                  </a:lnTo>
                  <a:lnTo>
                    <a:pt x="4659" y="1755"/>
                  </a:lnTo>
                  <a:lnTo>
                    <a:pt x="5043" y="1791"/>
                  </a:lnTo>
                  <a:lnTo>
                    <a:pt x="5426" y="1846"/>
                  </a:lnTo>
                  <a:lnTo>
                    <a:pt x="5810" y="1956"/>
                  </a:lnTo>
                  <a:lnTo>
                    <a:pt x="6139" y="2065"/>
                  </a:lnTo>
                  <a:lnTo>
                    <a:pt x="6303" y="2120"/>
                  </a:lnTo>
                  <a:lnTo>
                    <a:pt x="6468" y="2157"/>
                  </a:lnTo>
                  <a:lnTo>
                    <a:pt x="6632" y="2193"/>
                  </a:lnTo>
                  <a:lnTo>
                    <a:pt x="6796" y="2175"/>
                  </a:lnTo>
                  <a:lnTo>
                    <a:pt x="6961" y="2138"/>
                  </a:lnTo>
                  <a:lnTo>
                    <a:pt x="7052" y="2102"/>
                  </a:lnTo>
                  <a:lnTo>
                    <a:pt x="7125" y="2065"/>
                  </a:lnTo>
                  <a:lnTo>
                    <a:pt x="7217" y="2010"/>
                  </a:lnTo>
                  <a:lnTo>
                    <a:pt x="7271" y="1937"/>
                  </a:lnTo>
                  <a:lnTo>
                    <a:pt x="7399" y="1791"/>
                  </a:lnTo>
                  <a:lnTo>
                    <a:pt x="7454" y="1645"/>
                  </a:lnTo>
                  <a:lnTo>
                    <a:pt x="7509" y="1481"/>
                  </a:lnTo>
                  <a:lnTo>
                    <a:pt x="7509" y="1298"/>
                  </a:lnTo>
                  <a:lnTo>
                    <a:pt x="7491" y="1134"/>
                  </a:lnTo>
                  <a:lnTo>
                    <a:pt x="7436" y="969"/>
                  </a:lnTo>
                  <a:lnTo>
                    <a:pt x="7363" y="805"/>
                  </a:lnTo>
                  <a:lnTo>
                    <a:pt x="7253" y="677"/>
                  </a:lnTo>
                  <a:lnTo>
                    <a:pt x="7180" y="640"/>
                  </a:lnTo>
                  <a:lnTo>
                    <a:pt x="7107" y="585"/>
                  </a:lnTo>
                  <a:lnTo>
                    <a:pt x="6669" y="403"/>
                  </a:lnTo>
                  <a:lnTo>
                    <a:pt x="6230" y="257"/>
                  </a:lnTo>
                  <a:lnTo>
                    <a:pt x="5792" y="147"/>
                  </a:lnTo>
                  <a:lnTo>
                    <a:pt x="5335" y="74"/>
                  </a:lnTo>
                  <a:lnTo>
                    <a:pt x="4878" y="19"/>
                  </a:lnTo>
                  <a:lnTo>
                    <a:pt x="4421" y="1"/>
                  </a:lnTo>
                  <a:close/>
                </a:path>
              </a:pathLst>
            </a:custGeom>
            <a:solidFill>
              <a:srgbClr val="000000"/>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1032;p31">
              <a:extLst>
                <a:ext uri="{FF2B5EF4-FFF2-40B4-BE49-F238E27FC236}">
                  <a16:creationId xmlns:a16="http://schemas.microsoft.com/office/drawing/2014/main" id="{88C9F85F-2B02-0532-1113-E3A8DD7EF315}"/>
                </a:ext>
              </a:extLst>
            </p:cNvPr>
            <p:cNvSpPr/>
            <p:nvPr/>
          </p:nvSpPr>
          <p:spPr>
            <a:xfrm>
              <a:off x="1274319" y="4028232"/>
              <a:ext cx="174159" cy="66228"/>
            </a:xfrm>
            <a:custGeom>
              <a:avLst/>
              <a:gdLst/>
              <a:ahLst/>
              <a:cxnLst/>
              <a:rect l="l" t="t" r="r" b="b"/>
              <a:pathLst>
                <a:path w="7400" h="2814" extrusionOk="0">
                  <a:moveTo>
                    <a:pt x="822" y="0"/>
                  </a:moveTo>
                  <a:lnTo>
                    <a:pt x="676" y="18"/>
                  </a:lnTo>
                  <a:lnTo>
                    <a:pt x="530" y="55"/>
                  </a:lnTo>
                  <a:lnTo>
                    <a:pt x="384" y="110"/>
                  </a:lnTo>
                  <a:lnTo>
                    <a:pt x="256" y="201"/>
                  </a:lnTo>
                  <a:lnTo>
                    <a:pt x="146" y="329"/>
                  </a:lnTo>
                  <a:lnTo>
                    <a:pt x="73" y="457"/>
                  </a:lnTo>
                  <a:lnTo>
                    <a:pt x="37" y="603"/>
                  </a:lnTo>
                  <a:lnTo>
                    <a:pt x="0" y="749"/>
                  </a:lnTo>
                  <a:lnTo>
                    <a:pt x="19" y="895"/>
                  </a:lnTo>
                  <a:lnTo>
                    <a:pt x="55" y="1041"/>
                  </a:lnTo>
                  <a:lnTo>
                    <a:pt x="110" y="1169"/>
                  </a:lnTo>
                  <a:lnTo>
                    <a:pt x="201" y="1297"/>
                  </a:lnTo>
                  <a:lnTo>
                    <a:pt x="384" y="1480"/>
                  </a:lnTo>
                  <a:lnTo>
                    <a:pt x="567" y="1644"/>
                  </a:lnTo>
                  <a:lnTo>
                    <a:pt x="768" y="1790"/>
                  </a:lnTo>
                  <a:lnTo>
                    <a:pt x="1005" y="1955"/>
                  </a:lnTo>
                  <a:lnTo>
                    <a:pt x="1243" y="2101"/>
                  </a:lnTo>
                  <a:lnTo>
                    <a:pt x="1498" y="2229"/>
                  </a:lnTo>
                  <a:lnTo>
                    <a:pt x="1772" y="2357"/>
                  </a:lnTo>
                  <a:lnTo>
                    <a:pt x="2065" y="2466"/>
                  </a:lnTo>
                  <a:lnTo>
                    <a:pt x="2357" y="2558"/>
                  </a:lnTo>
                  <a:lnTo>
                    <a:pt x="2668" y="2631"/>
                  </a:lnTo>
                  <a:lnTo>
                    <a:pt x="2996" y="2704"/>
                  </a:lnTo>
                  <a:lnTo>
                    <a:pt x="3307" y="2759"/>
                  </a:lnTo>
                  <a:lnTo>
                    <a:pt x="3654" y="2795"/>
                  </a:lnTo>
                  <a:lnTo>
                    <a:pt x="3983" y="2814"/>
                  </a:lnTo>
                  <a:lnTo>
                    <a:pt x="4330" y="2795"/>
                  </a:lnTo>
                  <a:lnTo>
                    <a:pt x="4677" y="2777"/>
                  </a:lnTo>
                  <a:lnTo>
                    <a:pt x="4969" y="2722"/>
                  </a:lnTo>
                  <a:lnTo>
                    <a:pt x="5280" y="2667"/>
                  </a:lnTo>
                  <a:lnTo>
                    <a:pt x="5572" y="2594"/>
                  </a:lnTo>
                  <a:lnTo>
                    <a:pt x="5883" y="2503"/>
                  </a:lnTo>
                  <a:lnTo>
                    <a:pt x="6175" y="2375"/>
                  </a:lnTo>
                  <a:lnTo>
                    <a:pt x="6468" y="2247"/>
                  </a:lnTo>
                  <a:lnTo>
                    <a:pt x="6760" y="2083"/>
                  </a:lnTo>
                  <a:lnTo>
                    <a:pt x="7052" y="1900"/>
                  </a:lnTo>
                  <a:lnTo>
                    <a:pt x="7180" y="1809"/>
                  </a:lnTo>
                  <a:lnTo>
                    <a:pt x="7271" y="1681"/>
                  </a:lnTo>
                  <a:lnTo>
                    <a:pt x="7344" y="1553"/>
                  </a:lnTo>
                  <a:lnTo>
                    <a:pt x="7381" y="1407"/>
                  </a:lnTo>
                  <a:lnTo>
                    <a:pt x="7399" y="1261"/>
                  </a:lnTo>
                  <a:lnTo>
                    <a:pt x="7381" y="1114"/>
                  </a:lnTo>
                  <a:lnTo>
                    <a:pt x="7344" y="968"/>
                  </a:lnTo>
                  <a:lnTo>
                    <a:pt x="7271" y="822"/>
                  </a:lnTo>
                  <a:lnTo>
                    <a:pt x="7162" y="713"/>
                  </a:lnTo>
                  <a:lnTo>
                    <a:pt x="7052" y="621"/>
                  </a:lnTo>
                  <a:lnTo>
                    <a:pt x="6906" y="548"/>
                  </a:lnTo>
                  <a:lnTo>
                    <a:pt x="6778" y="512"/>
                  </a:lnTo>
                  <a:lnTo>
                    <a:pt x="6632" y="493"/>
                  </a:lnTo>
                  <a:lnTo>
                    <a:pt x="6468" y="512"/>
                  </a:lnTo>
                  <a:lnTo>
                    <a:pt x="6321" y="548"/>
                  </a:lnTo>
                  <a:lnTo>
                    <a:pt x="6194" y="621"/>
                  </a:lnTo>
                  <a:lnTo>
                    <a:pt x="6011" y="731"/>
                  </a:lnTo>
                  <a:lnTo>
                    <a:pt x="5846" y="822"/>
                  </a:lnTo>
                  <a:lnTo>
                    <a:pt x="5481" y="987"/>
                  </a:lnTo>
                  <a:lnTo>
                    <a:pt x="5116" y="1114"/>
                  </a:lnTo>
                  <a:lnTo>
                    <a:pt x="4769" y="1188"/>
                  </a:lnTo>
                  <a:lnTo>
                    <a:pt x="4403" y="1242"/>
                  </a:lnTo>
                  <a:lnTo>
                    <a:pt x="4038" y="1261"/>
                  </a:lnTo>
                  <a:lnTo>
                    <a:pt x="3691" y="1242"/>
                  </a:lnTo>
                  <a:lnTo>
                    <a:pt x="3344" y="1206"/>
                  </a:lnTo>
                  <a:lnTo>
                    <a:pt x="3015" y="1133"/>
                  </a:lnTo>
                  <a:lnTo>
                    <a:pt x="2704" y="1041"/>
                  </a:lnTo>
                  <a:lnTo>
                    <a:pt x="2430" y="932"/>
                  </a:lnTo>
                  <a:lnTo>
                    <a:pt x="2156" y="822"/>
                  </a:lnTo>
                  <a:lnTo>
                    <a:pt x="1900" y="694"/>
                  </a:lnTo>
                  <a:lnTo>
                    <a:pt x="1699" y="548"/>
                  </a:lnTo>
                  <a:lnTo>
                    <a:pt x="1498" y="402"/>
                  </a:lnTo>
                  <a:lnTo>
                    <a:pt x="1352" y="256"/>
                  </a:lnTo>
                  <a:lnTo>
                    <a:pt x="1243" y="164"/>
                  </a:lnTo>
                  <a:lnTo>
                    <a:pt x="1096" y="73"/>
                  </a:lnTo>
                  <a:lnTo>
                    <a:pt x="969" y="37"/>
                  </a:lnTo>
                  <a:lnTo>
                    <a:pt x="822" y="0"/>
                  </a:lnTo>
                  <a:close/>
                </a:path>
              </a:pathLst>
            </a:custGeom>
            <a:solidFill>
              <a:srgbClr val="C16B5B"/>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1033;p31">
              <a:extLst>
                <a:ext uri="{FF2B5EF4-FFF2-40B4-BE49-F238E27FC236}">
                  <a16:creationId xmlns:a16="http://schemas.microsoft.com/office/drawing/2014/main" id="{6EF36768-CD0F-B27F-2FEB-FA00071EA866}"/>
                </a:ext>
              </a:extLst>
            </p:cNvPr>
            <p:cNvSpPr/>
            <p:nvPr/>
          </p:nvSpPr>
          <p:spPr>
            <a:xfrm>
              <a:off x="1366764" y="3940069"/>
              <a:ext cx="54626" cy="45611"/>
            </a:xfrm>
            <a:custGeom>
              <a:avLst/>
              <a:gdLst/>
              <a:ahLst/>
              <a:cxnLst/>
              <a:rect l="l" t="t" r="r" b="b"/>
              <a:pathLst>
                <a:path w="2321" h="1938" extrusionOk="0">
                  <a:moveTo>
                    <a:pt x="1224" y="1"/>
                  </a:moveTo>
                  <a:lnTo>
                    <a:pt x="1041" y="19"/>
                  </a:lnTo>
                  <a:lnTo>
                    <a:pt x="859" y="74"/>
                  </a:lnTo>
                  <a:lnTo>
                    <a:pt x="676" y="147"/>
                  </a:lnTo>
                  <a:lnTo>
                    <a:pt x="475" y="238"/>
                  </a:lnTo>
                  <a:lnTo>
                    <a:pt x="292" y="366"/>
                  </a:lnTo>
                  <a:lnTo>
                    <a:pt x="73" y="512"/>
                  </a:lnTo>
                  <a:lnTo>
                    <a:pt x="37" y="567"/>
                  </a:lnTo>
                  <a:lnTo>
                    <a:pt x="0" y="640"/>
                  </a:lnTo>
                  <a:lnTo>
                    <a:pt x="18" y="713"/>
                  </a:lnTo>
                  <a:lnTo>
                    <a:pt x="55" y="786"/>
                  </a:lnTo>
                  <a:lnTo>
                    <a:pt x="110" y="841"/>
                  </a:lnTo>
                  <a:lnTo>
                    <a:pt x="183" y="860"/>
                  </a:lnTo>
                  <a:lnTo>
                    <a:pt x="256" y="860"/>
                  </a:lnTo>
                  <a:lnTo>
                    <a:pt x="329" y="823"/>
                  </a:lnTo>
                  <a:lnTo>
                    <a:pt x="493" y="695"/>
                  </a:lnTo>
                  <a:lnTo>
                    <a:pt x="640" y="604"/>
                  </a:lnTo>
                  <a:lnTo>
                    <a:pt x="804" y="512"/>
                  </a:lnTo>
                  <a:lnTo>
                    <a:pt x="950" y="458"/>
                  </a:lnTo>
                  <a:lnTo>
                    <a:pt x="1096" y="403"/>
                  </a:lnTo>
                  <a:lnTo>
                    <a:pt x="1242" y="385"/>
                  </a:lnTo>
                  <a:lnTo>
                    <a:pt x="1370" y="385"/>
                  </a:lnTo>
                  <a:lnTo>
                    <a:pt x="1498" y="403"/>
                  </a:lnTo>
                  <a:lnTo>
                    <a:pt x="1626" y="439"/>
                  </a:lnTo>
                  <a:lnTo>
                    <a:pt x="1736" y="531"/>
                  </a:lnTo>
                  <a:lnTo>
                    <a:pt x="1827" y="640"/>
                  </a:lnTo>
                  <a:lnTo>
                    <a:pt x="1882" y="786"/>
                  </a:lnTo>
                  <a:lnTo>
                    <a:pt x="1918" y="969"/>
                  </a:lnTo>
                  <a:lnTo>
                    <a:pt x="1937" y="1188"/>
                  </a:lnTo>
                  <a:lnTo>
                    <a:pt x="1918" y="1426"/>
                  </a:lnTo>
                  <a:lnTo>
                    <a:pt x="1882" y="1718"/>
                  </a:lnTo>
                  <a:lnTo>
                    <a:pt x="1882" y="1791"/>
                  </a:lnTo>
                  <a:lnTo>
                    <a:pt x="1900" y="1864"/>
                  </a:lnTo>
                  <a:lnTo>
                    <a:pt x="1955" y="1919"/>
                  </a:lnTo>
                  <a:lnTo>
                    <a:pt x="2028" y="1937"/>
                  </a:lnTo>
                  <a:lnTo>
                    <a:pt x="2083" y="1937"/>
                  </a:lnTo>
                  <a:lnTo>
                    <a:pt x="2138" y="1919"/>
                  </a:lnTo>
                  <a:lnTo>
                    <a:pt x="2192" y="1883"/>
                  </a:lnTo>
                  <a:lnTo>
                    <a:pt x="2229" y="1846"/>
                  </a:lnTo>
                  <a:lnTo>
                    <a:pt x="2247" y="1773"/>
                  </a:lnTo>
                  <a:lnTo>
                    <a:pt x="2284" y="1554"/>
                  </a:lnTo>
                  <a:lnTo>
                    <a:pt x="2302" y="1335"/>
                  </a:lnTo>
                  <a:lnTo>
                    <a:pt x="2320" y="1152"/>
                  </a:lnTo>
                  <a:lnTo>
                    <a:pt x="2302" y="969"/>
                  </a:lnTo>
                  <a:lnTo>
                    <a:pt x="2284" y="823"/>
                  </a:lnTo>
                  <a:lnTo>
                    <a:pt x="2247" y="677"/>
                  </a:lnTo>
                  <a:lnTo>
                    <a:pt x="2211" y="549"/>
                  </a:lnTo>
                  <a:lnTo>
                    <a:pt x="2156" y="439"/>
                  </a:lnTo>
                  <a:lnTo>
                    <a:pt x="2101" y="348"/>
                  </a:lnTo>
                  <a:lnTo>
                    <a:pt x="2046" y="275"/>
                  </a:lnTo>
                  <a:lnTo>
                    <a:pt x="1973" y="202"/>
                  </a:lnTo>
                  <a:lnTo>
                    <a:pt x="1900" y="147"/>
                  </a:lnTo>
                  <a:lnTo>
                    <a:pt x="1736" y="56"/>
                  </a:lnTo>
                  <a:lnTo>
                    <a:pt x="1571" y="19"/>
                  </a:lnTo>
                  <a:lnTo>
                    <a:pt x="1407" y="1"/>
                  </a:lnTo>
                  <a:close/>
                </a:path>
              </a:pathLst>
            </a:custGeom>
            <a:solidFill>
              <a:srgbClr val="C16B5B"/>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1034;p31">
              <a:extLst>
                <a:ext uri="{FF2B5EF4-FFF2-40B4-BE49-F238E27FC236}">
                  <a16:creationId xmlns:a16="http://schemas.microsoft.com/office/drawing/2014/main" id="{BCFB62A8-5FB9-0AF1-A4C3-AF84028144BB}"/>
                </a:ext>
              </a:extLst>
            </p:cNvPr>
            <p:cNvSpPr/>
            <p:nvPr/>
          </p:nvSpPr>
          <p:spPr>
            <a:xfrm>
              <a:off x="626775" y="3911262"/>
              <a:ext cx="238221" cy="236078"/>
            </a:xfrm>
            <a:custGeom>
              <a:avLst/>
              <a:gdLst/>
              <a:ahLst/>
              <a:cxnLst/>
              <a:rect l="l" t="t" r="r" b="b"/>
              <a:pathLst>
                <a:path w="10122" h="10031" extrusionOk="0">
                  <a:moveTo>
                    <a:pt x="3910" y="1"/>
                  </a:moveTo>
                  <a:lnTo>
                    <a:pt x="3673" y="19"/>
                  </a:lnTo>
                  <a:lnTo>
                    <a:pt x="3435" y="19"/>
                  </a:lnTo>
                  <a:lnTo>
                    <a:pt x="3216" y="56"/>
                  </a:lnTo>
                  <a:lnTo>
                    <a:pt x="2979" y="92"/>
                  </a:lnTo>
                  <a:lnTo>
                    <a:pt x="2759" y="147"/>
                  </a:lnTo>
                  <a:lnTo>
                    <a:pt x="2540" y="220"/>
                  </a:lnTo>
                  <a:lnTo>
                    <a:pt x="2339" y="293"/>
                  </a:lnTo>
                  <a:lnTo>
                    <a:pt x="2120" y="384"/>
                  </a:lnTo>
                  <a:lnTo>
                    <a:pt x="1937" y="476"/>
                  </a:lnTo>
                  <a:lnTo>
                    <a:pt x="1736" y="585"/>
                  </a:lnTo>
                  <a:lnTo>
                    <a:pt x="1554" y="713"/>
                  </a:lnTo>
                  <a:lnTo>
                    <a:pt x="1371" y="841"/>
                  </a:lnTo>
                  <a:lnTo>
                    <a:pt x="1206" y="1006"/>
                  </a:lnTo>
                  <a:lnTo>
                    <a:pt x="1042" y="1152"/>
                  </a:lnTo>
                  <a:lnTo>
                    <a:pt x="878" y="1334"/>
                  </a:lnTo>
                  <a:lnTo>
                    <a:pt x="750" y="1499"/>
                  </a:lnTo>
                  <a:lnTo>
                    <a:pt x="622" y="1682"/>
                  </a:lnTo>
                  <a:lnTo>
                    <a:pt x="494" y="1883"/>
                  </a:lnTo>
                  <a:lnTo>
                    <a:pt x="403" y="2084"/>
                  </a:lnTo>
                  <a:lnTo>
                    <a:pt x="311" y="2284"/>
                  </a:lnTo>
                  <a:lnTo>
                    <a:pt x="220" y="2485"/>
                  </a:lnTo>
                  <a:lnTo>
                    <a:pt x="165" y="2705"/>
                  </a:lnTo>
                  <a:lnTo>
                    <a:pt x="110" y="2924"/>
                  </a:lnTo>
                  <a:lnTo>
                    <a:pt x="55" y="3143"/>
                  </a:lnTo>
                  <a:lnTo>
                    <a:pt x="37" y="3381"/>
                  </a:lnTo>
                  <a:lnTo>
                    <a:pt x="19" y="3600"/>
                  </a:lnTo>
                  <a:lnTo>
                    <a:pt x="1" y="3837"/>
                  </a:lnTo>
                  <a:lnTo>
                    <a:pt x="1" y="4075"/>
                  </a:lnTo>
                  <a:lnTo>
                    <a:pt x="19" y="4312"/>
                  </a:lnTo>
                  <a:lnTo>
                    <a:pt x="55" y="4550"/>
                  </a:lnTo>
                  <a:lnTo>
                    <a:pt x="92" y="4787"/>
                  </a:lnTo>
                  <a:lnTo>
                    <a:pt x="129" y="5025"/>
                  </a:lnTo>
                  <a:lnTo>
                    <a:pt x="202" y="5281"/>
                  </a:lnTo>
                  <a:lnTo>
                    <a:pt x="275" y="5518"/>
                  </a:lnTo>
                  <a:lnTo>
                    <a:pt x="457" y="5993"/>
                  </a:lnTo>
                  <a:lnTo>
                    <a:pt x="677" y="6468"/>
                  </a:lnTo>
                  <a:lnTo>
                    <a:pt x="805" y="6687"/>
                  </a:lnTo>
                  <a:lnTo>
                    <a:pt x="932" y="6925"/>
                  </a:lnTo>
                  <a:lnTo>
                    <a:pt x="1097" y="7144"/>
                  </a:lnTo>
                  <a:lnTo>
                    <a:pt x="1243" y="7382"/>
                  </a:lnTo>
                  <a:lnTo>
                    <a:pt x="1426" y="7601"/>
                  </a:lnTo>
                  <a:lnTo>
                    <a:pt x="1608" y="7802"/>
                  </a:lnTo>
                  <a:lnTo>
                    <a:pt x="1791" y="8021"/>
                  </a:lnTo>
                  <a:lnTo>
                    <a:pt x="2010" y="8222"/>
                  </a:lnTo>
                  <a:lnTo>
                    <a:pt x="2211" y="8405"/>
                  </a:lnTo>
                  <a:lnTo>
                    <a:pt x="2430" y="8587"/>
                  </a:lnTo>
                  <a:lnTo>
                    <a:pt x="2650" y="8770"/>
                  </a:lnTo>
                  <a:lnTo>
                    <a:pt x="2869" y="8934"/>
                  </a:lnTo>
                  <a:lnTo>
                    <a:pt x="3106" y="9081"/>
                  </a:lnTo>
                  <a:lnTo>
                    <a:pt x="3344" y="9227"/>
                  </a:lnTo>
                  <a:lnTo>
                    <a:pt x="3581" y="9355"/>
                  </a:lnTo>
                  <a:lnTo>
                    <a:pt x="3819" y="9464"/>
                  </a:lnTo>
                  <a:lnTo>
                    <a:pt x="4294" y="9665"/>
                  </a:lnTo>
                  <a:lnTo>
                    <a:pt x="4769" y="9830"/>
                  </a:lnTo>
                  <a:lnTo>
                    <a:pt x="5025" y="9884"/>
                  </a:lnTo>
                  <a:lnTo>
                    <a:pt x="5262" y="9939"/>
                  </a:lnTo>
                  <a:lnTo>
                    <a:pt x="5500" y="9976"/>
                  </a:lnTo>
                  <a:lnTo>
                    <a:pt x="5756" y="10012"/>
                  </a:lnTo>
                  <a:lnTo>
                    <a:pt x="5993" y="10031"/>
                  </a:lnTo>
                  <a:lnTo>
                    <a:pt x="6468" y="10031"/>
                  </a:lnTo>
                  <a:lnTo>
                    <a:pt x="6687" y="10012"/>
                  </a:lnTo>
                  <a:lnTo>
                    <a:pt x="6925" y="9976"/>
                  </a:lnTo>
                  <a:lnTo>
                    <a:pt x="7144" y="9939"/>
                  </a:lnTo>
                  <a:lnTo>
                    <a:pt x="7363" y="9884"/>
                  </a:lnTo>
                  <a:lnTo>
                    <a:pt x="7582" y="9830"/>
                  </a:lnTo>
                  <a:lnTo>
                    <a:pt x="7802" y="9738"/>
                  </a:lnTo>
                  <a:lnTo>
                    <a:pt x="8003" y="9665"/>
                  </a:lnTo>
                  <a:lnTo>
                    <a:pt x="8204" y="9556"/>
                  </a:lnTo>
                  <a:lnTo>
                    <a:pt x="8405" y="9446"/>
                  </a:lnTo>
                  <a:lnTo>
                    <a:pt x="8587" y="9318"/>
                  </a:lnTo>
                  <a:lnTo>
                    <a:pt x="8770" y="9190"/>
                  </a:lnTo>
                  <a:lnTo>
                    <a:pt x="8934" y="9044"/>
                  </a:lnTo>
                  <a:lnTo>
                    <a:pt x="9099" y="8880"/>
                  </a:lnTo>
                  <a:lnTo>
                    <a:pt x="9245" y="8715"/>
                  </a:lnTo>
                  <a:lnTo>
                    <a:pt x="9391" y="8533"/>
                  </a:lnTo>
                  <a:lnTo>
                    <a:pt x="9519" y="8350"/>
                  </a:lnTo>
                  <a:lnTo>
                    <a:pt x="9629" y="8149"/>
                  </a:lnTo>
                  <a:lnTo>
                    <a:pt x="9738" y="7966"/>
                  </a:lnTo>
                  <a:lnTo>
                    <a:pt x="9830" y="7747"/>
                  </a:lnTo>
                  <a:lnTo>
                    <a:pt x="9903" y="7546"/>
                  </a:lnTo>
                  <a:lnTo>
                    <a:pt x="9976" y="7327"/>
                  </a:lnTo>
                  <a:lnTo>
                    <a:pt x="10031" y="7108"/>
                  </a:lnTo>
                  <a:lnTo>
                    <a:pt x="10067" y="6888"/>
                  </a:lnTo>
                  <a:lnTo>
                    <a:pt x="10104" y="6669"/>
                  </a:lnTo>
                  <a:lnTo>
                    <a:pt x="10122" y="6432"/>
                  </a:lnTo>
                  <a:lnTo>
                    <a:pt x="10122" y="6194"/>
                  </a:lnTo>
                  <a:lnTo>
                    <a:pt x="10122" y="5957"/>
                  </a:lnTo>
                  <a:lnTo>
                    <a:pt x="10104" y="5719"/>
                  </a:lnTo>
                  <a:lnTo>
                    <a:pt x="10085" y="5482"/>
                  </a:lnTo>
                  <a:lnTo>
                    <a:pt x="10049" y="5244"/>
                  </a:lnTo>
                  <a:lnTo>
                    <a:pt x="9994" y="5007"/>
                  </a:lnTo>
                  <a:lnTo>
                    <a:pt x="9939" y="4769"/>
                  </a:lnTo>
                  <a:lnTo>
                    <a:pt x="9866" y="4532"/>
                  </a:lnTo>
                  <a:lnTo>
                    <a:pt x="9683" y="4038"/>
                  </a:lnTo>
                  <a:lnTo>
                    <a:pt x="9464" y="3582"/>
                  </a:lnTo>
                  <a:lnTo>
                    <a:pt x="9336" y="3344"/>
                  </a:lnTo>
                  <a:lnTo>
                    <a:pt x="9190" y="3107"/>
                  </a:lnTo>
                  <a:lnTo>
                    <a:pt x="9044" y="2887"/>
                  </a:lnTo>
                  <a:lnTo>
                    <a:pt x="8880" y="2668"/>
                  </a:lnTo>
                  <a:lnTo>
                    <a:pt x="8715" y="2449"/>
                  </a:lnTo>
                  <a:lnTo>
                    <a:pt x="8532" y="2230"/>
                  </a:lnTo>
                  <a:lnTo>
                    <a:pt x="8331" y="2029"/>
                  </a:lnTo>
                  <a:lnTo>
                    <a:pt x="8131" y="1828"/>
                  </a:lnTo>
                  <a:lnTo>
                    <a:pt x="7911" y="1627"/>
                  </a:lnTo>
                  <a:lnTo>
                    <a:pt x="7710" y="1444"/>
                  </a:lnTo>
                  <a:lnTo>
                    <a:pt x="7473" y="1261"/>
                  </a:lnTo>
                  <a:lnTo>
                    <a:pt x="7254" y="1097"/>
                  </a:lnTo>
                  <a:lnTo>
                    <a:pt x="7034" y="951"/>
                  </a:lnTo>
                  <a:lnTo>
                    <a:pt x="6797" y="823"/>
                  </a:lnTo>
                  <a:lnTo>
                    <a:pt x="6559" y="677"/>
                  </a:lnTo>
                  <a:lnTo>
                    <a:pt x="6322" y="567"/>
                  </a:lnTo>
                  <a:lnTo>
                    <a:pt x="5847" y="366"/>
                  </a:lnTo>
                  <a:lnTo>
                    <a:pt x="5354" y="202"/>
                  </a:lnTo>
                  <a:lnTo>
                    <a:pt x="5116" y="147"/>
                  </a:lnTo>
                  <a:lnTo>
                    <a:pt x="4860" y="92"/>
                  </a:lnTo>
                  <a:lnTo>
                    <a:pt x="4623" y="56"/>
                  </a:lnTo>
                  <a:lnTo>
                    <a:pt x="4385" y="19"/>
                  </a:lnTo>
                  <a:lnTo>
                    <a:pt x="4148" y="1"/>
                  </a:lnTo>
                  <a:close/>
                </a:path>
              </a:pathLst>
            </a:custGeom>
            <a:solidFill>
              <a:srgbClr val="F4B1A4"/>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1035;p31">
              <a:extLst>
                <a:ext uri="{FF2B5EF4-FFF2-40B4-BE49-F238E27FC236}">
                  <a16:creationId xmlns:a16="http://schemas.microsoft.com/office/drawing/2014/main" id="{1EAEEF3E-08BB-6799-CEE0-E243949BD5B2}"/>
                </a:ext>
              </a:extLst>
            </p:cNvPr>
            <p:cNvSpPr/>
            <p:nvPr/>
          </p:nvSpPr>
          <p:spPr>
            <a:xfrm>
              <a:off x="659889" y="3950831"/>
              <a:ext cx="148365" cy="145352"/>
            </a:xfrm>
            <a:custGeom>
              <a:avLst/>
              <a:gdLst/>
              <a:ahLst/>
              <a:cxnLst/>
              <a:rect l="l" t="t" r="r" b="b"/>
              <a:pathLst>
                <a:path w="6304" h="6176" extrusionOk="0">
                  <a:moveTo>
                    <a:pt x="2814" y="1"/>
                  </a:moveTo>
                  <a:lnTo>
                    <a:pt x="2430" y="19"/>
                  </a:lnTo>
                  <a:lnTo>
                    <a:pt x="2229" y="37"/>
                  </a:lnTo>
                  <a:lnTo>
                    <a:pt x="2047" y="74"/>
                  </a:lnTo>
                  <a:lnTo>
                    <a:pt x="1864" y="110"/>
                  </a:lnTo>
                  <a:lnTo>
                    <a:pt x="1681" y="165"/>
                  </a:lnTo>
                  <a:lnTo>
                    <a:pt x="1517" y="238"/>
                  </a:lnTo>
                  <a:lnTo>
                    <a:pt x="1352" y="311"/>
                  </a:lnTo>
                  <a:lnTo>
                    <a:pt x="1188" y="384"/>
                  </a:lnTo>
                  <a:lnTo>
                    <a:pt x="1042" y="476"/>
                  </a:lnTo>
                  <a:lnTo>
                    <a:pt x="859" y="622"/>
                  </a:lnTo>
                  <a:lnTo>
                    <a:pt x="695" y="768"/>
                  </a:lnTo>
                  <a:lnTo>
                    <a:pt x="548" y="914"/>
                  </a:lnTo>
                  <a:lnTo>
                    <a:pt x="421" y="1097"/>
                  </a:lnTo>
                  <a:lnTo>
                    <a:pt x="311" y="1279"/>
                  </a:lnTo>
                  <a:lnTo>
                    <a:pt x="220" y="1462"/>
                  </a:lnTo>
                  <a:lnTo>
                    <a:pt x="128" y="1645"/>
                  </a:lnTo>
                  <a:lnTo>
                    <a:pt x="73" y="1846"/>
                  </a:lnTo>
                  <a:lnTo>
                    <a:pt x="37" y="2047"/>
                  </a:lnTo>
                  <a:lnTo>
                    <a:pt x="0" y="2248"/>
                  </a:lnTo>
                  <a:lnTo>
                    <a:pt x="0" y="2467"/>
                  </a:lnTo>
                  <a:lnTo>
                    <a:pt x="19" y="2668"/>
                  </a:lnTo>
                  <a:lnTo>
                    <a:pt x="37" y="2851"/>
                  </a:lnTo>
                  <a:lnTo>
                    <a:pt x="92" y="3052"/>
                  </a:lnTo>
                  <a:lnTo>
                    <a:pt x="165" y="3234"/>
                  </a:lnTo>
                  <a:lnTo>
                    <a:pt x="256" y="3417"/>
                  </a:lnTo>
                  <a:lnTo>
                    <a:pt x="311" y="3472"/>
                  </a:lnTo>
                  <a:lnTo>
                    <a:pt x="366" y="3527"/>
                  </a:lnTo>
                  <a:lnTo>
                    <a:pt x="439" y="3563"/>
                  </a:lnTo>
                  <a:lnTo>
                    <a:pt x="494" y="3600"/>
                  </a:lnTo>
                  <a:lnTo>
                    <a:pt x="640" y="3600"/>
                  </a:lnTo>
                  <a:lnTo>
                    <a:pt x="731" y="3581"/>
                  </a:lnTo>
                  <a:lnTo>
                    <a:pt x="786" y="3545"/>
                  </a:lnTo>
                  <a:lnTo>
                    <a:pt x="859" y="3508"/>
                  </a:lnTo>
                  <a:lnTo>
                    <a:pt x="914" y="3435"/>
                  </a:lnTo>
                  <a:lnTo>
                    <a:pt x="950" y="3380"/>
                  </a:lnTo>
                  <a:lnTo>
                    <a:pt x="969" y="3307"/>
                  </a:lnTo>
                  <a:lnTo>
                    <a:pt x="987" y="3234"/>
                  </a:lnTo>
                  <a:lnTo>
                    <a:pt x="969" y="3161"/>
                  </a:lnTo>
                  <a:lnTo>
                    <a:pt x="950" y="3088"/>
                  </a:lnTo>
                  <a:lnTo>
                    <a:pt x="932" y="3015"/>
                  </a:lnTo>
                  <a:lnTo>
                    <a:pt x="859" y="2887"/>
                  </a:lnTo>
                  <a:lnTo>
                    <a:pt x="823" y="2759"/>
                  </a:lnTo>
                  <a:lnTo>
                    <a:pt x="786" y="2631"/>
                  </a:lnTo>
                  <a:lnTo>
                    <a:pt x="768" y="2503"/>
                  </a:lnTo>
                  <a:lnTo>
                    <a:pt x="768" y="2376"/>
                  </a:lnTo>
                  <a:lnTo>
                    <a:pt x="786" y="2248"/>
                  </a:lnTo>
                  <a:lnTo>
                    <a:pt x="804" y="2102"/>
                  </a:lnTo>
                  <a:lnTo>
                    <a:pt x="841" y="1974"/>
                  </a:lnTo>
                  <a:lnTo>
                    <a:pt x="896" y="1846"/>
                  </a:lnTo>
                  <a:lnTo>
                    <a:pt x="950" y="1718"/>
                  </a:lnTo>
                  <a:lnTo>
                    <a:pt x="1097" y="1499"/>
                  </a:lnTo>
                  <a:lnTo>
                    <a:pt x="1279" y="1298"/>
                  </a:lnTo>
                  <a:lnTo>
                    <a:pt x="1371" y="1206"/>
                  </a:lnTo>
                  <a:lnTo>
                    <a:pt x="1480" y="1133"/>
                  </a:lnTo>
                  <a:lnTo>
                    <a:pt x="1645" y="1024"/>
                  </a:lnTo>
                  <a:lnTo>
                    <a:pt x="1846" y="932"/>
                  </a:lnTo>
                  <a:lnTo>
                    <a:pt x="2047" y="859"/>
                  </a:lnTo>
                  <a:lnTo>
                    <a:pt x="2266" y="823"/>
                  </a:lnTo>
                  <a:lnTo>
                    <a:pt x="2503" y="786"/>
                  </a:lnTo>
                  <a:lnTo>
                    <a:pt x="2723" y="768"/>
                  </a:lnTo>
                  <a:lnTo>
                    <a:pt x="2960" y="786"/>
                  </a:lnTo>
                  <a:lnTo>
                    <a:pt x="3216" y="823"/>
                  </a:lnTo>
                  <a:lnTo>
                    <a:pt x="3070" y="914"/>
                  </a:lnTo>
                  <a:lnTo>
                    <a:pt x="2924" y="1024"/>
                  </a:lnTo>
                  <a:lnTo>
                    <a:pt x="2796" y="1133"/>
                  </a:lnTo>
                  <a:lnTo>
                    <a:pt x="2686" y="1279"/>
                  </a:lnTo>
                  <a:lnTo>
                    <a:pt x="2540" y="1480"/>
                  </a:lnTo>
                  <a:lnTo>
                    <a:pt x="2449" y="1681"/>
                  </a:lnTo>
                  <a:lnTo>
                    <a:pt x="2357" y="1919"/>
                  </a:lnTo>
                  <a:lnTo>
                    <a:pt x="2302" y="2156"/>
                  </a:lnTo>
                  <a:lnTo>
                    <a:pt x="2284" y="2394"/>
                  </a:lnTo>
                  <a:lnTo>
                    <a:pt x="2266" y="2631"/>
                  </a:lnTo>
                  <a:lnTo>
                    <a:pt x="2302" y="2869"/>
                  </a:lnTo>
                  <a:lnTo>
                    <a:pt x="2339" y="3106"/>
                  </a:lnTo>
                  <a:lnTo>
                    <a:pt x="2375" y="3161"/>
                  </a:lnTo>
                  <a:lnTo>
                    <a:pt x="2412" y="3216"/>
                  </a:lnTo>
                  <a:lnTo>
                    <a:pt x="2449" y="3271"/>
                  </a:lnTo>
                  <a:lnTo>
                    <a:pt x="2503" y="3326"/>
                  </a:lnTo>
                  <a:lnTo>
                    <a:pt x="2558" y="3344"/>
                  </a:lnTo>
                  <a:lnTo>
                    <a:pt x="2631" y="3362"/>
                  </a:lnTo>
                  <a:lnTo>
                    <a:pt x="2686" y="3380"/>
                  </a:lnTo>
                  <a:lnTo>
                    <a:pt x="2759" y="3380"/>
                  </a:lnTo>
                  <a:lnTo>
                    <a:pt x="2832" y="3362"/>
                  </a:lnTo>
                  <a:lnTo>
                    <a:pt x="2905" y="3344"/>
                  </a:lnTo>
                  <a:lnTo>
                    <a:pt x="2960" y="3307"/>
                  </a:lnTo>
                  <a:lnTo>
                    <a:pt x="3015" y="3253"/>
                  </a:lnTo>
                  <a:lnTo>
                    <a:pt x="3051" y="3179"/>
                  </a:lnTo>
                  <a:lnTo>
                    <a:pt x="3088" y="3125"/>
                  </a:lnTo>
                  <a:lnTo>
                    <a:pt x="3106" y="3052"/>
                  </a:lnTo>
                  <a:lnTo>
                    <a:pt x="3106" y="2960"/>
                  </a:lnTo>
                  <a:lnTo>
                    <a:pt x="3088" y="2887"/>
                  </a:lnTo>
                  <a:lnTo>
                    <a:pt x="3070" y="2741"/>
                  </a:lnTo>
                  <a:lnTo>
                    <a:pt x="3051" y="2595"/>
                  </a:lnTo>
                  <a:lnTo>
                    <a:pt x="3051" y="2430"/>
                  </a:lnTo>
                  <a:lnTo>
                    <a:pt x="3070" y="2284"/>
                  </a:lnTo>
                  <a:lnTo>
                    <a:pt x="3106" y="2138"/>
                  </a:lnTo>
                  <a:lnTo>
                    <a:pt x="3161" y="1992"/>
                  </a:lnTo>
                  <a:lnTo>
                    <a:pt x="3216" y="1864"/>
                  </a:lnTo>
                  <a:lnTo>
                    <a:pt x="3307" y="1736"/>
                  </a:lnTo>
                  <a:lnTo>
                    <a:pt x="3399" y="1627"/>
                  </a:lnTo>
                  <a:lnTo>
                    <a:pt x="3508" y="1535"/>
                  </a:lnTo>
                  <a:lnTo>
                    <a:pt x="3636" y="1444"/>
                  </a:lnTo>
                  <a:lnTo>
                    <a:pt x="3764" y="1389"/>
                  </a:lnTo>
                  <a:lnTo>
                    <a:pt x="3910" y="1334"/>
                  </a:lnTo>
                  <a:lnTo>
                    <a:pt x="4074" y="1279"/>
                  </a:lnTo>
                  <a:lnTo>
                    <a:pt x="4221" y="1243"/>
                  </a:lnTo>
                  <a:lnTo>
                    <a:pt x="4367" y="1225"/>
                  </a:lnTo>
                  <a:lnTo>
                    <a:pt x="4549" y="1353"/>
                  </a:lnTo>
                  <a:lnTo>
                    <a:pt x="4696" y="1499"/>
                  </a:lnTo>
                  <a:lnTo>
                    <a:pt x="4769" y="1590"/>
                  </a:lnTo>
                  <a:lnTo>
                    <a:pt x="4824" y="1681"/>
                  </a:lnTo>
                  <a:lnTo>
                    <a:pt x="4878" y="1791"/>
                  </a:lnTo>
                  <a:lnTo>
                    <a:pt x="4915" y="1901"/>
                  </a:lnTo>
                  <a:lnTo>
                    <a:pt x="4951" y="2010"/>
                  </a:lnTo>
                  <a:lnTo>
                    <a:pt x="4951" y="2102"/>
                  </a:lnTo>
                  <a:lnTo>
                    <a:pt x="4951" y="2211"/>
                  </a:lnTo>
                  <a:lnTo>
                    <a:pt x="4933" y="2303"/>
                  </a:lnTo>
                  <a:lnTo>
                    <a:pt x="4897" y="2412"/>
                  </a:lnTo>
                  <a:lnTo>
                    <a:pt x="4860" y="2503"/>
                  </a:lnTo>
                  <a:lnTo>
                    <a:pt x="4732" y="2668"/>
                  </a:lnTo>
                  <a:lnTo>
                    <a:pt x="4586" y="2851"/>
                  </a:lnTo>
                  <a:lnTo>
                    <a:pt x="4422" y="3015"/>
                  </a:lnTo>
                  <a:lnTo>
                    <a:pt x="4239" y="3198"/>
                  </a:lnTo>
                  <a:lnTo>
                    <a:pt x="4074" y="3399"/>
                  </a:lnTo>
                  <a:lnTo>
                    <a:pt x="3910" y="3618"/>
                  </a:lnTo>
                  <a:lnTo>
                    <a:pt x="3837" y="3746"/>
                  </a:lnTo>
                  <a:lnTo>
                    <a:pt x="3764" y="3855"/>
                  </a:lnTo>
                  <a:lnTo>
                    <a:pt x="3727" y="3983"/>
                  </a:lnTo>
                  <a:lnTo>
                    <a:pt x="3691" y="4111"/>
                  </a:lnTo>
                  <a:lnTo>
                    <a:pt x="3636" y="4367"/>
                  </a:lnTo>
                  <a:lnTo>
                    <a:pt x="3636" y="4623"/>
                  </a:lnTo>
                  <a:lnTo>
                    <a:pt x="3673" y="4878"/>
                  </a:lnTo>
                  <a:lnTo>
                    <a:pt x="3746" y="5134"/>
                  </a:lnTo>
                  <a:lnTo>
                    <a:pt x="3855" y="5372"/>
                  </a:lnTo>
                  <a:lnTo>
                    <a:pt x="4001" y="5573"/>
                  </a:lnTo>
                  <a:lnTo>
                    <a:pt x="4093" y="5682"/>
                  </a:lnTo>
                  <a:lnTo>
                    <a:pt x="4184" y="5774"/>
                  </a:lnTo>
                  <a:lnTo>
                    <a:pt x="4330" y="5865"/>
                  </a:lnTo>
                  <a:lnTo>
                    <a:pt x="4476" y="5956"/>
                  </a:lnTo>
                  <a:lnTo>
                    <a:pt x="4623" y="6048"/>
                  </a:lnTo>
                  <a:lnTo>
                    <a:pt x="4787" y="6103"/>
                  </a:lnTo>
                  <a:lnTo>
                    <a:pt x="4951" y="6139"/>
                  </a:lnTo>
                  <a:lnTo>
                    <a:pt x="5116" y="6157"/>
                  </a:lnTo>
                  <a:lnTo>
                    <a:pt x="5299" y="6176"/>
                  </a:lnTo>
                  <a:lnTo>
                    <a:pt x="5463" y="6157"/>
                  </a:lnTo>
                  <a:lnTo>
                    <a:pt x="5646" y="6139"/>
                  </a:lnTo>
                  <a:lnTo>
                    <a:pt x="5810" y="6084"/>
                  </a:lnTo>
                  <a:lnTo>
                    <a:pt x="5974" y="6029"/>
                  </a:lnTo>
                  <a:lnTo>
                    <a:pt x="6121" y="5938"/>
                  </a:lnTo>
                  <a:lnTo>
                    <a:pt x="6194" y="5902"/>
                  </a:lnTo>
                  <a:lnTo>
                    <a:pt x="6230" y="5847"/>
                  </a:lnTo>
                  <a:lnTo>
                    <a:pt x="6267" y="5774"/>
                  </a:lnTo>
                  <a:lnTo>
                    <a:pt x="6303" y="5701"/>
                  </a:lnTo>
                  <a:lnTo>
                    <a:pt x="6303" y="5628"/>
                  </a:lnTo>
                  <a:lnTo>
                    <a:pt x="6303" y="5554"/>
                  </a:lnTo>
                  <a:lnTo>
                    <a:pt x="6285" y="5481"/>
                  </a:lnTo>
                  <a:lnTo>
                    <a:pt x="6249" y="5408"/>
                  </a:lnTo>
                  <a:lnTo>
                    <a:pt x="6212" y="5353"/>
                  </a:lnTo>
                  <a:lnTo>
                    <a:pt x="6157" y="5299"/>
                  </a:lnTo>
                  <a:lnTo>
                    <a:pt x="6084" y="5262"/>
                  </a:lnTo>
                  <a:lnTo>
                    <a:pt x="6011" y="5244"/>
                  </a:lnTo>
                  <a:lnTo>
                    <a:pt x="5938" y="5226"/>
                  </a:lnTo>
                  <a:lnTo>
                    <a:pt x="5865" y="5226"/>
                  </a:lnTo>
                  <a:lnTo>
                    <a:pt x="5792" y="5244"/>
                  </a:lnTo>
                  <a:lnTo>
                    <a:pt x="5719" y="5280"/>
                  </a:lnTo>
                  <a:lnTo>
                    <a:pt x="5609" y="5335"/>
                  </a:lnTo>
                  <a:lnTo>
                    <a:pt x="5463" y="5372"/>
                  </a:lnTo>
                  <a:lnTo>
                    <a:pt x="5335" y="5390"/>
                  </a:lnTo>
                  <a:lnTo>
                    <a:pt x="5189" y="5390"/>
                  </a:lnTo>
                  <a:lnTo>
                    <a:pt x="5061" y="5372"/>
                  </a:lnTo>
                  <a:lnTo>
                    <a:pt x="4933" y="5335"/>
                  </a:lnTo>
                  <a:lnTo>
                    <a:pt x="4805" y="5262"/>
                  </a:lnTo>
                  <a:lnTo>
                    <a:pt x="4696" y="5189"/>
                  </a:lnTo>
                  <a:lnTo>
                    <a:pt x="4604" y="5079"/>
                  </a:lnTo>
                  <a:lnTo>
                    <a:pt x="4531" y="4970"/>
                  </a:lnTo>
                  <a:lnTo>
                    <a:pt x="4476" y="4842"/>
                  </a:lnTo>
                  <a:lnTo>
                    <a:pt x="4440" y="4714"/>
                  </a:lnTo>
                  <a:lnTo>
                    <a:pt x="4403" y="4586"/>
                  </a:lnTo>
                  <a:lnTo>
                    <a:pt x="4422" y="4440"/>
                  </a:lnTo>
                  <a:lnTo>
                    <a:pt x="4440" y="4312"/>
                  </a:lnTo>
                  <a:lnTo>
                    <a:pt x="4476" y="4184"/>
                  </a:lnTo>
                  <a:lnTo>
                    <a:pt x="4568" y="4020"/>
                  </a:lnTo>
                  <a:lnTo>
                    <a:pt x="4677" y="3874"/>
                  </a:lnTo>
                  <a:lnTo>
                    <a:pt x="4970" y="3563"/>
                  </a:lnTo>
                  <a:lnTo>
                    <a:pt x="5189" y="3344"/>
                  </a:lnTo>
                  <a:lnTo>
                    <a:pt x="5390" y="3106"/>
                  </a:lnTo>
                  <a:lnTo>
                    <a:pt x="5481" y="2960"/>
                  </a:lnTo>
                  <a:lnTo>
                    <a:pt x="5554" y="2832"/>
                  </a:lnTo>
                  <a:lnTo>
                    <a:pt x="5627" y="2668"/>
                  </a:lnTo>
                  <a:lnTo>
                    <a:pt x="5682" y="2503"/>
                  </a:lnTo>
                  <a:lnTo>
                    <a:pt x="5719" y="2321"/>
                  </a:lnTo>
                  <a:lnTo>
                    <a:pt x="5737" y="2120"/>
                  </a:lnTo>
                  <a:lnTo>
                    <a:pt x="5719" y="1919"/>
                  </a:lnTo>
                  <a:lnTo>
                    <a:pt x="5664" y="1718"/>
                  </a:lnTo>
                  <a:lnTo>
                    <a:pt x="5609" y="1517"/>
                  </a:lnTo>
                  <a:lnTo>
                    <a:pt x="5518" y="1334"/>
                  </a:lnTo>
                  <a:lnTo>
                    <a:pt x="5408" y="1152"/>
                  </a:lnTo>
                  <a:lnTo>
                    <a:pt x="5262" y="987"/>
                  </a:lnTo>
                  <a:lnTo>
                    <a:pt x="5152" y="859"/>
                  </a:lnTo>
                  <a:lnTo>
                    <a:pt x="5024" y="750"/>
                  </a:lnTo>
                  <a:lnTo>
                    <a:pt x="4897" y="640"/>
                  </a:lnTo>
                  <a:lnTo>
                    <a:pt x="4750" y="549"/>
                  </a:lnTo>
                  <a:lnTo>
                    <a:pt x="4586" y="457"/>
                  </a:lnTo>
                  <a:lnTo>
                    <a:pt x="4403" y="366"/>
                  </a:lnTo>
                  <a:lnTo>
                    <a:pt x="4038" y="220"/>
                  </a:lnTo>
                  <a:lnTo>
                    <a:pt x="3618" y="92"/>
                  </a:lnTo>
                  <a:lnTo>
                    <a:pt x="3216" y="19"/>
                  </a:lnTo>
                  <a:lnTo>
                    <a:pt x="2814" y="1"/>
                  </a:lnTo>
                  <a:close/>
                </a:path>
              </a:pathLst>
            </a:custGeom>
            <a:solidFill>
              <a:srgbClr val="C16B5B"/>
            </a:solidFill>
            <a:ln>
              <a:noFill/>
            </a:ln>
          </p:spPr>
          <p:txBody>
            <a:bodyPr spcFirstLastPara="1" wrap="square" lIns="137138" tIns="137138" rIns="137138" bIns="13713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3716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cs typeface="Arial"/>
                <a:sym typeface="Arial"/>
              </a:endParaRPr>
            </a:p>
          </p:txBody>
        </p:sp>
      </p:grpSp>
      <p:sp>
        <p:nvSpPr>
          <p:cNvPr id="60" name="TextBox 59">
            <a:extLst>
              <a:ext uri="{FF2B5EF4-FFF2-40B4-BE49-F238E27FC236}">
                <a16:creationId xmlns:a16="http://schemas.microsoft.com/office/drawing/2014/main" id="{AAB96E30-7737-8583-D020-F2CF55DF6F54}"/>
              </a:ext>
            </a:extLst>
          </p:cNvPr>
          <p:cNvSpPr txBox="1"/>
          <p:nvPr/>
        </p:nvSpPr>
        <p:spPr>
          <a:xfrm>
            <a:off x="3102279" y="1959437"/>
            <a:ext cx="6010621" cy="2585323"/>
          </a:xfrm>
          <a:prstGeom prst="rect">
            <a:avLst/>
          </a:prstGeom>
          <a:noFill/>
        </p:spPr>
        <p:txBody>
          <a:bodyPr wrap="square">
            <a:spAutoFit/>
          </a:bodyPr>
          <a:lstStyle/>
          <a:p>
            <a:pPr algn="ctr"/>
            <a:r>
              <a:rPr lang="vi-VN" sz="5400" dirty="0">
                <a:latin typeface="Times New Roman" panose="02020603050405020304" pitchFamily="18" charset="0"/>
                <a:cs typeface="Times New Roman" panose="02020603050405020304" pitchFamily="18" charset="0"/>
              </a:rPr>
              <a:t>Hs xem video và chia sẻ cảm nghĩ của bản thân</a:t>
            </a:r>
            <a:endParaRPr lang="en-SG"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72356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0"/>
                                        </p:tgtEl>
                                        <p:attrNameLst>
                                          <p:attrName>style.visibility</p:attrName>
                                        </p:attrNameLst>
                                      </p:cBhvr>
                                      <p:to>
                                        <p:strVal val="visible"/>
                                      </p:to>
                                    </p:set>
                                    <p:anim calcmode="lin" valueType="num">
                                      <p:cBhvr additive="base">
                                        <p:cTn id="15" dur="500" fill="hold"/>
                                        <p:tgtEl>
                                          <p:spTgt spid="60"/>
                                        </p:tgtEl>
                                        <p:attrNameLst>
                                          <p:attrName>ppt_x</p:attrName>
                                        </p:attrNameLst>
                                      </p:cBhvr>
                                      <p:tavLst>
                                        <p:tav tm="0">
                                          <p:val>
                                            <p:strVal val="#ppt_x"/>
                                          </p:val>
                                        </p:tav>
                                        <p:tav tm="100000">
                                          <p:val>
                                            <p:strVal val="#ppt_x"/>
                                          </p:val>
                                        </p:tav>
                                      </p:tavLst>
                                    </p:anim>
                                    <p:anim calcmode="lin" valueType="num">
                                      <p:cBhvr additive="base">
                                        <p:cTn id="16"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258D001-370C-5984-31B3-00038784886F}"/>
              </a:ext>
            </a:extLst>
          </p:cNvPr>
          <p:cNvGrpSpPr/>
          <p:nvPr/>
        </p:nvGrpSpPr>
        <p:grpSpPr>
          <a:xfrm>
            <a:off x="-1" y="5045066"/>
            <a:ext cx="12192001" cy="1812935"/>
            <a:chOff x="-1" y="5045066"/>
            <a:chExt cx="12192001" cy="1812934"/>
          </a:xfrm>
        </p:grpSpPr>
        <p:pic>
          <p:nvPicPr>
            <p:cNvPr id="4" name="BONG">
              <a:extLst>
                <a:ext uri="{FF2B5EF4-FFF2-40B4-BE49-F238E27FC236}">
                  <a16:creationId xmlns:a16="http://schemas.microsoft.com/office/drawing/2014/main" id="{10BD85DF-E683-0AC1-A5F4-7D179CD7B746}"/>
                </a:ext>
              </a:extLst>
            </p:cNvPr>
            <p:cNvPicPr/>
            <p:nvPr/>
          </p:nvPicPr>
          <p:blipFill rotWithShape="1">
            <a:blip r:embed="rId4"/>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723B6486-7D5D-6B98-4D7C-B1F40AE6A891}"/>
                </a:ext>
              </a:extLst>
            </p:cNvPr>
            <p:cNvPicPr/>
            <p:nvPr/>
          </p:nvPicPr>
          <p:blipFill rotWithShape="1">
            <a:blip r:embed="rId4"/>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8CE79360-0C01-6361-CB65-5B75B135E0FC}"/>
              </a:ext>
            </a:extLst>
          </p:cNvPr>
          <p:cNvPicPr>
            <a:picLocks noChangeAspect="1"/>
          </p:cNvPicPr>
          <p:nvPr/>
        </p:nvPicPr>
        <p:blipFill>
          <a:blip r:embed="rId5"/>
          <a:stretch>
            <a:fillRect/>
          </a:stretch>
        </p:blipFill>
        <p:spPr>
          <a:xfrm>
            <a:off x="2022267" y="-2"/>
            <a:ext cx="9982707" cy="5738643"/>
          </a:xfrm>
          <a:prstGeom prst="rect">
            <a:avLst/>
          </a:prstGeom>
        </p:spPr>
      </p:pic>
      <p:sp>
        <p:nvSpPr>
          <p:cNvPr id="7" name="NOIDUNG">
            <a:extLst>
              <a:ext uri="{FF2B5EF4-FFF2-40B4-BE49-F238E27FC236}">
                <a16:creationId xmlns:a16="http://schemas.microsoft.com/office/drawing/2014/main" id="{07DDB2EA-0539-94B5-A728-3C845C3428DC}"/>
              </a:ext>
            </a:extLst>
          </p:cNvPr>
          <p:cNvSpPr txBox="1"/>
          <p:nvPr/>
        </p:nvSpPr>
        <p:spPr>
          <a:xfrm>
            <a:off x="2375730" y="657941"/>
            <a:ext cx="9408563" cy="4862870"/>
          </a:xfrm>
          <a:prstGeom prst="rect">
            <a:avLst/>
          </a:prstGeom>
          <a:noFill/>
        </p:spPr>
        <p:txBody>
          <a:bodyPr wrap="square" rtlCol="0">
            <a:spAutoFit/>
          </a:bodyPr>
          <a:lstStyle/>
          <a:p>
            <a:r>
              <a:rPr lang="vi-VN" sz="3200" b="1" dirty="0">
                <a:latin typeface="+mj-lt"/>
              </a:rPr>
              <a:t>Câu 6:  Em hãy cho biết, các từ ngữ làm tăng sức cảm hóa, thuyết phục trong bài thơ như: “giang san gánh vác, cậy, ngọn cờ độc lập máu đào con giây,…” thể hiện điều gì?</a:t>
            </a:r>
            <a:endParaRPr lang="en-SG" sz="3200" b="1" dirty="0">
              <a:latin typeface="+mj-lt"/>
            </a:endParaRPr>
          </a:p>
          <a:p>
            <a:r>
              <a:rPr lang="vi-VN" sz="3200" dirty="0">
                <a:latin typeface="+mj-lt"/>
              </a:rPr>
              <a:t>A. Sự bi quan về tương lai đất nước.</a:t>
            </a:r>
            <a:endParaRPr lang="en-SG" sz="3200" dirty="0">
              <a:latin typeface="+mj-lt"/>
            </a:endParaRPr>
          </a:p>
          <a:p>
            <a:r>
              <a:rPr lang="vi-VN" sz="3200" dirty="0">
                <a:latin typeface="+mj-lt"/>
              </a:rPr>
              <a:t>B. Tình cảm yêu nước nồng nàn, sâu sắc của người cha.</a:t>
            </a:r>
            <a:endParaRPr lang="en-SG" sz="3200" dirty="0">
              <a:latin typeface="+mj-lt"/>
            </a:endParaRPr>
          </a:p>
          <a:p>
            <a:r>
              <a:rPr lang="vi-VN" sz="3200" dirty="0">
                <a:latin typeface="+mj-lt"/>
              </a:rPr>
              <a:t>C. Sự chán nản trước khó khăn.</a:t>
            </a:r>
            <a:endParaRPr lang="en-SG" sz="3200" dirty="0">
              <a:latin typeface="+mj-lt"/>
            </a:endParaRPr>
          </a:p>
          <a:p>
            <a:r>
              <a:rPr lang="vi-VN" sz="3200" dirty="0">
                <a:latin typeface="+mj-lt"/>
              </a:rPr>
              <a:t>D. Mong muốn từ bỏ trách nhiệm với đất nước.</a:t>
            </a:r>
            <a:endParaRPr lang="en-SG" sz="3200"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5400" i="0" strike="noStrike" kern="1200" cap="none" spc="0" normalizeH="0" baseline="0" noProof="0" dirty="0">
              <a:ln>
                <a:noFill/>
              </a:ln>
              <a:solidFill>
                <a:prstClr val="black"/>
              </a:solidFill>
              <a:effectLst/>
              <a:uLnTx/>
              <a:uFillTx/>
              <a:latin typeface="+mj-lt"/>
            </a:endParaRPr>
          </a:p>
        </p:txBody>
      </p:sp>
      <p:pic>
        <p:nvPicPr>
          <p:cNvPr id="18" name="nvnu">
            <a:extLst>
              <a:ext uri="{FF2B5EF4-FFF2-40B4-BE49-F238E27FC236}">
                <a16:creationId xmlns:a16="http://schemas.microsoft.com/office/drawing/2014/main" id="{6500A5D2-35FF-3E5B-BBF7-4D429174C117}"/>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a:off x="-220682" y="4108836"/>
            <a:ext cx="3061853" cy="3061853"/>
          </a:xfrm>
          <a:prstGeom prst="rect">
            <a:avLst/>
          </a:prstGeom>
        </p:spPr>
      </p:pic>
      <p:pic>
        <p:nvPicPr>
          <p:cNvPr id="21" name="Picture 20" descr="Icon&#10;&#10;Description automatically generated">
            <a:hlinkClick r:id="rId7" action="ppaction://hlinksldjump"/>
            <a:extLst>
              <a:ext uri="{FF2B5EF4-FFF2-40B4-BE49-F238E27FC236}">
                <a16:creationId xmlns:a16="http://schemas.microsoft.com/office/drawing/2014/main" id="{E6BCCE3B-D370-69D1-6F3E-C9934D63E25E}"/>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788361" y="5577767"/>
            <a:ext cx="1216611" cy="1216611"/>
          </a:xfrm>
          <a:prstGeom prst="rect">
            <a:avLst/>
          </a:prstGeom>
        </p:spPr>
      </p:pic>
      <p:grpSp>
        <p:nvGrpSpPr>
          <p:cNvPr id="17" name="DAPAN">
            <a:extLst>
              <a:ext uri="{FF2B5EF4-FFF2-40B4-BE49-F238E27FC236}">
                <a16:creationId xmlns:a16="http://schemas.microsoft.com/office/drawing/2014/main" id="{FB6F7859-F46F-1076-4DC6-16DC3EC347BE}"/>
              </a:ext>
            </a:extLst>
          </p:cNvPr>
          <p:cNvGrpSpPr>
            <a:grpSpLocks/>
          </p:cNvGrpSpPr>
          <p:nvPr/>
        </p:nvGrpSpPr>
        <p:grpSpPr>
          <a:xfrm>
            <a:off x="5489629" y="5563619"/>
            <a:ext cx="3603048" cy="1216610"/>
            <a:chOff x="4838616" y="4123613"/>
            <a:chExt cx="3603048" cy="1603387"/>
          </a:xfrm>
        </p:grpSpPr>
        <p:pic>
          <p:nvPicPr>
            <p:cNvPr id="14" name="Picture 13">
              <a:extLst>
                <a:ext uri="{FF2B5EF4-FFF2-40B4-BE49-F238E27FC236}">
                  <a16:creationId xmlns:a16="http://schemas.microsoft.com/office/drawing/2014/main" id="{BA5246C2-CC85-9628-7692-053B1DAC9A3E}"/>
                </a:ext>
              </a:extLst>
            </p:cNvPr>
            <p:cNvPicPr>
              <a:picLocks noChangeAspect="1"/>
            </p:cNvPicPr>
            <p:nvPr/>
          </p:nvPicPr>
          <p:blipFill>
            <a:blip r:embed="rId9"/>
            <a:stretch>
              <a:fillRect/>
            </a:stretch>
          </p:blipFill>
          <p:spPr>
            <a:xfrm>
              <a:off x="4838616" y="4123613"/>
              <a:ext cx="3603048" cy="1603387"/>
            </a:xfrm>
            <a:prstGeom prst="rect">
              <a:avLst/>
            </a:prstGeom>
          </p:spPr>
        </p:pic>
        <p:sp>
          <p:nvSpPr>
            <p:cNvPr id="16" name="TextBox 15">
              <a:extLst>
                <a:ext uri="{FF2B5EF4-FFF2-40B4-BE49-F238E27FC236}">
                  <a16:creationId xmlns:a16="http://schemas.microsoft.com/office/drawing/2014/main" id="{0DDE3C06-F7F7-BFA0-446B-1F28AA9628C1}"/>
                </a:ext>
              </a:extLst>
            </p:cNvPr>
            <p:cNvSpPr txBox="1">
              <a:spLocks/>
            </p:cNvSpPr>
            <p:nvPr/>
          </p:nvSpPr>
          <p:spPr>
            <a:xfrm>
              <a:off x="4838616" y="4423880"/>
              <a:ext cx="3180767" cy="987102"/>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w="0"/>
                  <a:solidFill>
                    <a:srgbClr val="5B9BD5">
                      <a:lumMod val="50000"/>
                    </a:srgbClr>
                  </a:solidFill>
                  <a:effectLst>
                    <a:outerShdw blurRad="38100" dist="19050" dir="2700000" algn="tl" rotWithShape="0">
                      <a:prstClr val="black">
                        <a:alpha val="40000"/>
                      </a:prstClr>
                    </a:outerShdw>
                  </a:effectLst>
                  <a:uLnTx/>
                  <a:uFillTx/>
                  <a:latin typeface="#9Slide07 IcielLa Chic Pro Shad" panose="02000506090000020004" pitchFamily="2" charset="0"/>
                  <a:ea typeface="+mn-ea"/>
                  <a:cs typeface="Arial"/>
                  <a:sym typeface="Arial"/>
                </a:rPr>
                <a:t>ĐÁP ÁN: B</a:t>
              </a:r>
            </a:p>
          </p:txBody>
        </p:sp>
      </p:grpSp>
    </p:spTree>
    <p:extLst>
      <p:ext uri="{BB962C8B-B14F-4D97-AF65-F5344CB8AC3E}">
        <p14:creationId xmlns:p14="http://schemas.microsoft.com/office/powerpoint/2010/main" val="35628680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2250" fill="hold"/>
                                        <p:tgtEl>
                                          <p:spTgt spid="19"/>
                                        </p:tgtEl>
                                        <p:attrNameLst>
                                          <p:attrName>ppt_w</p:attrName>
                                        </p:attrNameLst>
                                      </p:cBhvr>
                                      <p:tavLst>
                                        <p:tav tm="0">
                                          <p:val>
                                            <p:fltVal val="0"/>
                                          </p:val>
                                        </p:tav>
                                        <p:tav tm="100000">
                                          <p:val>
                                            <p:strVal val="#ppt_w"/>
                                          </p:val>
                                        </p:tav>
                                      </p:tavLst>
                                    </p:anim>
                                    <p:anim calcmode="lin" valueType="num">
                                      <p:cBhvr>
                                        <p:cTn id="8" dur="2250" fill="hold"/>
                                        <p:tgtEl>
                                          <p:spTgt spid="19"/>
                                        </p:tgtEl>
                                        <p:attrNameLst>
                                          <p:attrName>ppt_h</p:attrName>
                                        </p:attrNameLst>
                                      </p:cBhvr>
                                      <p:tavLst>
                                        <p:tav tm="0">
                                          <p:val>
                                            <p:fltVal val="0"/>
                                          </p:val>
                                        </p:tav>
                                        <p:tav tm="100000">
                                          <p:val>
                                            <p:strVal val="#ppt_h"/>
                                          </p:val>
                                        </p:tav>
                                      </p:tavLst>
                                    </p:anim>
                                    <p:animEffect transition="in" filter="fade">
                                      <p:cBhvr>
                                        <p:cTn id="9" dur="2250"/>
                                        <p:tgtEl>
                                          <p:spTgt spid="19"/>
                                        </p:tgtEl>
                                      </p:cBhvr>
                                    </p:animEffect>
                                  </p:childTnLst>
                                </p:cTn>
                              </p:par>
                              <p:par>
                                <p:cTn id="10" presetID="42" presetClass="entr" presetSubtype="0" fill="hold" nodeType="withEffect">
                                  <p:stCondLst>
                                    <p:cond delay="175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750"/>
                                        <p:tgtEl>
                                          <p:spTgt spid="2"/>
                                        </p:tgtEl>
                                      </p:cBhvr>
                                    </p:animEffect>
                                    <p:anim calcmode="lin" valueType="num">
                                      <p:cBhvr>
                                        <p:cTn id="13" dur="1750" fill="hold"/>
                                        <p:tgtEl>
                                          <p:spTgt spid="2"/>
                                        </p:tgtEl>
                                        <p:attrNameLst>
                                          <p:attrName>ppt_x</p:attrName>
                                        </p:attrNameLst>
                                      </p:cBhvr>
                                      <p:tavLst>
                                        <p:tav tm="0">
                                          <p:val>
                                            <p:strVal val="#ppt_x"/>
                                          </p:val>
                                        </p:tav>
                                        <p:tav tm="100000">
                                          <p:val>
                                            <p:strVal val="#ppt_x"/>
                                          </p:val>
                                        </p:tav>
                                      </p:tavLst>
                                    </p:anim>
                                    <p:anim calcmode="lin" valueType="num">
                                      <p:cBhvr>
                                        <p:cTn id="14" dur="1750" fill="hold"/>
                                        <p:tgtEl>
                                          <p:spTgt spid="2"/>
                                        </p:tgtEl>
                                        <p:attrNameLst>
                                          <p:attrName>ppt_y</p:attrName>
                                        </p:attrNameLst>
                                      </p:cBhvr>
                                      <p:tavLst>
                                        <p:tav tm="0">
                                          <p:val>
                                            <p:strVal val="#ppt_y+.1"/>
                                          </p:val>
                                        </p:tav>
                                        <p:tav tm="100000">
                                          <p:val>
                                            <p:strVal val="#ppt_y"/>
                                          </p:val>
                                        </p:tav>
                                      </p:tavLst>
                                    </p:anim>
                                  </p:childTnLst>
                                </p:cTn>
                              </p:par>
                              <p:par>
                                <p:cTn id="15" presetID="14" presetClass="entr" presetSubtype="10" fill="hold" grpId="0" nodeType="withEffect">
                                  <p:stCondLst>
                                    <p:cond delay="375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2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8"/>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18"/>
                                        </p:tgtEl>
                                      </p:cBhvr>
                                    </p:animEffect>
                                    <p:animScale>
                                      <p:cBhvr>
                                        <p:cTn id="23" dur="250" autoRev="1" fill="hold"/>
                                        <p:tgtEl>
                                          <p:spTgt spid="18"/>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31"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 calcmode="lin" valueType="num">
                                      <p:cBhvr>
                                        <p:cTn id="28" dur="1000" fill="hold"/>
                                        <p:tgtEl>
                                          <p:spTgt spid="17"/>
                                        </p:tgtEl>
                                        <p:attrNameLst>
                                          <p:attrName>style.rotation</p:attrName>
                                        </p:attrNameLst>
                                      </p:cBhvr>
                                      <p:tavLst>
                                        <p:tav tm="0">
                                          <p:val>
                                            <p:fltVal val="90"/>
                                          </p:val>
                                        </p:tav>
                                        <p:tav tm="100000">
                                          <p:val>
                                            <p:fltVal val="0"/>
                                          </p:val>
                                        </p:tav>
                                      </p:tavLst>
                                    </p:anim>
                                    <p:animEffect transition="in" filter="fade">
                                      <p:cBhvr>
                                        <p:cTn id="29" dur="1000"/>
                                        <p:tgtEl>
                                          <p:spTgt spid="17"/>
                                        </p:tgtEl>
                                      </p:cBhvr>
                                    </p:animEffect>
                                  </p:childTnLst>
                                </p:cTn>
                              </p:par>
                            </p:childTnLst>
                          </p:cTn>
                        </p:par>
                      </p:childTnLst>
                    </p:cTn>
                  </p:par>
                </p:childTnLst>
              </p:cTn>
              <p:nextCondLst>
                <p:cond evt="onClick" delay="0">
                  <p:tgtEl>
                    <p:spTgt spid="18"/>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258D001-370C-5984-31B3-00038784886F}"/>
              </a:ext>
            </a:extLst>
          </p:cNvPr>
          <p:cNvGrpSpPr/>
          <p:nvPr/>
        </p:nvGrpSpPr>
        <p:grpSpPr>
          <a:xfrm>
            <a:off x="-1" y="5045066"/>
            <a:ext cx="12192001" cy="1812935"/>
            <a:chOff x="-1" y="5045066"/>
            <a:chExt cx="12192001" cy="1812934"/>
          </a:xfrm>
        </p:grpSpPr>
        <p:pic>
          <p:nvPicPr>
            <p:cNvPr id="4" name="BONG">
              <a:extLst>
                <a:ext uri="{FF2B5EF4-FFF2-40B4-BE49-F238E27FC236}">
                  <a16:creationId xmlns:a16="http://schemas.microsoft.com/office/drawing/2014/main" id="{10BD85DF-E683-0AC1-A5F4-7D179CD7B746}"/>
                </a:ext>
              </a:extLst>
            </p:cNvPr>
            <p:cNvPicPr/>
            <p:nvPr/>
          </p:nvPicPr>
          <p:blipFill rotWithShape="1">
            <a:blip r:embed="rId4"/>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723B6486-7D5D-6B98-4D7C-B1F40AE6A891}"/>
                </a:ext>
              </a:extLst>
            </p:cNvPr>
            <p:cNvPicPr/>
            <p:nvPr/>
          </p:nvPicPr>
          <p:blipFill rotWithShape="1">
            <a:blip r:embed="rId4"/>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8CE79360-0C01-6361-CB65-5B75B135E0FC}"/>
              </a:ext>
            </a:extLst>
          </p:cNvPr>
          <p:cNvPicPr>
            <a:picLocks noChangeAspect="1"/>
          </p:cNvPicPr>
          <p:nvPr/>
        </p:nvPicPr>
        <p:blipFill>
          <a:blip r:embed="rId5"/>
          <a:stretch>
            <a:fillRect/>
          </a:stretch>
        </p:blipFill>
        <p:spPr>
          <a:xfrm>
            <a:off x="2423957" y="0"/>
            <a:ext cx="9340775" cy="5829739"/>
          </a:xfrm>
          <a:prstGeom prst="rect">
            <a:avLst/>
          </a:prstGeom>
        </p:spPr>
      </p:pic>
      <p:sp>
        <p:nvSpPr>
          <p:cNvPr id="7" name="NOIDUNG">
            <a:extLst>
              <a:ext uri="{FF2B5EF4-FFF2-40B4-BE49-F238E27FC236}">
                <a16:creationId xmlns:a16="http://schemas.microsoft.com/office/drawing/2014/main" id="{07DDB2EA-0539-94B5-A728-3C845C3428DC}"/>
              </a:ext>
            </a:extLst>
          </p:cNvPr>
          <p:cNvSpPr txBox="1"/>
          <p:nvPr/>
        </p:nvSpPr>
        <p:spPr>
          <a:xfrm>
            <a:off x="3753099" y="656938"/>
            <a:ext cx="7724195" cy="5139869"/>
          </a:xfrm>
          <a:prstGeom prst="rect">
            <a:avLst/>
          </a:prstGeom>
          <a:noFill/>
        </p:spPr>
        <p:txBody>
          <a:bodyPr wrap="square" rtlCol="0">
            <a:spAutoFit/>
          </a:bodyPr>
          <a:lstStyle/>
          <a:p>
            <a:r>
              <a:rPr lang="vi-VN" sz="4000" b="1" dirty="0">
                <a:latin typeface="+mj-lt"/>
              </a:rPr>
              <a:t>Câu 7: Bài thơ là lời dặn dò của ai với ai?</a:t>
            </a:r>
            <a:endParaRPr lang="en-SG" sz="4000" b="1" dirty="0">
              <a:latin typeface="+mj-lt"/>
            </a:endParaRPr>
          </a:p>
          <a:p>
            <a:r>
              <a:rPr lang="vi-VN" sz="4000" dirty="0">
                <a:latin typeface="+mj-lt"/>
              </a:rPr>
              <a:t>A. Của cha với con trai</a:t>
            </a:r>
            <a:endParaRPr lang="en-SG" sz="4000" dirty="0">
              <a:latin typeface="+mj-lt"/>
            </a:endParaRPr>
          </a:p>
          <a:p>
            <a:r>
              <a:rPr lang="vi-VN" sz="4000" dirty="0">
                <a:latin typeface="+mj-lt"/>
              </a:rPr>
              <a:t>B. Của cha với con gái</a:t>
            </a:r>
            <a:endParaRPr lang="en-SG" sz="4000" dirty="0">
              <a:latin typeface="+mj-lt"/>
            </a:endParaRPr>
          </a:p>
          <a:p>
            <a:r>
              <a:rPr lang="vi-VN" sz="4000" dirty="0">
                <a:latin typeface="+mj-lt"/>
              </a:rPr>
              <a:t>C. Của mẹ với con trai</a:t>
            </a:r>
            <a:endParaRPr lang="en-SG" sz="4000" dirty="0">
              <a:latin typeface="+mj-lt"/>
            </a:endParaRPr>
          </a:p>
          <a:p>
            <a:r>
              <a:rPr lang="vi-VN" sz="4000" dirty="0">
                <a:latin typeface="+mj-lt"/>
              </a:rPr>
              <a:t>D. Của mẹ với con gái</a:t>
            </a:r>
            <a:endParaRPr lang="en-SG" sz="4000" dirty="0">
              <a:latin typeface="+mj-lt"/>
            </a:endParaRP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endParaRPr kumimoji="0" lang="en-SG" sz="8800" i="0" strike="noStrike" kern="0" cap="none" spc="0" normalizeH="0" baseline="0" noProof="0" dirty="0">
              <a:ln>
                <a:noFill/>
              </a:ln>
              <a:solidFill>
                <a:srgbClr val="000000"/>
              </a:solidFill>
              <a:effectLst/>
              <a:uLnTx/>
              <a:uFillTx/>
              <a:latin typeface="+mj-lt"/>
              <a:cs typeface="Arial"/>
              <a:sym typeface="Arial"/>
            </a:endParaRPr>
          </a:p>
        </p:txBody>
      </p:sp>
      <p:pic>
        <p:nvPicPr>
          <p:cNvPr id="18" name="nvnu">
            <a:extLst>
              <a:ext uri="{FF2B5EF4-FFF2-40B4-BE49-F238E27FC236}">
                <a16:creationId xmlns:a16="http://schemas.microsoft.com/office/drawing/2014/main" id="{6500A5D2-35FF-3E5B-BBF7-4D429174C11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44490" y="3429000"/>
            <a:ext cx="3753101" cy="3753101"/>
          </a:xfrm>
          <a:prstGeom prst="rect">
            <a:avLst/>
          </a:prstGeom>
        </p:spPr>
      </p:pic>
      <p:pic>
        <p:nvPicPr>
          <p:cNvPr id="21" name="Picture 20" descr="Icon&#10;&#10;Description automatically generated">
            <a:hlinkClick r:id="rId7" action="ppaction://hlinksldjump"/>
            <a:extLst>
              <a:ext uri="{FF2B5EF4-FFF2-40B4-BE49-F238E27FC236}">
                <a16:creationId xmlns:a16="http://schemas.microsoft.com/office/drawing/2014/main" id="{E6BCCE3B-D370-69D1-6F3E-C9934D63E25E}"/>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763501" y="5399385"/>
            <a:ext cx="1394992" cy="1394992"/>
          </a:xfrm>
          <a:prstGeom prst="rect">
            <a:avLst/>
          </a:prstGeom>
        </p:spPr>
      </p:pic>
      <p:grpSp>
        <p:nvGrpSpPr>
          <p:cNvPr id="17" name="DAPAN">
            <a:extLst>
              <a:ext uri="{FF2B5EF4-FFF2-40B4-BE49-F238E27FC236}">
                <a16:creationId xmlns:a16="http://schemas.microsoft.com/office/drawing/2014/main" id="{FB6F7859-F46F-1076-4DC6-16DC3EC347BE}"/>
              </a:ext>
            </a:extLst>
          </p:cNvPr>
          <p:cNvGrpSpPr>
            <a:grpSpLocks/>
          </p:cNvGrpSpPr>
          <p:nvPr/>
        </p:nvGrpSpPr>
        <p:grpSpPr>
          <a:xfrm>
            <a:off x="5503961" y="5399385"/>
            <a:ext cx="3603048" cy="1190221"/>
            <a:chOff x="4838616" y="4123613"/>
            <a:chExt cx="3603048" cy="1603387"/>
          </a:xfrm>
        </p:grpSpPr>
        <p:pic>
          <p:nvPicPr>
            <p:cNvPr id="14" name="Picture 13">
              <a:extLst>
                <a:ext uri="{FF2B5EF4-FFF2-40B4-BE49-F238E27FC236}">
                  <a16:creationId xmlns:a16="http://schemas.microsoft.com/office/drawing/2014/main" id="{BA5246C2-CC85-9628-7692-053B1DAC9A3E}"/>
                </a:ext>
              </a:extLst>
            </p:cNvPr>
            <p:cNvPicPr>
              <a:picLocks noChangeAspect="1"/>
            </p:cNvPicPr>
            <p:nvPr/>
          </p:nvPicPr>
          <p:blipFill>
            <a:blip r:embed="rId9"/>
            <a:stretch>
              <a:fillRect/>
            </a:stretch>
          </p:blipFill>
          <p:spPr>
            <a:xfrm>
              <a:off x="4838616" y="4123613"/>
              <a:ext cx="3603048" cy="1603387"/>
            </a:xfrm>
            <a:prstGeom prst="rect">
              <a:avLst/>
            </a:prstGeom>
          </p:spPr>
        </p:pic>
        <p:sp>
          <p:nvSpPr>
            <p:cNvPr id="16" name="TextBox 15">
              <a:extLst>
                <a:ext uri="{FF2B5EF4-FFF2-40B4-BE49-F238E27FC236}">
                  <a16:creationId xmlns:a16="http://schemas.microsoft.com/office/drawing/2014/main" id="{0DDE3C06-F7F7-BFA0-446B-1F28AA9628C1}"/>
                </a:ext>
              </a:extLst>
            </p:cNvPr>
            <p:cNvSpPr txBox="1">
              <a:spLocks/>
            </p:cNvSpPr>
            <p:nvPr/>
          </p:nvSpPr>
          <p:spPr>
            <a:xfrm>
              <a:off x="4838616" y="4423880"/>
              <a:ext cx="3180767" cy="1008987"/>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w="0"/>
                  <a:solidFill>
                    <a:srgbClr val="5B9BD5">
                      <a:lumMod val="50000"/>
                    </a:srgbClr>
                  </a:solidFill>
                  <a:effectLst>
                    <a:outerShdw blurRad="38100" dist="19050" dir="2700000" algn="tl" rotWithShape="0">
                      <a:prstClr val="black">
                        <a:alpha val="40000"/>
                      </a:prstClr>
                    </a:outerShdw>
                  </a:effectLst>
                  <a:uLnTx/>
                  <a:uFillTx/>
                  <a:latin typeface="#9Slide07 IcielLa Chic Pro Shad" panose="02000506090000020004" pitchFamily="2" charset="0"/>
                  <a:ea typeface="+mn-ea"/>
                  <a:cs typeface="Arial"/>
                  <a:sym typeface="Arial"/>
                </a:rPr>
                <a:t>ĐÁP ÁN: A</a:t>
              </a:r>
            </a:p>
          </p:txBody>
        </p:sp>
      </p:grpSp>
    </p:spTree>
    <p:extLst>
      <p:ext uri="{BB962C8B-B14F-4D97-AF65-F5344CB8AC3E}">
        <p14:creationId xmlns:p14="http://schemas.microsoft.com/office/powerpoint/2010/main" val="23101744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2250" fill="hold"/>
                                        <p:tgtEl>
                                          <p:spTgt spid="19"/>
                                        </p:tgtEl>
                                        <p:attrNameLst>
                                          <p:attrName>ppt_w</p:attrName>
                                        </p:attrNameLst>
                                      </p:cBhvr>
                                      <p:tavLst>
                                        <p:tav tm="0">
                                          <p:val>
                                            <p:fltVal val="0"/>
                                          </p:val>
                                        </p:tav>
                                        <p:tav tm="100000">
                                          <p:val>
                                            <p:strVal val="#ppt_w"/>
                                          </p:val>
                                        </p:tav>
                                      </p:tavLst>
                                    </p:anim>
                                    <p:anim calcmode="lin" valueType="num">
                                      <p:cBhvr>
                                        <p:cTn id="8" dur="2250" fill="hold"/>
                                        <p:tgtEl>
                                          <p:spTgt spid="19"/>
                                        </p:tgtEl>
                                        <p:attrNameLst>
                                          <p:attrName>ppt_h</p:attrName>
                                        </p:attrNameLst>
                                      </p:cBhvr>
                                      <p:tavLst>
                                        <p:tav tm="0">
                                          <p:val>
                                            <p:fltVal val="0"/>
                                          </p:val>
                                        </p:tav>
                                        <p:tav tm="100000">
                                          <p:val>
                                            <p:strVal val="#ppt_h"/>
                                          </p:val>
                                        </p:tav>
                                      </p:tavLst>
                                    </p:anim>
                                    <p:animEffect transition="in" filter="fade">
                                      <p:cBhvr>
                                        <p:cTn id="9" dur="2250"/>
                                        <p:tgtEl>
                                          <p:spTgt spid="19"/>
                                        </p:tgtEl>
                                      </p:cBhvr>
                                    </p:animEffect>
                                  </p:childTnLst>
                                </p:cTn>
                              </p:par>
                              <p:par>
                                <p:cTn id="10" presetID="42" presetClass="entr" presetSubtype="0" fill="hold" nodeType="withEffect">
                                  <p:stCondLst>
                                    <p:cond delay="175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750"/>
                                        <p:tgtEl>
                                          <p:spTgt spid="2"/>
                                        </p:tgtEl>
                                      </p:cBhvr>
                                    </p:animEffect>
                                    <p:anim calcmode="lin" valueType="num">
                                      <p:cBhvr>
                                        <p:cTn id="13" dur="1750" fill="hold"/>
                                        <p:tgtEl>
                                          <p:spTgt spid="2"/>
                                        </p:tgtEl>
                                        <p:attrNameLst>
                                          <p:attrName>ppt_x</p:attrName>
                                        </p:attrNameLst>
                                      </p:cBhvr>
                                      <p:tavLst>
                                        <p:tav tm="0">
                                          <p:val>
                                            <p:strVal val="#ppt_x"/>
                                          </p:val>
                                        </p:tav>
                                        <p:tav tm="100000">
                                          <p:val>
                                            <p:strVal val="#ppt_x"/>
                                          </p:val>
                                        </p:tav>
                                      </p:tavLst>
                                    </p:anim>
                                    <p:anim calcmode="lin" valueType="num">
                                      <p:cBhvr>
                                        <p:cTn id="14" dur="1750" fill="hold"/>
                                        <p:tgtEl>
                                          <p:spTgt spid="2"/>
                                        </p:tgtEl>
                                        <p:attrNameLst>
                                          <p:attrName>ppt_y</p:attrName>
                                        </p:attrNameLst>
                                      </p:cBhvr>
                                      <p:tavLst>
                                        <p:tav tm="0">
                                          <p:val>
                                            <p:strVal val="#ppt_y+.1"/>
                                          </p:val>
                                        </p:tav>
                                        <p:tav tm="100000">
                                          <p:val>
                                            <p:strVal val="#ppt_y"/>
                                          </p:val>
                                        </p:tav>
                                      </p:tavLst>
                                    </p:anim>
                                  </p:childTnLst>
                                </p:cTn>
                              </p:par>
                              <p:par>
                                <p:cTn id="15" presetID="14" presetClass="entr" presetSubtype="10" fill="hold" grpId="0" nodeType="withEffect">
                                  <p:stCondLst>
                                    <p:cond delay="375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2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8"/>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18"/>
                                        </p:tgtEl>
                                      </p:cBhvr>
                                    </p:animEffect>
                                    <p:animScale>
                                      <p:cBhvr>
                                        <p:cTn id="23" dur="250" autoRev="1" fill="hold"/>
                                        <p:tgtEl>
                                          <p:spTgt spid="18"/>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31"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 calcmode="lin" valueType="num">
                                      <p:cBhvr>
                                        <p:cTn id="28" dur="1000" fill="hold"/>
                                        <p:tgtEl>
                                          <p:spTgt spid="17"/>
                                        </p:tgtEl>
                                        <p:attrNameLst>
                                          <p:attrName>style.rotation</p:attrName>
                                        </p:attrNameLst>
                                      </p:cBhvr>
                                      <p:tavLst>
                                        <p:tav tm="0">
                                          <p:val>
                                            <p:fltVal val="90"/>
                                          </p:val>
                                        </p:tav>
                                        <p:tav tm="100000">
                                          <p:val>
                                            <p:fltVal val="0"/>
                                          </p:val>
                                        </p:tav>
                                      </p:tavLst>
                                    </p:anim>
                                    <p:animEffect transition="in" filter="fade">
                                      <p:cBhvr>
                                        <p:cTn id="29" dur="1000"/>
                                        <p:tgtEl>
                                          <p:spTgt spid="17"/>
                                        </p:tgtEl>
                                      </p:cBhvr>
                                    </p:animEffect>
                                  </p:childTnLst>
                                </p:cTn>
                              </p:par>
                            </p:childTnLst>
                          </p:cTn>
                        </p:par>
                      </p:childTnLst>
                    </p:cTn>
                  </p:par>
                </p:childTnLst>
              </p:cTn>
              <p:nextCondLst>
                <p:cond evt="onClick" delay="0">
                  <p:tgtEl>
                    <p:spTgt spid="18"/>
                  </p:tgtEl>
                </p:cond>
              </p:nextCondLst>
            </p:seq>
          </p:childTnLst>
        </p:cTn>
      </p:par>
    </p:tnLst>
    <p:bldLst>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258D001-370C-5984-31B3-00038784886F}"/>
              </a:ext>
            </a:extLst>
          </p:cNvPr>
          <p:cNvGrpSpPr/>
          <p:nvPr/>
        </p:nvGrpSpPr>
        <p:grpSpPr>
          <a:xfrm>
            <a:off x="-1" y="5045066"/>
            <a:ext cx="12192001" cy="1812935"/>
            <a:chOff x="-1" y="5045066"/>
            <a:chExt cx="12192001" cy="1812934"/>
          </a:xfrm>
        </p:grpSpPr>
        <p:pic>
          <p:nvPicPr>
            <p:cNvPr id="4" name="BONG">
              <a:extLst>
                <a:ext uri="{FF2B5EF4-FFF2-40B4-BE49-F238E27FC236}">
                  <a16:creationId xmlns:a16="http://schemas.microsoft.com/office/drawing/2014/main" id="{10BD85DF-E683-0AC1-A5F4-7D179CD7B746}"/>
                </a:ext>
              </a:extLst>
            </p:cNvPr>
            <p:cNvPicPr/>
            <p:nvPr/>
          </p:nvPicPr>
          <p:blipFill rotWithShape="1">
            <a:blip r:embed="rId4"/>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723B6486-7D5D-6B98-4D7C-B1F40AE6A891}"/>
                </a:ext>
              </a:extLst>
            </p:cNvPr>
            <p:cNvPicPr/>
            <p:nvPr/>
          </p:nvPicPr>
          <p:blipFill rotWithShape="1">
            <a:blip r:embed="rId4"/>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8CE79360-0C01-6361-CB65-5B75B135E0FC}"/>
              </a:ext>
            </a:extLst>
          </p:cNvPr>
          <p:cNvPicPr>
            <a:picLocks noChangeAspect="1"/>
          </p:cNvPicPr>
          <p:nvPr/>
        </p:nvPicPr>
        <p:blipFill>
          <a:blip r:embed="rId5"/>
          <a:stretch>
            <a:fillRect/>
          </a:stretch>
        </p:blipFill>
        <p:spPr>
          <a:xfrm>
            <a:off x="1835237" y="-1"/>
            <a:ext cx="10169736" cy="5669045"/>
          </a:xfrm>
          <a:prstGeom prst="rect">
            <a:avLst/>
          </a:prstGeom>
        </p:spPr>
      </p:pic>
      <p:sp>
        <p:nvSpPr>
          <p:cNvPr id="7" name="NOIDUNG">
            <a:extLst>
              <a:ext uri="{FF2B5EF4-FFF2-40B4-BE49-F238E27FC236}">
                <a16:creationId xmlns:a16="http://schemas.microsoft.com/office/drawing/2014/main" id="{07DDB2EA-0539-94B5-A728-3C845C3428DC}"/>
              </a:ext>
            </a:extLst>
          </p:cNvPr>
          <p:cNvSpPr txBox="1"/>
          <p:nvPr/>
        </p:nvSpPr>
        <p:spPr>
          <a:xfrm>
            <a:off x="2413461" y="657272"/>
            <a:ext cx="9419964" cy="3416320"/>
          </a:xfrm>
          <a:prstGeom prst="rect">
            <a:avLst/>
          </a:prstGeom>
          <a:noFill/>
        </p:spPr>
        <p:txBody>
          <a:bodyPr wrap="square" rtlCol="0">
            <a:spAutoFit/>
          </a:bodyPr>
          <a:lstStyle/>
          <a:p>
            <a:r>
              <a:rPr lang="vi-VN" sz="2400" b="1" dirty="0">
                <a:latin typeface="+mj-lt"/>
              </a:rPr>
              <a:t>Câu 8: Khổ thơ sau thể hiện tâm trạng gì của nhân vật người cha?</a:t>
            </a:r>
            <a:endParaRPr lang="en-SG" sz="2400" b="1" dirty="0">
              <a:latin typeface="+mj-lt"/>
            </a:endParaRPr>
          </a:p>
          <a:p>
            <a:pPr algn="ctr"/>
            <a:r>
              <a:rPr lang="vi-VN" sz="2400" i="1" dirty="0">
                <a:latin typeface="+mj-lt"/>
              </a:rPr>
              <a:t>Cha xót phận tuổi già sức yếu,</a:t>
            </a:r>
            <a:endParaRPr lang="en-SG" sz="2400" i="1" dirty="0">
              <a:latin typeface="+mj-lt"/>
            </a:endParaRPr>
          </a:p>
          <a:p>
            <a:pPr algn="ctr"/>
            <a:r>
              <a:rPr lang="vi-VN" sz="2400" i="1" dirty="0">
                <a:latin typeface="+mj-lt"/>
              </a:rPr>
              <a:t>Lỡ sa cơ đành chịu bó tay,</a:t>
            </a:r>
            <a:endParaRPr lang="en-SG" sz="2400" i="1" dirty="0">
              <a:latin typeface="+mj-lt"/>
            </a:endParaRPr>
          </a:p>
          <a:p>
            <a:pPr algn="ctr"/>
            <a:r>
              <a:rPr lang="vi-VN" sz="2400" i="1" dirty="0">
                <a:latin typeface="+mj-lt"/>
              </a:rPr>
              <a:t>Thân lươn bao quản vũng lầy</a:t>
            </a:r>
            <a:endParaRPr lang="en-SG" sz="2400" i="1" dirty="0">
              <a:latin typeface="+mj-lt"/>
            </a:endParaRPr>
          </a:p>
          <a:p>
            <a:pPr algn="ctr"/>
            <a:r>
              <a:rPr lang="vi-VN" sz="2400" i="1" dirty="0">
                <a:latin typeface="+mj-lt"/>
              </a:rPr>
              <a:t>Giang san gánh vác sau này cậy con.</a:t>
            </a:r>
            <a:endParaRPr lang="en-SG" sz="2400" i="1" dirty="0">
              <a:latin typeface="+mj-lt"/>
            </a:endParaRPr>
          </a:p>
          <a:p>
            <a:r>
              <a:rPr lang="vi-VN" sz="2400" dirty="0">
                <a:latin typeface="+mj-lt"/>
              </a:rPr>
              <a:t>A. Thể hiện tâm trạng lo lắng, băn khoăn</a:t>
            </a:r>
            <a:endParaRPr lang="en-SG" sz="2400" dirty="0">
              <a:latin typeface="+mj-lt"/>
            </a:endParaRPr>
          </a:p>
          <a:p>
            <a:r>
              <a:rPr lang="vi-VN" sz="2400" dirty="0">
                <a:latin typeface="+mj-lt"/>
              </a:rPr>
              <a:t>B. Thể hiện tâm trạng hy vọng, mong chờ</a:t>
            </a:r>
            <a:endParaRPr lang="en-SG" sz="2400" dirty="0">
              <a:latin typeface="+mj-lt"/>
            </a:endParaRPr>
          </a:p>
          <a:p>
            <a:r>
              <a:rPr lang="vi-VN" sz="2400" dirty="0">
                <a:latin typeface="+mj-lt"/>
              </a:rPr>
              <a:t>C. Thể hiện tâm trạng buồn nhưng tin cậy vào con.</a:t>
            </a:r>
            <a:endParaRPr lang="en-SG" sz="2400" dirty="0">
              <a:latin typeface="+mj-lt"/>
            </a:endParaRPr>
          </a:p>
          <a:p>
            <a:r>
              <a:rPr lang="vi-VN" sz="2400" dirty="0">
                <a:latin typeface="+mj-lt"/>
              </a:rPr>
              <a:t>D. Thể hiện tâm trạng vui vẻ, lạc quan.</a:t>
            </a:r>
            <a:endParaRPr lang="en-SG" sz="2400" dirty="0">
              <a:latin typeface="+mj-lt"/>
            </a:endParaRPr>
          </a:p>
        </p:txBody>
      </p:sp>
      <p:pic>
        <p:nvPicPr>
          <p:cNvPr id="18" name="nvnu">
            <a:extLst>
              <a:ext uri="{FF2B5EF4-FFF2-40B4-BE49-F238E27FC236}">
                <a16:creationId xmlns:a16="http://schemas.microsoft.com/office/drawing/2014/main" id="{6500A5D2-35FF-3E5B-BBF7-4D429174C11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87029" y="3615405"/>
            <a:ext cx="3539430" cy="3539430"/>
          </a:xfrm>
          <a:prstGeom prst="rect">
            <a:avLst/>
          </a:prstGeom>
        </p:spPr>
      </p:pic>
      <p:pic>
        <p:nvPicPr>
          <p:cNvPr id="21" name="Picture 20" descr="Icon&#10;&#10;Description automatically generated">
            <a:hlinkClick r:id="rId7" action="ppaction://hlinksldjump"/>
            <a:extLst>
              <a:ext uri="{FF2B5EF4-FFF2-40B4-BE49-F238E27FC236}">
                <a16:creationId xmlns:a16="http://schemas.microsoft.com/office/drawing/2014/main" id="{E6BCCE3B-D370-69D1-6F3E-C9934D63E25E}"/>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grpSp>
        <p:nvGrpSpPr>
          <p:cNvPr id="17" name="DAPAN">
            <a:extLst>
              <a:ext uri="{FF2B5EF4-FFF2-40B4-BE49-F238E27FC236}">
                <a16:creationId xmlns:a16="http://schemas.microsoft.com/office/drawing/2014/main" id="{FB6F7859-F46F-1076-4DC6-16DC3EC347BE}"/>
              </a:ext>
            </a:extLst>
          </p:cNvPr>
          <p:cNvGrpSpPr>
            <a:grpSpLocks/>
          </p:cNvGrpSpPr>
          <p:nvPr/>
        </p:nvGrpSpPr>
        <p:grpSpPr>
          <a:xfrm>
            <a:off x="5533060" y="5514566"/>
            <a:ext cx="3603048" cy="1164629"/>
            <a:chOff x="4838616" y="4123613"/>
            <a:chExt cx="3603048" cy="1603387"/>
          </a:xfrm>
        </p:grpSpPr>
        <p:pic>
          <p:nvPicPr>
            <p:cNvPr id="14" name="Picture 13">
              <a:extLst>
                <a:ext uri="{FF2B5EF4-FFF2-40B4-BE49-F238E27FC236}">
                  <a16:creationId xmlns:a16="http://schemas.microsoft.com/office/drawing/2014/main" id="{BA5246C2-CC85-9628-7692-053B1DAC9A3E}"/>
                </a:ext>
              </a:extLst>
            </p:cNvPr>
            <p:cNvPicPr>
              <a:picLocks noChangeAspect="1"/>
            </p:cNvPicPr>
            <p:nvPr/>
          </p:nvPicPr>
          <p:blipFill>
            <a:blip r:embed="rId9"/>
            <a:stretch>
              <a:fillRect/>
            </a:stretch>
          </p:blipFill>
          <p:spPr>
            <a:xfrm>
              <a:off x="4838616" y="4123613"/>
              <a:ext cx="3603048" cy="1603387"/>
            </a:xfrm>
            <a:prstGeom prst="rect">
              <a:avLst/>
            </a:prstGeom>
          </p:spPr>
        </p:pic>
        <p:sp>
          <p:nvSpPr>
            <p:cNvPr id="16" name="TextBox 15">
              <a:extLst>
                <a:ext uri="{FF2B5EF4-FFF2-40B4-BE49-F238E27FC236}">
                  <a16:creationId xmlns:a16="http://schemas.microsoft.com/office/drawing/2014/main" id="{0DDE3C06-F7F7-BFA0-446B-1F28AA9628C1}"/>
                </a:ext>
              </a:extLst>
            </p:cNvPr>
            <p:cNvSpPr txBox="1">
              <a:spLocks/>
            </p:cNvSpPr>
            <p:nvPr/>
          </p:nvSpPr>
          <p:spPr>
            <a:xfrm>
              <a:off x="4838616" y="4423879"/>
              <a:ext cx="3180767" cy="1031159"/>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w="0"/>
                  <a:solidFill>
                    <a:srgbClr val="5B9BD5">
                      <a:lumMod val="50000"/>
                    </a:srgbClr>
                  </a:solidFill>
                  <a:effectLst>
                    <a:outerShdw blurRad="38100" dist="19050" dir="2700000" algn="tl" rotWithShape="0">
                      <a:prstClr val="black">
                        <a:alpha val="40000"/>
                      </a:prstClr>
                    </a:outerShdw>
                  </a:effectLst>
                  <a:uLnTx/>
                  <a:uFillTx/>
                  <a:latin typeface="#9Slide07 IcielLa Chic Pro Shad" panose="02000506090000020004" pitchFamily="2" charset="0"/>
                  <a:ea typeface="+mn-ea"/>
                  <a:cs typeface="Arial"/>
                  <a:sym typeface="Arial"/>
                </a:rPr>
                <a:t>ĐÁP ÁN: C</a:t>
              </a:r>
            </a:p>
          </p:txBody>
        </p:sp>
      </p:grpSp>
    </p:spTree>
    <p:extLst>
      <p:ext uri="{BB962C8B-B14F-4D97-AF65-F5344CB8AC3E}">
        <p14:creationId xmlns:p14="http://schemas.microsoft.com/office/powerpoint/2010/main" val="5565099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2250" fill="hold"/>
                                        <p:tgtEl>
                                          <p:spTgt spid="19"/>
                                        </p:tgtEl>
                                        <p:attrNameLst>
                                          <p:attrName>ppt_w</p:attrName>
                                        </p:attrNameLst>
                                      </p:cBhvr>
                                      <p:tavLst>
                                        <p:tav tm="0">
                                          <p:val>
                                            <p:fltVal val="0"/>
                                          </p:val>
                                        </p:tav>
                                        <p:tav tm="100000">
                                          <p:val>
                                            <p:strVal val="#ppt_w"/>
                                          </p:val>
                                        </p:tav>
                                      </p:tavLst>
                                    </p:anim>
                                    <p:anim calcmode="lin" valueType="num">
                                      <p:cBhvr>
                                        <p:cTn id="8" dur="2250" fill="hold"/>
                                        <p:tgtEl>
                                          <p:spTgt spid="19"/>
                                        </p:tgtEl>
                                        <p:attrNameLst>
                                          <p:attrName>ppt_h</p:attrName>
                                        </p:attrNameLst>
                                      </p:cBhvr>
                                      <p:tavLst>
                                        <p:tav tm="0">
                                          <p:val>
                                            <p:fltVal val="0"/>
                                          </p:val>
                                        </p:tav>
                                        <p:tav tm="100000">
                                          <p:val>
                                            <p:strVal val="#ppt_h"/>
                                          </p:val>
                                        </p:tav>
                                      </p:tavLst>
                                    </p:anim>
                                    <p:animEffect transition="in" filter="fade">
                                      <p:cBhvr>
                                        <p:cTn id="9" dur="2250"/>
                                        <p:tgtEl>
                                          <p:spTgt spid="19"/>
                                        </p:tgtEl>
                                      </p:cBhvr>
                                    </p:animEffect>
                                  </p:childTnLst>
                                </p:cTn>
                              </p:par>
                              <p:par>
                                <p:cTn id="10" presetID="42" presetClass="entr" presetSubtype="0" fill="hold" nodeType="withEffect">
                                  <p:stCondLst>
                                    <p:cond delay="175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750"/>
                                        <p:tgtEl>
                                          <p:spTgt spid="2"/>
                                        </p:tgtEl>
                                      </p:cBhvr>
                                    </p:animEffect>
                                    <p:anim calcmode="lin" valueType="num">
                                      <p:cBhvr>
                                        <p:cTn id="13" dur="1750" fill="hold"/>
                                        <p:tgtEl>
                                          <p:spTgt spid="2"/>
                                        </p:tgtEl>
                                        <p:attrNameLst>
                                          <p:attrName>ppt_x</p:attrName>
                                        </p:attrNameLst>
                                      </p:cBhvr>
                                      <p:tavLst>
                                        <p:tav tm="0">
                                          <p:val>
                                            <p:strVal val="#ppt_x"/>
                                          </p:val>
                                        </p:tav>
                                        <p:tav tm="100000">
                                          <p:val>
                                            <p:strVal val="#ppt_x"/>
                                          </p:val>
                                        </p:tav>
                                      </p:tavLst>
                                    </p:anim>
                                    <p:anim calcmode="lin" valueType="num">
                                      <p:cBhvr>
                                        <p:cTn id="14" dur="1750" fill="hold"/>
                                        <p:tgtEl>
                                          <p:spTgt spid="2"/>
                                        </p:tgtEl>
                                        <p:attrNameLst>
                                          <p:attrName>ppt_y</p:attrName>
                                        </p:attrNameLst>
                                      </p:cBhvr>
                                      <p:tavLst>
                                        <p:tav tm="0">
                                          <p:val>
                                            <p:strVal val="#ppt_y+.1"/>
                                          </p:val>
                                        </p:tav>
                                        <p:tav tm="100000">
                                          <p:val>
                                            <p:strVal val="#ppt_y"/>
                                          </p:val>
                                        </p:tav>
                                      </p:tavLst>
                                    </p:anim>
                                  </p:childTnLst>
                                </p:cTn>
                              </p:par>
                              <p:par>
                                <p:cTn id="15" presetID="14" presetClass="entr" presetSubtype="10" fill="hold" grpId="0" nodeType="withEffect">
                                  <p:stCondLst>
                                    <p:cond delay="375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2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8"/>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18"/>
                                        </p:tgtEl>
                                      </p:cBhvr>
                                    </p:animEffect>
                                    <p:animScale>
                                      <p:cBhvr>
                                        <p:cTn id="23" dur="250" autoRev="1" fill="hold"/>
                                        <p:tgtEl>
                                          <p:spTgt spid="18"/>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31"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 calcmode="lin" valueType="num">
                                      <p:cBhvr>
                                        <p:cTn id="28" dur="1000" fill="hold"/>
                                        <p:tgtEl>
                                          <p:spTgt spid="17"/>
                                        </p:tgtEl>
                                        <p:attrNameLst>
                                          <p:attrName>style.rotation</p:attrName>
                                        </p:attrNameLst>
                                      </p:cBhvr>
                                      <p:tavLst>
                                        <p:tav tm="0">
                                          <p:val>
                                            <p:fltVal val="90"/>
                                          </p:val>
                                        </p:tav>
                                        <p:tav tm="100000">
                                          <p:val>
                                            <p:fltVal val="0"/>
                                          </p:val>
                                        </p:tav>
                                      </p:tavLst>
                                    </p:anim>
                                    <p:animEffect transition="in" filter="fade">
                                      <p:cBhvr>
                                        <p:cTn id="29" dur="1000"/>
                                        <p:tgtEl>
                                          <p:spTgt spid="17"/>
                                        </p:tgtEl>
                                      </p:cBhvr>
                                    </p:animEffect>
                                  </p:childTnLst>
                                </p:cTn>
                              </p:par>
                            </p:childTnLst>
                          </p:cTn>
                        </p:par>
                      </p:childTnLst>
                    </p:cTn>
                  </p:par>
                </p:childTnLst>
              </p:cTn>
              <p:nextCondLst>
                <p:cond evt="onClick" delay="0">
                  <p:tgtEl>
                    <p:spTgt spid="18"/>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258D001-370C-5984-31B3-00038784886F}"/>
              </a:ext>
            </a:extLst>
          </p:cNvPr>
          <p:cNvGrpSpPr/>
          <p:nvPr/>
        </p:nvGrpSpPr>
        <p:grpSpPr>
          <a:xfrm>
            <a:off x="-1" y="5045066"/>
            <a:ext cx="12192001" cy="1812935"/>
            <a:chOff x="-1" y="5045066"/>
            <a:chExt cx="12192001" cy="1812934"/>
          </a:xfrm>
        </p:grpSpPr>
        <p:pic>
          <p:nvPicPr>
            <p:cNvPr id="4" name="BONG">
              <a:extLst>
                <a:ext uri="{FF2B5EF4-FFF2-40B4-BE49-F238E27FC236}">
                  <a16:creationId xmlns:a16="http://schemas.microsoft.com/office/drawing/2014/main" id="{10BD85DF-E683-0AC1-A5F4-7D179CD7B746}"/>
                </a:ext>
              </a:extLst>
            </p:cNvPr>
            <p:cNvPicPr/>
            <p:nvPr/>
          </p:nvPicPr>
          <p:blipFill rotWithShape="1">
            <a:blip r:embed="rId4"/>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723B6486-7D5D-6B98-4D7C-B1F40AE6A891}"/>
                </a:ext>
              </a:extLst>
            </p:cNvPr>
            <p:cNvPicPr/>
            <p:nvPr/>
          </p:nvPicPr>
          <p:blipFill rotWithShape="1">
            <a:blip r:embed="rId4"/>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8CE79360-0C01-6361-CB65-5B75B135E0FC}"/>
              </a:ext>
            </a:extLst>
          </p:cNvPr>
          <p:cNvPicPr>
            <a:picLocks noChangeAspect="1"/>
          </p:cNvPicPr>
          <p:nvPr/>
        </p:nvPicPr>
        <p:blipFill>
          <a:blip r:embed="rId5"/>
          <a:stretch>
            <a:fillRect/>
          </a:stretch>
        </p:blipFill>
        <p:spPr>
          <a:xfrm>
            <a:off x="2171515" y="-2"/>
            <a:ext cx="9833459" cy="5475433"/>
          </a:xfrm>
          <a:prstGeom prst="rect">
            <a:avLst/>
          </a:prstGeom>
        </p:spPr>
      </p:pic>
      <p:sp>
        <p:nvSpPr>
          <p:cNvPr id="7" name="NOIDUNG">
            <a:extLst>
              <a:ext uri="{FF2B5EF4-FFF2-40B4-BE49-F238E27FC236}">
                <a16:creationId xmlns:a16="http://schemas.microsoft.com/office/drawing/2014/main" id="{07DDB2EA-0539-94B5-A728-3C845C3428DC}"/>
              </a:ext>
            </a:extLst>
          </p:cNvPr>
          <p:cNvSpPr txBox="1"/>
          <p:nvPr/>
        </p:nvSpPr>
        <p:spPr>
          <a:xfrm>
            <a:off x="2583015" y="754766"/>
            <a:ext cx="9247519" cy="3046988"/>
          </a:xfrm>
          <a:prstGeom prst="rect">
            <a:avLst/>
          </a:prstGeom>
          <a:noFill/>
        </p:spPr>
        <p:txBody>
          <a:bodyPr wrap="square" rtlCol="0">
            <a:spAutoFit/>
          </a:bodyPr>
          <a:lstStyle/>
          <a:p>
            <a:r>
              <a:rPr lang="vi-VN" sz="3200" b="1" dirty="0">
                <a:latin typeface="+mj-lt"/>
              </a:rPr>
              <a:t>Câu 9: Hình ảnh nào được tác giả sử dụng để mô tả tình cảnh khó khăn của người cha?</a:t>
            </a:r>
            <a:endParaRPr lang="en-SG" sz="3200" b="1" dirty="0">
              <a:latin typeface="+mj-lt"/>
            </a:endParaRPr>
          </a:p>
          <a:p>
            <a:r>
              <a:rPr lang="vi-VN" sz="3200" dirty="0">
                <a:latin typeface="+mj-lt"/>
              </a:rPr>
              <a:t>A. Con thuyền lênh đênh</a:t>
            </a:r>
            <a:endParaRPr lang="en-SG" sz="3200" dirty="0">
              <a:latin typeface="+mj-lt"/>
            </a:endParaRPr>
          </a:p>
          <a:p>
            <a:r>
              <a:rPr lang="vi-VN" sz="3200" dirty="0">
                <a:latin typeface="+mj-lt"/>
              </a:rPr>
              <a:t>B. Cánh chim lạc bầy</a:t>
            </a:r>
            <a:endParaRPr lang="en-SG" sz="3200" dirty="0">
              <a:latin typeface="+mj-lt"/>
            </a:endParaRPr>
          </a:p>
          <a:p>
            <a:r>
              <a:rPr lang="vi-VN" sz="3200" dirty="0">
                <a:latin typeface="+mj-lt"/>
              </a:rPr>
              <a:t>C. Thân lươn trong vũng lầy</a:t>
            </a:r>
            <a:endParaRPr lang="en-SG" sz="3200" dirty="0">
              <a:latin typeface="+mj-lt"/>
            </a:endParaRPr>
          </a:p>
          <a:p>
            <a:r>
              <a:rPr lang="vi-VN" sz="3200" dirty="0">
                <a:latin typeface="+mj-lt"/>
              </a:rPr>
              <a:t>D. Chiếc lá rơi</a:t>
            </a:r>
            <a:endParaRPr lang="en-SG" sz="3200" dirty="0">
              <a:latin typeface="+mj-lt"/>
            </a:endParaRPr>
          </a:p>
        </p:txBody>
      </p:sp>
      <p:pic>
        <p:nvPicPr>
          <p:cNvPr id="18" name="nvnu">
            <a:extLst>
              <a:ext uri="{FF2B5EF4-FFF2-40B4-BE49-F238E27FC236}">
                <a16:creationId xmlns:a16="http://schemas.microsoft.com/office/drawing/2014/main" id="{6500A5D2-35FF-3E5B-BBF7-4D429174C11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96261" y="3779404"/>
            <a:ext cx="3416320" cy="3416320"/>
          </a:xfrm>
          <a:prstGeom prst="rect">
            <a:avLst/>
          </a:prstGeom>
        </p:spPr>
      </p:pic>
      <p:pic>
        <p:nvPicPr>
          <p:cNvPr id="21" name="Picture 20" descr="Icon&#10;&#10;Description automatically generated">
            <a:hlinkClick r:id="rId7" action="ppaction://hlinksldjump"/>
            <a:extLst>
              <a:ext uri="{FF2B5EF4-FFF2-40B4-BE49-F238E27FC236}">
                <a16:creationId xmlns:a16="http://schemas.microsoft.com/office/drawing/2014/main" id="{E6BCCE3B-D370-69D1-6F3E-C9934D63E25E}"/>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grpSp>
        <p:nvGrpSpPr>
          <p:cNvPr id="17" name="DAPAN">
            <a:extLst>
              <a:ext uri="{FF2B5EF4-FFF2-40B4-BE49-F238E27FC236}">
                <a16:creationId xmlns:a16="http://schemas.microsoft.com/office/drawing/2014/main" id="{FB6F7859-F46F-1076-4DC6-16DC3EC347BE}"/>
              </a:ext>
            </a:extLst>
          </p:cNvPr>
          <p:cNvGrpSpPr>
            <a:grpSpLocks/>
          </p:cNvGrpSpPr>
          <p:nvPr/>
        </p:nvGrpSpPr>
        <p:grpSpPr>
          <a:xfrm>
            <a:off x="5214463" y="5201099"/>
            <a:ext cx="3603048" cy="1394992"/>
            <a:chOff x="4838616" y="4123613"/>
            <a:chExt cx="3603048" cy="1603387"/>
          </a:xfrm>
        </p:grpSpPr>
        <p:pic>
          <p:nvPicPr>
            <p:cNvPr id="14" name="Picture 13">
              <a:extLst>
                <a:ext uri="{FF2B5EF4-FFF2-40B4-BE49-F238E27FC236}">
                  <a16:creationId xmlns:a16="http://schemas.microsoft.com/office/drawing/2014/main" id="{BA5246C2-CC85-9628-7692-053B1DAC9A3E}"/>
                </a:ext>
              </a:extLst>
            </p:cNvPr>
            <p:cNvPicPr>
              <a:picLocks noChangeAspect="1"/>
            </p:cNvPicPr>
            <p:nvPr/>
          </p:nvPicPr>
          <p:blipFill>
            <a:blip r:embed="rId9"/>
            <a:stretch>
              <a:fillRect/>
            </a:stretch>
          </p:blipFill>
          <p:spPr>
            <a:xfrm>
              <a:off x="4838616" y="4123613"/>
              <a:ext cx="3603048" cy="1603387"/>
            </a:xfrm>
            <a:prstGeom prst="rect">
              <a:avLst/>
            </a:prstGeom>
          </p:spPr>
        </p:pic>
        <p:sp>
          <p:nvSpPr>
            <p:cNvPr id="16" name="TextBox 15">
              <a:extLst>
                <a:ext uri="{FF2B5EF4-FFF2-40B4-BE49-F238E27FC236}">
                  <a16:creationId xmlns:a16="http://schemas.microsoft.com/office/drawing/2014/main" id="{0DDE3C06-F7F7-BFA0-446B-1F28AA9628C1}"/>
                </a:ext>
              </a:extLst>
            </p:cNvPr>
            <p:cNvSpPr txBox="1">
              <a:spLocks/>
            </p:cNvSpPr>
            <p:nvPr/>
          </p:nvSpPr>
          <p:spPr>
            <a:xfrm>
              <a:off x="4838616" y="4423881"/>
              <a:ext cx="3180767" cy="86087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w="0"/>
                  <a:solidFill>
                    <a:srgbClr val="5B9BD5">
                      <a:lumMod val="50000"/>
                    </a:srgbClr>
                  </a:solidFill>
                  <a:effectLst>
                    <a:outerShdw blurRad="38100" dist="19050" dir="2700000" algn="tl" rotWithShape="0">
                      <a:prstClr val="black">
                        <a:alpha val="40000"/>
                      </a:prstClr>
                    </a:outerShdw>
                  </a:effectLst>
                  <a:uLnTx/>
                  <a:uFillTx/>
                  <a:latin typeface="#9Slide07 IcielLa Chic Pro Shad" panose="02000506090000020004" pitchFamily="2" charset="0"/>
                  <a:ea typeface="+mn-ea"/>
                  <a:cs typeface="Arial"/>
                  <a:sym typeface="Arial"/>
                </a:rPr>
                <a:t>ĐÁP ÁN: C</a:t>
              </a:r>
            </a:p>
          </p:txBody>
        </p:sp>
      </p:grpSp>
    </p:spTree>
    <p:extLst>
      <p:ext uri="{BB962C8B-B14F-4D97-AF65-F5344CB8AC3E}">
        <p14:creationId xmlns:p14="http://schemas.microsoft.com/office/powerpoint/2010/main" val="39051317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2250" fill="hold"/>
                                        <p:tgtEl>
                                          <p:spTgt spid="19"/>
                                        </p:tgtEl>
                                        <p:attrNameLst>
                                          <p:attrName>ppt_w</p:attrName>
                                        </p:attrNameLst>
                                      </p:cBhvr>
                                      <p:tavLst>
                                        <p:tav tm="0">
                                          <p:val>
                                            <p:fltVal val="0"/>
                                          </p:val>
                                        </p:tav>
                                        <p:tav tm="100000">
                                          <p:val>
                                            <p:strVal val="#ppt_w"/>
                                          </p:val>
                                        </p:tav>
                                      </p:tavLst>
                                    </p:anim>
                                    <p:anim calcmode="lin" valueType="num">
                                      <p:cBhvr>
                                        <p:cTn id="8" dur="2250" fill="hold"/>
                                        <p:tgtEl>
                                          <p:spTgt spid="19"/>
                                        </p:tgtEl>
                                        <p:attrNameLst>
                                          <p:attrName>ppt_h</p:attrName>
                                        </p:attrNameLst>
                                      </p:cBhvr>
                                      <p:tavLst>
                                        <p:tav tm="0">
                                          <p:val>
                                            <p:fltVal val="0"/>
                                          </p:val>
                                        </p:tav>
                                        <p:tav tm="100000">
                                          <p:val>
                                            <p:strVal val="#ppt_h"/>
                                          </p:val>
                                        </p:tav>
                                      </p:tavLst>
                                    </p:anim>
                                    <p:animEffect transition="in" filter="fade">
                                      <p:cBhvr>
                                        <p:cTn id="9" dur="2250"/>
                                        <p:tgtEl>
                                          <p:spTgt spid="19"/>
                                        </p:tgtEl>
                                      </p:cBhvr>
                                    </p:animEffect>
                                  </p:childTnLst>
                                </p:cTn>
                              </p:par>
                              <p:par>
                                <p:cTn id="10" presetID="42" presetClass="entr" presetSubtype="0" fill="hold" nodeType="withEffect">
                                  <p:stCondLst>
                                    <p:cond delay="175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750"/>
                                        <p:tgtEl>
                                          <p:spTgt spid="2"/>
                                        </p:tgtEl>
                                      </p:cBhvr>
                                    </p:animEffect>
                                    <p:anim calcmode="lin" valueType="num">
                                      <p:cBhvr>
                                        <p:cTn id="13" dur="1750" fill="hold"/>
                                        <p:tgtEl>
                                          <p:spTgt spid="2"/>
                                        </p:tgtEl>
                                        <p:attrNameLst>
                                          <p:attrName>ppt_x</p:attrName>
                                        </p:attrNameLst>
                                      </p:cBhvr>
                                      <p:tavLst>
                                        <p:tav tm="0">
                                          <p:val>
                                            <p:strVal val="#ppt_x"/>
                                          </p:val>
                                        </p:tav>
                                        <p:tav tm="100000">
                                          <p:val>
                                            <p:strVal val="#ppt_x"/>
                                          </p:val>
                                        </p:tav>
                                      </p:tavLst>
                                    </p:anim>
                                    <p:anim calcmode="lin" valueType="num">
                                      <p:cBhvr>
                                        <p:cTn id="14" dur="1750" fill="hold"/>
                                        <p:tgtEl>
                                          <p:spTgt spid="2"/>
                                        </p:tgtEl>
                                        <p:attrNameLst>
                                          <p:attrName>ppt_y</p:attrName>
                                        </p:attrNameLst>
                                      </p:cBhvr>
                                      <p:tavLst>
                                        <p:tav tm="0">
                                          <p:val>
                                            <p:strVal val="#ppt_y+.1"/>
                                          </p:val>
                                        </p:tav>
                                        <p:tav tm="100000">
                                          <p:val>
                                            <p:strVal val="#ppt_y"/>
                                          </p:val>
                                        </p:tav>
                                      </p:tavLst>
                                    </p:anim>
                                  </p:childTnLst>
                                </p:cTn>
                              </p:par>
                              <p:par>
                                <p:cTn id="15" presetID="14" presetClass="entr" presetSubtype="10" fill="hold" grpId="0" nodeType="withEffect">
                                  <p:stCondLst>
                                    <p:cond delay="375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2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8"/>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18"/>
                                        </p:tgtEl>
                                      </p:cBhvr>
                                    </p:animEffect>
                                    <p:animScale>
                                      <p:cBhvr>
                                        <p:cTn id="23" dur="250" autoRev="1" fill="hold"/>
                                        <p:tgtEl>
                                          <p:spTgt spid="18"/>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31"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 calcmode="lin" valueType="num">
                                      <p:cBhvr>
                                        <p:cTn id="28" dur="1000" fill="hold"/>
                                        <p:tgtEl>
                                          <p:spTgt spid="17"/>
                                        </p:tgtEl>
                                        <p:attrNameLst>
                                          <p:attrName>style.rotation</p:attrName>
                                        </p:attrNameLst>
                                      </p:cBhvr>
                                      <p:tavLst>
                                        <p:tav tm="0">
                                          <p:val>
                                            <p:fltVal val="90"/>
                                          </p:val>
                                        </p:tav>
                                        <p:tav tm="100000">
                                          <p:val>
                                            <p:fltVal val="0"/>
                                          </p:val>
                                        </p:tav>
                                      </p:tavLst>
                                    </p:anim>
                                    <p:animEffect transition="in" filter="fade">
                                      <p:cBhvr>
                                        <p:cTn id="29" dur="1000"/>
                                        <p:tgtEl>
                                          <p:spTgt spid="17"/>
                                        </p:tgtEl>
                                      </p:cBhvr>
                                    </p:animEffect>
                                  </p:childTnLst>
                                </p:cTn>
                              </p:par>
                            </p:childTnLst>
                          </p:cTn>
                        </p:par>
                      </p:childTnLst>
                    </p:cTn>
                  </p:par>
                </p:childTnLst>
              </p:cTn>
              <p:nextCondLst>
                <p:cond evt="onClick" delay="0">
                  <p:tgtEl>
                    <p:spTgt spid="18"/>
                  </p:tgtEl>
                </p:cond>
              </p:nextCondLst>
            </p:seq>
          </p:childTnLst>
        </p:cTn>
      </p:par>
    </p:tnLst>
    <p:bldLst>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91902DD-002D-A467-C4BF-CB6FA8324558}"/>
            </a:ext>
          </a:extLst>
        </p:cNvPr>
        <p:cNvGrpSpPr/>
        <p:nvPr/>
      </p:nvGrpSpPr>
      <p:grpSpPr>
        <a:xfrm>
          <a:off x="0" y="0"/>
          <a:ext cx="0" cy="0"/>
          <a:chOff x="0" y="0"/>
          <a:chExt cx="0" cy="0"/>
        </a:xfrm>
      </p:grpSpPr>
      <p:grpSp>
        <p:nvGrpSpPr>
          <p:cNvPr id="19" name="Group 18">
            <a:extLst>
              <a:ext uri="{FF2B5EF4-FFF2-40B4-BE49-F238E27FC236}">
                <a16:creationId xmlns:a16="http://schemas.microsoft.com/office/drawing/2014/main" id="{C77C08DF-5CF9-60B2-2FD4-7D53B750C16D}"/>
              </a:ext>
            </a:extLst>
          </p:cNvPr>
          <p:cNvGrpSpPr/>
          <p:nvPr/>
        </p:nvGrpSpPr>
        <p:grpSpPr>
          <a:xfrm>
            <a:off x="-1" y="5045066"/>
            <a:ext cx="12192001" cy="1812935"/>
            <a:chOff x="-1" y="5045066"/>
            <a:chExt cx="12192001" cy="1812934"/>
          </a:xfrm>
        </p:grpSpPr>
        <p:pic>
          <p:nvPicPr>
            <p:cNvPr id="4" name="BONG">
              <a:extLst>
                <a:ext uri="{FF2B5EF4-FFF2-40B4-BE49-F238E27FC236}">
                  <a16:creationId xmlns:a16="http://schemas.microsoft.com/office/drawing/2014/main" id="{21FE51F4-BAE7-7968-6064-13AD77CEF7F0}"/>
                </a:ext>
              </a:extLst>
            </p:cNvPr>
            <p:cNvPicPr/>
            <p:nvPr/>
          </p:nvPicPr>
          <p:blipFill rotWithShape="1">
            <a:blip r:embed="rId4"/>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A9F206F5-F70B-A24B-285B-08E44B5B7B49}"/>
                </a:ext>
              </a:extLst>
            </p:cNvPr>
            <p:cNvPicPr/>
            <p:nvPr/>
          </p:nvPicPr>
          <p:blipFill rotWithShape="1">
            <a:blip r:embed="rId4"/>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99AA9543-66DC-ECF1-30A0-8FDF4D5842B2}"/>
              </a:ext>
            </a:extLst>
          </p:cNvPr>
          <p:cNvPicPr>
            <a:picLocks noChangeAspect="1"/>
          </p:cNvPicPr>
          <p:nvPr/>
        </p:nvPicPr>
        <p:blipFill>
          <a:blip r:embed="rId5"/>
          <a:stretch>
            <a:fillRect/>
          </a:stretch>
        </p:blipFill>
        <p:spPr>
          <a:xfrm>
            <a:off x="2171515" y="-2"/>
            <a:ext cx="9833459" cy="5475433"/>
          </a:xfrm>
          <a:prstGeom prst="rect">
            <a:avLst/>
          </a:prstGeom>
        </p:spPr>
      </p:pic>
      <p:sp>
        <p:nvSpPr>
          <p:cNvPr id="7" name="NOIDUNG">
            <a:extLst>
              <a:ext uri="{FF2B5EF4-FFF2-40B4-BE49-F238E27FC236}">
                <a16:creationId xmlns:a16="http://schemas.microsoft.com/office/drawing/2014/main" id="{79D04290-07C1-CFE6-BAFD-7B74F08B5875}"/>
              </a:ext>
            </a:extLst>
          </p:cNvPr>
          <p:cNvSpPr txBox="1"/>
          <p:nvPr/>
        </p:nvSpPr>
        <p:spPr>
          <a:xfrm>
            <a:off x="2539472" y="647490"/>
            <a:ext cx="9247519" cy="3046988"/>
          </a:xfrm>
          <a:prstGeom prst="rect">
            <a:avLst/>
          </a:prstGeom>
          <a:noFill/>
        </p:spPr>
        <p:txBody>
          <a:bodyPr wrap="square" rtlCol="0">
            <a:spAutoFit/>
          </a:bodyPr>
          <a:lstStyle/>
          <a:p>
            <a:r>
              <a:rPr lang="vi-VN" sz="3200" b="1" dirty="0">
                <a:latin typeface="+mj-lt"/>
              </a:rPr>
              <a:t>Câu 10: Tác giả nhắc đến những anh hùng dân tộc nào trong bài thơ?</a:t>
            </a:r>
            <a:endParaRPr lang="en-SG" sz="3200" b="1" dirty="0">
              <a:latin typeface="+mj-lt"/>
            </a:endParaRPr>
          </a:p>
          <a:p>
            <a:r>
              <a:rPr lang="vi-VN" sz="3200" dirty="0">
                <a:latin typeface="+mj-lt"/>
              </a:rPr>
              <a:t>A. Trần Hưng Đạo và Lê Lợi</a:t>
            </a:r>
            <a:endParaRPr lang="en-SG" sz="3200" dirty="0">
              <a:latin typeface="+mj-lt"/>
            </a:endParaRPr>
          </a:p>
          <a:p>
            <a:r>
              <a:rPr lang="vi-VN" sz="3200" dirty="0">
                <a:latin typeface="+mj-lt"/>
              </a:rPr>
              <a:t>B. Trưng Nữ và Trần Hưng Đạo</a:t>
            </a:r>
            <a:endParaRPr lang="en-SG" sz="3200" dirty="0">
              <a:latin typeface="+mj-lt"/>
            </a:endParaRPr>
          </a:p>
          <a:p>
            <a:r>
              <a:rPr lang="vi-VN" sz="3200" dirty="0">
                <a:latin typeface="+mj-lt"/>
              </a:rPr>
              <a:t>C. Lý Thường Kiệt và Ngô Quyền</a:t>
            </a:r>
            <a:endParaRPr lang="en-SG" sz="3200" dirty="0">
              <a:latin typeface="+mj-lt"/>
            </a:endParaRPr>
          </a:p>
          <a:p>
            <a:r>
              <a:rPr lang="vi-VN" sz="3200" dirty="0">
                <a:latin typeface="+mj-lt"/>
              </a:rPr>
              <a:t>D. Hai Bà Trưng và Nguyễn Huệ</a:t>
            </a:r>
            <a:endParaRPr lang="en-SG" sz="3200" dirty="0">
              <a:latin typeface="+mj-lt"/>
            </a:endParaRPr>
          </a:p>
        </p:txBody>
      </p:sp>
      <p:pic>
        <p:nvPicPr>
          <p:cNvPr id="18" name="nvnu">
            <a:extLst>
              <a:ext uri="{FF2B5EF4-FFF2-40B4-BE49-F238E27FC236}">
                <a16:creationId xmlns:a16="http://schemas.microsoft.com/office/drawing/2014/main" id="{75957234-3CBB-B16B-D8F1-8F3DB8BA4E7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96261" y="3779404"/>
            <a:ext cx="3416320" cy="3416320"/>
          </a:xfrm>
          <a:prstGeom prst="rect">
            <a:avLst/>
          </a:prstGeom>
        </p:spPr>
      </p:pic>
      <p:pic>
        <p:nvPicPr>
          <p:cNvPr id="21" name="Picture 20" descr="Icon&#10;&#10;Description automatically generated">
            <a:hlinkClick r:id="rId7" action="ppaction://hlinksldjump"/>
            <a:extLst>
              <a:ext uri="{FF2B5EF4-FFF2-40B4-BE49-F238E27FC236}">
                <a16:creationId xmlns:a16="http://schemas.microsoft.com/office/drawing/2014/main" id="{E22CCEEC-C6B8-982F-C651-4C0D64821220}"/>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grpSp>
        <p:nvGrpSpPr>
          <p:cNvPr id="17" name="DAPAN">
            <a:extLst>
              <a:ext uri="{FF2B5EF4-FFF2-40B4-BE49-F238E27FC236}">
                <a16:creationId xmlns:a16="http://schemas.microsoft.com/office/drawing/2014/main" id="{A282D5F9-44FA-11C9-2111-30857A043C1B}"/>
              </a:ext>
            </a:extLst>
          </p:cNvPr>
          <p:cNvGrpSpPr>
            <a:grpSpLocks/>
          </p:cNvGrpSpPr>
          <p:nvPr/>
        </p:nvGrpSpPr>
        <p:grpSpPr>
          <a:xfrm>
            <a:off x="5214463" y="5201099"/>
            <a:ext cx="3603048" cy="1394992"/>
            <a:chOff x="4838616" y="4123613"/>
            <a:chExt cx="3603048" cy="1603387"/>
          </a:xfrm>
        </p:grpSpPr>
        <p:pic>
          <p:nvPicPr>
            <p:cNvPr id="14" name="Picture 13">
              <a:extLst>
                <a:ext uri="{FF2B5EF4-FFF2-40B4-BE49-F238E27FC236}">
                  <a16:creationId xmlns:a16="http://schemas.microsoft.com/office/drawing/2014/main" id="{66A63820-C271-9008-4CB9-341E639D2009}"/>
                </a:ext>
              </a:extLst>
            </p:cNvPr>
            <p:cNvPicPr>
              <a:picLocks noChangeAspect="1"/>
            </p:cNvPicPr>
            <p:nvPr/>
          </p:nvPicPr>
          <p:blipFill>
            <a:blip r:embed="rId9"/>
            <a:stretch>
              <a:fillRect/>
            </a:stretch>
          </p:blipFill>
          <p:spPr>
            <a:xfrm>
              <a:off x="4838616" y="4123613"/>
              <a:ext cx="3603048" cy="1603387"/>
            </a:xfrm>
            <a:prstGeom prst="rect">
              <a:avLst/>
            </a:prstGeom>
          </p:spPr>
        </p:pic>
        <p:sp>
          <p:nvSpPr>
            <p:cNvPr id="16" name="TextBox 15">
              <a:extLst>
                <a:ext uri="{FF2B5EF4-FFF2-40B4-BE49-F238E27FC236}">
                  <a16:creationId xmlns:a16="http://schemas.microsoft.com/office/drawing/2014/main" id="{646D7188-8A87-4A14-1EBC-E5A2CEF5D1E4}"/>
                </a:ext>
              </a:extLst>
            </p:cNvPr>
            <p:cNvSpPr txBox="1">
              <a:spLocks/>
            </p:cNvSpPr>
            <p:nvPr/>
          </p:nvSpPr>
          <p:spPr>
            <a:xfrm>
              <a:off x="4838616" y="4423881"/>
              <a:ext cx="3180767" cy="86087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w="0"/>
                  <a:solidFill>
                    <a:srgbClr val="5B9BD5">
                      <a:lumMod val="50000"/>
                    </a:srgbClr>
                  </a:solidFill>
                  <a:effectLst>
                    <a:outerShdw blurRad="38100" dist="19050" dir="2700000" algn="tl" rotWithShape="0">
                      <a:prstClr val="black">
                        <a:alpha val="40000"/>
                      </a:prstClr>
                    </a:outerShdw>
                  </a:effectLst>
                  <a:uLnTx/>
                  <a:uFillTx/>
                  <a:latin typeface="#9Slide07 IcielLa Chic Pro Shad" panose="02000506090000020004" pitchFamily="2" charset="0"/>
                  <a:ea typeface="+mn-ea"/>
                  <a:cs typeface="Arial"/>
                  <a:sym typeface="Arial"/>
                </a:rPr>
                <a:t>ĐÁP ÁN: B</a:t>
              </a:r>
            </a:p>
          </p:txBody>
        </p:sp>
      </p:grpSp>
    </p:spTree>
    <p:extLst>
      <p:ext uri="{BB962C8B-B14F-4D97-AF65-F5344CB8AC3E}">
        <p14:creationId xmlns:p14="http://schemas.microsoft.com/office/powerpoint/2010/main" val="40959615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2250" fill="hold"/>
                                        <p:tgtEl>
                                          <p:spTgt spid="19"/>
                                        </p:tgtEl>
                                        <p:attrNameLst>
                                          <p:attrName>ppt_w</p:attrName>
                                        </p:attrNameLst>
                                      </p:cBhvr>
                                      <p:tavLst>
                                        <p:tav tm="0">
                                          <p:val>
                                            <p:fltVal val="0"/>
                                          </p:val>
                                        </p:tav>
                                        <p:tav tm="100000">
                                          <p:val>
                                            <p:strVal val="#ppt_w"/>
                                          </p:val>
                                        </p:tav>
                                      </p:tavLst>
                                    </p:anim>
                                    <p:anim calcmode="lin" valueType="num">
                                      <p:cBhvr>
                                        <p:cTn id="8" dur="2250" fill="hold"/>
                                        <p:tgtEl>
                                          <p:spTgt spid="19"/>
                                        </p:tgtEl>
                                        <p:attrNameLst>
                                          <p:attrName>ppt_h</p:attrName>
                                        </p:attrNameLst>
                                      </p:cBhvr>
                                      <p:tavLst>
                                        <p:tav tm="0">
                                          <p:val>
                                            <p:fltVal val="0"/>
                                          </p:val>
                                        </p:tav>
                                        <p:tav tm="100000">
                                          <p:val>
                                            <p:strVal val="#ppt_h"/>
                                          </p:val>
                                        </p:tav>
                                      </p:tavLst>
                                    </p:anim>
                                    <p:animEffect transition="in" filter="fade">
                                      <p:cBhvr>
                                        <p:cTn id="9" dur="2250"/>
                                        <p:tgtEl>
                                          <p:spTgt spid="19"/>
                                        </p:tgtEl>
                                      </p:cBhvr>
                                    </p:animEffect>
                                  </p:childTnLst>
                                </p:cTn>
                              </p:par>
                              <p:par>
                                <p:cTn id="10" presetID="42" presetClass="entr" presetSubtype="0" fill="hold" nodeType="withEffect">
                                  <p:stCondLst>
                                    <p:cond delay="175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750"/>
                                        <p:tgtEl>
                                          <p:spTgt spid="2"/>
                                        </p:tgtEl>
                                      </p:cBhvr>
                                    </p:animEffect>
                                    <p:anim calcmode="lin" valueType="num">
                                      <p:cBhvr>
                                        <p:cTn id="13" dur="1750" fill="hold"/>
                                        <p:tgtEl>
                                          <p:spTgt spid="2"/>
                                        </p:tgtEl>
                                        <p:attrNameLst>
                                          <p:attrName>ppt_x</p:attrName>
                                        </p:attrNameLst>
                                      </p:cBhvr>
                                      <p:tavLst>
                                        <p:tav tm="0">
                                          <p:val>
                                            <p:strVal val="#ppt_x"/>
                                          </p:val>
                                        </p:tav>
                                        <p:tav tm="100000">
                                          <p:val>
                                            <p:strVal val="#ppt_x"/>
                                          </p:val>
                                        </p:tav>
                                      </p:tavLst>
                                    </p:anim>
                                    <p:anim calcmode="lin" valueType="num">
                                      <p:cBhvr>
                                        <p:cTn id="14" dur="1750" fill="hold"/>
                                        <p:tgtEl>
                                          <p:spTgt spid="2"/>
                                        </p:tgtEl>
                                        <p:attrNameLst>
                                          <p:attrName>ppt_y</p:attrName>
                                        </p:attrNameLst>
                                      </p:cBhvr>
                                      <p:tavLst>
                                        <p:tav tm="0">
                                          <p:val>
                                            <p:strVal val="#ppt_y+.1"/>
                                          </p:val>
                                        </p:tav>
                                        <p:tav tm="100000">
                                          <p:val>
                                            <p:strVal val="#ppt_y"/>
                                          </p:val>
                                        </p:tav>
                                      </p:tavLst>
                                    </p:anim>
                                  </p:childTnLst>
                                </p:cTn>
                              </p:par>
                              <p:par>
                                <p:cTn id="15" presetID="14" presetClass="entr" presetSubtype="10" fill="hold" grpId="0" nodeType="withEffect">
                                  <p:stCondLst>
                                    <p:cond delay="375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2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8"/>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18"/>
                                        </p:tgtEl>
                                      </p:cBhvr>
                                    </p:animEffect>
                                    <p:animScale>
                                      <p:cBhvr>
                                        <p:cTn id="23" dur="250" autoRev="1" fill="hold"/>
                                        <p:tgtEl>
                                          <p:spTgt spid="18"/>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31"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 calcmode="lin" valueType="num">
                                      <p:cBhvr>
                                        <p:cTn id="28" dur="1000" fill="hold"/>
                                        <p:tgtEl>
                                          <p:spTgt spid="17"/>
                                        </p:tgtEl>
                                        <p:attrNameLst>
                                          <p:attrName>style.rotation</p:attrName>
                                        </p:attrNameLst>
                                      </p:cBhvr>
                                      <p:tavLst>
                                        <p:tav tm="0">
                                          <p:val>
                                            <p:fltVal val="90"/>
                                          </p:val>
                                        </p:tav>
                                        <p:tav tm="100000">
                                          <p:val>
                                            <p:fltVal val="0"/>
                                          </p:val>
                                        </p:tav>
                                      </p:tavLst>
                                    </p:anim>
                                    <p:animEffect transition="in" filter="fade">
                                      <p:cBhvr>
                                        <p:cTn id="29" dur="1000"/>
                                        <p:tgtEl>
                                          <p:spTgt spid="17"/>
                                        </p:tgtEl>
                                      </p:cBhvr>
                                    </p:animEffect>
                                  </p:childTnLst>
                                </p:cTn>
                              </p:par>
                            </p:childTnLst>
                          </p:cTn>
                        </p:par>
                      </p:childTnLst>
                    </p:cTn>
                  </p:par>
                </p:childTnLst>
              </p:cTn>
              <p:nextCondLst>
                <p:cond evt="onClick" delay="0">
                  <p:tgtEl>
                    <p:spTgt spid="18"/>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4F8C344-9526-4D3A-4DC3-5DEB68EA8412}"/>
            </a:ext>
          </a:extLst>
        </p:cNvPr>
        <p:cNvGrpSpPr/>
        <p:nvPr/>
      </p:nvGrpSpPr>
      <p:grpSpPr>
        <a:xfrm>
          <a:off x="0" y="0"/>
          <a:ext cx="0" cy="0"/>
          <a:chOff x="0" y="0"/>
          <a:chExt cx="0" cy="0"/>
        </a:xfrm>
      </p:grpSpPr>
      <p:grpSp>
        <p:nvGrpSpPr>
          <p:cNvPr id="19" name="Group 18">
            <a:extLst>
              <a:ext uri="{FF2B5EF4-FFF2-40B4-BE49-F238E27FC236}">
                <a16:creationId xmlns:a16="http://schemas.microsoft.com/office/drawing/2014/main" id="{5E045E41-0E5F-9EAF-1BF0-C397CF6617CD}"/>
              </a:ext>
            </a:extLst>
          </p:cNvPr>
          <p:cNvGrpSpPr/>
          <p:nvPr/>
        </p:nvGrpSpPr>
        <p:grpSpPr>
          <a:xfrm>
            <a:off x="-1" y="5045066"/>
            <a:ext cx="12192001" cy="1812935"/>
            <a:chOff x="-1" y="5045066"/>
            <a:chExt cx="12192001" cy="1812934"/>
          </a:xfrm>
        </p:grpSpPr>
        <p:pic>
          <p:nvPicPr>
            <p:cNvPr id="4" name="BONG">
              <a:extLst>
                <a:ext uri="{FF2B5EF4-FFF2-40B4-BE49-F238E27FC236}">
                  <a16:creationId xmlns:a16="http://schemas.microsoft.com/office/drawing/2014/main" id="{34846562-8898-7A29-07EF-FF15B422893F}"/>
                </a:ext>
              </a:extLst>
            </p:cNvPr>
            <p:cNvPicPr/>
            <p:nvPr/>
          </p:nvPicPr>
          <p:blipFill rotWithShape="1">
            <a:blip r:embed="rId4"/>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FFDE06A7-1579-D1D0-DB1B-74AB63A2E67D}"/>
                </a:ext>
              </a:extLst>
            </p:cNvPr>
            <p:cNvPicPr/>
            <p:nvPr/>
          </p:nvPicPr>
          <p:blipFill rotWithShape="1">
            <a:blip r:embed="rId4"/>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F248D9C8-B524-51A7-287F-857F03136C8B}"/>
              </a:ext>
            </a:extLst>
          </p:cNvPr>
          <p:cNvPicPr>
            <a:picLocks noChangeAspect="1"/>
          </p:cNvPicPr>
          <p:nvPr/>
        </p:nvPicPr>
        <p:blipFill>
          <a:blip r:embed="rId5"/>
          <a:stretch>
            <a:fillRect/>
          </a:stretch>
        </p:blipFill>
        <p:spPr>
          <a:xfrm>
            <a:off x="1835237" y="-1"/>
            <a:ext cx="10169736" cy="5669045"/>
          </a:xfrm>
          <a:prstGeom prst="rect">
            <a:avLst/>
          </a:prstGeom>
        </p:spPr>
      </p:pic>
      <p:sp>
        <p:nvSpPr>
          <p:cNvPr id="7" name="NOIDUNG">
            <a:extLst>
              <a:ext uri="{FF2B5EF4-FFF2-40B4-BE49-F238E27FC236}">
                <a16:creationId xmlns:a16="http://schemas.microsoft.com/office/drawing/2014/main" id="{6EF56831-92A1-20CF-08A4-6C69E6E44230}"/>
              </a:ext>
            </a:extLst>
          </p:cNvPr>
          <p:cNvSpPr txBox="1"/>
          <p:nvPr/>
        </p:nvSpPr>
        <p:spPr>
          <a:xfrm>
            <a:off x="2413461" y="685417"/>
            <a:ext cx="9419964" cy="3416320"/>
          </a:xfrm>
          <a:prstGeom prst="rect">
            <a:avLst/>
          </a:prstGeom>
          <a:noFill/>
        </p:spPr>
        <p:txBody>
          <a:bodyPr wrap="square" rtlCol="0">
            <a:spAutoFit/>
          </a:bodyPr>
          <a:lstStyle/>
          <a:p>
            <a:r>
              <a:rPr lang="vi-VN" sz="3600" b="1" dirty="0">
                <a:latin typeface="+mj-lt"/>
              </a:rPr>
              <a:t>Câu 11: Tác giả sử dụng hình ảnh nào để ca ngợi tinh thần chiến đấu của Trưng Nữ?</a:t>
            </a:r>
            <a:endParaRPr lang="en-SG" sz="3600" b="1" dirty="0">
              <a:latin typeface="+mj-lt"/>
            </a:endParaRPr>
          </a:p>
          <a:p>
            <a:r>
              <a:rPr lang="vi-VN" sz="3600" dirty="0">
                <a:latin typeface="+mj-lt"/>
              </a:rPr>
              <a:t>A. Mây trôi gió cuốn</a:t>
            </a:r>
            <a:endParaRPr lang="en-SG" sz="3600" dirty="0">
              <a:latin typeface="+mj-lt"/>
            </a:endParaRPr>
          </a:p>
          <a:p>
            <a:r>
              <a:rPr lang="vi-VN" sz="3600" dirty="0">
                <a:latin typeface="+mj-lt"/>
              </a:rPr>
              <a:t>B. Sóng dữ ba đào</a:t>
            </a:r>
            <a:endParaRPr lang="en-SG" sz="3600" dirty="0">
              <a:latin typeface="+mj-lt"/>
            </a:endParaRPr>
          </a:p>
          <a:p>
            <a:r>
              <a:rPr lang="vi-VN" sz="3600" dirty="0">
                <a:latin typeface="+mj-lt"/>
              </a:rPr>
              <a:t>C. Phận liễu bồ xoay với cuồng phong</a:t>
            </a:r>
            <a:endParaRPr lang="en-SG" sz="3600" dirty="0">
              <a:latin typeface="+mj-lt"/>
            </a:endParaRPr>
          </a:p>
          <a:p>
            <a:r>
              <a:rPr lang="vi-VN" sz="3600" dirty="0">
                <a:latin typeface="+mj-lt"/>
              </a:rPr>
              <a:t>D. Lửa hồng thiêu đốt</a:t>
            </a:r>
            <a:endParaRPr lang="en-SG" sz="3600" dirty="0">
              <a:latin typeface="+mj-lt"/>
            </a:endParaRPr>
          </a:p>
        </p:txBody>
      </p:sp>
      <p:pic>
        <p:nvPicPr>
          <p:cNvPr id="18" name="nvnu">
            <a:extLst>
              <a:ext uri="{FF2B5EF4-FFF2-40B4-BE49-F238E27FC236}">
                <a16:creationId xmlns:a16="http://schemas.microsoft.com/office/drawing/2014/main" id="{9CF8D527-BA4E-D6B3-08BB-7404E661F6C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87029" y="3615405"/>
            <a:ext cx="3539430" cy="3539430"/>
          </a:xfrm>
          <a:prstGeom prst="rect">
            <a:avLst/>
          </a:prstGeom>
        </p:spPr>
      </p:pic>
      <p:pic>
        <p:nvPicPr>
          <p:cNvPr id="21" name="Picture 20" descr="Icon&#10;&#10;Description automatically generated">
            <a:hlinkClick r:id="rId7" action="ppaction://hlinksldjump"/>
            <a:extLst>
              <a:ext uri="{FF2B5EF4-FFF2-40B4-BE49-F238E27FC236}">
                <a16:creationId xmlns:a16="http://schemas.microsoft.com/office/drawing/2014/main" id="{5C9FE552-FEB2-2EC5-B970-FCD8BC6C334B}"/>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grpSp>
        <p:nvGrpSpPr>
          <p:cNvPr id="17" name="DAPAN">
            <a:extLst>
              <a:ext uri="{FF2B5EF4-FFF2-40B4-BE49-F238E27FC236}">
                <a16:creationId xmlns:a16="http://schemas.microsoft.com/office/drawing/2014/main" id="{E63DDA17-479D-4754-05F1-361F7AAB1F92}"/>
              </a:ext>
            </a:extLst>
          </p:cNvPr>
          <p:cNvGrpSpPr>
            <a:grpSpLocks/>
          </p:cNvGrpSpPr>
          <p:nvPr/>
        </p:nvGrpSpPr>
        <p:grpSpPr>
          <a:xfrm>
            <a:off x="5533060" y="5514566"/>
            <a:ext cx="3603048" cy="1164629"/>
            <a:chOff x="4838616" y="4123613"/>
            <a:chExt cx="3603048" cy="1603387"/>
          </a:xfrm>
        </p:grpSpPr>
        <p:pic>
          <p:nvPicPr>
            <p:cNvPr id="14" name="Picture 13">
              <a:extLst>
                <a:ext uri="{FF2B5EF4-FFF2-40B4-BE49-F238E27FC236}">
                  <a16:creationId xmlns:a16="http://schemas.microsoft.com/office/drawing/2014/main" id="{40AD09DF-07AD-08C8-6D81-CB986752CE03}"/>
                </a:ext>
              </a:extLst>
            </p:cNvPr>
            <p:cNvPicPr>
              <a:picLocks noChangeAspect="1"/>
            </p:cNvPicPr>
            <p:nvPr/>
          </p:nvPicPr>
          <p:blipFill>
            <a:blip r:embed="rId9"/>
            <a:stretch>
              <a:fillRect/>
            </a:stretch>
          </p:blipFill>
          <p:spPr>
            <a:xfrm>
              <a:off x="4838616" y="4123613"/>
              <a:ext cx="3603048" cy="1603387"/>
            </a:xfrm>
            <a:prstGeom prst="rect">
              <a:avLst/>
            </a:prstGeom>
          </p:spPr>
        </p:pic>
        <p:sp>
          <p:nvSpPr>
            <p:cNvPr id="16" name="TextBox 15">
              <a:extLst>
                <a:ext uri="{FF2B5EF4-FFF2-40B4-BE49-F238E27FC236}">
                  <a16:creationId xmlns:a16="http://schemas.microsoft.com/office/drawing/2014/main" id="{F1490279-F9C6-F60C-2D8A-3B47787688EC}"/>
                </a:ext>
              </a:extLst>
            </p:cNvPr>
            <p:cNvSpPr txBox="1">
              <a:spLocks/>
            </p:cNvSpPr>
            <p:nvPr/>
          </p:nvSpPr>
          <p:spPr>
            <a:xfrm>
              <a:off x="4838616" y="4423879"/>
              <a:ext cx="3180767" cy="1031159"/>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w="0"/>
                  <a:solidFill>
                    <a:srgbClr val="5B9BD5">
                      <a:lumMod val="50000"/>
                    </a:srgbClr>
                  </a:solidFill>
                  <a:effectLst>
                    <a:outerShdw blurRad="38100" dist="19050" dir="2700000" algn="tl" rotWithShape="0">
                      <a:prstClr val="black">
                        <a:alpha val="40000"/>
                      </a:prstClr>
                    </a:outerShdw>
                  </a:effectLst>
                  <a:uLnTx/>
                  <a:uFillTx/>
                  <a:latin typeface="#9Slide07 IcielLa Chic Pro Shad" panose="02000506090000020004" pitchFamily="2" charset="0"/>
                  <a:ea typeface="+mn-ea"/>
                  <a:cs typeface="Arial"/>
                  <a:sym typeface="Arial"/>
                </a:rPr>
                <a:t>ĐÁP ÁN: C</a:t>
              </a:r>
            </a:p>
          </p:txBody>
        </p:sp>
      </p:grpSp>
    </p:spTree>
    <p:extLst>
      <p:ext uri="{BB962C8B-B14F-4D97-AF65-F5344CB8AC3E}">
        <p14:creationId xmlns:p14="http://schemas.microsoft.com/office/powerpoint/2010/main" val="30174851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2250" fill="hold"/>
                                        <p:tgtEl>
                                          <p:spTgt spid="19"/>
                                        </p:tgtEl>
                                        <p:attrNameLst>
                                          <p:attrName>ppt_w</p:attrName>
                                        </p:attrNameLst>
                                      </p:cBhvr>
                                      <p:tavLst>
                                        <p:tav tm="0">
                                          <p:val>
                                            <p:fltVal val="0"/>
                                          </p:val>
                                        </p:tav>
                                        <p:tav tm="100000">
                                          <p:val>
                                            <p:strVal val="#ppt_w"/>
                                          </p:val>
                                        </p:tav>
                                      </p:tavLst>
                                    </p:anim>
                                    <p:anim calcmode="lin" valueType="num">
                                      <p:cBhvr>
                                        <p:cTn id="8" dur="2250" fill="hold"/>
                                        <p:tgtEl>
                                          <p:spTgt spid="19"/>
                                        </p:tgtEl>
                                        <p:attrNameLst>
                                          <p:attrName>ppt_h</p:attrName>
                                        </p:attrNameLst>
                                      </p:cBhvr>
                                      <p:tavLst>
                                        <p:tav tm="0">
                                          <p:val>
                                            <p:fltVal val="0"/>
                                          </p:val>
                                        </p:tav>
                                        <p:tav tm="100000">
                                          <p:val>
                                            <p:strVal val="#ppt_h"/>
                                          </p:val>
                                        </p:tav>
                                      </p:tavLst>
                                    </p:anim>
                                    <p:animEffect transition="in" filter="fade">
                                      <p:cBhvr>
                                        <p:cTn id="9" dur="2250"/>
                                        <p:tgtEl>
                                          <p:spTgt spid="19"/>
                                        </p:tgtEl>
                                      </p:cBhvr>
                                    </p:animEffect>
                                  </p:childTnLst>
                                </p:cTn>
                              </p:par>
                              <p:par>
                                <p:cTn id="10" presetID="42" presetClass="entr" presetSubtype="0" fill="hold" nodeType="withEffect">
                                  <p:stCondLst>
                                    <p:cond delay="175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750"/>
                                        <p:tgtEl>
                                          <p:spTgt spid="2"/>
                                        </p:tgtEl>
                                      </p:cBhvr>
                                    </p:animEffect>
                                    <p:anim calcmode="lin" valueType="num">
                                      <p:cBhvr>
                                        <p:cTn id="13" dur="1750" fill="hold"/>
                                        <p:tgtEl>
                                          <p:spTgt spid="2"/>
                                        </p:tgtEl>
                                        <p:attrNameLst>
                                          <p:attrName>ppt_x</p:attrName>
                                        </p:attrNameLst>
                                      </p:cBhvr>
                                      <p:tavLst>
                                        <p:tav tm="0">
                                          <p:val>
                                            <p:strVal val="#ppt_x"/>
                                          </p:val>
                                        </p:tav>
                                        <p:tav tm="100000">
                                          <p:val>
                                            <p:strVal val="#ppt_x"/>
                                          </p:val>
                                        </p:tav>
                                      </p:tavLst>
                                    </p:anim>
                                    <p:anim calcmode="lin" valueType="num">
                                      <p:cBhvr>
                                        <p:cTn id="14" dur="1750" fill="hold"/>
                                        <p:tgtEl>
                                          <p:spTgt spid="2"/>
                                        </p:tgtEl>
                                        <p:attrNameLst>
                                          <p:attrName>ppt_y</p:attrName>
                                        </p:attrNameLst>
                                      </p:cBhvr>
                                      <p:tavLst>
                                        <p:tav tm="0">
                                          <p:val>
                                            <p:strVal val="#ppt_y+.1"/>
                                          </p:val>
                                        </p:tav>
                                        <p:tav tm="100000">
                                          <p:val>
                                            <p:strVal val="#ppt_y"/>
                                          </p:val>
                                        </p:tav>
                                      </p:tavLst>
                                    </p:anim>
                                  </p:childTnLst>
                                </p:cTn>
                              </p:par>
                              <p:par>
                                <p:cTn id="15" presetID="14" presetClass="entr" presetSubtype="10" fill="hold" grpId="0" nodeType="withEffect">
                                  <p:stCondLst>
                                    <p:cond delay="375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2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8"/>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18"/>
                                        </p:tgtEl>
                                      </p:cBhvr>
                                    </p:animEffect>
                                    <p:animScale>
                                      <p:cBhvr>
                                        <p:cTn id="23" dur="250" autoRev="1" fill="hold"/>
                                        <p:tgtEl>
                                          <p:spTgt spid="18"/>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31"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 calcmode="lin" valueType="num">
                                      <p:cBhvr>
                                        <p:cTn id="28" dur="1000" fill="hold"/>
                                        <p:tgtEl>
                                          <p:spTgt spid="17"/>
                                        </p:tgtEl>
                                        <p:attrNameLst>
                                          <p:attrName>style.rotation</p:attrName>
                                        </p:attrNameLst>
                                      </p:cBhvr>
                                      <p:tavLst>
                                        <p:tav tm="0">
                                          <p:val>
                                            <p:fltVal val="90"/>
                                          </p:val>
                                        </p:tav>
                                        <p:tav tm="100000">
                                          <p:val>
                                            <p:fltVal val="0"/>
                                          </p:val>
                                        </p:tav>
                                      </p:tavLst>
                                    </p:anim>
                                    <p:animEffect transition="in" filter="fade">
                                      <p:cBhvr>
                                        <p:cTn id="29" dur="1000"/>
                                        <p:tgtEl>
                                          <p:spTgt spid="17"/>
                                        </p:tgtEl>
                                      </p:cBhvr>
                                    </p:animEffect>
                                  </p:childTnLst>
                                </p:cTn>
                              </p:par>
                            </p:childTnLst>
                          </p:cTn>
                        </p:par>
                      </p:childTnLst>
                    </p:cTn>
                  </p:par>
                </p:childTnLst>
              </p:cTn>
              <p:nextCondLst>
                <p:cond evt="onClick" delay="0">
                  <p:tgtEl>
                    <p:spTgt spid="18"/>
                  </p:tgtEl>
                </p:cond>
              </p:nextCondLst>
            </p:seq>
          </p:childTnLst>
        </p:cTn>
      </p:par>
    </p:tnLst>
    <p:bldLst>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D6048F6-5A42-072E-7CF3-9F10C2D94613}"/>
            </a:ext>
          </a:extLst>
        </p:cNvPr>
        <p:cNvGrpSpPr/>
        <p:nvPr/>
      </p:nvGrpSpPr>
      <p:grpSpPr>
        <a:xfrm>
          <a:off x="0" y="0"/>
          <a:ext cx="0" cy="0"/>
          <a:chOff x="0" y="0"/>
          <a:chExt cx="0" cy="0"/>
        </a:xfrm>
      </p:grpSpPr>
      <p:grpSp>
        <p:nvGrpSpPr>
          <p:cNvPr id="19" name="Group 18">
            <a:extLst>
              <a:ext uri="{FF2B5EF4-FFF2-40B4-BE49-F238E27FC236}">
                <a16:creationId xmlns:a16="http://schemas.microsoft.com/office/drawing/2014/main" id="{E314DABD-7E14-4C6D-5168-51BD78E77198}"/>
              </a:ext>
            </a:extLst>
          </p:cNvPr>
          <p:cNvGrpSpPr/>
          <p:nvPr/>
        </p:nvGrpSpPr>
        <p:grpSpPr>
          <a:xfrm>
            <a:off x="-1" y="5045066"/>
            <a:ext cx="12192001" cy="1812935"/>
            <a:chOff x="-1" y="5045066"/>
            <a:chExt cx="12192001" cy="1812934"/>
          </a:xfrm>
        </p:grpSpPr>
        <p:pic>
          <p:nvPicPr>
            <p:cNvPr id="4" name="BONG">
              <a:extLst>
                <a:ext uri="{FF2B5EF4-FFF2-40B4-BE49-F238E27FC236}">
                  <a16:creationId xmlns:a16="http://schemas.microsoft.com/office/drawing/2014/main" id="{B1B5EDDB-7013-6A33-1462-CB10E96ED39F}"/>
                </a:ext>
              </a:extLst>
            </p:cNvPr>
            <p:cNvPicPr/>
            <p:nvPr/>
          </p:nvPicPr>
          <p:blipFill rotWithShape="1">
            <a:blip r:embed="rId4"/>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DCA47596-0A76-D395-AB92-6ED45ECDC536}"/>
                </a:ext>
              </a:extLst>
            </p:cNvPr>
            <p:cNvPicPr/>
            <p:nvPr/>
          </p:nvPicPr>
          <p:blipFill rotWithShape="1">
            <a:blip r:embed="rId4"/>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708C952F-D2C0-756E-109B-377AC83C7AA1}"/>
              </a:ext>
            </a:extLst>
          </p:cNvPr>
          <p:cNvPicPr>
            <a:picLocks noChangeAspect="1"/>
          </p:cNvPicPr>
          <p:nvPr/>
        </p:nvPicPr>
        <p:blipFill>
          <a:blip r:embed="rId5"/>
          <a:stretch>
            <a:fillRect/>
          </a:stretch>
        </p:blipFill>
        <p:spPr>
          <a:xfrm>
            <a:off x="1835237" y="-1"/>
            <a:ext cx="10169736" cy="5669045"/>
          </a:xfrm>
          <a:prstGeom prst="rect">
            <a:avLst/>
          </a:prstGeom>
        </p:spPr>
      </p:pic>
      <p:sp>
        <p:nvSpPr>
          <p:cNvPr id="7" name="NOIDUNG">
            <a:extLst>
              <a:ext uri="{FF2B5EF4-FFF2-40B4-BE49-F238E27FC236}">
                <a16:creationId xmlns:a16="http://schemas.microsoft.com/office/drawing/2014/main" id="{509FC0C3-B986-0558-9878-10C3928B7448}"/>
              </a:ext>
            </a:extLst>
          </p:cNvPr>
          <p:cNvSpPr txBox="1"/>
          <p:nvPr/>
        </p:nvSpPr>
        <p:spPr>
          <a:xfrm>
            <a:off x="2413461" y="685417"/>
            <a:ext cx="9419964" cy="3539430"/>
          </a:xfrm>
          <a:prstGeom prst="rect">
            <a:avLst/>
          </a:prstGeom>
          <a:noFill/>
        </p:spPr>
        <p:txBody>
          <a:bodyPr wrap="square" rtlCol="0">
            <a:spAutoFit/>
          </a:bodyPr>
          <a:lstStyle/>
          <a:p>
            <a:r>
              <a:rPr lang="vi-VN" sz="3200" b="1" dirty="0">
                <a:latin typeface="+mj-lt"/>
              </a:rPr>
              <a:t>Câu 12: Em hãy cho cảm hứng chủ đạo của văn bản.</a:t>
            </a:r>
            <a:endParaRPr lang="en-SG" sz="3200" b="1" dirty="0">
              <a:latin typeface="+mj-lt"/>
            </a:endParaRPr>
          </a:p>
          <a:p>
            <a:r>
              <a:rPr lang="vi-VN" sz="3200" dirty="0">
                <a:latin typeface="+mj-lt"/>
              </a:rPr>
              <a:t>A. Lo lắng cho vận mệnh đất nước và hy vọng vào thế hệ trẻ</a:t>
            </a:r>
            <a:endParaRPr lang="en-SG" sz="3200" dirty="0">
              <a:latin typeface="+mj-lt"/>
            </a:endParaRPr>
          </a:p>
          <a:p>
            <a:r>
              <a:rPr lang="vi-VN" sz="3200" dirty="0">
                <a:latin typeface="+mj-lt"/>
              </a:rPr>
              <a:t>B. Đau xót trước cảnh nước mất nhà tan và khát vọng giải phóng</a:t>
            </a:r>
            <a:endParaRPr lang="en-SG" sz="3200" dirty="0">
              <a:latin typeface="+mj-lt"/>
            </a:endParaRPr>
          </a:p>
          <a:p>
            <a:r>
              <a:rPr lang="vi-VN" sz="3200" dirty="0">
                <a:latin typeface="+mj-lt"/>
              </a:rPr>
              <a:t>C</a:t>
            </a:r>
            <a:r>
              <a:rPr lang="vi-VN" sz="3200" b="1" dirty="0">
                <a:latin typeface="+mj-lt"/>
              </a:rPr>
              <a:t>.</a:t>
            </a:r>
            <a:r>
              <a:rPr lang="vi-VN" sz="3200" dirty="0">
                <a:latin typeface="+mj-lt"/>
              </a:rPr>
              <a:t> Ca ngợi tình cảm yêu nước, tự hào dân tộc </a:t>
            </a:r>
            <a:endParaRPr lang="en-SG" sz="3200" dirty="0">
              <a:latin typeface="+mj-lt"/>
            </a:endParaRPr>
          </a:p>
          <a:p>
            <a:r>
              <a:rPr lang="vi-VN" sz="3200" dirty="0">
                <a:latin typeface="+mj-lt"/>
              </a:rPr>
              <a:t>D. Sự đau xót, tiếc nuối, bất lực</a:t>
            </a:r>
            <a:endParaRPr lang="en-SG" sz="3200" dirty="0">
              <a:latin typeface="+mj-lt"/>
            </a:endParaRPr>
          </a:p>
        </p:txBody>
      </p:sp>
      <p:pic>
        <p:nvPicPr>
          <p:cNvPr id="18" name="nvnu">
            <a:extLst>
              <a:ext uri="{FF2B5EF4-FFF2-40B4-BE49-F238E27FC236}">
                <a16:creationId xmlns:a16="http://schemas.microsoft.com/office/drawing/2014/main" id="{FE10746B-92A5-86E9-1D4F-B3FBB6C792A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87029" y="3615405"/>
            <a:ext cx="3539430" cy="3539430"/>
          </a:xfrm>
          <a:prstGeom prst="rect">
            <a:avLst/>
          </a:prstGeom>
        </p:spPr>
      </p:pic>
      <p:pic>
        <p:nvPicPr>
          <p:cNvPr id="21" name="Picture 20" descr="Icon&#10;&#10;Description automatically generated">
            <a:hlinkClick r:id="rId7" action="ppaction://hlinksldjump"/>
            <a:extLst>
              <a:ext uri="{FF2B5EF4-FFF2-40B4-BE49-F238E27FC236}">
                <a16:creationId xmlns:a16="http://schemas.microsoft.com/office/drawing/2014/main" id="{3A3DA3B2-5F96-DB0D-9E71-A8827EA39ACD}"/>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grpSp>
        <p:nvGrpSpPr>
          <p:cNvPr id="17" name="DAPAN">
            <a:extLst>
              <a:ext uri="{FF2B5EF4-FFF2-40B4-BE49-F238E27FC236}">
                <a16:creationId xmlns:a16="http://schemas.microsoft.com/office/drawing/2014/main" id="{B5B026E8-69D6-AD31-13BA-121D6C00F45C}"/>
              </a:ext>
            </a:extLst>
          </p:cNvPr>
          <p:cNvGrpSpPr>
            <a:grpSpLocks/>
          </p:cNvGrpSpPr>
          <p:nvPr/>
        </p:nvGrpSpPr>
        <p:grpSpPr>
          <a:xfrm>
            <a:off x="5533060" y="5514566"/>
            <a:ext cx="3603048" cy="1164629"/>
            <a:chOff x="4838616" y="4123613"/>
            <a:chExt cx="3603048" cy="1603387"/>
          </a:xfrm>
        </p:grpSpPr>
        <p:pic>
          <p:nvPicPr>
            <p:cNvPr id="14" name="Picture 13">
              <a:extLst>
                <a:ext uri="{FF2B5EF4-FFF2-40B4-BE49-F238E27FC236}">
                  <a16:creationId xmlns:a16="http://schemas.microsoft.com/office/drawing/2014/main" id="{684E4F01-6987-7F56-5C76-69FEA0774BD2}"/>
                </a:ext>
              </a:extLst>
            </p:cNvPr>
            <p:cNvPicPr>
              <a:picLocks noChangeAspect="1"/>
            </p:cNvPicPr>
            <p:nvPr/>
          </p:nvPicPr>
          <p:blipFill>
            <a:blip r:embed="rId9"/>
            <a:stretch>
              <a:fillRect/>
            </a:stretch>
          </p:blipFill>
          <p:spPr>
            <a:xfrm>
              <a:off x="4838616" y="4123613"/>
              <a:ext cx="3603048" cy="1603387"/>
            </a:xfrm>
            <a:prstGeom prst="rect">
              <a:avLst/>
            </a:prstGeom>
          </p:spPr>
        </p:pic>
        <p:sp>
          <p:nvSpPr>
            <p:cNvPr id="16" name="TextBox 15">
              <a:extLst>
                <a:ext uri="{FF2B5EF4-FFF2-40B4-BE49-F238E27FC236}">
                  <a16:creationId xmlns:a16="http://schemas.microsoft.com/office/drawing/2014/main" id="{41A89EFE-0194-F3E7-223F-1DDA9C8C2ACE}"/>
                </a:ext>
              </a:extLst>
            </p:cNvPr>
            <p:cNvSpPr txBox="1">
              <a:spLocks/>
            </p:cNvSpPr>
            <p:nvPr/>
          </p:nvSpPr>
          <p:spPr>
            <a:xfrm>
              <a:off x="4838616" y="4423879"/>
              <a:ext cx="3180767" cy="1031159"/>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w="0"/>
                  <a:solidFill>
                    <a:srgbClr val="5B9BD5">
                      <a:lumMod val="50000"/>
                    </a:srgbClr>
                  </a:solidFill>
                  <a:effectLst>
                    <a:outerShdw blurRad="38100" dist="19050" dir="2700000" algn="tl" rotWithShape="0">
                      <a:prstClr val="black">
                        <a:alpha val="40000"/>
                      </a:prstClr>
                    </a:outerShdw>
                  </a:effectLst>
                  <a:uLnTx/>
                  <a:uFillTx/>
                  <a:latin typeface="#9Slide07 IcielLa Chic Pro Shad" panose="02000506090000020004" pitchFamily="2" charset="0"/>
                  <a:ea typeface="+mn-ea"/>
                  <a:cs typeface="Arial"/>
                  <a:sym typeface="Arial"/>
                </a:rPr>
                <a:t>ĐÁP ÁN: C</a:t>
              </a:r>
            </a:p>
          </p:txBody>
        </p:sp>
      </p:grpSp>
    </p:spTree>
    <p:extLst>
      <p:ext uri="{BB962C8B-B14F-4D97-AF65-F5344CB8AC3E}">
        <p14:creationId xmlns:p14="http://schemas.microsoft.com/office/powerpoint/2010/main" val="41974355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2250" fill="hold"/>
                                        <p:tgtEl>
                                          <p:spTgt spid="19"/>
                                        </p:tgtEl>
                                        <p:attrNameLst>
                                          <p:attrName>ppt_w</p:attrName>
                                        </p:attrNameLst>
                                      </p:cBhvr>
                                      <p:tavLst>
                                        <p:tav tm="0">
                                          <p:val>
                                            <p:fltVal val="0"/>
                                          </p:val>
                                        </p:tav>
                                        <p:tav tm="100000">
                                          <p:val>
                                            <p:strVal val="#ppt_w"/>
                                          </p:val>
                                        </p:tav>
                                      </p:tavLst>
                                    </p:anim>
                                    <p:anim calcmode="lin" valueType="num">
                                      <p:cBhvr>
                                        <p:cTn id="8" dur="2250" fill="hold"/>
                                        <p:tgtEl>
                                          <p:spTgt spid="19"/>
                                        </p:tgtEl>
                                        <p:attrNameLst>
                                          <p:attrName>ppt_h</p:attrName>
                                        </p:attrNameLst>
                                      </p:cBhvr>
                                      <p:tavLst>
                                        <p:tav tm="0">
                                          <p:val>
                                            <p:fltVal val="0"/>
                                          </p:val>
                                        </p:tav>
                                        <p:tav tm="100000">
                                          <p:val>
                                            <p:strVal val="#ppt_h"/>
                                          </p:val>
                                        </p:tav>
                                      </p:tavLst>
                                    </p:anim>
                                    <p:animEffect transition="in" filter="fade">
                                      <p:cBhvr>
                                        <p:cTn id="9" dur="2250"/>
                                        <p:tgtEl>
                                          <p:spTgt spid="19"/>
                                        </p:tgtEl>
                                      </p:cBhvr>
                                    </p:animEffect>
                                  </p:childTnLst>
                                </p:cTn>
                              </p:par>
                              <p:par>
                                <p:cTn id="10" presetID="42" presetClass="entr" presetSubtype="0" fill="hold" nodeType="withEffect">
                                  <p:stCondLst>
                                    <p:cond delay="175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750"/>
                                        <p:tgtEl>
                                          <p:spTgt spid="2"/>
                                        </p:tgtEl>
                                      </p:cBhvr>
                                    </p:animEffect>
                                    <p:anim calcmode="lin" valueType="num">
                                      <p:cBhvr>
                                        <p:cTn id="13" dur="1750" fill="hold"/>
                                        <p:tgtEl>
                                          <p:spTgt spid="2"/>
                                        </p:tgtEl>
                                        <p:attrNameLst>
                                          <p:attrName>ppt_x</p:attrName>
                                        </p:attrNameLst>
                                      </p:cBhvr>
                                      <p:tavLst>
                                        <p:tav tm="0">
                                          <p:val>
                                            <p:strVal val="#ppt_x"/>
                                          </p:val>
                                        </p:tav>
                                        <p:tav tm="100000">
                                          <p:val>
                                            <p:strVal val="#ppt_x"/>
                                          </p:val>
                                        </p:tav>
                                      </p:tavLst>
                                    </p:anim>
                                    <p:anim calcmode="lin" valueType="num">
                                      <p:cBhvr>
                                        <p:cTn id="14" dur="1750" fill="hold"/>
                                        <p:tgtEl>
                                          <p:spTgt spid="2"/>
                                        </p:tgtEl>
                                        <p:attrNameLst>
                                          <p:attrName>ppt_y</p:attrName>
                                        </p:attrNameLst>
                                      </p:cBhvr>
                                      <p:tavLst>
                                        <p:tav tm="0">
                                          <p:val>
                                            <p:strVal val="#ppt_y+.1"/>
                                          </p:val>
                                        </p:tav>
                                        <p:tav tm="100000">
                                          <p:val>
                                            <p:strVal val="#ppt_y"/>
                                          </p:val>
                                        </p:tav>
                                      </p:tavLst>
                                    </p:anim>
                                  </p:childTnLst>
                                </p:cTn>
                              </p:par>
                              <p:par>
                                <p:cTn id="15" presetID="14" presetClass="entr" presetSubtype="10" fill="hold" grpId="0" nodeType="withEffect">
                                  <p:stCondLst>
                                    <p:cond delay="375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2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8"/>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18"/>
                                        </p:tgtEl>
                                      </p:cBhvr>
                                    </p:animEffect>
                                    <p:animScale>
                                      <p:cBhvr>
                                        <p:cTn id="23" dur="250" autoRev="1" fill="hold"/>
                                        <p:tgtEl>
                                          <p:spTgt spid="18"/>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31"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 calcmode="lin" valueType="num">
                                      <p:cBhvr>
                                        <p:cTn id="28" dur="1000" fill="hold"/>
                                        <p:tgtEl>
                                          <p:spTgt spid="17"/>
                                        </p:tgtEl>
                                        <p:attrNameLst>
                                          <p:attrName>style.rotation</p:attrName>
                                        </p:attrNameLst>
                                      </p:cBhvr>
                                      <p:tavLst>
                                        <p:tav tm="0">
                                          <p:val>
                                            <p:fltVal val="90"/>
                                          </p:val>
                                        </p:tav>
                                        <p:tav tm="100000">
                                          <p:val>
                                            <p:fltVal val="0"/>
                                          </p:val>
                                        </p:tav>
                                      </p:tavLst>
                                    </p:anim>
                                    <p:animEffect transition="in" filter="fade">
                                      <p:cBhvr>
                                        <p:cTn id="29" dur="1000"/>
                                        <p:tgtEl>
                                          <p:spTgt spid="17"/>
                                        </p:tgtEl>
                                      </p:cBhvr>
                                    </p:animEffect>
                                  </p:childTnLst>
                                </p:cTn>
                              </p:par>
                            </p:childTnLst>
                          </p:cTn>
                        </p:par>
                      </p:childTnLst>
                    </p:cTn>
                  </p:par>
                </p:childTnLst>
              </p:cTn>
              <p:nextCondLst>
                <p:cond evt="onClick" delay="0">
                  <p:tgtEl>
                    <p:spTgt spid="18"/>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8B58303-BB50-BF40-5E6E-8234393E244E}"/>
            </a:ext>
          </a:extLst>
        </p:cNvPr>
        <p:cNvGrpSpPr/>
        <p:nvPr/>
      </p:nvGrpSpPr>
      <p:grpSpPr>
        <a:xfrm>
          <a:off x="0" y="0"/>
          <a:ext cx="0" cy="0"/>
          <a:chOff x="0" y="0"/>
          <a:chExt cx="0" cy="0"/>
        </a:xfrm>
      </p:grpSpPr>
      <p:grpSp>
        <p:nvGrpSpPr>
          <p:cNvPr id="19" name="Group 18">
            <a:extLst>
              <a:ext uri="{FF2B5EF4-FFF2-40B4-BE49-F238E27FC236}">
                <a16:creationId xmlns:a16="http://schemas.microsoft.com/office/drawing/2014/main" id="{11E67300-1FEA-F1F7-A839-6D83BF2C5892}"/>
              </a:ext>
            </a:extLst>
          </p:cNvPr>
          <p:cNvGrpSpPr/>
          <p:nvPr/>
        </p:nvGrpSpPr>
        <p:grpSpPr>
          <a:xfrm>
            <a:off x="-1" y="5045066"/>
            <a:ext cx="12192001" cy="1812935"/>
            <a:chOff x="-1" y="5045066"/>
            <a:chExt cx="12192001" cy="1812934"/>
          </a:xfrm>
        </p:grpSpPr>
        <p:pic>
          <p:nvPicPr>
            <p:cNvPr id="4" name="BONG">
              <a:extLst>
                <a:ext uri="{FF2B5EF4-FFF2-40B4-BE49-F238E27FC236}">
                  <a16:creationId xmlns:a16="http://schemas.microsoft.com/office/drawing/2014/main" id="{0325E505-9A8D-97FA-C7B4-04FF9AC113DE}"/>
                </a:ext>
              </a:extLst>
            </p:cNvPr>
            <p:cNvPicPr/>
            <p:nvPr/>
          </p:nvPicPr>
          <p:blipFill rotWithShape="1">
            <a:blip r:embed="rId4"/>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2874B2D4-CBBC-7BD0-AA70-3772A26BBA94}"/>
                </a:ext>
              </a:extLst>
            </p:cNvPr>
            <p:cNvPicPr/>
            <p:nvPr/>
          </p:nvPicPr>
          <p:blipFill rotWithShape="1">
            <a:blip r:embed="rId4"/>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9A05CA97-F5EC-73F2-CF4D-DC284DFF0D7A}"/>
              </a:ext>
            </a:extLst>
          </p:cNvPr>
          <p:cNvPicPr>
            <a:picLocks noChangeAspect="1"/>
          </p:cNvPicPr>
          <p:nvPr/>
        </p:nvPicPr>
        <p:blipFill>
          <a:blip r:embed="rId5"/>
          <a:stretch>
            <a:fillRect/>
          </a:stretch>
        </p:blipFill>
        <p:spPr>
          <a:xfrm>
            <a:off x="1835237" y="-1"/>
            <a:ext cx="10169736" cy="5669045"/>
          </a:xfrm>
          <a:prstGeom prst="rect">
            <a:avLst/>
          </a:prstGeom>
        </p:spPr>
      </p:pic>
      <p:sp>
        <p:nvSpPr>
          <p:cNvPr id="7" name="NOIDUNG">
            <a:extLst>
              <a:ext uri="{FF2B5EF4-FFF2-40B4-BE49-F238E27FC236}">
                <a16:creationId xmlns:a16="http://schemas.microsoft.com/office/drawing/2014/main" id="{B757132D-5B03-CB41-8477-824F81F015C0}"/>
              </a:ext>
            </a:extLst>
          </p:cNvPr>
          <p:cNvSpPr txBox="1"/>
          <p:nvPr/>
        </p:nvSpPr>
        <p:spPr>
          <a:xfrm>
            <a:off x="2413461" y="685417"/>
            <a:ext cx="9419964" cy="3416320"/>
          </a:xfrm>
          <a:prstGeom prst="rect">
            <a:avLst/>
          </a:prstGeom>
          <a:noFill/>
        </p:spPr>
        <p:txBody>
          <a:bodyPr wrap="square" rtlCol="0">
            <a:spAutoFit/>
          </a:bodyPr>
          <a:lstStyle/>
          <a:p>
            <a:r>
              <a:rPr lang="vi-VN" sz="3600" b="1" dirty="0">
                <a:latin typeface="+mj-lt"/>
              </a:rPr>
              <a:t>Câu 13: Chủ đề của văn bản là gì?</a:t>
            </a:r>
            <a:endParaRPr lang="en-SG" sz="3600" b="1" dirty="0">
              <a:latin typeface="+mj-lt"/>
            </a:endParaRPr>
          </a:p>
          <a:p>
            <a:r>
              <a:rPr lang="vi-VN" sz="3600" dirty="0">
                <a:latin typeface="+mj-lt"/>
              </a:rPr>
              <a:t>A. Lòng yêu nước và niềm đau đáu với vận mệnh dân tộc </a:t>
            </a:r>
            <a:endParaRPr lang="en-SG" sz="3600" dirty="0">
              <a:latin typeface="+mj-lt"/>
            </a:endParaRPr>
          </a:p>
          <a:p>
            <a:r>
              <a:rPr lang="vi-VN" sz="3600" dirty="0">
                <a:latin typeface="+mj-lt"/>
              </a:rPr>
              <a:t>B. Trách nhiệm của thế hệ trẻ đối với đất nước</a:t>
            </a:r>
            <a:endParaRPr lang="en-SG" sz="3600" dirty="0">
              <a:latin typeface="+mj-lt"/>
            </a:endParaRPr>
          </a:p>
          <a:p>
            <a:r>
              <a:rPr lang="vi-VN" sz="3600" dirty="0">
                <a:latin typeface="+mj-lt"/>
              </a:rPr>
              <a:t>C. Truyền thống anh hùng của dân tộc Việt Nam</a:t>
            </a:r>
            <a:endParaRPr lang="en-SG" sz="3600" dirty="0">
              <a:latin typeface="+mj-lt"/>
            </a:endParaRPr>
          </a:p>
          <a:p>
            <a:r>
              <a:rPr lang="vi-VN" sz="3600" dirty="0">
                <a:latin typeface="+mj-lt"/>
              </a:rPr>
              <a:t>D. Chiến tranh.</a:t>
            </a:r>
            <a:endParaRPr lang="en-SG" sz="3600" dirty="0">
              <a:latin typeface="+mj-lt"/>
            </a:endParaRPr>
          </a:p>
        </p:txBody>
      </p:sp>
      <p:pic>
        <p:nvPicPr>
          <p:cNvPr id="18" name="nvnu">
            <a:extLst>
              <a:ext uri="{FF2B5EF4-FFF2-40B4-BE49-F238E27FC236}">
                <a16:creationId xmlns:a16="http://schemas.microsoft.com/office/drawing/2014/main" id="{DBB6A016-B887-79D3-1544-254F9A4C0D1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87029" y="3615405"/>
            <a:ext cx="3539430" cy="3539430"/>
          </a:xfrm>
          <a:prstGeom prst="rect">
            <a:avLst/>
          </a:prstGeom>
        </p:spPr>
      </p:pic>
      <p:pic>
        <p:nvPicPr>
          <p:cNvPr id="21" name="Picture 20" descr="Icon&#10;&#10;Description automatically generated">
            <a:hlinkClick r:id="rId7" action="ppaction://hlinksldjump"/>
            <a:extLst>
              <a:ext uri="{FF2B5EF4-FFF2-40B4-BE49-F238E27FC236}">
                <a16:creationId xmlns:a16="http://schemas.microsoft.com/office/drawing/2014/main" id="{5E9770B5-8CA5-4B70-5431-8DCD9B6A41EF}"/>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grpSp>
        <p:nvGrpSpPr>
          <p:cNvPr id="17" name="DAPAN">
            <a:extLst>
              <a:ext uri="{FF2B5EF4-FFF2-40B4-BE49-F238E27FC236}">
                <a16:creationId xmlns:a16="http://schemas.microsoft.com/office/drawing/2014/main" id="{E8929E43-900A-F135-54A6-3222F9A0916E}"/>
              </a:ext>
            </a:extLst>
          </p:cNvPr>
          <p:cNvGrpSpPr>
            <a:grpSpLocks/>
          </p:cNvGrpSpPr>
          <p:nvPr/>
        </p:nvGrpSpPr>
        <p:grpSpPr>
          <a:xfrm>
            <a:off x="5533060" y="5514566"/>
            <a:ext cx="3603048" cy="1164629"/>
            <a:chOff x="4838616" y="4123613"/>
            <a:chExt cx="3603048" cy="1603387"/>
          </a:xfrm>
        </p:grpSpPr>
        <p:pic>
          <p:nvPicPr>
            <p:cNvPr id="14" name="Picture 13">
              <a:extLst>
                <a:ext uri="{FF2B5EF4-FFF2-40B4-BE49-F238E27FC236}">
                  <a16:creationId xmlns:a16="http://schemas.microsoft.com/office/drawing/2014/main" id="{EC5DAE82-2BBE-49CF-7246-AABF53378638}"/>
                </a:ext>
              </a:extLst>
            </p:cNvPr>
            <p:cNvPicPr>
              <a:picLocks noChangeAspect="1"/>
            </p:cNvPicPr>
            <p:nvPr/>
          </p:nvPicPr>
          <p:blipFill>
            <a:blip r:embed="rId9"/>
            <a:stretch>
              <a:fillRect/>
            </a:stretch>
          </p:blipFill>
          <p:spPr>
            <a:xfrm>
              <a:off x="4838616" y="4123613"/>
              <a:ext cx="3603048" cy="1603387"/>
            </a:xfrm>
            <a:prstGeom prst="rect">
              <a:avLst/>
            </a:prstGeom>
          </p:spPr>
        </p:pic>
        <p:sp>
          <p:nvSpPr>
            <p:cNvPr id="16" name="TextBox 15">
              <a:extLst>
                <a:ext uri="{FF2B5EF4-FFF2-40B4-BE49-F238E27FC236}">
                  <a16:creationId xmlns:a16="http://schemas.microsoft.com/office/drawing/2014/main" id="{375D79E2-2CB5-00D1-BD85-3C78CD992C07}"/>
                </a:ext>
              </a:extLst>
            </p:cNvPr>
            <p:cNvSpPr txBox="1">
              <a:spLocks/>
            </p:cNvSpPr>
            <p:nvPr/>
          </p:nvSpPr>
          <p:spPr>
            <a:xfrm>
              <a:off x="4838616" y="4423879"/>
              <a:ext cx="3180767" cy="1031159"/>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w="0"/>
                  <a:solidFill>
                    <a:srgbClr val="5B9BD5">
                      <a:lumMod val="50000"/>
                    </a:srgbClr>
                  </a:solidFill>
                  <a:effectLst>
                    <a:outerShdw blurRad="38100" dist="19050" dir="2700000" algn="tl" rotWithShape="0">
                      <a:prstClr val="black">
                        <a:alpha val="40000"/>
                      </a:prstClr>
                    </a:outerShdw>
                  </a:effectLst>
                  <a:uLnTx/>
                  <a:uFillTx/>
                  <a:latin typeface="#9Slide07 IcielLa Chic Pro Shad" panose="02000506090000020004" pitchFamily="2" charset="0"/>
                  <a:ea typeface="+mn-ea"/>
                  <a:cs typeface="Arial"/>
                  <a:sym typeface="Arial"/>
                </a:rPr>
                <a:t>ĐÁP ÁN: A</a:t>
              </a:r>
            </a:p>
          </p:txBody>
        </p:sp>
      </p:grpSp>
    </p:spTree>
    <p:extLst>
      <p:ext uri="{BB962C8B-B14F-4D97-AF65-F5344CB8AC3E}">
        <p14:creationId xmlns:p14="http://schemas.microsoft.com/office/powerpoint/2010/main" val="12397288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2250" fill="hold"/>
                                        <p:tgtEl>
                                          <p:spTgt spid="19"/>
                                        </p:tgtEl>
                                        <p:attrNameLst>
                                          <p:attrName>ppt_w</p:attrName>
                                        </p:attrNameLst>
                                      </p:cBhvr>
                                      <p:tavLst>
                                        <p:tav tm="0">
                                          <p:val>
                                            <p:fltVal val="0"/>
                                          </p:val>
                                        </p:tav>
                                        <p:tav tm="100000">
                                          <p:val>
                                            <p:strVal val="#ppt_w"/>
                                          </p:val>
                                        </p:tav>
                                      </p:tavLst>
                                    </p:anim>
                                    <p:anim calcmode="lin" valueType="num">
                                      <p:cBhvr>
                                        <p:cTn id="8" dur="2250" fill="hold"/>
                                        <p:tgtEl>
                                          <p:spTgt spid="19"/>
                                        </p:tgtEl>
                                        <p:attrNameLst>
                                          <p:attrName>ppt_h</p:attrName>
                                        </p:attrNameLst>
                                      </p:cBhvr>
                                      <p:tavLst>
                                        <p:tav tm="0">
                                          <p:val>
                                            <p:fltVal val="0"/>
                                          </p:val>
                                        </p:tav>
                                        <p:tav tm="100000">
                                          <p:val>
                                            <p:strVal val="#ppt_h"/>
                                          </p:val>
                                        </p:tav>
                                      </p:tavLst>
                                    </p:anim>
                                    <p:animEffect transition="in" filter="fade">
                                      <p:cBhvr>
                                        <p:cTn id="9" dur="2250"/>
                                        <p:tgtEl>
                                          <p:spTgt spid="19"/>
                                        </p:tgtEl>
                                      </p:cBhvr>
                                    </p:animEffect>
                                  </p:childTnLst>
                                </p:cTn>
                              </p:par>
                              <p:par>
                                <p:cTn id="10" presetID="42" presetClass="entr" presetSubtype="0" fill="hold" nodeType="withEffect">
                                  <p:stCondLst>
                                    <p:cond delay="175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750"/>
                                        <p:tgtEl>
                                          <p:spTgt spid="2"/>
                                        </p:tgtEl>
                                      </p:cBhvr>
                                    </p:animEffect>
                                    <p:anim calcmode="lin" valueType="num">
                                      <p:cBhvr>
                                        <p:cTn id="13" dur="1750" fill="hold"/>
                                        <p:tgtEl>
                                          <p:spTgt spid="2"/>
                                        </p:tgtEl>
                                        <p:attrNameLst>
                                          <p:attrName>ppt_x</p:attrName>
                                        </p:attrNameLst>
                                      </p:cBhvr>
                                      <p:tavLst>
                                        <p:tav tm="0">
                                          <p:val>
                                            <p:strVal val="#ppt_x"/>
                                          </p:val>
                                        </p:tav>
                                        <p:tav tm="100000">
                                          <p:val>
                                            <p:strVal val="#ppt_x"/>
                                          </p:val>
                                        </p:tav>
                                      </p:tavLst>
                                    </p:anim>
                                    <p:anim calcmode="lin" valueType="num">
                                      <p:cBhvr>
                                        <p:cTn id="14" dur="1750" fill="hold"/>
                                        <p:tgtEl>
                                          <p:spTgt spid="2"/>
                                        </p:tgtEl>
                                        <p:attrNameLst>
                                          <p:attrName>ppt_y</p:attrName>
                                        </p:attrNameLst>
                                      </p:cBhvr>
                                      <p:tavLst>
                                        <p:tav tm="0">
                                          <p:val>
                                            <p:strVal val="#ppt_y+.1"/>
                                          </p:val>
                                        </p:tav>
                                        <p:tav tm="100000">
                                          <p:val>
                                            <p:strVal val="#ppt_y"/>
                                          </p:val>
                                        </p:tav>
                                      </p:tavLst>
                                    </p:anim>
                                  </p:childTnLst>
                                </p:cTn>
                              </p:par>
                              <p:par>
                                <p:cTn id="15" presetID="14" presetClass="entr" presetSubtype="10" fill="hold" grpId="0" nodeType="withEffect">
                                  <p:stCondLst>
                                    <p:cond delay="375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2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8"/>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18"/>
                                        </p:tgtEl>
                                      </p:cBhvr>
                                    </p:animEffect>
                                    <p:animScale>
                                      <p:cBhvr>
                                        <p:cTn id="23" dur="250" autoRev="1" fill="hold"/>
                                        <p:tgtEl>
                                          <p:spTgt spid="18"/>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31"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 calcmode="lin" valueType="num">
                                      <p:cBhvr>
                                        <p:cTn id="28" dur="1000" fill="hold"/>
                                        <p:tgtEl>
                                          <p:spTgt spid="17"/>
                                        </p:tgtEl>
                                        <p:attrNameLst>
                                          <p:attrName>style.rotation</p:attrName>
                                        </p:attrNameLst>
                                      </p:cBhvr>
                                      <p:tavLst>
                                        <p:tav tm="0">
                                          <p:val>
                                            <p:fltVal val="90"/>
                                          </p:val>
                                        </p:tav>
                                        <p:tav tm="100000">
                                          <p:val>
                                            <p:fltVal val="0"/>
                                          </p:val>
                                        </p:tav>
                                      </p:tavLst>
                                    </p:anim>
                                    <p:animEffect transition="in" filter="fade">
                                      <p:cBhvr>
                                        <p:cTn id="29" dur="1000"/>
                                        <p:tgtEl>
                                          <p:spTgt spid="17"/>
                                        </p:tgtEl>
                                      </p:cBhvr>
                                    </p:animEffect>
                                  </p:childTnLst>
                                </p:cTn>
                              </p:par>
                            </p:childTnLst>
                          </p:cTn>
                        </p:par>
                      </p:childTnLst>
                    </p:cTn>
                  </p:par>
                </p:childTnLst>
              </p:cTn>
              <p:nextCondLst>
                <p:cond evt="onClick" delay="0">
                  <p:tgtEl>
                    <p:spTgt spid="18"/>
                  </p:tgtEl>
                </p:cond>
              </p:nextCondLst>
            </p:seq>
          </p:childTnLst>
        </p:cTn>
      </p:par>
    </p:tnLst>
    <p:bldLst>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89165-A6D2-E1DF-6348-484694CF915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D3A73FE-8F97-7C75-5502-638F4888B056}"/>
              </a:ext>
            </a:extLst>
          </p:cNvPr>
          <p:cNvPicPr>
            <a:picLocks noChangeAspect="1"/>
          </p:cNvPicPr>
          <p:nvPr/>
        </p:nvPicPr>
        <p:blipFill>
          <a:blip r:embed="rId3"/>
          <a:stretch>
            <a:fillRect/>
          </a:stretch>
        </p:blipFill>
        <p:spPr>
          <a:xfrm>
            <a:off x="0" y="0"/>
            <a:ext cx="12192000" cy="6857999"/>
          </a:xfrm>
          <a:prstGeom prst="rect">
            <a:avLst/>
          </a:prstGeom>
        </p:spPr>
      </p:pic>
      <p:sp>
        <p:nvSpPr>
          <p:cNvPr id="176" name="矩形 175">
            <a:extLst>
              <a:ext uri="{FF2B5EF4-FFF2-40B4-BE49-F238E27FC236}">
                <a16:creationId xmlns:a16="http://schemas.microsoft.com/office/drawing/2014/main" id="{E0186527-5F67-4A9A-0702-5DF3BEE172B2}"/>
              </a:ext>
            </a:extLst>
          </p:cNvPr>
          <p:cNvSpPr/>
          <p:nvPr/>
        </p:nvSpPr>
        <p:spPr>
          <a:xfrm>
            <a:off x="2680492" y="-215153"/>
            <a:ext cx="6831016" cy="7460015"/>
          </a:xfrm>
          <a:prstGeom prst="rect">
            <a:avLst/>
          </a:prstGeom>
          <a:solidFill>
            <a:schemeClr val="bg1"/>
          </a:solidFill>
          <a:ln>
            <a:noFill/>
          </a:ln>
          <a:effectLst>
            <a:outerShdw blurRad="381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Montserrat Medium" panose="00000600000000000000" pitchFamily="2" charset="0"/>
              <a:cs typeface="Montserrat Medium" panose="00000600000000000000" pitchFamily="2" charset="0"/>
            </a:endParaRPr>
          </a:p>
        </p:txBody>
      </p:sp>
      <p:pic>
        <p:nvPicPr>
          <p:cNvPr id="101" name="图片 100">
            <a:extLst>
              <a:ext uri="{FF2B5EF4-FFF2-40B4-BE49-F238E27FC236}">
                <a16:creationId xmlns:a16="http://schemas.microsoft.com/office/drawing/2014/main" id="{0622CB55-E319-8E3C-9D7E-D6CDD208E5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782" y="-126851"/>
            <a:ext cx="12963564" cy="6481782"/>
          </a:xfrm>
          <a:prstGeom prst="rect">
            <a:avLst/>
          </a:prstGeom>
        </p:spPr>
      </p:pic>
      <p:sp>
        <p:nvSpPr>
          <p:cNvPr id="248" name="矩形 247">
            <a:extLst>
              <a:ext uri="{FF2B5EF4-FFF2-40B4-BE49-F238E27FC236}">
                <a16:creationId xmlns:a16="http://schemas.microsoft.com/office/drawing/2014/main" id="{09B188BD-8DB0-4FB0-254A-724C91571CDD}"/>
              </a:ext>
            </a:extLst>
          </p:cNvPr>
          <p:cNvSpPr/>
          <p:nvPr/>
        </p:nvSpPr>
        <p:spPr>
          <a:xfrm rot="16200000">
            <a:off x="5161872" y="150918"/>
            <a:ext cx="1774475" cy="9703631"/>
          </a:xfrm>
          <a:prstGeom prst="rect">
            <a:avLst/>
          </a:prstGeom>
          <a:solidFill>
            <a:srgbClr val="A87D53"/>
          </a:solidFill>
          <a:ln>
            <a:noFill/>
          </a:ln>
          <a:effectLst>
            <a:outerShdw blurRad="5080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Montserrat Medium" panose="00000600000000000000" pitchFamily="2" charset="0"/>
              <a:cs typeface="Montserrat Medium" panose="00000600000000000000" pitchFamily="2" charset="0"/>
            </a:endParaRPr>
          </a:p>
        </p:txBody>
      </p:sp>
      <p:pic>
        <p:nvPicPr>
          <p:cNvPr id="106" name="图片 105">
            <a:extLst>
              <a:ext uri="{FF2B5EF4-FFF2-40B4-BE49-F238E27FC236}">
                <a16:creationId xmlns:a16="http://schemas.microsoft.com/office/drawing/2014/main" id="{339B39D9-2394-48E8-A6BC-34D2F03F13B0}"/>
              </a:ext>
            </a:extLst>
          </p:cNvPr>
          <p:cNvPicPr>
            <a:picLocks noChangeAspect="1"/>
          </p:cNvPicPr>
          <p:nvPr/>
        </p:nvPicPr>
        <p:blipFill rotWithShape="1">
          <a:blip r:embed="rId5" cstate="print">
            <a:lum bright="70000" contrast="-70000"/>
            <a:extLst>
              <a:ext uri="{28A0092B-C50C-407E-A947-70E740481C1C}">
                <a14:useLocalDpi xmlns:a14="http://schemas.microsoft.com/office/drawing/2010/main" val="0"/>
              </a:ext>
            </a:extLst>
          </a:blip>
          <a:srcRect t="44357"/>
          <a:stretch>
            <a:fillRect/>
          </a:stretch>
        </p:blipFill>
        <p:spPr>
          <a:xfrm>
            <a:off x="1197293" y="4115495"/>
            <a:ext cx="9703632" cy="1774476"/>
          </a:xfrm>
          <a:prstGeom prst="rect">
            <a:avLst/>
          </a:prstGeom>
        </p:spPr>
      </p:pic>
      <p:pic>
        <p:nvPicPr>
          <p:cNvPr id="102" name="图片 101">
            <a:extLst>
              <a:ext uri="{FF2B5EF4-FFF2-40B4-BE49-F238E27FC236}">
                <a16:creationId xmlns:a16="http://schemas.microsoft.com/office/drawing/2014/main" id="{09760FF7-D9BC-9311-7D33-0EC2CDA84DE0}"/>
              </a:ext>
            </a:extLst>
          </p:cNvPr>
          <p:cNvPicPr>
            <a:picLocks noChangeAspect="1"/>
          </p:cNvPicPr>
          <p:nvPr/>
        </p:nvPicPr>
        <p:blipFill rotWithShape="1">
          <a:blip r:embed="rId6">
            <a:extLst>
              <a:ext uri="{28A0092B-C50C-407E-A947-70E740481C1C}">
                <a14:useLocalDpi xmlns:a14="http://schemas.microsoft.com/office/drawing/2010/main" val="0"/>
              </a:ext>
            </a:extLst>
          </a:blip>
          <a:srcRect l="12757" r="50000" b="40242"/>
          <a:stretch>
            <a:fillRect/>
          </a:stretch>
        </p:blipFill>
        <p:spPr>
          <a:xfrm>
            <a:off x="3405069" y="5415483"/>
            <a:ext cx="1106926" cy="888060"/>
          </a:xfrm>
          <a:prstGeom prst="rect">
            <a:avLst/>
          </a:prstGeom>
        </p:spPr>
      </p:pic>
      <p:pic>
        <p:nvPicPr>
          <p:cNvPr id="103" name="图片 102">
            <a:extLst>
              <a:ext uri="{FF2B5EF4-FFF2-40B4-BE49-F238E27FC236}">
                <a16:creationId xmlns:a16="http://schemas.microsoft.com/office/drawing/2014/main" id="{211E5D8D-8714-98E1-71B1-D2C73AF0AB32}"/>
              </a:ext>
            </a:extLst>
          </p:cNvPr>
          <p:cNvPicPr>
            <a:picLocks noChangeAspect="1"/>
          </p:cNvPicPr>
          <p:nvPr/>
        </p:nvPicPr>
        <p:blipFill rotWithShape="1">
          <a:blip r:embed="rId6">
            <a:extLst>
              <a:ext uri="{28A0092B-C50C-407E-A947-70E740481C1C}">
                <a14:useLocalDpi xmlns:a14="http://schemas.microsoft.com/office/drawing/2010/main" val="0"/>
              </a:ext>
            </a:extLst>
          </a:blip>
          <a:srcRect l="12757" r="50000" b="40242"/>
          <a:stretch>
            <a:fillRect/>
          </a:stretch>
        </p:blipFill>
        <p:spPr>
          <a:xfrm>
            <a:off x="8092000" y="2637453"/>
            <a:ext cx="1106926" cy="888060"/>
          </a:xfrm>
          <a:prstGeom prst="rect">
            <a:avLst/>
          </a:prstGeom>
        </p:spPr>
      </p:pic>
      <p:pic>
        <p:nvPicPr>
          <p:cNvPr id="104" name="图片 103">
            <a:extLst>
              <a:ext uri="{FF2B5EF4-FFF2-40B4-BE49-F238E27FC236}">
                <a16:creationId xmlns:a16="http://schemas.microsoft.com/office/drawing/2014/main" id="{4E9626F9-DB1C-EDD5-9CCF-858F678BD40A}"/>
              </a:ext>
            </a:extLst>
          </p:cNvPr>
          <p:cNvPicPr>
            <a:picLocks noChangeAspect="1"/>
          </p:cNvPicPr>
          <p:nvPr/>
        </p:nvPicPr>
        <p:blipFill rotWithShape="1">
          <a:blip r:embed="rId6">
            <a:extLst>
              <a:ext uri="{28A0092B-C50C-407E-A947-70E740481C1C}">
                <a14:useLocalDpi xmlns:a14="http://schemas.microsoft.com/office/drawing/2010/main" val="0"/>
              </a:ext>
            </a:extLst>
          </a:blip>
          <a:srcRect l="12757" r="50000" b="40242"/>
          <a:stretch>
            <a:fillRect/>
          </a:stretch>
        </p:blipFill>
        <p:spPr>
          <a:xfrm>
            <a:off x="3306326" y="376218"/>
            <a:ext cx="1106926" cy="888060"/>
          </a:xfrm>
          <a:prstGeom prst="rect">
            <a:avLst/>
          </a:prstGeom>
        </p:spPr>
      </p:pic>
      <p:pic>
        <p:nvPicPr>
          <p:cNvPr id="2" name="图片 10">
            <a:extLst>
              <a:ext uri="{FF2B5EF4-FFF2-40B4-BE49-F238E27FC236}">
                <a16:creationId xmlns:a16="http://schemas.microsoft.com/office/drawing/2014/main" id="{2EFCED10-E977-00DD-BAA6-603A4FF2A373}"/>
              </a:ext>
            </a:extLst>
          </p:cNvPr>
          <p:cNvPicPr>
            <a:picLocks noChangeAspect="1"/>
          </p:cNvPicPr>
          <p:nvPr/>
        </p:nvPicPr>
        <p:blipFill>
          <a:blip r:embed="rId7" cstate="screen"/>
          <a:stretch>
            <a:fillRect/>
          </a:stretch>
        </p:blipFill>
        <p:spPr>
          <a:xfrm>
            <a:off x="9415781" y="3114040"/>
            <a:ext cx="2856610" cy="1633298"/>
          </a:xfrm>
          <a:prstGeom prst="rect">
            <a:avLst/>
          </a:prstGeom>
        </p:spPr>
      </p:pic>
      <p:pic>
        <p:nvPicPr>
          <p:cNvPr id="4" name="图片 31">
            <a:extLst>
              <a:ext uri="{FF2B5EF4-FFF2-40B4-BE49-F238E27FC236}">
                <a16:creationId xmlns:a16="http://schemas.microsoft.com/office/drawing/2014/main" id="{2856D6D0-5E52-1A84-28AF-1544F2479C5C}"/>
              </a:ext>
            </a:extLst>
          </p:cNvPr>
          <p:cNvPicPr>
            <a:picLocks noChangeAspect="1"/>
          </p:cNvPicPr>
          <p:nvPr/>
        </p:nvPicPr>
        <p:blipFill rotWithShape="1">
          <a:blip r:embed="rId8" cstate="screen"/>
          <a:srcRect/>
          <a:stretch>
            <a:fillRect/>
          </a:stretch>
        </p:blipFill>
        <p:spPr>
          <a:xfrm>
            <a:off x="2245179" y="594606"/>
            <a:ext cx="937836" cy="863045"/>
          </a:xfrm>
          <a:prstGeom prst="rect">
            <a:avLst/>
          </a:prstGeom>
        </p:spPr>
      </p:pic>
      <p:pic>
        <p:nvPicPr>
          <p:cNvPr id="5" name="图片 32">
            <a:extLst>
              <a:ext uri="{FF2B5EF4-FFF2-40B4-BE49-F238E27FC236}">
                <a16:creationId xmlns:a16="http://schemas.microsoft.com/office/drawing/2014/main" id="{EC8AA334-F467-88A5-F22C-B0A9A5474819}"/>
              </a:ext>
            </a:extLst>
          </p:cNvPr>
          <p:cNvPicPr>
            <a:picLocks noChangeAspect="1"/>
          </p:cNvPicPr>
          <p:nvPr/>
        </p:nvPicPr>
        <p:blipFill rotWithShape="1">
          <a:blip r:embed="rId9" cstate="screen">
            <a:alphaModFix amt="50000"/>
          </a:blip>
          <a:srcRect/>
          <a:stretch>
            <a:fillRect/>
          </a:stretch>
        </p:blipFill>
        <p:spPr>
          <a:xfrm rot="941536">
            <a:off x="10929655" y="426608"/>
            <a:ext cx="1016359" cy="935306"/>
          </a:xfrm>
          <a:prstGeom prst="rect">
            <a:avLst/>
          </a:prstGeom>
        </p:spPr>
      </p:pic>
      <p:pic>
        <p:nvPicPr>
          <p:cNvPr id="7" name="图片 286">
            <a:extLst>
              <a:ext uri="{FF2B5EF4-FFF2-40B4-BE49-F238E27FC236}">
                <a16:creationId xmlns:a16="http://schemas.microsoft.com/office/drawing/2014/main" id="{44218CC9-3D77-9FEF-B4C3-60B631C58A2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86369" y="-25384"/>
            <a:ext cx="4228575" cy="2367846"/>
          </a:xfrm>
          <a:prstGeom prst="rect">
            <a:avLst/>
          </a:prstGeom>
        </p:spPr>
      </p:pic>
      <p:sp>
        <p:nvSpPr>
          <p:cNvPr id="175" name="文本框 3">
            <a:extLst>
              <a:ext uri="{FF2B5EF4-FFF2-40B4-BE49-F238E27FC236}">
                <a16:creationId xmlns:a16="http://schemas.microsoft.com/office/drawing/2014/main" id="{022572DF-1CB6-EBFC-E0FC-96751CFF7720}"/>
              </a:ext>
            </a:extLst>
          </p:cNvPr>
          <p:cNvSpPr txBox="1"/>
          <p:nvPr/>
        </p:nvSpPr>
        <p:spPr>
          <a:xfrm>
            <a:off x="439481" y="4296264"/>
            <a:ext cx="9703632" cy="1200329"/>
          </a:xfrm>
          <a:prstGeom prst="rect">
            <a:avLst/>
          </a:prstGeom>
          <a:noFill/>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err="1">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Hoạt</a:t>
            </a:r>
            <a:r>
              <a:rPr kumimoji="0" lang="en-US" altLang="zh-CN" sz="7200" b="1" i="0" u="none" strike="noStrike" kern="1200" cap="none" spc="0" normalizeH="0" baseline="0" noProof="0" dirty="0">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 </a:t>
            </a:r>
            <a:r>
              <a:rPr kumimoji="0" lang="en-US" altLang="zh-CN" sz="7200" b="1" i="0" u="none" strike="noStrike" kern="1200" cap="none" spc="0" normalizeH="0" baseline="0" noProof="0" dirty="0" err="1">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động</a:t>
            </a:r>
            <a:r>
              <a:rPr kumimoji="0" lang="en-US" altLang="zh-CN" sz="7200" b="1" i="0" u="none" strike="noStrike" kern="1200" cap="none" spc="0" normalizeH="0" baseline="0" noProof="0" dirty="0">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 </a:t>
            </a:r>
            <a:r>
              <a:rPr kumimoji="0" lang="en-US" altLang="zh-CN" sz="7200" b="1" i="0" u="none" strike="noStrike" kern="1200" cap="none" spc="0" normalizeH="0" baseline="0" noProof="0" dirty="0" err="1">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vận</a:t>
            </a:r>
            <a:r>
              <a:rPr kumimoji="0" lang="en-US" altLang="zh-CN" sz="7200" b="1" i="0" u="none" strike="noStrike" kern="1200" cap="none" spc="0" normalizeH="0" noProof="0" dirty="0">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 </a:t>
            </a:r>
            <a:r>
              <a:rPr kumimoji="0" lang="en-US" altLang="zh-CN" sz="7200" b="1" i="0" u="none" strike="noStrike" kern="1200" cap="none" spc="0" normalizeH="0" noProof="0" dirty="0" err="1">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dụng</a:t>
            </a:r>
            <a:endParaRPr kumimoji="0" lang="en-US" altLang="zh-CN" sz="7200" b="1" i="0" u="none" strike="noStrike" kern="1200" cap="none" spc="0" normalizeH="0" baseline="0" noProof="0" dirty="0">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endParaRPr>
          </a:p>
        </p:txBody>
      </p:sp>
      <p:pic>
        <p:nvPicPr>
          <p:cNvPr id="3" name="图片 3">
            <a:extLst>
              <a:ext uri="{FF2B5EF4-FFF2-40B4-BE49-F238E27FC236}">
                <a16:creationId xmlns:a16="http://schemas.microsoft.com/office/drawing/2014/main" id="{9AC3D9CA-34AF-94E4-AC01-5D74095EF06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14087" y="276429"/>
            <a:ext cx="2559313" cy="1181222"/>
          </a:xfrm>
          <a:prstGeom prst="rect">
            <a:avLst/>
          </a:prstGeom>
        </p:spPr>
      </p:pic>
      <p:pic>
        <p:nvPicPr>
          <p:cNvPr id="18" name="Picture 17" descr="A building with red doors and red windows&#10;&#10;Description automatically generated">
            <a:extLst>
              <a:ext uri="{FF2B5EF4-FFF2-40B4-BE49-F238E27FC236}">
                <a16:creationId xmlns:a16="http://schemas.microsoft.com/office/drawing/2014/main" id="{30BD6770-F570-7C95-B3FF-9EEE8175305A}"/>
              </a:ext>
            </a:extLst>
          </p:cNvPr>
          <p:cNvPicPr>
            <a:picLocks noChangeAspect="1"/>
          </p:cNvPicPr>
          <p:nvPr/>
        </p:nvPicPr>
        <p:blipFill rotWithShape="1">
          <a:blip r:embed="rId12">
            <a:extLst>
              <a:ext uri="{28A0092B-C50C-407E-A947-70E740481C1C}">
                <a14:useLocalDpi xmlns:a14="http://schemas.microsoft.com/office/drawing/2010/main" val="0"/>
              </a:ext>
            </a:extLst>
          </a:blip>
          <a:srcRect l="30291" t="792" r="29563"/>
          <a:stretch/>
        </p:blipFill>
        <p:spPr>
          <a:xfrm flipH="1">
            <a:off x="9491065" y="2778026"/>
            <a:ext cx="2753250" cy="7087093"/>
          </a:xfrm>
          <a:prstGeom prst="rect">
            <a:avLst/>
          </a:prstGeom>
        </p:spPr>
      </p:pic>
      <p:pic>
        <p:nvPicPr>
          <p:cNvPr id="19" name="图片 31">
            <a:extLst>
              <a:ext uri="{FF2B5EF4-FFF2-40B4-BE49-F238E27FC236}">
                <a16:creationId xmlns:a16="http://schemas.microsoft.com/office/drawing/2014/main" id="{E50FDFD2-5F93-0316-40DA-ED3CC0813628}"/>
              </a:ext>
            </a:extLst>
          </p:cNvPr>
          <p:cNvPicPr>
            <a:picLocks noChangeAspect="1"/>
          </p:cNvPicPr>
          <p:nvPr/>
        </p:nvPicPr>
        <p:blipFill rotWithShape="1">
          <a:blip r:embed="rId8" cstate="screen"/>
          <a:srcRect/>
          <a:stretch>
            <a:fillRect/>
          </a:stretch>
        </p:blipFill>
        <p:spPr>
          <a:xfrm flipH="1">
            <a:off x="11826230" y="636456"/>
            <a:ext cx="937836" cy="863045"/>
          </a:xfrm>
          <a:prstGeom prst="rect">
            <a:avLst/>
          </a:prstGeom>
        </p:spPr>
      </p:pic>
      <p:pic>
        <p:nvPicPr>
          <p:cNvPr id="20" name="图片 286">
            <a:extLst>
              <a:ext uri="{FF2B5EF4-FFF2-40B4-BE49-F238E27FC236}">
                <a16:creationId xmlns:a16="http://schemas.microsoft.com/office/drawing/2014/main" id="{F167220F-6FCB-8267-055A-72B41862FDD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557483" y="4858722"/>
            <a:ext cx="3903693" cy="2520443"/>
          </a:xfrm>
          <a:prstGeom prst="rect">
            <a:avLst/>
          </a:prstGeom>
        </p:spPr>
      </p:pic>
      <p:pic>
        <p:nvPicPr>
          <p:cNvPr id="22" name="图片 3">
            <a:extLst>
              <a:ext uri="{FF2B5EF4-FFF2-40B4-BE49-F238E27FC236}">
                <a16:creationId xmlns:a16="http://schemas.microsoft.com/office/drawing/2014/main" id="{92CD6FBC-C554-A66E-2F1F-37C462BA1F6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9843444" y="5011321"/>
            <a:ext cx="3095959" cy="1428904"/>
          </a:xfrm>
          <a:prstGeom prst="rect">
            <a:avLst/>
          </a:prstGeom>
        </p:spPr>
      </p:pic>
      <p:pic>
        <p:nvPicPr>
          <p:cNvPr id="8" name="Picture 7" descr="A person holding another person&#10;&#10;Description automatically generated">
            <a:extLst>
              <a:ext uri="{FF2B5EF4-FFF2-40B4-BE49-F238E27FC236}">
                <a16:creationId xmlns:a16="http://schemas.microsoft.com/office/drawing/2014/main" id="{8C047ACD-A9A9-EBC5-824C-635E16A5ABE7}"/>
              </a:ext>
            </a:extLst>
          </p:cNvPr>
          <p:cNvPicPr>
            <a:picLocks noChangeAspect="1"/>
          </p:cNvPicPr>
          <p:nvPr/>
        </p:nvPicPr>
        <p:blipFill>
          <a:blip r:embed="rId13">
            <a:extLst>
              <a:ext uri="{28A0092B-C50C-407E-A947-70E740481C1C}">
                <a14:useLocalDpi xmlns:a14="http://schemas.microsoft.com/office/drawing/2010/main" val="0"/>
              </a:ext>
            </a:extLst>
          </a:blip>
          <a:srcRect r="-1161" b="5260"/>
          <a:stretch/>
        </p:blipFill>
        <p:spPr>
          <a:xfrm>
            <a:off x="3352626" y="320473"/>
            <a:ext cx="5702661" cy="3798941"/>
          </a:xfrm>
          <a:prstGeom prst="rect">
            <a:avLst/>
          </a:prstGeom>
        </p:spPr>
      </p:pic>
      <p:pic>
        <p:nvPicPr>
          <p:cNvPr id="9" name="图片 5">
            <a:extLst>
              <a:ext uri="{FF2B5EF4-FFF2-40B4-BE49-F238E27FC236}">
                <a16:creationId xmlns:a16="http://schemas.microsoft.com/office/drawing/2014/main" id="{A5E48FFD-D76B-B1BE-6F43-34441C4DE4D7}"/>
              </a:ext>
            </a:extLst>
          </p:cNvPr>
          <p:cNvPicPr>
            <a:picLocks noChangeAspect="1"/>
          </p:cNvPicPr>
          <p:nvPr/>
        </p:nvPicPr>
        <p:blipFill rotWithShape="1">
          <a:blip r:embed="rId14">
            <a:extLst>
              <a:ext uri="{28A0092B-C50C-407E-A947-70E740481C1C}">
                <a14:useLocalDpi xmlns:a14="http://schemas.microsoft.com/office/drawing/2010/main"/>
              </a:ext>
            </a:extLst>
          </a:blip>
          <a:srcRect r="12117" b="34072"/>
          <a:stretch/>
        </p:blipFill>
        <p:spPr>
          <a:xfrm>
            <a:off x="13614" y="5693852"/>
            <a:ext cx="12178386" cy="1233497"/>
          </a:xfrm>
          <a:prstGeom prst="rect">
            <a:avLst/>
          </a:prstGeom>
        </p:spPr>
      </p:pic>
      <p:pic>
        <p:nvPicPr>
          <p:cNvPr id="10" name="图片 18">
            <a:extLst>
              <a:ext uri="{FF2B5EF4-FFF2-40B4-BE49-F238E27FC236}">
                <a16:creationId xmlns:a16="http://schemas.microsoft.com/office/drawing/2014/main" id="{573418F6-91FF-3873-F45B-8F2344D95429}"/>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7339" t="48628" r="73602"/>
          <a:stretch/>
        </p:blipFill>
        <p:spPr>
          <a:xfrm>
            <a:off x="-32415" y="5117595"/>
            <a:ext cx="1741472" cy="1747350"/>
          </a:xfrm>
          <a:prstGeom prst="rect">
            <a:avLst/>
          </a:prstGeom>
        </p:spPr>
      </p:pic>
    </p:spTree>
    <p:extLst>
      <p:ext uri="{BB962C8B-B14F-4D97-AF65-F5344CB8AC3E}">
        <p14:creationId xmlns:p14="http://schemas.microsoft.com/office/powerpoint/2010/main" val="37515487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8000">
                                      <p:stCondLst>
                                        <p:cond delay="0"/>
                                      </p:stCondLst>
                                      <p:childTnLst>
                                        <p:set>
                                          <p:cBhvr>
                                            <p:cTn id="6" dur="1" fill="hold">
                                              <p:stCondLst>
                                                <p:cond delay="0"/>
                                              </p:stCondLst>
                                            </p:cTn>
                                            <p:tgtEl>
                                              <p:spTgt spid="248"/>
                                            </p:tgtEl>
                                            <p:attrNameLst>
                                              <p:attrName>style.visibility</p:attrName>
                                            </p:attrNameLst>
                                          </p:cBhvr>
                                          <p:to>
                                            <p:strVal val="visible"/>
                                          </p:to>
                                        </p:set>
                                        <p:anim calcmode="lin" valueType="num" p14:bounceEnd="68000">
                                          <p:cBhvr additive="base">
                                            <p:cTn id="7" dur="500" fill="hold"/>
                                            <p:tgtEl>
                                              <p:spTgt spid="248"/>
                                            </p:tgtEl>
                                            <p:attrNameLst>
                                              <p:attrName>ppt_x</p:attrName>
                                            </p:attrNameLst>
                                          </p:cBhvr>
                                          <p:tavLst>
                                            <p:tav tm="0">
                                              <p:val>
                                                <p:strVal val="#ppt_x"/>
                                              </p:val>
                                            </p:tav>
                                            <p:tav tm="100000">
                                              <p:val>
                                                <p:strVal val="#ppt_x"/>
                                              </p:val>
                                            </p:tav>
                                          </p:tavLst>
                                        </p:anim>
                                        <p:anim calcmode="lin" valueType="num" p14:bounceEnd="68000">
                                          <p:cBhvr additive="base">
                                            <p:cTn id="8" dur="500" fill="hold"/>
                                            <p:tgtEl>
                                              <p:spTgt spid="24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23" presetClass="entr" presetSubtype="16" fill="hold" grpId="0" nodeType="withEffect">
                                      <p:stCondLst>
                                        <p:cond delay="0"/>
                                      </p:stCondLst>
                                      <p:iterate type="lt">
                                        <p:tmPct val="10000"/>
                                      </p:iterate>
                                      <p:childTnLst>
                                        <p:set>
                                          <p:cBhvr>
                                            <p:cTn id="26" dur="1" fill="hold">
                                              <p:stCondLst>
                                                <p:cond delay="0"/>
                                              </p:stCondLst>
                                            </p:cTn>
                                            <p:tgtEl>
                                              <p:spTgt spid="175"/>
                                            </p:tgtEl>
                                            <p:attrNameLst>
                                              <p:attrName>style.visibility</p:attrName>
                                            </p:attrNameLst>
                                          </p:cBhvr>
                                          <p:to>
                                            <p:strVal val="visible"/>
                                          </p:to>
                                        </p:set>
                                        <p:anim calcmode="lin" valueType="num">
                                          <p:cBhvr>
                                            <p:cTn id="27" dur="500" fill="hold"/>
                                            <p:tgtEl>
                                              <p:spTgt spid="175"/>
                                            </p:tgtEl>
                                            <p:attrNameLst>
                                              <p:attrName>ppt_w</p:attrName>
                                            </p:attrNameLst>
                                          </p:cBhvr>
                                          <p:tavLst>
                                            <p:tav tm="0">
                                              <p:val>
                                                <p:fltVal val="0"/>
                                              </p:val>
                                            </p:tav>
                                            <p:tav tm="100000">
                                              <p:val>
                                                <p:strVal val="#ppt_w"/>
                                              </p:val>
                                            </p:tav>
                                          </p:tavLst>
                                        </p:anim>
                                        <p:anim calcmode="lin" valueType="num">
                                          <p:cBhvr>
                                            <p:cTn id="28" dur="500" fill="hold"/>
                                            <p:tgtEl>
                                              <p:spTgt spid="175"/>
                                            </p:tgtEl>
                                            <p:attrNameLst>
                                              <p:attrName>ppt_h</p:attrName>
                                            </p:attrNameLst>
                                          </p:cBhvr>
                                          <p:tavLst>
                                            <p:tav tm="0">
                                              <p:val>
                                                <p:fltVal val="0"/>
                                              </p:val>
                                            </p:tav>
                                            <p:tav tm="100000">
                                              <p:val>
                                                <p:strVal val="#ppt_h"/>
                                              </p:val>
                                            </p:tav>
                                          </p:tavLst>
                                        </p:anim>
                                      </p:childTnLst>
                                    </p:cTn>
                                  </p:par>
                                </p:childTnLst>
                              </p:cTn>
                            </p:par>
                            <p:par>
                              <p:cTn id="29" fill="hold">
                                <p:stCondLst>
                                  <p:cond delay="2700"/>
                                </p:stCondLst>
                                <p:childTnLst>
                                  <p:par>
                                    <p:cTn id="30" presetID="10" presetClass="entr" presetSubtype="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 grpId="0" animBg="1"/>
          <p:bldP spid="17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48"/>
                                            </p:tgtEl>
                                            <p:attrNameLst>
                                              <p:attrName>style.visibility</p:attrName>
                                            </p:attrNameLst>
                                          </p:cBhvr>
                                          <p:to>
                                            <p:strVal val="visible"/>
                                          </p:to>
                                        </p:set>
                                        <p:anim calcmode="lin" valueType="num">
                                          <p:cBhvr additive="base">
                                            <p:cTn id="7" dur="500" fill="hold"/>
                                            <p:tgtEl>
                                              <p:spTgt spid="248"/>
                                            </p:tgtEl>
                                            <p:attrNameLst>
                                              <p:attrName>ppt_x</p:attrName>
                                            </p:attrNameLst>
                                          </p:cBhvr>
                                          <p:tavLst>
                                            <p:tav tm="0">
                                              <p:val>
                                                <p:strVal val="#ppt_x"/>
                                              </p:val>
                                            </p:tav>
                                            <p:tav tm="100000">
                                              <p:val>
                                                <p:strVal val="#ppt_x"/>
                                              </p:val>
                                            </p:tav>
                                          </p:tavLst>
                                        </p:anim>
                                        <p:anim calcmode="lin" valueType="num">
                                          <p:cBhvr additive="base">
                                            <p:cTn id="8" dur="500" fill="hold"/>
                                            <p:tgtEl>
                                              <p:spTgt spid="24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23" presetClass="entr" presetSubtype="16" fill="hold" grpId="0" nodeType="withEffect">
                                      <p:stCondLst>
                                        <p:cond delay="0"/>
                                      </p:stCondLst>
                                      <p:iterate type="lt">
                                        <p:tmPct val="10000"/>
                                      </p:iterate>
                                      <p:childTnLst>
                                        <p:set>
                                          <p:cBhvr>
                                            <p:cTn id="26" dur="1" fill="hold">
                                              <p:stCondLst>
                                                <p:cond delay="0"/>
                                              </p:stCondLst>
                                            </p:cTn>
                                            <p:tgtEl>
                                              <p:spTgt spid="175"/>
                                            </p:tgtEl>
                                            <p:attrNameLst>
                                              <p:attrName>style.visibility</p:attrName>
                                            </p:attrNameLst>
                                          </p:cBhvr>
                                          <p:to>
                                            <p:strVal val="visible"/>
                                          </p:to>
                                        </p:set>
                                        <p:anim calcmode="lin" valueType="num">
                                          <p:cBhvr>
                                            <p:cTn id="27" dur="500" fill="hold"/>
                                            <p:tgtEl>
                                              <p:spTgt spid="175"/>
                                            </p:tgtEl>
                                            <p:attrNameLst>
                                              <p:attrName>ppt_w</p:attrName>
                                            </p:attrNameLst>
                                          </p:cBhvr>
                                          <p:tavLst>
                                            <p:tav tm="0">
                                              <p:val>
                                                <p:fltVal val="0"/>
                                              </p:val>
                                            </p:tav>
                                            <p:tav tm="100000">
                                              <p:val>
                                                <p:strVal val="#ppt_w"/>
                                              </p:val>
                                            </p:tav>
                                          </p:tavLst>
                                        </p:anim>
                                        <p:anim calcmode="lin" valueType="num">
                                          <p:cBhvr>
                                            <p:cTn id="28" dur="500" fill="hold"/>
                                            <p:tgtEl>
                                              <p:spTgt spid="175"/>
                                            </p:tgtEl>
                                            <p:attrNameLst>
                                              <p:attrName>ppt_h</p:attrName>
                                            </p:attrNameLst>
                                          </p:cBhvr>
                                          <p:tavLst>
                                            <p:tav tm="0">
                                              <p:val>
                                                <p:fltVal val="0"/>
                                              </p:val>
                                            </p:tav>
                                            <p:tav tm="100000">
                                              <p:val>
                                                <p:strVal val="#ppt_h"/>
                                              </p:val>
                                            </p:tav>
                                          </p:tavLst>
                                        </p:anim>
                                      </p:childTnLst>
                                    </p:cTn>
                                  </p:par>
                                </p:childTnLst>
                              </p:cTn>
                            </p:par>
                            <p:par>
                              <p:cTn id="29" fill="hold">
                                <p:stCondLst>
                                  <p:cond delay="2700"/>
                                </p:stCondLst>
                                <p:childTnLst>
                                  <p:par>
                                    <p:cTn id="30" presetID="10" presetClass="entr" presetSubtype="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 grpId="0" animBg="1"/>
          <p:bldP spid="175" grpId="0"/>
        </p:bldLst>
      </p:timing>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F6781-6AF5-4FC6-5328-8B0A5CFA73B7}"/>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EC26B6E5-69F6-1A1A-F736-A65DA544D027}"/>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FBE742EA-5CCC-7FD8-2921-392984F82B98}"/>
                </a:ext>
              </a:extLst>
            </p:cNvPr>
            <p:cNvPicPr>
              <a:picLocks noChangeAspect="1"/>
            </p:cNvPicPr>
            <p:nvPr/>
          </p:nvPicPr>
          <p:blipFill>
            <a:blip r:embed="rId3"/>
            <a:stretch>
              <a:fillRect/>
            </a:stretch>
          </p:blipFill>
          <p:spPr>
            <a:xfrm>
              <a:off x="0" y="0"/>
              <a:ext cx="12192000" cy="6858000"/>
            </a:xfrm>
            <a:prstGeom prst="rect">
              <a:avLst/>
            </a:prstGeom>
          </p:spPr>
        </p:pic>
        <p:pic>
          <p:nvPicPr>
            <p:cNvPr id="24" name="Picture 23">
              <a:extLst>
                <a:ext uri="{FF2B5EF4-FFF2-40B4-BE49-F238E27FC236}">
                  <a16:creationId xmlns:a16="http://schemas.microsoft.com/office/drawing/2014/main" id="{C8E70AE9-D5A2-8E7D-AC39-BD69DC6A9E35}"/>
                </a:ext>
              </a:extLst>
            </p:cNvPr>
            <p:cNvPicPr>
              <a:picLocks noChangeAspect="1"/>
            </p:cNvPicPr>
            <p:nvPr/>
          </p:nvPicPr>
          <p:blipFill rotWithShape="1">
            <a:blip r:embed="rId3"/>
            <a:srcRect l="63839" t="45632" r="2386" b="37229"/>
            <a:stretch/>
          </p:blipFill>
          <p:spPr>
            <a:xfrm>
              <a:off x="0" y="3429000"/>
              <a:ext cx="3494314" cy="1115760"/>
            </a:xfrm>
            <a:prstGeom prst="rect">
              <a:avLst/>
            </a:prstGeom>
          </p:spPr>
        </p:pic>
        <p:pic>
          <p:nvPicPr>
            <p:cNvPr id="26" name="Picture 25">
              <a:extLst>
                <a:ext uri="{FF2B5EF4-FFF2-40B4-BE49-F238E27FC236}">
                  <a16:creationId xmlns:a16="http://schemas.microsoft.com/office/drawing/2014/main" id="{5735E509-2D01-7D4F-8FF0-B99A9422F977}"/>
                </a:ext>
              </a:extLst>
            </p:cNvPr>
            <p:cNvPicPr>
              <a:picLocks noChangeAspect="1"/>
            </p:cNvPicPr>
            <p:nvPr/>
          </p:nvPicPr>
          <p:blipFill rotWithShape="1">
            <a:blip r:embed="rId3"/>
            <a:srcRect l="63839" t="45632" r="2386" b="37229"/>
            <a:stretch/>
          </p:blipFill>
          <p:spPr>
            <a:xfrm>
              <a:off x="0" y="2871120"/>
              <a:ext cx="2174736" cy="1115760"/>
            </a:xfrm>
            <a:prstGeom prst="rect">
              <a:avLst/>
            </a:prstGeom>
          </p:spPr>
        </p:pic>
        <p:pic>
          <p:nvPicPr>
            <p:cNvPr id="27" name="Picture 26">
              <a:extLst>
                <a:ext uri="{FF2B5EF4-FFF2-40B4-BE49-F238E27FC236}">
                  <a16:creationId xmlns:a16="http://schemas.microsoft.com/office/drawing/2014/main" id="{73E9C609-F833-FD5C-1B3D-0D374C3C9F25}"/>
                </a:ext>
              </a:extLst>
            </p:cNvPr>
            <p:cNvPicPr>
              <a:picLocks noChangeAspect="1"/>
            </p:cNvPicPr>
            <p:nvPr/>
          </p:nvPicPr>
          <p:blipFill rotWithShape="1">
            <a:blip r:embed="rId3"/>
            <a:srcRect l="63839" t="45632" r="2386" b="37229"/>
            <a:stretch/>
          </p:blipFill>
          <p:spPr>
            <a:xfrm>
              <a:off x="2174737" y="2871118"/>
              <a:ext cx="960350" cy="1096497"/>
            </a:xfrm>
            <a:prstGeom prst="rect">
              <a:avLst/>
            </a:prstGeom>
          </p:spPr>
        </p:pic>
      </p:grpSp>
      <p:sp>
        <p:nvSpPr>
          <p:cNvPr id="3" name="矩形 2">
            <a:extLst>
              <a:ext uri="{FF2B5EF4-FFF2-40B4-BE49-F238E27FC236}">
                <a16:creationId xmlns:a16="http://schemas.microsoft.com/office/drawing/2014/main" id="{76423A6D-6411-0CF5-3034-456E607013A8}"/>
              </a:ext>
            </a:extLst>
          </p:cNvPr>
          <p:cNvSpPr/>
          <p:nvPr/>
        </p:nvSpPr>
        <p:spPr>
          <a:xfrm>
            <a:off x="2782958" y="-1"/>
            <a:ext cx="6694136" cy="653144"/>
          </a:xfrm>
          <a:prstGeom prst="rect">
            <a:avLst/>
          </a:prstGeom>
          <a:solidFill>
            <a:srgbClr val="B0936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95号-手刻宋" panose="00000500000000000000" pitchFamily="2" charset="-122"/>
              <a:ea typeface="字魂95号-手刻宋" panose="00000500000000000000" pitchFamily="2" charset="-122"/>
              <a:cs typeface="Arial"/>
            </a:endParaRPr>
          </a:p>
        </p:txBody>
      </p:sp>
      <p:pic>
        <p:nvPicPr>
          <p:cNvPr id="13" name="Picture 12" descr="A close-up of a branch&#10;&#10;Description automatically generated">
            <a:extLst>
              <a:ext uri="{FF2B5EF4-FFF2-40B4-BE49-F238E27FC236}">
                <a16:creationId xmlns:a16="http://schemas.microsoft.com/office/drawing/2014/main" id="{80776D9C-50CA-60A7-4196-567BDDEDF2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502229" cy="2172966"/>
          </a:xfrm>
          <a:prstGeom prst="rect">
            <a:avLst/>
          </a:prstGeom>
        </p:spPr>
      </p:pic>
      <p:pic>
        <p:nvPicPr>
          <p:cNvPr id="14" name="图片 103">
            <a:extLst>
              <a:ext uri="{FF2B5EF4-FFF2-40B4-BE49-F238E27FC236}">
                <a16:creationId xmlns:a16="http://schemas.microsoft.com/office/drawing/2014/main" id="{EAFCCD65-58E3-6278-BB50-F98A0B4329B3}"/>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9834227" y="-55305"/>
            <a:ext cx="1106926" cy="888060"/>
          </a:xfrm>
          <a:prstGeom prst="rect">
            <a:avLst/>
          </a:prstGeom>
        </p:spPr>
      </p:pic>
      <p:pic>
        <p:nvPicPr>
          <p:cNvPr id="16" name="图片 31">
            <a:extLst>
              <a:ext uri="{FF2B5EF4-FFF2-40B4-BE49-F238E27FC236}">
                <a16:creationId xmlns:a16="http://schemas.microsoft.com/office/drawing/2014/main" id="{EC290929-F72F-BE86-6528-F6FFAA323B8A}"/>
              </a:ext>
            </a:extLst>
          </p:cNvPr>
          <p:cNvPicPr>
            <a:picLocks noChangeAspect="1"/>
          </p:cNvPicPr>
          <p:nvPr/>
        </p:nvPicPr>
        <p:blipFill rotWithShape="1">
          <a:blip r:embed="rId6" cstate="screen"/>
          <a:srcRect/>
          <a:stretch>
            <a:fillRect/>
          </a:stretch>
        </p:blipFill>
        <p:spPr>
          <a:xfrm>
            <a:off x="1236900" y="-42797"/>
            <a:ext cx="937836" cy="863045"/>
          </a:xfrm>
          <a:prstGeom prst="rect">
            <a:avLst/>
          </a:prstGeom>
        </p:spPr>
      </p:pic>
      <p:pic>
        <p:nvPicPr>
          <p:cNvPr id="17" name="图片 32">
            <a:extLst>
              <a:ext uri="{FF2B5EF4-FFF2-40B4-BE49-F238E27FC236}">
                <a16:creationId xmlns:a16="http://schemas.microsoft.com/office/drawing/2014/main" id="{1391C53C-0812-8358-44AF-2336BA7F2D48}"/>
              </a:ext>
            </a:extLst>
          </p:cNvPr>
          <p:cNvPicPr>
            <a:picLocks noChangeAspect="1"/>
          </p:cNvPicPr>
          <p:nvPr/>
        </p:nvPicPr>
        <p:blipFill rotWithShape="1">
          <a:blip r:embed="rId7" cstate="screen">
            <a:alphaModFix amt="50000"/>
          </a:blip>
          <a:srcRect/>
          <a:stretch>
            <a:fillRect/>
          </a:stretch>
        </p:blipFill>
        <p:spPr>
          <a:xfrm rot="941536">
            <a:off x="10929655" y="426608"/>
            <a:ext cx="1016359" cy="935306"/>
          </a:xfrm>
          <a:prstGeom prst="rect">
            <a:avLst/>
          </a:prstGeom>
        </p:spPr>
      </p:pic>
      <p:pic>
        <p:nvPicPr>
          <p:cNvPr id="22" name="图片 103">
            <a:extLst>
              <a:ext uri="{FF2B5EF4-FFF2-40B4-BE49-F238E27FC236}">
                <a16:creationId xmlns:a16="http://schemas.microsoft.com/office/drawing/2014/main" id="{EBAD77EF-0396-79CE-E35A-1A91699C9941}"/>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1502229" y="99719"/>
            <a:ext cx="1106926" cy="888060"/>
          </a:xfrm>
          <a:prstGeom prst="rect">
            <a:avLst/>
          </a:prstGeom>
        </p:spPr>
      </p:pic>
      <p:sp>
        <p:nvSpPr>
          <p:cNvPr id="30" name="TextBox 14">
            <a:extLst>
              <a:ext uri="{FF2B5EF4-FFF2-40B4-BE49-F238E27FC236}">
                <a16:creationId xmlns:a16="http://schemas.microsoft.com/office/drawing/2014/main" id="{67AEAE6C-5B93-7E59-B487-E4777C7E5E12}"/>
              </a:ext>
            </a:extLst>
          </p:cNvPr>
          <p:cNvSpPr txBox="1"/>
          <p:nvPr/>
        </p:nvSpPr>
        <p:spPr>
          <a:xfrm>
            <a:off x="3135087" y="-165455"/>
            <a:ext cx="5932170" cy="83452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HOẠT</a:t>
            </a:r>
            <a:r>
              <a:rPr kumimoji="0" lang="en-US" sz="3600" b="1" i="0" u="none" strike="noStrike" kern="1200" cap="none" spc="0" normalizeH="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ĐỘNG VẬN DỤNG</a:t>
            </a:r>
            <a:endParaRPr kumimoji="0" lang="en-SG"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 name="Freeform 8">
            <a:extLst>
              <a:ext uri="{FF2B5EF4-FFF2-40B4-BE49-F238E27FC236}">
                <a16:creationId xmlns:a16="http://schemas.microsoft.com/office/drawing/2014/main" id="{B21CC036-E74A-7E57-E5B7-2BC8F0AE3226}"/>
              </a:ext>
            </a:extLst>
          </p:cNvPr>
          <p:cNvSpPr/>
          <p:nvPr/>
        </p:nvSpPr>
        <p:spPr>
          <a:xfrm>
            <a:off x="3655614" y="1384141"/>
            <a:ext cx="7895919" cy="4866187"/>
          </a:xfrm>
          <a:custGeom>
            <a:avLst/>
            <a:gdLst/>
            <a:ahLst/>
            <a:cxnLst/>
            <a:rect l="l" t="t" r="r" b="b"/>
            <a:pathLst>
              <a:path w="3529492" h="2057400">
                <a:moveTo>
                  <a:pt x="0" y="0"/>
                </a:moveTo>
                <a:lnTo>
                  <a:pt x="3529493" y="0"/>
                </a:lnTo>
                <a:lnTo>
                  <a:pt x="3529493"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srgbClr val="66241B"/>
              </a:solidFill>
              <a:effectLst/>
              <a:uLnTx/>
              <a:uFillTx/>
              <a:latin typeface="Arial"/>
              <a:ea typeface="+mn-ea"/>
              <a:cs typeface="+mn-cs"/>
            </a:endParaRPr>
          </a:p>
        </p:txBody>
      </p:sp>
      <p:sp>
        <p:nvSpPr>
          <p:cNvPr id="4" name="Rectangle 3">
            <a:extLst>
              <a:ext uri="{FF2B5EF4-FFF2-40B4-BE49-F238E27FC236}">
                <a16:creationId xmlns:a16="http://schemas.microsoft.com/office/drawing/2014/main" id="{1BECCBB4-D627-B788-6EA0-5A7EA7AF6EEF}"/>
              </a:ext>
            </a:extLst>
          </p:cNvPr>
          <p:cNvSpPr/>
          <p:nvPr/>
        </p:nvSpPr>
        <p:spPr>
          <a:xfrm>
            <a:off x="4041808" y="1951874"/>
            <a:ext cx="6673325" cy="3785652"/>
          </a:xfrm>
          <a:prstGeom prst="rect">
            <a:avLst/>
          </a:prstGeom>
        </p:spPr>
        <p:txBody>
          <a:bodyPr wrap="square">
            <a:spAutoFit/>
          </a:bodyPr>
          <a:lstStyle/>
          <a:p>
            <a:pPr algn="ctr"/>
            <a:r>
              <a:rPr lang="vi-VN" sz="4800" dirty="0">
                <a:latin typeface="Times New Roman" panose="02020603050405020304" pitchFamily="18" charset="0"/>
                <a:cs typeface="Times New Roman" panose="02020603050405020304" pitchFamily="18" charset="0"/>
              </a:rPr>
              <a:t>Viết một đoạn văn (khoảng 7-9 dòng) trình bày suy nghĩ trách nhiệm của người trẻ đối với đất nước hôm nay.</a:t>
            </a:r>
            <a:endParaRPr lang="en-SG" sz="4800" dirty="0">
              <a:latin typeface="Times New Roman" panose="02020603050405020304" pitchFamily="18" charset="0"/>
              <a:cs typeface="Times New Roman" panose="02020603050405020304" pitchFamily="18" charset="0"/>
            </a:endParaRPr>
          </a:p>
        </p:txBody>
      </p:sp>
      <p:pic>
        <p:nvPicPr>
          <p:cNvPr id="5" name="그림 3">
            <a:extLst>
              <a:ext uri="{FF2B5EF4-FFF2-40B4-BE49-F238E27FC236}">
                <a16:creationId xmlns:a16="http://schemas.microsoft.com/office/drawing/2014/main" id="{42F8861B-6C38-AEE5-0E57-F4C3BFDECA4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39017" y="4331669"/>
            <a:ext cx="4071437" cy="2535963"/>
          </a:xfrm>
          <a:prstGeom prst="rect">
            <a:avLst/>
          </a:prstGeom>
        </p:spPr>
      </p:pic>
    </p:spTree>
    <p:extLst>
      <p:ext uri="{BB962C8B-B14F-4D97-AF65-F5344CB8AC3E}">
        <p14:creationId xmlns:p14="http://schemas.microsoft.com/office/powerpoint/2010/main" val="3310043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ể chuyện danh nhân- Nguyễn Trãi và cuộc chia ly với người cha nơi biên giới">
            <a:hlinkClick r:id="" action="ppaction://media"/>
            <a:extLst>
              <a:ext uri="{FF2B5EF4-FFF2-40B4-BE49-F238E27FC236}">
                <a16:creationId xmlns:a16="http://schemas.microsoft.com/office/drawing/2014/main" id="{239B85EF-512E-5B4F-CADE-E84751A3426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968500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69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E910A-49DD-DD52-3F69-BE3A2EDE2E4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65DEC19-102B-E61D-96D9-08FB6F1669B4}"/>
              </a:ext>
            </a:extLst>
          </p:cNvPr>
          <p:cNvPicPr>
            <a:picLocks noChangeAspect="1"/>
          </p:cNvPicPr>
          <p:nvPr/>
        </p:nvPicPr>
        <p:blipFill>
          <a:blip r:embed="rId3"/>
          <a:stretch>
            <a:fillRect/>
          </a:stretch>
        </p:blipFill>
        <p:spPr>
          <a:xfrm>
            <a:off x="0" y="0"/>
            <a:ext cx="12192000" cy="6857999"/>
          </a:xfrm>
          <a:prstGeom prst="rect">
            <a:avLst/>
          </a:prstGeom>
        </p:spPr>
      </p:pic>
      <p:sp>
        <p:nvSpPr>
          <p:cNvPr id="176" name="矩形 175">
            <a:extLst>
              <a:ext uri="{FF2B5EF4-FFF2-40B4-BE49-F238E27FC236}">
                <a16:creationId xmlns:a16="http://schemas.microsoft.com/office/drawing/2014/main" id="{1AA0A4CB-2538-3B19-4DDD-4B9C91935431}"/>
              </a:ext>
            </a:extLst>
          </p:cNvPr>
          <p:cNvSpPr/>
          <p:nvPr/>
        </p:nvSpPr>
        <p:spPr>
          <a:xfrm>
            <a:off x="2680492" y="-215153"/>
            <a:ext cx="6831016" cy="7460015"/>
          </a:xfrm>
          <a:prstGeom prst="rect">
            <a:avLst/>
          </a:prstGeom>
          <a:solidFill>
            <a:schemeClr val="bg1"/>
          </a:solidFill>
          <a:ln>
            <a:noFill/>
          </a:ln>
          <a:effectLst>
            <a:outerShdw blurRad="381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Montserrat Medium" panose="00000600000000000000" pitchFamily="2" charset="0"/>
              <a:cs typeface="Montserrat Medium" panose="00000600000000000000" pitchFamily="2" charset="0"/>
            </a:endParaRPr>
          </a:p>
        </p:txBody>
      </p:sp>
      <p:pic>
        <p:nvPicPr>
          <p:cNvPr id="101" name="图片 100">
            <a:extLst>
              <a:ext uri="{FF2B5EF4-FFF2-40B4-BE49-F238E27FC236}">
                <a16:creationId xmlns:a16="http://schemas.microsoft.com/office/drawing/2014/main" id="{B2EEC13B-0A31-5BCF-AE5D-49846D2322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782" y="-126851"/>
            <a:ext cx="12963564" cy="6481782"/>
          </a:xfrm>
          <a:prstGeom prst="rect">
            <a:avLst/>
          </a:prstGeom>
        </p:spPr>
      </p:pic>
      <p:sp>
        <p:nvSpPr>
          <p:cNvPr id="248" name="矩形 247">
            <a:extLst>
              <a:ext uri="{FF2B5EF4-FFF2-40B4-BE49-F238E27FC236}">
                <a16:creationId xmlns:a16="http://schemas.microsoft.com/office/drawing/2014/main" id="{58D9E881-A506-8D6C-8EE3-8DFF7E4F90AC}"/>
              </a:ext>
            </a:extLst>
          </p:cNvPr>
          <p:cNvSpPr/>
          <p:nvPr/>
        </p:nvSpPr>
        <p:spPr>
          <a:xfrm rot="16200000">
            <a:off x="5161872" y="150918"/>
            <a:ext cx="1774475" cy="9703631"/>
          </a:xfrm>
          <a:prstGeom prst="rect">
            <a:avLst/>
          </a:prstGeom>
          <a:solidFill>
            <a:srgbClr val="A87D53"/>
          </a:solidFill>
          <a:ln>
            <a:noFill/>
          </a:ln>
          <a:effectLst>
            <a:outerShdw blurRad="5080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Montserrat Medium" panose="00000600000000000000" pitchFamily="2" charset="0"/>
              <a:cs typeface="Montserrat Medium" panose="00000600000000000000" pitchFamily="2" charset="0"/>
            </a:endParaRPr>
          </a:p>
        </p:txBody>
      </p:sp>
      <p:pic>
        <p:nvPicPr>
          <p:cNvPr id="106" name="图片 105">
            <a:extLst>
              <a:ext uri="{FF2B5EF4-FFF2-40B4-BE49-F238E27FC236}">
                <a16:creationId xmlns:a16="http://schemas.microsoft.com/office/drawing/2014/main" id="{C98A2D41-C3EA-16F1-9348-B13405520D83}"/>
              </a:ext>
            </a:extLst>
          </p:cNvPr>
          <p:cNvPicPr>
            <a:picLocks noChangeAspect="1"/>
          </p:cNvPicPr>
          <p:nvPr/>
        </p:nvPicPr>
        <p:blipFill rotWithShape="1">
          <a:blip r:embed="rId5" cstate="print">
            <a:lum bright="70000" contrast="-70000"/>
            <a:extLst>
              <a:ext uri="{28A0092B-C50C-407E-A947-70E740481C1C}">
                <a14:useLocalDpi xmlns:a14="http://schemas.microsoft.com/office/drawing/2010/main" val="0"/>
              </a:ext>
            </a:extLst>
          </a:blip>
          <a:srcRect t="44357"/>
          <a:stretch>
            <a:fillRect/>
          </a:stretch>
        </p:blipFill>
        <p:spPr>
          <a:xfrm>
            <a:off x="1197293" y="4115495"/>
            <a:ext cx="9703632" cy="1774476"/>
          </a:xfrm>
          <a:prstGeom prst="rect">
            <a:avLst/>
          </a:prstGeom>
        </p:spPr>
      </p:pic>
      <p:pic>
        <p:nvPicPr>
          <p:cNvPr id="102" name="图片 101">
            <a:extLst>
              <a:ext uri="{FF2B5EF4-FFF2-40B4-BE49-F238E27FC236}">
                <a16:creationId xmlns:a16="http://schemas.microsoft.com/office/drawing/2014/main" id="{73CE3500-71E4-51B2-BE58-35745DC3568D}"/>
              </a:ext>
            </a:extLst>
          </p:cNvPr>
          <p:cNvPicPr>
            <a:picLocks noChangeAspect="1"/>
          </p:cNvPicPr>
          <p:nvPr/>
        </p:nvPicPr>
        <p:blipFill rotWithShape="1">
          <a:blip r:embed="rId6">
            <a:extLst>
              <a:ext uri="{28A0092B-C50C-407E-A947-70E740481C1C}">
                <a14:useLocalDpi xmlns:a14="http://schemas.microsoft.com/office/drawing/2010/main" val="0"/>
              </a:ext>
            </a:extLst>
          </a:blip>
          <a:srcRect l="12757" r="50000" b="40242"/>
          <a:stretch>
            <a:fillRect/>
          </a:stretch>
        </p:blipFill>
        <p:spPr>
          <a:xfrm>
            <a:off x="3405069" y="5415483"/>
            <a:ext cx="1106926" cy="888060"/>
          </a:xfrm>
          <a:prstGeom prst="rect">
            <a:avLst/>
          </a:prstGeom>
        </p:spPr>
      </p:pic>
      <p:pic>
        <p:nvPicPr>
          <p:cNvPr id="103" name="图片 102">
            <a:extLst>
              <a:ext uri="{FF2B5EF4-FFF2-40B4-BE49-F238E27FC236}">
                <a16:creationId xmlns:a16="http://schemas.microsoft.com/office/drawing/2014/main" id="{039191FC-3A6E-4593-EDFD-31565D5B9572}"/>
              </a:ext>
            </a:extLst>
          </p:cNvPr>
          <p:cNvPicPr>
            <a:picLocks noChangeAspect="1"/>
          </p:cNvPicPr>
          <p:nvPr/>
        </p:nvPicPr>
        <p:blipFill rotWithShape="1">
          <a:blip r:embed="rId6">
            <a:extLst>
              <a:ext uri="{28A0092B-C50C-407E-A947-70E740481C1C}">
                <a14:useLocalDpi xmlns:a14="http://schemas.microsoft.com/office/drawing/2010/main" val="0"/>
              </a:ext>
            </a:extLst>
          </a:blip>
          <a:srcRect l="12757" r="50000" b="40242"/>
          <a:stretch>
            <a:fillRect/>
          </a:stretch>
        </p:blipFill>
        <p:spPr>
          <a:xfrm>
            <a:off x="8092000" y="2637453"/>
            <a:ext cx="1106926" cy="888060"/>
          </a:xfrm>
          <a:prstGeom prst="rect">
            <a:avLst/>
          </a:prstGeom>
        </p:spPr>
      </p:pic>
      <p:pic>
        <p:nvPicPr>
          <p:cNvPr id="104" name="图片 103">
            <a:extLst>
              <a:ext uri="{FF2B5EF4-FFF2-40B4-BE49-F238E27FC236}">
                <a16:creationId xmlns:a16="http://schemas.microsoft.com/office/drawing/2014/main" id="{5DFF2E8A-19A0-0AC4-A4D3-8378EF4B1290}"/>
              </a:ext>
            </a:extLst>
          </p:cNvPr>
          <p:cNvPicPr>
            <a:picLocks noChangeAspect="1"/>
          </p:cNvPicPr>
          <p:nvPr/>
        </p:nvPicPr>
        <p:blipFill rotWithShape="1">
          <a:blip r:embed="rId6">
            <a:extLst>
              <a:ext uri="{28A0092B-C50C-407E-A947-70E740481C1C}">
                <a14:useLocalDpi xmlns:a14="http://schemas.microsoft.com/office/drawing/2010/main" val="0"/>
              </a:ext>
            </a:extLst>
          </a:blip>
          <a:srcRect l="12757" r="50000" b="40242"/>
          <a:stretch>
            <a:fillRect/>
          </a:stretch>
        </p:blipFill>
        <p:spPr>
          <a:xfrm>
            <a:off x="3306326" y="376218"/>
            <a:ext cx="1106926" cy="888060"/>
          </a:xfrm>
          <a:prstGeom prst="rect">
            <a:avLst/>
          </a:prstGeom>
        </p:spPr>
      </p:pic>
      <p:pic>
        <p:nvPicPr>
          <p:cNvPr id="2" name="图片 10">
            <a:extLst>
              <a:ext uri="{FF2B5EF4-FFF2-40B4-BE49-F238E27FC236}">
                <a16:creationId xmlns:a16="http://schemas.microsoft.com/office/drawing/2014/main" id="{FC854071-0B4A-F210-3CF1-F8DFE0119048}"/>
              </a:ext>
            </a:extLst>
          </p:cNvPr>
          <p:cNvPicPr>
            <a:picLocks noChangeAspect="1"/>
          </p:cNvPicPr>
          <p:nvPr/>
        </p:nvPicPr>
        <p:blipFill>
          <a:blip r:embed="rId7" cstate="screen"/>
          <a:stretch>
            <a:fillRect/>
          </a:stretch>
        </p:blipFill>
        <p:spPr>
          <a:xfrm>
            <a:off x="9415781" y="3114040"/>
            <a:ext cx="2856610" cy="1633298"/>
          </a:xfrm>
          <a:prstGeom prst="rect">
            <a:avLst/>
          </a:prstGeom>
        </p:spPr>
      </p:pic>
      <p:pic>
        <p:nvPicPr>
          <p:cNvPr id="4" name="图片 31">
            <a:extLst>
              <a:ext uri="{FF2B5EF4-FFF2-40B4-BE49-F238E27FC236}">
                <a16:creationId xmlns:a16="http://schemas.microsoft.com/office/drawing/2014/main" id="{B3E628A9-87FE-1C26-88DA-85DD0C4FD444}"/>
              </a:ext>
            </a:extLst>
          </p:cNvPr>
          <p:cNvPicPr>
            <a:picLocks noChangeAspect="1"/>
          </p:cNvPicPr>
          <p:nvPr/>
        </p:nvPicPr>
        <p:blipFill rotWithShape="1">
          <a:blip r:embed="rId8" cstate="screen"/>
          <a:srcRect/>
          <a:stretch>
            <a:fillRect/>
          </a:stretch>
        </p:blipFill>
        <p:spPr>
          <a:xfrm>
            <a:off x="2245179" y="594606"/>
            <a:ext cx="937836" cy="863045"/>
          </a:xfrm>
          <a:prstGeom prst="rect">
            <a:avLst/>
          </a:prstGeom>
        </p:spPr>
      </p:pic>
      <p:pic>
        <p:nvPicPr>
          <p:cNvPr id="5" name="图片 32">
            <a:extLst>
              <a:ext uri="{FF2B5EF4-FFF2-40B4-BE49-F238E27FC236}">
                <a16:creationId xmlns:a16="http://schemas.microsoft.com/office/drawing/2014/main" id="{72FF037D-0D41-E3FD-6EAD-C6795E554124}"/>
              </a:ext>
            </a:extLst>
          </p:cNvPr>
          <p:cNvPicPr>
            <a:picLocks noChangeAspect="1"/>
          </p:cNvPicPr>
          <p:nvPr/>
        </p:nvPicPr>
        <p:blipFill rotWithShape="1">
          <a:blip r:embed="rId9" cstate="screen">
            <a:alphaModFix amt="50000"/>
          </a:blip>
          <a:srcRect/>
          <a:stretch>
            <a:fillRect/>
          </a:stretch>
        </p:blipFill>
        <p:spPr>
          <a:xfrm rot="941536">
            <a:off x="10929655" y="426608"/>
            <a:ext cx="1016359" cy="935306"/>
          </a:xfrm>
          <a:prstGeom prst="rect">
            <a:avLst/>
          </a:prstGeom>
        </p:spPr>
      </p:pic>
      <p:pic>
        <p:nvPicPr>
          <p:cNvPr id="7" name="图片 286">
            <a:extLst>
              <a:ext uri="{FF2B5EF4-FFF2-40B4-BE49-F238E27FC236}">
                <a16:creationId xmlns:a16="http://schemas.microsoft.com/office/drawing/2014/main" id="{AA552D28-320F-37A0-9D5A-B7A4D1CDB93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86369" y="-25384"/>
            <a:ext cx="4228575" cy="2367846"/>
          </a:xfrm>
          <a:prstGeom prst="rect">
            <a:avLst/>
          </a:prstGeom>
        </p:spPr>
      </p:pic>
      <p:sp>
        <p:nvSpPr>
          <p:cNvPr id="175" name="文本框 3">
            <a:extLst>
              <a:ext uri="{FF2B5EF4-FFF2-40B4-BE49-F238E27FC236}">
                <a16:creationId xmlns:a16="http://schemas.microsoft.com/office/drawing/2014/main" id="{447EEB4F-8AF8-D2A2-086E-1F8E7A52D22D}"/>
              </a:ext>
            </a:extLst>
          </p:cNvPr>
          <p:cNvSpPr txBox="1"/>
          <p:nvPr/>
        </p:nvSpPr>
        <p:spPr>
          <a:xfrm>
            <a:off x="272434" y="4436461"/>
            <a:ext cx="10236895" cy="923330"/>
          </a:xfrm>
          <a:prstGeom prst="rect">
            <a:avLst/>
          </a:prstGeom>
          <a:noFill/>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HÌNH</a:t>
            </a:r>
            <a:r>
              <a:rPr kumimoji="0" lang="en-US" altLang="zh-CN" sz="5400" b="1" i="0" u="none" strike="noStrike" kern="1200" cap="none" spc="0" normalizeH="0" noProof="0" dirty="0">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rPr>
              <a:t> THÀNH KIẾN THỨC</a:t>
            </a:r>
            <a:endParaRPr kumimoji="0" lang="en-US" altLang="zh-CN" sz="5400" b="1" i="0" u="none" strike="noStrike" kern="1200" cap="none" spc="0" normalizeH="0" baseline="0" noProof="0" dirty="0">
              <a:ln>
                <a:noFill/>
              </a:ln>
              <a:solidFill>
                <a:prstClr val="white"/>
              </a:solidFill>
              <a:effectLst/>
              <a:uLnTx/>
              <a:uFillTx/>
              <a:latin typeface="Times New Roman" panose="02020603050405020304" pitchFamily="18" charset="0"/>
              <a:ea typeface="字酷堂黄楷体(个人非商业版)" panose="02010609030101010101" pitchFamily="49" charset="-122"/>
              <a:cs typeface="Times New Roman" panose="02020603050405020304" pitchFamily="18" charset="0"/>
            </a:endParaRPr>
          </a:p>
        </p:txBody>
      </p:sp>
      <p:pic>
        <p:nvPicPr>
          <p:cNvPr id="3" name="图片 3">
            <a:extLst>
              <a:ext uri="{FF2B5EF4-FFF2-40B4-BE49-F238E27FC236}">
                <a16:creationId xmlns:a16="http://schemas.microsoft.com/office/drawing/2014/main" id="{6B51BDCE-56BE-2CA8-443D-0A50589E1BB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14087" y="276429"/>
            <a:ext cx="2559313" cy="1181222"/>
          </a:xfrm>
          <a:prstGeom prst="rect">
            <a:avLst/>
          </a:prstGeom>
        </p:spPr>
      </p:pic>
      <p:pic>
        <p:nvPicPr>
          <p:cNvPr id="18" name="Picture 17" descr="A building with red doors and red windows&#10;&#10;Description automatically generated">
            <a:extLst>
              <a:ext uri="{FF2B5EF4-FFF2-40B4-BE49-F238E27FC236}">
                <a16:creationId xmlns:a16="http://schemas.microsoft.com/office/drawing/2014/main" id="{718F05CA-C343-617C-18A9-C1D345D1C929}"/>
              </a:ext>
            </a:extLst>
          </p:cNvPr>
          <p:cNvPicPr>
            <a:picLocks noChangeAspect="1"/>
          </p:cNvPicPr>
          <p:nvPr/>
        </p:nvPicPr>
        <p:blipFill rotWithShape="1">
          <a:blip r:embed="rId12">
            <a:extLst>
              <a:ext uri="{28A0092B-C50C-407E-A947-70E740481C1C}">
                <a14:useLocalDpi xmlns:a14="http://schemas.microsoft.com/office/drawing/2010/main" val="0"/>
              </a:ext>
            </a:extLst>
          </a:blip>
          <a:srcRect l="30291" t="792" r="29563"/>
          <a:stretch/>
        </p:blipFill>
        <p:spPr>
          <a:xfrm flipH="1">
            <a:off x="9491065" y="2778026"/>
            <a:ext cx="2753250" cy="7087093"/>
          </a:xfrm>
          <a:prstGeom prst="rect">
            <a:avLst/>
          </a:prstGeom>
        </p:spPr>
      </p:pic>
      <p:pic>
        <p:nvPicPr>
          <p:cNvPr id="19" name="图片 31">
            <a:extLst>
              <a:ext uri="{FF2B5EF4-FFF2-40B4-BE49-F238E27FC236}">
                <a16:creationId xmlns:a16="http://schemas.microsoft.com/office/drawing/2014/main" id="{55530FAE-7045-4A84-61A3-6A41351E25A8}"/>
              </a:ext>
            </a:extLst>
          </p:cNvPr>
          <p:cNvPicPr>
            <a:picLocks noChangeAspect="1"/>
          </p:cNvPicPr>
          <p:nvPr/>
        </p:nvPicPr>
        <p:blipFill rotWithShape="1">
          <a:blip r:embed="rId8" cstate="screen"/>
          <a:srcRect/>
          <a:stretch>
            <a:fillRect/>
          </a:stretch>
        </p:blipFill>
        <p:spPr>
          <a:xfrm flipH="1">
            <a:off x="11826230" y="636456"/>
            <a:ext cx="937836" cy="863045"/>
          </a:xfrm>
          <a:prstGeom prst="rect">
            <a:avLst/>
          </a:prstGeom>
        </p:spPr>
      </p:pic>
      <p:pic>
        <p:nvPicPr>
          <p:cNvPr id="20" name="图片 286">
            <a:extLst>
              <a:ext uri="{FF2B5EF4-FFF2-40B4-BE49-F238E27FC236}">
                <a16:creationId xmlns:a16="http://schemas.microsoft.com/office/drawing/2014/main" id="{552F448F-B9DB-351F-A309-ACD2563FA30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557483" y="4858722"/>
            <a:ext cx="3903693" cy="2520443"/>
          </a:xfrm>
          <a:prstGeom prst="rect">
            <a:avLst/>
          </a:prstGeom>
        </p:spPr>
      </p:pic>
      <p:pic>
        <p:nvPicPr>
          <p:cNvPr id="22" name="图片 3">
            <a:extLst>
              <a:ext uri="{FF2B5EF4-FFF2-40B4-BE49-F238E27FC236}">
                <a16:creationId xmlns:a16="http://schemas.microsoft.com/office/drawing/2014/main" id="{9B657CF5-CFB2-7208-E1FF-E23751E1AAF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9843444" y="5011321"/>
            <a:ext cx="3095959" cy="1428904"/>
          </a:xfrm>
          <a:prstGeom prst="rect">
            <a:avLst/>
          </a:prstGeom>
        </p:spPr>
      </p:pic>
      <p:pic>
        <p:nvPicPr>
          <p:cNvPr id="8" name="Picture 7" descr="A person holding another person&#10;&#10;Description automatically generated">
            <a:extLst>
              <a:ext uri="{FF2B5EF4-FFF2-40B4-BE49-F238E27FC236}">
                <a16:creationId xmlns:a16="http://schemas.microsoft.com/office/drawing/2014/main" id="{E6B618A7-A20D-23A8-F007-887D5EA97421}"/>
              </a:ext>
            </a:extLst>
          </p:cNvPr>
          <p:cNvPicPr>
            <a:picLocks noChangeAspect="1"/>
          </p:cNvPicPr>
          <p:nvPr/>
        </p:nvPicPr>
        <p:blipFill>
          <a:blip r:embed="rId13">
            <a:extLst>
              <a:ext uri="{28A0092B-C50C-407E-A947-70E740481C1C}">
                <a14:useLocalDpi xmlns:a14="http://schemas.microsoft.com/office/drawing/2010/main" val="0"/>
              </a:ext>
            </a:extLst>
          </a:blip>
          <a:srcRect r="-1161" b="5260"/>
          <a:stretch/>
        </p:blipFill>
        <p:spPr>
          <a:xfrm>
            <a:off x="3352626" y="320473"/>
            <a:ext cx="5702661" cy="3798941"/>
          </a:xfrm>
          <a:prstGeom prst="rect">
            <a:avLst/>
          </a:prstGeom>
        </p:spPr>
      </p:pic>
      <p:pic>
        <p:nvPicPr>
          <p:cNvPr id="9" name="图片 5">
            <a:extLst>
              <a:ext uri="{FF2B5EF4-FFF2-40B4-BE49-F238E27FC236}">
                <a16:creationId xmlns:a16="http://schemas.microsoft.com/office/drawing/2014/main" id="{CF4B5F0C-BDC3-64DF-39BB-9A13C4E49F07}"/>
              </a:ext>
            </a:extLst>
          </p:cNvPr>
          <p:cNvPicPr>
            <a:picLocks noChangeAspect="1"/>
          </p:cNvPicPr>
          <p:nvPr/>
        </p:nvPicPr>
        <p:blipFill rotWithShape="1">
          <a:blip r:embed="rId14">
            <a:extLst>
              <a:ext uri="{28A0092B-C50C-407E-A947-70E740481C1C}">
                <a14:useLocalDpi xmlns:a14="http://schemas.microsoft.com/office/drawing/2010/main"/>
              </a:ext>
            </a:extLst>
          </a:blip>
          <a:srcRect r="12117" b="34072"/>
          <a:stretch/>
        </p:blipFill>
        <p:spPr>
          <a:xfrm>
            <a:off x="13614" y="5693852"/>
            <a:ext cx="12178386" cy="1233497"/>
          </a:xfrm>
          <a:prstGeom prst="rect">
            <a:avLst/>
          </a:prstGeom>
        </p:spPr>
      </p:pic>
      <p:pic>
        <p:nvPicPr>
          <p:cNvPr id="10" name="图片 18">
            <a:extLst>
              <a:ext uri="{FF2B5EF4-FFF2-40B4-BE49-F238E27FC236}">
                <a16:creationId xmlns:a16="http://schemas.microsoft.com/office/drawing/2014/main" id="{854F3A06-9934-97FE-6E75-5A0D0D94F0CD}"/>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7339" t="48628" r="73602"/>
          <a:stretch/>
        </p:blipFill>
        <p:spPr>
          <a:xfrm>
            <a:off x="-32415" y="5117595"/>
            <a:ext cx="1741472" cy="1747350"/>
          </a:xfrm>
          <a:prstGeom prst="rect">
            <a:avLst/>
          </a:prstGeom>
        </p:spPr>
      </p:pic>
    </p:spTree>
    <p:extLst>
      <p:ext uri="{BB962C8B-B14F-4D97-AF65-F5344CB8AC3E}">
        <p14:creationId xmlns:p14="http://schemas.microsoft.com/office/powerpoint/2010/main" val="30574007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8000">
                                      <p:stCondLst>
                                        <p:cond delay="0"/>
                                      </p:stCondLst>
                                      <p:childTnLst>
                                        <p:set>
                                          <p:cBhvr>
                                            <p:cTn id="6" dur="1" fill="hold">
                                              <p:stCondLst>
                                                <p:cond delay="0"/>
                                              </p:stCondLst>
                                            </p:cTn>
                                            <p:tgtEl>
                                              <p:spTgt spid="248"/>
                                            </p:tgtEl>
                                            <p:attrNameLst>
                                              <p:attrName>style.visibility</p:attrName>
                                            </p:attrNameLst>
                                          </p:cBhvr>
                                          <p:to>
                                            <p:strVal val="visible"/>
                                          </p:to>
                                        </p:set>
                                        <p:anim calcmode="lin" valueType="num" p14:bounceEnd="68000">
                                          <p:cBhvr additive="base">
                                            <p:cTn id="7" dur="500" fill="hold"/>
                                            <p:tgtEl>
                                              <p:spTgt spid="248"/>
                                            </p:tgtEl>
                                            <p:attrNameLst>
                                              <p:attrName>ppt_x</p:attrName>
                                            </p:attrNameLst>
                                          </p:cBhvr>
                                          <p:tavLst>
                                            <p:tav tm="0">
                                              <p:val>
                                                <p:strVal val="#ppt_x"/>
                                              </p:val>
                                            </p:tav>
                                            <p:tav tm="100000">
                                              <p:val>
                                                <p:strVal val="#ppt_x"/>
                                              </p:val>
                                            </p:tav>
                                          </p:tavLst>
                                        </p:anim>
                                        <p:anim calcmode="lin" valueType="num" p14:bounceEnd="68000">
                                          <p:cBhvr additive="base">
                                            <p:cTn id="8" dur="500" fill="hold"/>
                                            <p:tgtEl>
                                              <p:spTgt spid="24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23" presetClass="entr" presetSubtype="16" fill="hold" grpId="0" nodeType="withEffect">
                                      <p:stCondLst>
                                        <p:cond delay="0"/>
                                      </p:stCondLst>
                                      <p:iterate type="lt">
                                        <p:tmPct val="10000"/>
                                      </p:iterate>
                                      <p:childTnLst>
                                        <p:set>
                                          <p:cBhvr>
                                            <p:cTn id="26" dur="1" fill="hold">
                                              <p:stCondLst>
                                                <p:cond delay="0"/>
                                              </p:stCondLst>
                                            </p:cTn>
                                            <p:tgtEl>
                                              <p:spTgt spid="175"/>
                                            </p:tgtEl>
                                            <p:attrNameLst>
                                              <p:attrName>style.visibility</p:attrName>
                                            </p:attrNameLst>
                                          </p:cBhvr>
                                          <p:to>
                                            <p:strVal val="visible"/>
                                          </p:to>
                                        </p:set>
                                        <p:anim calcmode="lin" valueType="num">
                                          <p:cBhvr>
                                            <p:cTn id="27" dur="500" fill="hold"/>
                                            <p:tgtEl>
                                              <p:spTgt spid="175"/>
                                            </p:tgtEl>
                                            <p:attrNameLst>
                                              <p:attrName>ppt_w</p:attrName>
                                            </p:attrNameLst>
                                          </p:cBhvr>
                                          <p:tavLst>
                                            <p:tav tm="0">
                                              <p:val>
                                                <p:fltVal val="0"/>
                                              </p:val>
                                            </p:tav>
                                            <p:tav tm="100000">
                                              <p:val>
                                                <p:strVal val="#ppt_w"/>
                                              </p:val>
                                            </p:tav>
                                          </p:tavLst>
                                        </p:anim>
                                        <p:anim calcmode="lin" valueType="num">
                                          <p:cBhvr>
                                            <p:cTn id="28" dur="500" fill="hold"/>
                                            <p:tgtEl>
                                              <p:spTgt spid="175"/>
                                            </p:tgtEl>
                                            <p:attrNameLst>
                                              <p:attrName>ppt_h</p:attrName>
                                            </p:attrNameLst>
                                          </p:cBhvr>
                                          <p:tavLst>
                                            <p:tav tm="0">
                                              <p:val>
                                                <p:fltVal val="0"/>
                                              </p:val>
                                            </p:tav>
                                            <p:tav tm="100000">
                                              <p:val>
                                                <p:strVal val="#ppt_h"/>
                                              </p:val>
                                            </p:tav>
                                          </p:tavLst>
                                        </p:anim>
                                      </p:childTnLst>
                                    </p:cTn>
                                  </p:par>
                                </p:childTnLst>
                              </p:cTn>
                            </p:par>
                            <p:par>
                              <p:cTn id="29" fill="hold">
                                <p:stCondLst>
                                  <p:cond delay="2800"/>
                                </p:stCondLst>
                                <p:childTnLst>
                                  <p:par>
                                    <p:cTn id="30" presetID="10" presetClass="entr" presetSubtype="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 grpId="0" animBg="1"/>
          <p:bldP spid="17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48"/>
                                            </p:tgtEl>
                                            <p:attrNameLst>
                                              <p:attrName>style.visibility</p:attrName>
                                            </p:attrNameLst>
                                          </p:cBhvr>
                                          <p:to>
                                            <p:strVal val="visible"/>
                                          </p:to>
                                        </p:set>
                                        <p:anim calcmode="lin" valueType="num">
                                          <p:cBhvr additive="base">
                                            <p:cTn id="7" dur="500" fill="hold"/>
                                            <p:tgtEl>
                                              <p:spTgt spid="248"/>
                                            </p:tgtEl>
                                            <p:attrNameLst>
                                              <p:attrName>ppt_x</p:attrName>
                                            </p:attrNameLst>
                                          </p:cBhvr>
                                          <p:tavLst>
                                            <p:tav tm="0">
                                              <p:val>
                                                <p:strVal val="#ppt_x"/>
                                              </p:val>
                                            </p:tav>
                                            <p:tav tm="100000">
                                              <p:val>
                                                <p:strVal val="#ppt_x"/>
                                              </p:val>
                                            </p:tav>
                                          </p:tavLst>
                                        </p:anim>
                                        <p:anim calcmode="lin" valueType="num">
                                          <p:cBhvr additive="base">
                                            <p:cTn id="8" dur="500" fill="hold"/>
                                            <p:tgtEl>
                                              <p:spTgt spid="24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23" presetClass="entr" presetSubtype="16" fill="hold" grpId="0" nodeType="withEffect">
                                      <p:stCondLst>
                                        <p:cond delay="0"/>
                                      </p:stCondLst>
                                      <p:iterate type="lt">
                                        <p:tmPct val="10000"/>
                                      </p:iterate>
                                      <p:childTnLst>
                                        <p:set>
                                          <p:cBhvr>
                                            <p:cTn id="26" dur="1" fill="hold">
                                              <p:stCondLst>
                                                <p:cond delay="0"/>
                                              </p:stCondLst>
                                            </p:cTn>
                                            <p:tgtEl>
                                              <p:spTgt spid="175"/>
                                            </p:tgtEl>
                                            <p:attrNameLst>
                                              <p:attrName>style.visibility</p:attrName>
                                            </p:attrNameLst>
                                          </p:cBhvr>
                                          <p:to>
                                            <p:strVal val="visible"/>
                                          </p:to>
                                        </p:set>
                                        <p:anim calcmode="lin" valueType="num">
                                          <p:cBhvr>
                                            <p:cTn id="27" dur="500" fill="hold"/>
                                            <p:tgtEl>
                                              <p:spTgt spid="175"/>
                                            </p:tgtEl>
                                            <p:attrNameLst>
                                              <p:attrName>ppt_w</p:attrName>
                                            </p:attrNameLst>
                                          </p:cBhvr>
                                          <p:tavLst>
                                            <p:tav tm="0">
                                              <p:val>
                                                <p:fltVal val="0"/>
                                              </p:val>
                                            </p:tav>
                                            <p:tav tm="100000">
                                              <p:val>
                                                <p:strVal val="#ppt_w"/>
                                              </p:val>
                                            </p:tav>
                                          </p:tavLst>
                                        </p:anim>
                                        <p:anim calcmode="lin" valueType="num">
                                          <p:cBhvr>
                                            <p:cTn id="28" dur="500" fill="hold"/>
                                            <p:tgtEl>
                                              <p:spTgt spid="175"/>
                                            </p:tgtEl>
                                            <p:attrNameLst>
                                              <p:attrName>ppt_h</p:attrName>
                                            </p:attrNameLst>
                                          </p:cBhvr>
                                          <p:tavLst>
                                            <p:tav tm="0">
                                              <p:val>
                                                <p:fltVal val="0"/>
                                              </p:val>
                                            </p:tav>
                                            <p:tav tm="100000">
                                              <p:val>
                                                <p:strVal val="#ppt_h"/>
                                              </p:val>
                                            </p:tav>
                                          </p:tavLst>
                                        </p:anim>
                                      </p:childTnLst>
                                    </p:cTn>
                                  </p:par>
                                </p:childTnLst>
                              </p:cTn>
                            </p:par>
                            <p:par>
                              <p:cTn id="29" fill="hold">
                                <p:stCondLst>
                                  <p:cond delay="2800"/>
                                </p:stCondLst>
                                <p:childTnLst>
                                  <p:par>
                                    <p:cTn id="30" presetID="10" presetClass="entr" presetSubtype="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 grpId="0" animBg="1"/>
          <p:bldP spid="175"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67E19A5-1ECE-4277-DDDA-88874AFBF86D}"/>
              </a:ext>
            </a:extLst>
          </p:cNvPr>
          <p:cNvPicPr>
            <a:picLocks noChangeAspect="1"/>
          </p:cNvPicPr>
          <p:nvPr/>
        </p:nvPicPr>
        <p:blipFill>
          <a:blip r:embed="rId3"/>
          <a:stretch>
            <a:fillRect/>
          </a:stretch>
        </p:blipFill>
        <p:spPr>
          <a:xfrm>
            <a:off x="0" y="-21761"/>
            <a:ext cx="12192000" cy="6857999"/>
          </a:xfrm>
          <a:prstGeom prst="rect">
            <a:avLst/>
          </a:prstGeom>
        </p:spPr>
      </p:pic>
      <p:pic>
        <p:nvPicPr>
          <p:cNvPr id="8" name="Picture 7">
            <a:extLst>
              <a:ext uri="{FF2B5EF4-FFF2-40B4-BE49-F238E27FC236}">
                <a16:creationId xmlns:a16="http://schemas.microsoft.com/office/drawing/2014/main" id="{0C25963E-D5BB-A3E1-E195-6B71D6E11888}"/>
              </a:ext>
            </a:extLst>
          </p:cNvPr>
          <p:cNvPicPr>
            <a:picLocks noChangeAspect="1"/>
          </p:cNvPicPr>
          <p:nvPr/>
        </p:nvPicPr>
        <p:blipFill>
          <a:blip r:embed="rId3"/>
          <a:stretch>
            <a:fillRect/>
          </a:stretch>
        </p:blipFill>
        <p:spPr>
          <a:xfrm>
            <a:off x="0" y="0"/>
            <a:ext cx="12192000" cy="6857999"/>
          </a:xfrm>
          <a:prstGeom prst="rect">
            <a:avLst/>
          </a:prstGeom>
        </p:spPr>
      </p:pic>
      <p:pic>
        <p:nvPicPr>
          <p:cNvPr id="11" name="图片 286">
            <a:extLst>
              <a:ext uri="{FF2B5EF4-FFF2-40B4-BE49-F238E27FC236}">
                <a16:creationId xmlns:a16="http://schemas.microsoft.com/office/drawing/2014/main" id="{9811535A-E51D-057C-FC92-AFC1FD4254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35703" y="4705306"/>
            <a:ext cx="4228575" cy="2367846"/>
          </a:xfrm>
          <a:prstGeom prst="rect">
            <a:avLst/>
          </a:prstGeom>
        </p:spPr>
      </p:pic>
      <p:sp>
        <p:nvSpPr>
          <p:cNvPr id="176" name="矩形 175"/>
          <p:cNvSpPr/>
          <p:nvPr/>
        </p:nvSpPr>
        <p:spPr>
          <a:xfrm>
            <a:off x="2680492" y="-215153"/>
            <a:ext cx="6831016" cy="7460015"/>
          </a:xfrm>
          <a:prstGeom prst="rect">
            <a:avLst/>
          </a:prstGeom>
          <a:solidFill>
            <a:schemeClr val="bg1"/>
          </a:solidFill>
          <a:ln>
            <a:noFill/>
          </a:ln>
          <a:effectLst>
            <a:outerShdw blurRad="381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Montserrat Medium" panose="00000600000000000000" pitchFamily="2" charset="0"/>
              <a:cs typeface="Montserrat Medium" panose="00000600000000000000" pitchFamily="2" charset="0"/>
            </a:endParaRPr>
          </a:p>
        </p:txBody>
      </p:sp>
      <p:pic>
        <p:nvPicPr>
          <p:cNvPr id="109" name="图片 10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403" y="-92296"/>
            <a:ext cx="13364555" cy="6679064"/>
          </a:xfrm>
          <a:prstGeom prst="rect">
            <a:avLst/>
          </a:prstGeom>
        </p:spPr>
      </p:pic>
      <p:pic>
        <p:nvPicPr>
          <p:cNvPr id="110" name="图片 10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17622" y="370455"/>
            <a:ext cx="1051388" cy="525694"/>
          </a:xfrm>
          <a:prstGeom prst="rect">
            <a:avLst/>
          </a:prstGeom>
          <a:effectLst>
            <a:outerShdw blurRad="355600" dist="88900" dir="2700000" algn="tl" rotWithShape="0">
              <a:prstClr val="black">
                <a:alpha val="28000"/>
              </a:prstClr>
            </a:outerShdw>
          </a:effectLst>
        </p:spPr>
      </p:pic>
      <p:grpSp>
        <p:nvGrpSpPr>
          <p:cNvPr id="6" name="组合 5"/>
          <p:cNvGrpSpPr/>
          <p:nvPr/>
        </p:nvGrpSpPr>
        <p:grpSpPr>
          <a:xfrm>
            <a:off x="477849" y="4203515"/>
            <a:ext cx="1633493" cy="1774475"/>
            <a:chOff x="1197294" y="4115493"/>
            <a:chExt cx="4689204" cy="1774475"/>
          </a:xfrm>
        </p:grpSpPr>
        <p:sp>
          <p:nvSpPr>
            <p:cNvPr id="121" name="任意多边形 120"/>
            <p:cNvSpPr/>
            <p:nvPr/>
          </p:nvSpPr>
          <p:spPr>
            <a:xfrm rot="16200000">
              <a:off x="2654658" y="2658129"/>
              <a:ext cx="1774475" cy="4689204"/>
            </a:xfrm>
            <a:custGeom>
              <a:avLst/>
              <a:gdLst/>
              <a:ahLst/>
              <a:cxnLst/>
              <a:rect l="l" t="t" r="r" b="b"/>
              <a:pathLst>
                <a:path w="1774475" h="4689204">
                  <a:moveTo>
                    <a:pt x="1255451" y="604560"/>
                  </a:moveTo>
                  <a:cubicBezTo>
                    <a:pt x="1255451" y="624801"/>
                    <a:pt x="1246919" y="634921"/>
                    <a:pt x="1229853" y="634921"/>
                  </a:cubicBezTo>
                  <a:lnTo>
                    <a:pt x="648233" y="634921"/>
                  </a:lnTo>
                  <a:cubicBezTo>
                    <a:pt x="631167" y="634921"/>
                    <a:pt x="622634" y="624801"/>
                    <a:pt x="622634" y="604560"/>
                  </a:cubicBezTo>
                  <a:cubicBezTo>
                    <a:pt x="622634" y="583129"/>
                    <a:pt x="631167" y="572414"/>
                    <a:pt x="648233" y="572414"/>
                  </a:cubicBezTo>
                  <a:lnTo>
                    <a:pt x="1229853" y="572414"/>
                  </a:lnTo>
                  <a:cubicBezTo>
                    <a:pt x="1246919" y="572414"/>
                    <a:pt x="1255451" y="583129"/>
                    <a:pt x="1255451" y="604560"/>
                  </a:cubicBezTo>
                  <a:close/>
                  <a:moveTo>
                    <a:pt x="1364989" y="958176"/>
                  </a:moveTo>
                  <a:cubicBezTo>
                    <a:pt x="1342764" y="958176"/>
                    <a:pt x="1319944" y="948808"/>
                    <a:pt x="1296528" y="930071"/>
                  </a:cubicBezTo>
                  <a:cubicBezTo>
                    <a:pt x="1273112" y="911334"/>
                    <a:pt x="1261405" y="888357"/>
                    <a:pt x="1261405" y="861140"/>
                  </a:cubicBezTo>
                  <a:lnTo>
                    <a:pt x="1136984" y="861140"/>
                  </a:lnTo>
                  <a:lnTo>
                    <a:pt x="1136984" y="932578"/>
                  </a:lnTo>
                  <a:lnTo>
                    <a:pt x="511311" y="932578"/>
                  </a:lnTo>
                  <a:lnTo>
                    <a:pt x="511311" y="1120101"/>
                  </a:lnTo>
                  <a:lnTo>
                    <a:pt x="1364989" y="1120101"/>
                  </a:lnTo>
                  <a:close/>
                  <a:moveTo>
                    <a:pt x="1372728" y="605751"/>
                  </a:moveTo>
                  <a:cubicBezTo>
                    <a:pt x="1372728" y="458510"/>
                    <a:pt x="1317364" y="384890"/>
                    <a:pt x="1206636" y="384890"/>
                  </a:cubicBezTo>
                  <a:lnTo>
                    <a:pt x="657162" y="384890"/>
                  </a:lnTo>
                  <a:cubicBezTo>
                    <a:pt x="607950" y="384890"/>
                    <a:pt x="570048" y="405031"/>
                    <a:pt x="543458" y="445314"/>
                  </a:cubicBezTo>
                  <a:cubicBezTo>
                    <a:pt x="516867" y="485597"/>
                    <a:pt x="503572" y="538679"/>
                    <a:pt x="503572" y="604560"/>
                  </a:cubicBezTo>
                  <a:cubicBezTo>
                    <a:pt x="503572" y="668457"/>
                    <a:pt x="517066" y="720746"/>
                    <a:pt x="544053" y="761425"/>
                  </a:cubicBezTo>
                  <a:cubicBezTo>
                    <a:pt x="571041" y="802105"/>
                    <a:pt x="609140" y="822445"/>
                    <a:pt x="658353" y="822445"/>
                  </a:cubicBezTo>
                  <a:lnTo>
                    <a:pt x="1207826" y="822445"/>
                  </a:lnTo>
                  <a:cubicBezTo>
                    <a:pt x="1317761" y="822445"/>
                    <a:pt x="1372728" y="750213"/>
                    <a:pt x="1372728" y="605751"/>
                  </a:cubicBezTo>
                  <a:close/>
                  <a:moveTo>
                    <a:pt x="1774475" y="0"/>
                  </a:moveTo>
                  <a:lnTo>
                    <a:pt x="1774475" y="4689204"/>
                  </a:lnTo>
                  <a:lnTo>
                    <a:pt x="0" y="4689204"/>
                  </a:lnTo>
                  <a:lnTo>
                    <a:pt x="0" y="0"/>
                  </a:lnTo>
                  <a:close/>
                </a:path>
              </a:pathLst>
            </a:custGeom>
            <a:solidFill>
              <a:srgbClr val="A87D53"/>
            </a:solidFill>
            <a:ln>
              <a:noFill/>
            </a:ln>
            <a:effectLst>
              <a:outerShdw blurRad="5080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dirty="0">
                <a:ln>
                  <a:noFill/>
                </a:ln>
                <a:solidFill>
                  <a:prstClr val="white"/>
                </a:solidFill>
                <a:effectLst/>
                <a:uLnTx/>
                <a:uFillTx/>
                <a:latin typeface="Montserrat Medium" panose="00000600000000000000" pitchFamily="2" charset="0"/>
                <a:cs typeface="Montserrat Medium" panose="00000600000000000000" pitchFamily="2" charset="0"/>
              </a:endParaRPr>
            </a:p>
          </p:txBody>
        </p:sp>
        <p:sp>
          <p:nvSpPr>
            <p:cNvPr id="4" name="矩形 3"/>
            <p:cNvSpPr/>
            <p:nvPr/>
          </p:nvSpPr>
          <p:spPr>
            <a:xfrm>
              <a:off x="1206052" y="4115493"/>
              <a:ext cx="1389417" cy="1753046"/>
            </a:xfrm>
            <a:prstGeom prst="rect">
              <a:avLst/>
            </a:prstGeom>
            <a:solidFill>
              <a:srgbClr val="A87D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Montserrat Medium" panose="00000600000000000000" pitchFamily="2" charset="0"/>
                <a:cs typeface="Montserrat Medium" panose="00000600000000000000" pitchFamily="2" charset="0"/>
              </a:endParaRPr>
            </a:p>
          </p:txBody>
        </p:sp>
      </p:grpSp>
      <p:grpSp>
        <p:nvGrpSpPr>
          <p:cNvPr id="7" name="组合 6"/>
          <p:cNvGrpSpPr/>
          <p:nvPr/>
        </p:nvGrpSpPr>
        <p:grpSpPr>
          <a:xfrm>
            <a:off x="2408214" y="4203515"/>
            <a:ext cx="8689846" cy="1774476"/>
            <a:chOff x="6224970" y="4094063"/>
            <a:chExt cx="4675955" cy="1774476"/>
          </a:xfrm>
        </p:grpSpPr>
        <p:sp>
          <p:nvSpPr>
            <p:cNvPr id="120" name="任意多边形 119"/>
            <p:cNvSpPr/>
            <p:nvPr/>
          </p:nvSpPr>
          <p:spPr>
            <a:xfrm rot="16200000">
              <a:off x="7675710" y="2643324"/>
              <a:ext cx="1774475" cy="4675954"/>
            </a:xfrm>
            <a:custGeom>
              <a:avLst/>
              <a:gdLst/>
              <a:ahLst/>
              <a:cxnLst/>
              <a:rect l="l" t="t" r="r" b="b"/>
              <a:pathLst>
                <a:path w="1774475" h="4675954">
                  <a:moveTo>
                    <a:pt x="1229111" y="637147"/>
                  </a:moveTo>
                  <a:cubicBezTo>
                    <a:pt x="1229111" y="657388"/>
                    <a:pt x="1220579" y="667508"/>
                    <a:pt x="1203513" y="667508"/>
                  </a:cubicBezTo>
                  <a:lnTo>
                    <a:pt x="621893" y="667508"/>
                  </a:lnTo>
                  <a:cubicBezTo>
                    <a:pt x="604827" y="667508"/>
                    <a:pt x="596294" y="657388"/>
                    <a:pt x="596294" y="637147"/>
                  </a:cubicBezTo>
                  <a:cubicBezTo>
                    <a:pt x="596294" y="615716"/>
                    <a:pt x="604827" y="605001"/>
                    <a:pt x="621893" y="605001"/>
                  </a:cubicBezTo>
                  <a:lnTo>
                    <a:pt x="1203513" y="605001"/>
                  </a:lnTo>
                  <a:cubicBezTo>
                    <a:pt x="1220579" y="605001"/>
                    <a:pt x="1229111" y="615716"/>
                    <a:pt x="1229111" y="637147"/>
                  </a:cubicBezTo>
                  <a:close/>
                  <a:moveTo>
                    <a:pt x="1346388" y="1103277"/>
                  </a:moveTo>
                  <a:cubicBezTo>
                    <a:pt x="1346388" y="961990"/>
                    <a:pt x="1291421" y="891346"/>
                    <a:pt x="1181486" y="891346"/>
                  </a:cubicBezTo>
                  <a:lnTo>
                    <a:pt x="1032658" y="891346"/>
                  </a:lnTo>
                  <a:lnTo>
                    <a:pt x="1032658" y="1059224"/>
                  </a:lnTo>
                  <a:lnTo>
                    <a:pt x="1179105" y="1059224"/>
                  </a:lnTo>
                  <a:cubicBezTo>
                    <a:pt x="1202918" y="1059224"/>
                    <a:pt x="1214824" y="1072321"/>
                    <a:pt x="1214824" y="1098515"/>
                  </a:cubicBezTo>
                  <a:cubicBezTo>
                    <a:pt x="1214824" y="1123915"/>
                    <a:pt x="1195774" y="1136615"/>
                    <a:pt x="1157674" y="1136615"/>
                  </a:cubicBezTo>
                  <a:cubicBezTo>
                    <a:pt x="1084649" y="1136615"/>
                    <a:pt x="1027102" y="1125105"/>
                    <a:pt x="985033" y="1102087"/>
                  </a:cubicBezTo>
                  <a:lnTo>
                    <a:pt x="598080" y="891346"/>
                  </a:lnTo>
                  <a:lnTo>
                    <a:pt x="484971" y="891346"/>
                  </a:lnTo>
                  <a:lnTo>
                    <a:pt x="484971" y="1319376"/>
                  </a:lnTo>
                  <a:lnTo>
                    <a:pt x="594508" y="1319376"/>
                  </a:lnTo>
                  <a:lnTo>
                    <a:pt x="594508" y="1089929"/>
                  </a:lnTo>
                  <a:lnTo>
                    <a:pt x="998130" y="1300921"/>
                  </a:lnTo>
                  <a:cubicBezTo>
                    <a:pt x="1021546" y="1313224"/>
                    <a:pt x="1051311" y="1319376"/>
                    <a:pt x="1087427" y="1319376"/>
                  </a:cubicBezTo>
                  <a:cubicBezTo>
                    <a:pt x="1179502" y="1319376"/>
                    <a:pt x="1245681" y="1305187"/>
                    <a:pt x="1285964" y="1276811"/>
                  </a:cubicBezTo>
                  <a:cubicBezTo>
                    <a:pt x="1326247" y="1248434"/>
                    <a:pt x="1346388" y="1190590"/>
                    <a:pt x="1346388" y="1103277"/>
                  </a:cubicBezTo>
                  <a:close/>
                  <a:moveTo>
                    <a:pt x="1346388" y="638338"/>
                  </a:moveTo>
                  <a:cubicBezTo>
                    <a:pt x="1346388" y="491097"/>
                    <a:pt x="1291024" y="417477"/>
                    <a:pt x="1180296" y="417477"/>
                  </a:cubicBezTo>
                  <a:lnTo>
                    <a:pt x="630822" y="417477"/>
                  </a:lnTo>
                  <a:cubicBezTo>
                    <a:pt x="581610" y="417477"/>
                    <a:pt x="543708" y="437619"/>
                    <a:pt x="517118" y="477901"/>
                  </a:cubicBezTo>
                  <a:cubicBezTo>
                    <a:pt x="490527" y="518184"/>
                    <a:pt x="477232" y="571266"/>
                    <a:pt x="477232" y="637147"/>
                  </a:cubicBezTo>
                  <a:cubicBezTo>
                    <a:pt x="477232" y="701044"/>
                    <a:pt x="490726" y="753333"/>
                    <a:pt x="517713" y="794012"/>
                  </a:cubicBezTo>
                  <a:cubicBezTo>
                    <a:pt x="544701" y="834692"/>
                    <a:pt x="582800" y="855032"/>
                    <a:pt x="632013" y="855032"/>
                  </a:cubicBezTo>
                  <a:lnTo>
                    <a:pt x="1181486" y="855032"/>
                  </a:lnTo>
                  <a:cubicBezTo>
                    <a:pt x="1291421" y="855032"/>
                    <a:pt x="1346388" y="782801"/>
                    <a:pt x="1346388" y="638338"/>
                  </a:cubicBezTo>
                  <a:close/>
                  <a:moveTo>
                    <a:pt x="1774475" y="0"/>
                  </a:moveTo>
                  <a:lnTo>
                    <a:pt x="1774475" y="4675954"/>
                  </a:lnTo>
                  <a:lnTo>
                    <a:pt x="0" y="4675954"/>
                  </a:lnTo>
                  <a:lnTo>
                    <a:pt x="0" y="0"/>
                  </a:lnTo>
                  <a:close/>
                </a:path>
              </a:pathLst>
            </a:custGeom>
            <a:solidFill>
              <a:srgbClr val="A87D53"/>
            </a:solidFill>
            <a:ln>
              <a:noFill/>
            </a:ln>
            <a:effectLst>
              <a:outerShdw blurRad="5080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dirty="0">
                <a:ln>
                  <a:noFill/>
                </a:ln>
                <a:solidFill>
                  <a:prstClr val="white"/>
                </a:solidFill>
                <a:effectLst/>
                <a:uLnTx/>
                <a:uFillTx/>
                <a:latin typeface="Montserrat Medium" panose="00000600000000000000" pitchFamily="2" charset="0"/>
                <a:cs typeface="Montserrat Medium" panose="00000600000000000000" pitchFamily="2" charset="0"/>
              </a:endParaRPr>
            </a:p>
          </p:txBody>
        </p:sp>
        <p:sp>
          <p:nvSpPr>
            <p:cNvPr id="111" name="矩形 110"/>
            <p:cNvSpPr/>
            <p:nvPr/>
          </p:nvSpPr>
          <p:spPr>
            <a:xfrm>
              <a:off x="6224970" y="4094063"/>
              <a:ext cx="1389417" cy="1774476"/>
            </a:xfrm>
            <a:prstGeom prst="rect">
              <a:avLst/>
            </a:prstGeom>
            <a:solidFill>
              <a:srgbClr val="A87D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Montserrat Medium" panose="00000600000000000000" pitchFamily="2" charset="0"/>
                <a:cs typeface="Montserrat Medium" panose="00000600000000000000" pitchFamily="2" charset="0"/>
              </a:endParaRPr>
            </a:p>
          </p:txBody>
        </p:sp>
      </p:grpSp>
      <p:pic>
        <p:nvPicPr>
          <p:cNvPr id="113" name="图片 112"/>
          <p:cNvPicPr>
            <a:picLocks noChangeAspect="1"/>
          </p:cNvPicPr>
          <p:nvPr/>
        </p:nvPicPr>
        <p:blipFill rotWithShape="1">
          <a:blip r:embed="rId7">
            <a:extLst>
              <a:ext uri="{28A0092B-C50C-407E-A947-70E740481C1C}">
                <a14:useLocalDpi xmlns:a14="http://schemas.microsoft.com/office/drawing/2010/main" val="0"/>
              </a:ext>
            </a:extLst>
          </a:blip>
          <a:srcRect l="12757" r="50000" b="40242"/>
          <a:stretch>
            <a:fillRect/>
          </a:stretch>
        </p:blipFill>
        <p:spPr>
          <a:xfrm>
            <a:off x="10289178" y="2642183"/>
            <a:ext cx="1239818" cy="994676"/>
          </a:xfrm>
          <a:prstGeom prst="rect">
            <a:avLst/>
          </a:prstGeom>
        </p:spPr>
      </p:pic>
      <p:pic>
        <p:nvPicPr>
          <p:cNvPr id="116" name="图片 115"/>
          <p:cNvPicPr>
            <a:picLocks noChangeAspect="1"/>
          </p:cNvPicPr>
          <p:nvPr/>
        </p:nvPicPr>
        <p:blipFill rotWithShape="1">
          <a:blip r:embed="rId7">
            <a:extLst>
              <a:ext uri="{28A0092B-C50C-407E-A947-70E740481C1C}">
                <a14:useLocalDpi xmlns:a14="http://schemas.microsoft.com/office/drawing/2010/main" val="0"/>
              </a:ext>
            </a:extLst>
          </a:blip>
          <a:srcRect l="12757" r="50000" b="40242"/>
          <a:stretch>
            <a:fillRect/>
          </a:stretch>
        </p:blipFill>
        <p:spPr>
          <a:xfrm>
            <a:off x="3971510" y="5271694"/>
            <a:ext cx="1843118" cy="1478689"/>
          </a:xfrm>
          <a:prstGeom prst="rect">
            <a:avLst/>
          </a:prstGeom>
        </p:spPr>
      </p:pic>
      <p:pic>
        <p:nvPicPr>
          <p:cNvPr id="10" name="图片 32">
            <a:extLst>
              <a:ext uri="{FF2B5EF4-FFF2-40B4-BE49-F238E27FC236}">
                <a16:creationId xmlns:a16="http://schemas.microsoft.com/office/drawing/2014/main" id="{6FCD4516-9A52-9D19-F3D7-062EF35BF487}"/>
              </a:ext>
            </a:extLst>
          </p:cNvPr>
          <p:cNvPicPr>
            <a:picLocks noChangeAspect="1"/>
          </p:cNvPicPr>
          <p:nvPr/>
        </p:nvPicPr>
        <p:blipFill rotWithShape="1">
          <a:blip r:embed="rId8" cstate="screen">
            <a:alphaModFix amt="50000"/>
          </a:blip>
          <a:srcRect/>
          <a:stretch>
            <a:fillRect/>
          </a:stretch>
        </p:blipFill>
        <p:spPr>
          <a:xfrm rot="941536">
            <a:off x="8605137" y="5925532"/>
            <a:ext cx="1016359" cy="935306"/>
          </a:xfrm>
          <a:prstGeom prst="rect">
            <a:avLst/>
          </a:prstGeom>
        </p:spPr>
      </p:pic>
      <p:sp>
        <p:nvSpPr>
          <p:cNvPr id="3" name="文本框 4">
            <a:extLst>
              <a:ext uri="{FF2B5EF4-FFF2-40B4-BE49-F238E27FC236}">
                <a16:creationId xmlns:a16="http://schemas.microsoft.com/office/drawing/2014/main" id="{C45C72F0-BFEF-D7D8-7292-CA742CA13685}"/>
              </a:ext>
            </a:extLst>
          </p:cNvPr>
          <p:cNvSpPr txBox="1"/>
          <p:nvPr/>
        </p:nvSpPr>
        <p:spPr>
          <a:xfrm>
            <a:off x="548881" y="4356763"/>
            <a:ext cx="15034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a:ln>
                  <a:noFill/>
                </a:ln>
                <a:solidFill>
                  <a:prstClr val="white"/>
                </a:solidFill>
                <a:effectLst/>
                <a:uLnTx/>
                <a:uFillTx/>
                <a:latin typeface="Montserrat Medium" panose="00000600000000000000" pitchFamily="2" charset="0"/>
                <a:cs typeface="Montserrat Medium" panose="00000600000000000000" pitchFamily="2" charset="0"/>
              </a:rPr>
              <a:t>I</a:t>
            </a:r>
          </a:p>
        </p:txBody>
      </p:sp>
      <p:sp>
        <p:nvSpPr>
          <p:cNvPr id="12" name="文本框 4">
            <a:extLst>
              <a:ext uri="{FF2B5EF4-FFF2-40B4-BE49-F238E27FC236}">
                <a16:creationId xmlns:a16="http://schemas.microsoft.com/office/drawing/2014/main" id="{8A3B7E55-A1BA-602E-3243-B441442E6A9F}"/>
              </a:ext>
            </a:extLst>
          </p:cNvPr>
          <p:cNvSpPr txBox="1"/>
          <p:nvPr/>
        </p:nvSpPr>
        <p:spPr>
          <a:xfrm>
            <a:off x="2743745" y="4555069"/>
            <a:ext cx="8554898" cy="923330"/>
          </a:xfrm>
          <a:prstGeom prst="rect">
            <a:avLst/>
          </a:prstGeom>
          <a:noFill/>
        </p:spPr>
        <p:txBody>
          <a:bodyPr wrap="square" rtlCol="0">
            <a:spAutoFit/>
          </a:bodyPr>
          <a:lstStyle/>
          <a:p>
            <a:r>
              <a:rPr lang="vi-VN" sz="5400" b="1" dirty="0">
                <a:solidFill>
                  <a:schemeClr val="bg1"/>
                </a:solidFill>
                <a:latin typeface="Times New Roman" panose="02020603050405020304" pitchFamily="18" charset="0"/>
                <a:cs typeface="Times New Roman" panose="02020603050405020304" pitchFamily="18" charset="0"/>
              </a:rPr>
              <a:t>Trải nghiệm cùng văn bản</a:t>
            </a:r>
            <a:endParaRPr lang="en-SG" sz="5400" dirty="0">
              <a:solidFill>
                <a:schemeClr val="bg1"/>
              </a:solidFill>
              <a:latin typeface="Times New Roman" panose="02020603050405020304" pitchFamily="18" charset="0"/>
              <a:cs typeface="Times New Roman" panose="02020603050405020304" pitchFamily="18" charset="0"/>
            </a:endParaRPr>
          </a:p>
        </p:txBody>
      </p:sp>
      <p:pic>
        <p:nvPicPr>
          <p:cNvPr id="23" name="图片 3">
            <a:extLst>
              <a:ext uri="{FF2B5EF4-FFF2-40B4-BE49-F238E27FC236}">
                <a16:creationId xmlns:a16="http://schemas.microsoft.com/office/drawing/2014/main" id="{2D880EBA-5BAC-B5BB-A694-4AB25D7E117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14087" y="276429"/>
            <a:ext cx="2559313" cy="1181222"/>
          </a:xfrm>
          <a:prstGeom prst="rect">
            <a:avLst/>
          </a:prstGeom>
        </p:spPr>
      </p:pic>
      <p:pic>
        <p:nvPicPr>
          <p:cNvPr id="2" name="Picture 1" descr="A person holding another person&#10;&#10;Description automatically generated">
            <a:extLst>
              <a:ext uri="{FF2B5EF4-FFF2-40B4-BE49-F238E27FC236}">
                <a16:creationId xmlns:a16="http://schemas.microsoft.com/office/drawing/2014/main" id="{E61C73C8-CA49-DC5F-311A-B54C0C81FEC2}"/>
              </a:ext>
            </a:extLst>
          </p:cNvPr>
          <p:cNvPicPr>
            <a:picLocks noChangeAspect="1"/>
          </p:cNvPicPr>
          <p:nvPr/>
        </p:nvPicPr>
        <p:blipFill>
          <a:blip r:embed="rId10">
            <a:extLst>
              <a:ext uri="{28A0092B-C50C-407E-A947-70E740481C1C}">
                <a14:useLocalDpi xmlns:a14="http://schemas.microsoft.com/office/drawing/2010/main" val="0"/>
              </a:ext>
            </a:extLst>
          </a:blip>
          <a:srcRect r="-1161" b="5260"/>
          <a:stretch/>
        </p:blipFill>
        <p:spPr>
          <a:xfrm>
            <a:off x="3352626" y="413071"/>
            <a:ext cx="5702661" cy="3798941"/>
          </a:xfrm>
          <a:prstGeom prst="rect">
            <a:avLst/>
          </a:prstGeom>
        </p:spPr>
      </p:pic>
      <p:pic>
        <p:nvPicPr>
          <p:cNvPr id="5" name="图片 5">
            <a:extLst>
              <a:ext uri="{FF2B5EF4-FFF2-40B4-BE49-F238E27FC236}">
                <a16:creationId xmlns:a16="http://schemas.microsoft.com/office/drawing/2014/main" id="{1A11B79D-89A1-81F2-51E7-AB320E364C2D}"/>
              </a:ext>
            </a:extLst>
          </p:cNvPr>
          <p:cNvPicPr>
            <a:picLocks noChangeAspect="1"/>
          </p:cNvPicPr>
          <p:nvPr/>
        </p:nvPicPr>
        <p:blipFill rotWithShape="1">
          <a:blip r:embed="rId11">
            <a:extLst>
              <a:ext uri="{28A0092B-C50C-407E-A947-70E740481C1C}">
                <a14:useLocalDpi xmlns:a14="http://schemas.microsoft.com/office/drawing/2010/main"/>
              </a:ext>
            </a:extLst>
          </a:blip>
          <a:srcRect r="12117" b="34072"/>
          <a:stretch/>
        </p:blipFill>
        <p:spPr>
          <a:xfrm>
            <a:off x="13614" y="5693852"/>
            <a:ext cx="12178386" cy="1233497"/>
          </a:xfrm>
          <a:prstGeom prst="rect">
            <a:avLst/>
          </a:prstGeom>
        </p:spPr>
      </p:pic>
      <p:pic>
        <p:nvPicPr>
          <p:cNvPr id="9" name="图片 18">
            <a:extLst>
              <a:ext uri="{FF2B5EF4-FFF2-40B4-BE49-F238E27FC236}">
                <a16:creationId xmlns:a16="http://schemas.microsoft.com/office/drawing/2014/main" id="{1D3CD68D-46B9-AB60-2244-C667740792D9}"/>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7339" t="48628" r="73602"/>
          <a:stretch/>
        </p:blipFill>
        <p:spPr>
          <a:xfrm>
            <a:off x="-32415" y="5117595"/>
            <a:ext cx="1741472" cy="17473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176"/>
                                        </p:tgtEl>
                                        <p:attrNameLst>
                                          <p:attrName>style.visibility</p:attrName>
                                        </p:attrNameLst>
                                      </p:cBhvr>
                                      <p:to>
                                        <p:strVal val="visible"/>
                                      </p:to>
                                    </p:set>
                                    <p:anim calcmode="lin" valueType="num">
                                      <p:cBhvr additive="base">
                                        <p:cTn id="19" dur="500" fill="hold"/>
                                        <p:tgtEl>
                                          <p:spTgt spid="176"/>
                                        </p:tgtEl>
                                        <p:attrNameLst>
                                          <p:attrName>ppt_x</p:attrName>
                                        </p:attrNameLst>
                                      </p:cBhvr>
                                      <p:tavLst>
                                        <p:tav tm="0">
                                          <p:val>
                                            <p:strVal val="#ppt_x"/>
                                          </p:val>
                                        </p:tav>
                                        <p:tav tm="100000">
                                          <p:val>
                                            <p:strVal val="#ppt_x"/>
                                          </p:val>
                                        </p:tav>
                                      </p:tavLst>
                                    </p:anim>
                                    <p:anim calcmode="lin" valueType="num">
                                      <p:cBhvr additive="base">
                                        <p:cTn id="20" dur="500" fill="hold"/>
                                        <p:tgtEl>
                                          <p:spTgt spid="176"/>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109"/>
                                        </p:tgtEl>
                                        <p:attrNameLst>
                                          <p:attrName>style.visibility</p:attrName>
                                        </p:attrNameLst>
                                      </p:cBhvr>
                                      <p:to>
                                        <p:strVal val="visible"/>
                                      </p:to>
                                    </p:set>
                                    <p:anim calcmode="lin" valueType="num">
                                      <p:cBhvr additive="base">
                                        <p:cTn id="23" dur="500" fill="hold"/>
                                        <p:tgtEl>
                                          <p:spTgt spid="109"/>
                                        </p:tgtEl>
                                        <p:attrNameLst>
                                          <p:attrName>ppt_x</p:attrName>
                                        </p:attrNameLst>
                                      </p:cBhvr>
                                      <p:tavLst>
                                        <p:tav tm="0">
                                          <p:val>
                                            <p:strVal val="#ppt_x"/>
                                          </p:val>
                                        </p:tav>
                                        <p:tav tm="100000">
                                          <p:val>
                                            <p:strVal val="#ppt_x"/>
                                          </p:val>
                                        </p:tav>
                                      </p:tavLst>
                                    </p:anim>
                                    <p:anim calcmode="lin" valueType="num">
                                      <p:cBhvr additive="base">
                                        <p:cTn id="24" dur="500" fill="hold"/>
                                        <p:tgtEl>
                                          <p:spTgt spid="109"/>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110"/>
                                        </p:tgtEl>
                                        <p:attrNameLst>
                                          <p:attrName>style.visibility</p:attrName>
                                        </p:attrNameLst>
                                      </p:cBhvr>
                                      <p:to>
                                        <p:strVal val="visible"/>
                                      </p:to>
                                    </p:set>
                                    <p:anim calcmode="lin" valueType="num">
                                      <p:cBhvr additive="base">
                                        <p:cTn id="27" dur="500" fill="hold"/>
                                        <p:tgtEl>
                                          <p:spTgt spid="110"/>
                                        </p:tgtEl>
                                        <p:attrNameLst>
                                          <p:attrName>ppt_x</p:attrName>
                                        </p:attrNameLst>
                                      </p:cBhvr>
                                      <p:tavLst>
                                        <p:tav tm="0">
                                          <p:val>
                                            <p:strVal val="#ppt_x"/>
                                          </p:val>
                                        </p:tav>
                                        <p:tav tm="100000">
                                          <p:val>
                                            <p:strVal val="#ppt_x"/>
                                          </p:val>
                                        </p:tav>
                                      </p:tavLst>
                                    </p:anim>
                                    <p:anim calcmode="lin" valueType="num">
                                      <p:cBhvr additive="base">
                                        <p:cTn id="28" dur="500" fill="hold"/>
                                        <p:tgtEl>
                                          <p:spTgt spid="110"/>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113"/>
                                        </p:tgtEl>
                                        <p:attrNameLst>
                                          <p:attrName>style.visibility</p:attrName>
                                        </p:attrNameLst>
                                      </p:cBhvr>
                                      <p:to>
                                        <p:strVal val="visible"/>
                                      </p:to>
                                    </p:set>
                                    <p:anim calcmode="lin" valueType="num">
                                      <p:cBhvr additive="base">
                                        <p:cTn id="31" dur="500" fill="hold"/>
                                        <p:tgtEl>
                                          <p:spTgt spid="113"/>
                                        </p:tgtEl>
                                        <p:attrNameLst>
                                          <p:attrName>ppt_x</p:attrName>
                                        </p:attrNameLst>
                                      </p:cBhvr>
                                      <p:tavLst>
                                        <p:tav tm="0">
                                          <p:val>
                                            <p:strVal val="#ppt_x"/>
                                          </p:val>
                                        </p:tav>
                                        <p:tav tm="100000">
                                          <p:val>
                                            <p:strVal val="#ppt_x"/>
                                          </p:val>
                                        </p:tav>
                                      </p:tavLst>
                                    </p:anim>
                                    <p:anim calcmode="lin" valueType="num">
                                      <p:cBhvr additive="base">
                                        <p:cTn id="32" dur="500" fill="hold"/>
                                        <p:tgtEl>
                                          <p:spTgt spid="113"/>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0"/>
                                  </p:stCondLst>
                                  <p:childTnLst>
                                    <p:set>
                                      <p:cBhvr>
                                        <p:cTn id="34" dur="1" fill="hold">
                                          <p:stCondLst>
                                            <p:cond delay="0"/>
                                          </p:stCondLst>
                                        </p:cTn>
                                        <p:tgtEl>
                                          <p:spTgt spid="116"/>
                                        </p:tgtEl>
                                        <p:attrNameLst>
                                          <p:attrName>style.visibility</p:attrName>
                                        </p:attrNameLst>
                                      </p:cBhvr>
                                      <p:to>
                                        <p:strVal val="visible"/>
                                      </p:to>
                                    </p:set>
                                    <p:anim calcmode="lin" valueType="num">
                                      <p:cBhvr additive="base">
                                        <p:cTn id="35" dur="500" fill="hold"/>
                                        <p:tgtEl>
                                          <p:spTgt spid="116"/>
                                        </p:tgtEl>
                                        <p:attrNameLst>
                                          <p:attrName>ppt_x</p:attrName>
                                        </p:attrNameLst>
                                      </p:cBhvr>
                                      <p:tavLst>
                                        <p:tav tm="0">
                                          <p:val>
                                            <p:strVal val="#ppt_x"/>
                                          </p:val>
                                        </p:tav>
                                        <p:tav tm="100000">
                                          <p:val>
                                            <p:strVal val="#ppt_x"/>
                                          </p:val>
                                        </p:tav>
                                      </p:tavLst>
                                    </p:anim>
                                    <p:anim calcmode="lin" valueType="num">
                                      <p:cBhvr additive="base">
                                        <p:cTn id="36" dur="500" fill="hold"/>
                                        <p:tgtEl>
                                          <p:spTgt spid="116"/>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additive="base">
                                        <p:cTn id="41" dur="500" fill="hold"/>
                                        <p:tgtEl>
                                          <p:spTgt spid="6"/>
                                        </p:tgtEl>
                                        <p:attrNameLst>
                                          <p:attrName>ppt_x</p:attrName>
                                        </p:attrNameLst>
                                      </p:cBhvr>
                                      <p:tavLst>
                                        <p:tav tm="0">
                                          <p:val>
                                            <p:strVal val="0-#ppt_w/2"/>
                                          </p:val>
                                        </p:tav>
                                        <p:tav tm="100000">
                                          <p:val>
                                            <p:strVal val="#ppt_x"/>
                                          </p:val>
                                        </p:tav>
                                      </p:tavLst>
                                    </p:anim>
                                    <p:anim calcmode="lin" valueType="num">
                                      <p:cBhvr additive="base">
                                        <p:cTn id="42" dur="500" fill="hold"/>
                                        <p:tgtEl>
                                          <p:spTgt spid="6"/>
                                        </p:tgtEl>
                                        <p:attrNameLst>
                                          <p:attrName>ppt_y</p:attrName>
                                        </p:attrNameLst>
                                      </p:cBhvr>
                                      <p:tavLst>
                                        <p:tav tm="0">
                                          <p:val>
                                            <p:strVal val="#ppt_y"/>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additive="base">
                                        <p:cTn id="45" dur="500" fill="hold"/>
                                        <p:tgtEl>
                                          <p:spTgt spid="7"/>
                                        </p:tgtEl>
                                        <p:attrNameLst>
                                          <p:attrName>ppt_x</p:attrName>
                                        </p:attrNameLst>
                                      </p:cBhvr>
                                      <p:tavLst>
                                        <p:tav tm="0">
                                          <p:val>
                                            <p:strVal val="0-#ppt_w/2"/>
                                          </p:val>
                                        </p:tav>
                                        <p:tav tm="100000">
                                          <p:val>
                                            <p:strVal val="#ppt_x"/>
                                          </p:val>
                                        </p:tav>
                                      </p:tavLst>
                                    </p:anim>
                                    <p:anim calcmode="lin" valueType="num">
                                      <p:cBhvr additive="base">
                                        <p:cTn id="46" dur="500" fill="hold"/>
                                        <p:tgtEl>
                                          <p:spTgt spid="7"/>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3"/>
                                        </p:tgtEl>
                                        <p:attrNameLst>
                                          <p:attrName>style.visibility</p:attrName>
                                        </p:attrNameLst>
                                      </p:cBhvr>
                                      <p:to>
                                        <p:strVal val="visible"/>
                                      </p:to>
                                    </p:set>
                                    <p:anim calcmode="lin" valueType="num">
                                      <p:cBhvr additive="base">
                                        <p:cTn id="49" dur="500" fill="hold"/>
                                        <p:tgtEl>
                                          <p:spTgt spid="3"/>
                                        </p:tgtEl>
                                        <p:attrNameLst>
                                          <p:attrName>ppt_x</p:attrName>
                                        </p:attrNameLst>
                                      </p:cBhvr>
                                      <p:tavLst>
                                        <p:tav tm="0">
                                          <p:val>
                                            <p:strVal val="0-#ppt_w/2"/>
                                          </p:val>
                                        </p:tav>
                                        <p:tav tm="100000">
                                          <p:val>
                                            <p:strVal val="#ppt_x"/>
                                          </p:val>
                                        </p:tav>
                                      </p:tavLst>
                                    </p:anim>
                                    <p:anim calcmode="lin" valueType="num">
                                      <p:cBhvr additive="base">
                                        <p:cTn id="50" dur="500" fill="hold"/>
                                        <p:tgtEl>
                                          <p:spTgt spid="3"/>
                                        </p:tgtEl>
                                        <p:attrNameLst>
                                          <p:attrName>ppt_y</p:attrName>
                                        </p:attrNameLst>
                                      </p:cBhvr>
                                      <p:tavLst>
                                        <p:tav tm="0">
                                          <p:val>
                                            <p:strVal val="#ppt_y"/>
                                          </p:val>
                                        </p:tav>
                                        <p:tav tm="100000">
                                          <p:val>
                                            <p:strVal val="#ppt_y"/>
                                          </p:val>
                                        </p:tav>
                                      </p:tavLst>
                                    </p:anim>
                                  </p:childTnLst>
                                </p:cTn>
                              </p:par>
                              <p:par>
                                <p:cTn id="51" presetID="16" presetClass="entr" presetSubtype="21" fill="hold" nodeType="with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barn(inVertical)">
                                      <p:cBhvr>
                                        <p:cTn id="53" dur="500"/>
                                        <p:tgtEl>
                                          <p:spTgt spid="2"/>
                                        </p:tgtEl>
                                      </p:cBhvr>
                                    </p:animEffect>
                                  </p:childTnLst>
                                </p:cTn>
                              </p:par>
                              <p:par>
                                <p:cTn id="54" presetID="2" presetClass="entr" presetSubtype="8" fill="hold" grpId="0" nodeType="with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additive="base">
                                        <p:cTn id="56" dur="500" fill="hold"/>
                                        <p:tgtEl>
                                          <p:spTgt spid="12"/>
                                        </p:tgtEl>
                                        <p:attrNameLst>
                                          <p:attrName>ppt_x</p:attrName>
                                        </p:attrNameLst>
                                      </p:cBhvr>
                                      <p:tavLst>
                                        <p:tav tm="0">
                                          <p:val>
                                            <p:strVal val="0-#ppt_w/2"/>
                                          </p:val>
                                        </p:tav>
                                        <p:tav tm="100000">
                                          <p:val>
                                            <p:strVal val="#ppt_x"/>
                                          </p:val>
                                        </p:tav>
                                      </p:tavLst>
                                    </p:anim>
                                    <p:anim calcmode="lin" valueType="num">
                                      <p:cBhvr additive="base">
                                        <p:cTn id="57"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 grpId="0" animBg="1"/>
      <p:bldP spid="3"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F0A18C53-4BBD-B265-FA58-FEE118202AE6}"/>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9C9F7870-DB45-E071-7D8D-2F6F4D056D68}"/>
                </a:ext>
              </a:extLst>
            </p:cNvPr>
            <p:cNvPicPr>
              <a:picLocks noChangeAspect="1"/>
            </p:cNvPicPr>
            <p:nvPr/>
          </p:nvPicPr>
          <p:blipFill>
            <a:blip r:embed="rId3"/>
            <a:stretch>
              <a:fillRect/>
            </a:stretch>
          </p:blipFill>
          <p:spPr>
            <a:xfrm>
              <a:off x="0" y="0"/>
              <a:ext cx="12192000" cy="6858000"/>
            </a:xfrm>
            <a:prstGeom prst="rect">
              <a:avLst/>
            </a:prstGeom>
          </p:spPr>
        </p:pic>
        <p:pic>
          <p:nvPicPr>
            <p:cNvPr id="24" name="Picture 23">
              <a:extLst>
                <a:ext uri="{FF2B5EF4-FFF2-40B4-BE49-F238E27FC236}">
                  <a16:creationId xmlns:a16="http://schemas.microsoft.com/office/drawing/2014/main" id="{D8CD4095-8D37-3108-1C9A-7E1F3A92D5BA}"/>
                </a:ext>
              </a:extLst>
            </p:cNvPr>
            <p:cNvPicPr>
              <a:picLocks noChangeAspect="1"/>
            </p:cNvPicPr>
            <p:nvPr/>
          </p:nvPicPr>
          <p:blipFill rotWithShape="1">
            <a:blip r:embed="rId3"/>
            <a:srcRect l="63839" t="45632" r="2386" b="37229"/>
            <a:stretch/>
          </p:blipFill>
          <p:spPr>
            <a:xfrm>
              <a:off x="0" y="3429000"/>
              <a:ext cx="3494314" cy="1115760"/>
            </a:xfrm>
            <a:prstGeom prst="rect">
              <a:avLst/>
            </a:prstGeom>
          </p:spPr>
        </p:pic>
        <p:pic>
          <p:nvPicPr>
            <p:cNvPr id="26" name="Picture 25">
              <a:extLst>
                <a:ext uri="{FF2B5EF4-FFF2-40B4-BE49-F238E27FC236}">
                  <a16:creationId xmlns:a16="http://schemas.microsoft.com/office/drawing/2014/main" id="{7ABA3EDC-C185-3A55-2851-851C08110399}"/>
                </a:ext>
              </a:extLst>
            </p:cNvPr>
            <p:cNvPicPr>
              <a:picLocks noChangeAspect="1"/>
            </p:cNvPicPr>
            <p:nvPr/>
          </p:nvPicPr>
          <p:blipFill rotWithShape="1">
            <a:blip r:embed="rId3"/>
            <a:srcRect l="63839" t="45632" r="2386" b="37229"/>
            <a:stretch/>
          </p:blipFill>
          <p:spPr>
            <a:xfrm>
              <a:off x="0" y="2871120"/>
              <a:ext cx="2174736" cy="1115760"/>
            </a:xfrm>
            <a:prstGeom prst="rect">
              <a:avLst/>
            </a:prstGeom>
          </p:spPr>
        </p:pic>
        <p:pic>
          <p:nvPicPr>
            <p:cNvPr id="27" name="Picture 26">
              <a:extLst>
                <a:ext uri="{FF2B5EF4-FFF2-40B4-BE49-F238E27FC236}">
                  <a16:creationId xmlns:a16="http://schemas.microsoft.com/office/drawing/2014/main" id="{7B901613-AA35-22FC-0F88-E4D31128E0F6}"/>
                </a:ext>
              </a:extLst>
            </p:cNvPr>
            <p:cNvPicPr>
              <a:picLocks noChangeAspect="1"/>
            </p:cNvPicPr>
            <p:nvPr/>
          </p:nvPicPr>
          <p:blipFill rotWithShape="1">
            <a:blip r:embed="rId3"/>
            <a:srcRect l="63839" t="45632" r="2386" b="37229"/>
            <a:stretch/>
          </p:blipFill>
          <p:spPr>
            <a:xfrm>
              <a:off x="2174737" y="2871118"/>
              <a:ext cx="960350" cy="1096497"/>
            </a:xfrm>
            <a:prstGeom prst="rect">
              <a:avLst/>
            </a:prstGeom>
          </p:spPr>
        </p:pic>
      </p:grpSp>
      <p:sp>
        <p:nvSpPr>
          <p:cNvPr id="3" name="矩形 2">
            <a:extLst>
              <a:ext uri="{FF2B5EF4-FFF2-40B4-BE49-F238E27FC236}">
                <a16:creationId xmlns:a16="http://schemas.microsoft.com/office/drawing/2014/main" id="{004DB5BC-5C69-3138-0661-713D8CF74E63}"/>
              </a:ext>
            </a:extLst>
          </p:cNvPr>
          <p:cNvSpPr/>
          <p:nvPr/>
        </p:nvSpPr>
        <p:spPr>
          <a:xfrm>
            <a:off x="2782958" y="-1"/>
            <a:ext cx="6694136" cy="653144"/>
          </a:xfrm>
          <a:prstGeom prst="rect">
            <a:avLst/>
          </a:prstGeom>
          <a:solidFill>
            <a:srgbClr val="B0936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95号-手刻宋" panose="00000500000000000000" pitchFamily="2" charset="-122"/>
              <a:ea typeface="字魂95号-手刻宋" panose="00000500000000000000" pitchFamily="2" charset="-122"/>
              <a:cs typeface="Arial"/>
            </a:endParaRPr>
          </a:p>
        </p:txBody>
      </p:sp>
      <p:pic>
        <p:nvPicPr>
          <p:cNvPr id="13" name="Picture 12" descr="A close-up of a branch&#10;&#10;Description automatically generated">
            <a:extLst>
              <a:ext uri="{FF2B5EF4-FFF2-40B4-BE49-F238E27FC236}">
                <a16:creationId xmlns:a16="http://schemas.microsoft.com/office/drawing/2014/main" id="{F2DF2343-24C6-1445-B3D4-F162DCF059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502229" cy="2172966"/>
          </a:xfrm>
          <a:prstGeom prst="rect">
            <a:avLst/>
          </a:prstGeom>
        </p:spPr>
      </p:pic>
      <p:pic>
        <p:nvPicPr>
          <p:cNvPr id="14" name="图片 103">
            <a:extLst>
              <a:ext uri="{FF2B5EF4-FFF2-40B4-BE49-F238E27FC236}">
                <a16:creationId xmlns:a16="http://schemas.microsoft.com/office/drawing/2014/main" id="{2992E818-D086-320D-D0B6-996DC06FC015}"/>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9834227" y="-55305"/>
            <a:ext cx="1106926" cy="888060"/>
          </a:xfrm>
          <a:prstGeom prst="rect">
            <a:avLst/>
          </a:prstGeom>
        </p:spPr>
      </p:pic>
      <p:pic>
        <p:nvPicPr>
          <p:cNvPr id="16" name="图片 31">
            <a:extLst>
              <a:ext uri="{FF2B5EF4-FFF2-40B4-BE49-F238E27FC236}">
                <a16:creationId xmlns:a16="http://schemas.microsoft.com/office/drawing/2014/main" id="{9EA5A9E6-F038-3323-0A2C-3368F1A9C197}"/>
              </a:ext>
            </a:extLst>
          </p:cNvPr>
          <p:cNvPicPr>
            <a:picLocks noChangeAspect="1"/>
          </p:cNvPicPr>
          <p:nvPr/>
        </p:nvPicPr>
        <p:blipFill rotWithShape="1">
          <a:blip r:embed="rId6" cstate="screen"/>
          <a:srcRect/>
          <a:stretch>
            <a:fillRect/>
          </a:stretch>
        </p:blipFill>
        <p:spPr>
          <a:xfrm>
            <a:off x="1236900" y="-42797"/>
            <a:ext cx="937836" cy="863045"/>
          </a:xfrm>
          <a:prstGeom prst="rect">
            <a:avLst/>
          </a:prstGeom>
        </p:spPr>
      </p:pic>
      <p:pic>
        <p:nvPicPr>
          <p:cNvPr id="17" name="图片 32">
            <a:extLst>
              <a:ext uri="{FF2B5EF4-FFF2-40B4-BE49-F238E27FC236}">
                <a16:creationId xmlns:a16="http://schemas.microsoft.com/office/drawing/2014/main" id="{050D0B04-CFC4-4664-D4FD-01576C6FF6E2}"/>
              </a:ext>
            </a:extLst>
          </p:cNvPr>
          <p:cNvPicPr>
            <a:picLocks noChangeAspect="1"/>
          </p:cNvPicPr>
          <p:nvPr/>
        </p:nvPicPr>
        <p:blipFill rotWithShape="1">
          <a:blip r:embed="rId7" cstate="screen">
            <a:alphaModFix amt="50000"/>
          </a:blip>
          <a:srcRect/>
          <a:stretch>
            <a:fillRect/>
          </a:stretch>
        </p:blipFill>
        <p:spPr>
          <a:xfrm rot="941536">
            <a:off x="10929655" y="426608"/>
            <a:ext cx="1016359" cy="935306"/>
          </a:xfrm>
          <a:prstGeom prst="rect">
            <a:avLst/>
          </a:prstGeom>
        </p:spPr>
      </p:pic>
      <p:pic>
        <p:nvPicPr>
          <p:cNvPr id="22" name="图片 103">
            <a:extLst>
              <a:ext uri="{FF2B5EF4-FFF2-40B4-BE49-F238E27FC236}">
                <a16:creationId xmlns:a16="http://schemas.microsoft.com/office/drawing/2014/main" id="{BAA48283-F2C7-5106-4158-45AE3FA5194D}"/>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50000" b="40242"/>
          <a:stretch>
            <a:fillRect/>
          </a:stretch>
        </p:blipFill>
        <p:spPr>
          <a:xfrm>
            <a:off x="1502229" y="99719"/>
            <a:ext cx="1106926" cy="888060"/>
          </a:xfrm>
          <a:prstGeom prst="rect">
            <a:avLst/>
          </a:prstGeom>
        </p:spPr>
      </p:pic>
      <p:sp>
        <p:nvSpPr>
          <p:cNvPr id="30" name="TextBox 14">
            <a:extLst>
              <a:ext uri="{FF2B5EF4-FFF2-40B4-BE49-F238E27FC236}">
                <a16:creationId xmlns:a16="http://schemas.microsoft.com/office/drawing/2014/main" id="{5C8421F1-B6F0-34C3-8090-B3E428823AFD}"/>
              </a:ext>
            </a:extLst>
          </p:cNvPr>
          <p:cNvSpPr txBox="1"/>
          <p:nvPr/>
        </p:nvSpPr>
        <p:spPr>
          <a:xfrm>
            <a:off x="3135087" y="-165455"/>
            <a:ext cx="5932170" cy="834524"/>
          </a:xfrm>
          <a:prstGeom prst="rect">
            <a:avLst/>
          </a:prstGeom>
          <a:noFill/>
        </p:spPr>
        <p:txBody>
          <a:bodyPr wrap="square" rtlCol="0">
            <a:spAutoFit/>
          </a:bodyPr>
          <a:lstStyle/>
          <a:p>
            <a:pPr algn="ctr">
              <a:lnSpc>
                <a:spcPct val="150000"/>
              </a:lnSpc>
              <a:spcAft>
                <a:spcPts val="800"/>
              </a:spcAft>
            </a:pPr>
            <a:r>
              <a:rPr lang="vi-VN" sz="3600" b="1" dirty="0">
                <a:effectLst/>
                <a:latin typeface="Times New Roman" panose="02020603050405020304" pitchFamily="18" charset="0"/>
                <a:ea typeface="Calibri" panose="020F0502020204030204" pitchFamily="34" charset="0"/>
                <a:cs typeface="Times New Roman" panose="02020603050405020304" pitchFamily="18" charset="0"/>
              </a:rPr>
              <a:t>1. Đọc</a:t>
            </a:r>
            <a:endParaRPr lang="en-SG" sz="3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Google Shape;309;p29">
            <a:extLst>
              <a:ext uri="{FF2B5EF4-FFF2-40B4-BE49-F238E27FC236}">
                <a16:creationId xmlns:a16="http://schemas.microsoft.com/office/drawing/2014/main" id="{18EC1ED6-3B02-C207-7411-2D1D8481225C}"/>
              </a:ext>
            </a:extLst>
          </p:cNvPr>
          <p:cNvPicPr preferRelativeResize="0"/>
          <p:nvPr/>
        </p:nvPicPr>
        <p:blipFill>
          <a:blip r:embed="rId8">
            <a:alphaModFix/>
          </a:blip>
          <a:stretch>
            <a:fillRect/>
          </a:stretch>
        </p:blipFill>
        <p:spPr>
          <a:xfrm>
            <a:off x="4092638" y="530748"/>
            <a:ext cx="1905071" cy="694667"/>
          </a:xfrm>
          <a:prstGeom prst="rect">
            <a:avLst/>
          </a:prstGeom>
          <a:noFill/>
          <a:ln>
            <a:noFill/>
          </a:ln>
        </p:spPr>
      </p:pic>
      <p:pic>
        <p:nvPicPr>
          <p:cNvPr id="5" name="图片 18">
            <a:extLst>
              <a:ext uri="{FF2B5EF4-FFF2-40B4-BE49-F238E27FC236}">
                <a16:creationId xmlns:a16="http://schemas.microsoft.com/office/drawing/2014/main" id="{FE2429A8-CEC1-0F5D-C521-50F9D8602DF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339" t="48628" r="73602"/>
          <a:stretch/>
        </p:blipFill>
        <p:spPr>
          <a:xfrm>
            <a:off x="-32416" y="4650344"/>
            <a:ext cx="2207151" cy="2214601"/>
          </a:xfrm>
          <a:prstGeom prst="rect">
            <a:avLst/>
          </a:prstGeom>
        </p:spPr>
      </p:pic>
      <p:pic>
        <p:nvPicPr>
          <p:cNvPr id="6" name="图片 18">
            <a:extLst>
              <a:ext uri="{FF2B5EF4-FFF2-40B4-BE49-F238E27FC236}">
                <a16:creationId xmlns:a16="http://schemas.microsoft.com/office/drawing/2014/main" id="{5619601A-087B-D667-AF8C-BC3B80EEE9FB}"/>
              </a:ext>
            </a:extLst>
          </p:cNvPr>
          <p:cNvPicPr>
            <a:picLocks noChangeAspect="1"/>
          </p:cNvPicPr>
          <p:nvPr/>
        </p:nvPicPr>
        <p:blipFill rotWithShape="1">
          <a:blip r:embed="rId10" cstate="hqprint">
            <a:extLst>
              <a:ext uri="{28A0092B-C50C-407E-A947-70E740481C1C}">
                <a14:useLocalDpi xmlns:a14="http://schemas.microsoft.com/office/drawing/2010/main" val="0"/>
              </a:ext>
            </a:extLst>
          </a:blip>
          <a:srcRect l="74664" t="70455" b="-1665"/>
          <a:stretch/>
        </p:blipFill>
        <p:spPr>
          <a:xfrm>
            <a:off x="10324901" y="6044640"/>
            <a:ext cx="1867099" cy="856157"/>
          </a:xfrm>
          <a:prstGeom prst="rect">
            <a:avLst/>
          </a:prstGeom>
        </p:spPr>
      </p:pic>
      <p:sp>
        <p:nvSpPr>
          <p:cNvPr id="2" name="Freeform 11">
            <a:extLst>
              <a:ext uri="{FF2B5EF4-FFF2-40B4-BE49-F238E27FC236}">
                <a16:creationId xmlns:a16="http://schemas.microsoft.com/office/drawing/2014/main" id="{436393D8-6B64-2584-FD18-B4A0D5C1E0AD}"/>
              </a:ext>
            </a:extLst>
          </p:cNvPr>
          <p:cNvSpPr/>
          <p:nvPr/>
        </p:nvSpPr>
        <p:spPr>
          <a:xfrm>
            <a:off x="4047945" y="713012"/>
            <a:ext cx="7716967" cy="5708577"/>
          </a:xfrm>
          <a:custGeom>
            <a:avLst/>
            <a:gdLst/>
            <a:ahLst/>
            <a:cxnLst/>
            <a:rect l="l" t="t" r="r" b="b"/>
            <a:pathLst>
              <a:path w="14097816" h="8229600">
                <a:moveTo>
                  <a:pt x="0" y="0"/>
                </a:moveTo>
                <a:lnTo>
                  <a:pt x="14097816" y="0"/>
                </a:lnTo>
                <a:lnTo>
                  <a:pt x="14097816" y="8229600"/>
                </a:lnTo>
                <a:lnTo>
                  <a:pt x="0" y="8229600"/>
                </a:lnTo>
                <a:lnTo>
                  <a:pt x="0" y="0"/>
                </a:lnTo>
                <a:close/>
              </a:path>
            </a:pathLst>
          </a:custGeom>
          <a:blipFill>
            <a:blip r:embed="rId11"/>
            <a:stretch>
              <a:fillRect/>
            </a:stretch>
          </a:blipFill>
        </p:spPr>
        <p:txBody>
          <a:bodyPr/>
          <a:lstStyle/>
          <a:p>
            <a:pPr defTabSz="1219110">
              <a:buClr>
                <a:srgbClr val="000000"/>
              </a:buClr>
              <a:defRPr/>
            </a:pPr>
            <a:endParaRPr lang="en-SG" sz="1867" kern="0">
              <a:solidFill>
                <a:srgbClr val="000000"/>
              </a:solidFill>
              <a:latin typeface="Arial"/>
              <a:cs typeface="Arial"/>
              <a:sym typeface="Arial"/>
            </a:endParaRPr>
          </a:p>
        </p:txBody>
      </p:sp>
      <p:grpSp>
        <p:nvGrpSpPr>
          <p:cNvPr id="4" name="Google Shape;897;p36">
            <a:extLst>
              <a:ext uri="{FF2B5EF4-FFF2-40B4-BE49-F238E27FC236}">
                <a16:creationId xmlns:a16="http://schemas.microsoft.com/office/drawing/2014/main" id="{B47E4249-EE90-46C3-EE71-004047C1AA34}"/>
              </a:ext>
            </a:extLst>
          </p:cNvPr>
          <p:cNvGrpSpPr/>
          <p:nvPr/>
        </p:nvGrpSpPr>
        <p:grpSpPr>
          <a:xfrm>
            <a:off x="103907" y="3678107"/>
            <a:ext cx="3358204" cy="3119888"/>
            <a:chOff x="698048" y="2449711"/>
            <a:chExt cx="2518653" cy="2339916"/>
          </a:xfrm>
        </p:grpSpPr>
        <p:sp>
          <p:nvSpPr>
            <p:cNvPr id="7" name="Google Shape;902;p36">
              <a:extLst>
                <a:ext uri="{FF2B5EF4-FFF2-40B4-BE49-F238E27FC236}">
                  <a16:creationId xmlns:a16="http://schemas.microsoft.com/office/drawing/2014/main" id="{F0031C98-E0F5-27AE-2CD0-44303B56E0A0}"/>
                </a:ext>
              </a:extLst>
            </p:cNvPr>
            <p:cNvSpPr/>
            <p:nvPr/>
          </p:nvSpPr>
          <p:spPr>
            <a:xfrm>
              <a:off x="1659361" y="3117979"/>
              <a:ext cx="478349" cy="392086"/>
            </a:xfrm>
            <a:custGeom>
              <a:avLst/>
              <a:gdLst/>
              <a:ahLst/>
              <a:cxnLst/>
              <a:rect l="l" t="t" r="r" b="b"/>
              <a:pathLst>
                <a:path w="5390" h="4418" extrusionOk="0">
                  <a:moveTo>
                    <a:pt x="5006" y="1"/>
                  </a:moveTo>
                  <a:lnTo>
                    <a:pt x="108" y="530"/>
                  </a:lnTo>
                  <a:lnTo>
                    <a:pt x="0" y="2684"/>
                  </a:lnTo>
                  <a:cubicBezTo>
                    <a:pt x="0" y="2684"/>
                    <a:pt x="414" y="4416"/>
                    <a:pt x="2561" y="4416"/>
                  </a:cubicBezTo>
                  <a:cubicBezTo>
                    <a:pt x="2586" y="4417"/>
                    <a:pt x="2612" y="4417"/>
                    <a:pt x="2637" y="4417"/>
                  </a:cubicBezTo>
                  <a:cubicBezTo>
                    <a:pt x="3826" y="4417"/>
                    <a:pt x="4909" y="3718"/>
                    <a:pt x="5389" y="2622"/>
                  </a:cubicBezTo>
                  <a:lnTo>
                    <a:pt x="5006" y="1"/>
                  </a:lnTo>
                  <a:close/>
                </a:path>
              </a:pathLst>
            </a:custGeom>
            <a:solidFill>
              <a:srgbClr val="E6B8AF"/>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8" name="Google Shape;903;p36">
              <a:extLst>
                <a:ext uri="{FF2B5EF4-FFF2-40B4-BE49-F238E27FC236}">
                  <a16:creationId xmlns:a16="http://schemas.microsoft.com/office/drawing/2014/main" id="{5175F20C-F808-31AA-735E-8FBD1C96B4B4}"/>
                </a:ext>
              </a:extLst>
            </p:cNvPr>
            <p:cNvSpPr/>
            <p:nvPr/>
          </p:nvSpPr>
          <p:spPr>
            <a:xfrm>
              <a:off x="1503520" y="2925308"/>
              <a:ext cx="175010" cy="206604"/>
            </a:xfrm>
            <a:custGeom>
              <a:avLst/>
              <a:gdLst/>
              <a:ahLst/>
              <a:cxnLst/>
              <a:rect l="l" t="t" r="r" b="b"/>
              <a:pathLst>
                <a:path w="1972" h="2328" extrusionOk="0">
                  <a:moveTo>
                    <a:pt x="899" y="1"/>
                  </a:moveTo>
                  <a:cubicBezTo>
                    <a:pt x="819" y="1"/>
                    <a:pt x="739" y="9"/>
                    <a:pt x="660" y="25"/>
                  </a:cubicBezTo>
                  <a:cubicBezTo>
                    <a:pt x="415" y="87"/>
                    <a:pt x="208" y="263"/>
                    <a:pt x="101" y="493"/>
                  </a:cubicBezTo>
                  <a:cubicBezTo>
                    <a:pt x="16" y="708"/>
                    <a:pt x="1" y="953"/>
                    <a:pt x="55" y="1183"/>
                  </a:cubicBezTo>
                  <a:cubicBezTo>
                    <a:pt x="177" y="1704"/>
                    <a:pt x="561" y="2126"/>
                    <a:pt x="1074" y="2287"/>
                  </a:cubicBezTo>
                  <a:cubicBezTo>
                    <a:pt x="1151" y="2317"/>
                    <a:pt x="1238" y="2328"/>
                    <a:pt x="1323" y="2328"/>
                  </a:cubicBezTo>
                  <a:cubicBezTo>
                    <a:pt x="1348" y="2328"/>
                    <a:pt x="1372" y="2327"/>
                    <a:pt x="1396" y="2325"/>
                  </a:cubicBezTo>
                  <a:cubicBezTo>
                    <a:pt x="1664" y="2287"/>
                    <a:pt x="1833" y="2057"/>
                    <a:pt x="1971" y="1850"/>
                  </a:cubicBezTo>
                  <a:lnTo>
                    <a:pt x="1595" y="240"/>
                  </a:lnTo>
                  <a:cubicBezTo>
                    <a:pt x="1397" y="83"/>
                    <a:pt x="1150" y="1"/>
                    <a:pt x="899" y="1"/>
                  </a:cubicBezTo>
                  <a:close/>
                </a:path>
              </a:pathLst>
            </a:custGeom>
            <a:solidFill>
              <a:srgbClr val="E6B8AF"/>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10" name="Google Shape;904;p36">
              <a:extLst>
                <a:ext uri="{FF2B5EF4-FFF2-40B4-BE49-F238E27FC236}">
                  <a16:creationId xmlns:a16="http://schemas.microsoft.com/office/drawing/2014/main" id="{C9DC36B5-BD00-9EE7-3890-3571E24088A0}"/>
                </a:ext>
              </a:extLst>
            </p:cNvPr>
            <p:cNvSpPr/>
            <p:nvPr/>
          </p:nvSpPr>
          <p:spPr>
            <a:xfrm>
              <a:off x="1536179" y="3001010"/>
              <a:ext cx="132766" cy="57863"/>
            </a:xfrm>
            <a:custGeom>
              <a:avLst/>
              <a:gdLst/>
              <a:ahLst/>
              <a:cxnLst/>
              <a:rect l="l" t="t" r="r" b="b"/>
              <a:pathLst>
                <a:path w="1496" h="652" fill="none" extrusionOk="0">
                  <a:moveTo>
                    <a:pt x="1" y="0"/>
                  </a:moveTo>
                  <a:cubicBezTo>
                    <a:pt x="507" y="184"/>
                    <a:pt x="1013" y="407"/>
                    <a:pt x="1496" y="652"/>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12" name="Google Shape;905;p36">
              <a:extLst>
                <a:ext uri="{FF2B5EF4-FFF2-40B4-BE49-F238E27FC236}">
                  <a16:creationId xmlns:a16="http://schemas.microsoft.com/office/drawing/2014/main" id="{BCDD075E-348D-24FB-D2BE-8843D795A352}"/>
                </a:ext>
              </a:extLst>
            </p:cNvPr>
            <p:cNvSpPr/>
            <p:nvPr/>
          </p:nvSpPr>
          <p:spPr>
            <a:xfrm>
              <a:off x="2103631" y="2925308"/>
              <a:ext cx="175543" cy="206604"/>
            </a:xfrm>
            <a:custGeom>
              <a:avLst/>
              <a:gdLst/>
              <a:ahLst/>
              <a:cxnLst/>
              <a:rect l="l" t="t" r="r" b="b"/>
              <a:pathLst>
                <a:path w="1978" h="2328" extrusionOk="0">
                  <a:moveTo>
                    <a:pt x="1073" y="1"/>
                  </a:moveTo>
                  <a:cubicBezTo>
                    <a:pt x="821" y="1"/>
                    <a:pt x="574" y="83"/>
                    <a:pt x="376" y="240"/>
                  </a:cubicBezTo>
                  <a:lnTo>
                    <a:pt x="0" y="1850"/>
                  </a:lnTo>
                  <a:cubicBezTo>
                    <a:pt x="138" y="2057"/>
                    <a:pt x="307" y="2287"/>
                    <a:pt x="575" y="2325"/>
                  </a:cubicBezTo>
                  <a:cubicBezTo>
                    <a:pt x="599" y="2327"/>
                    <a:pt x="624" y="2328"/>
                    <a:pt x="648" y="2328"/>
                  </a:cubicBezTo>
                  <a:cubicBezTo>
                    <a:pt x="733" y="2328"/>
                    <a:pt x="820" y="2317"/>
                    <a:pt x="897" y="2287"/>
                  </a:cubicBezTo>
                  <a:cubicBezTo>
                    <a:pt x="1411" y="2126"/>
                    <a:pt x="1802" y="1704"/>
                    <a:pt x="1917" y="1183"/>
                  </a:cubicBezTo>
                  <a:cubicBezTo>
                    <a:pt x="1978" y="953"/>
                    <a:pt x="1955" y="715"/>
                    <a:pt x="1871" y="493"/>
                  </a:cubicBezTo>
                  <a:cubicBezTo>
                    <a:pt x="1763" y="263"/>
                    <a:pt x="1556" y="87"/>
                    <a:pt x="1311" y="25"/>
                  </a:cubicBezTo>
                  <a:cubicBezTo>
                    <a:pt x="1232" y="9"/>
                    <a:pt x="1152" y="1"/>
                    <a:pt x="1073" y="1"/>
                  </a:cubicBezTo>
                  <a:close/>
                </a:path>
              </a:pathLst>
            </a:custGeom>
            <a:solidFill>
              <a:srgbClr val="E6B8AF"/>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15" name="Google Shape;906;p36">
              <a:extLst>
                <a:ext uri="{FF2B5EF4-FFF2-40B4-BE49-F238E27FC236}">
                  <a16:creationId xmlns:a16="http://schemas.microsoft.com/office/drawing/2014/main" id="{26778902-DE9A-525F-22BE-2A83E448F9F4}"/>
                </a:ext>
              </a:extLst>
            </p:cNvPr>
            <p:cNvSpPr/>
            <p:nvPr/>
          </p:nvSpPr>
          <p:spPr>
            <a:xfrm>
              <a:off x="2113127" y="3001010"/>
              <a:ext cx="133387" cy="57863"/>
            </a:xfrm>
            <a:custGeom>
              <a:avLst/>
              <a:gdLst/>
              <a:ahLst/>
              <a:cxnLst/>
              <a:rect l="l" t="t" r="r" b="b"/>
              <a:pathLst>
                <a:path w="1503" h="652" fill="none" extrusionOk="0">
                  <a:moveTo>
                    <a:pt x="1503" y="0"/>
                  </a:moveTo>
                  <a:cubicBezTo>
                    <a:pt x="989" y="184"/>
                    <a:pt x="483" y="407"/>
                    <a:pt x="1" y="652"/>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18" name="Google Shape;907;p36">
              <a:extLst>
                <a:ext uri="{FF2B5EF4-FFF2-40B4-BE49-F238E27FC236}">
                  <a16:creationId xmlns:a16="http://schemas.microsoft.com/office/drawing/2014/main" id="{97E7CC53-8709-F8CE-D304-E73546701F5C}"/>
                </a:ext>
              </a:extLst>
            </p:cNvPr>
            <p:cNvSpPr/>
            <p:nvPr/>
          </p:nvSpPr>
          <p:spPr>
            <a:xfrm>
              <a:off x="1560052" y="2483257"/>
              <a:ext cx="727641" cy="828192"/>
            </a:xfrm>
            <a:custGeom>
              <a:avLst/>
              <a:gdLst/>
              <a:ahLst/>
              <a:cxnLst/>
              <a:rect l="l" t="t" r="r" b="b"/>
              <a:pathLst>
                <a:path w="8199" h="9332" extrusionOk="0">
                  <a:moveTo>
                    <a:pt x="3564" y="0"/>
                  </a:moveTo>
                  <a:cubicBezTo>
                    <a:pt x="3551" y="0"/>
                    <a:pt x="3539" y="0"/>
                    <a:pt x="3526" y="1"/>
                  </a:cubicBezTo>
                  <a:cubicBezTo>
                    <a:pt x="2338" y="8"/>
                    <a:pt x="1326" y="507"/>
                    <a:pt x="759" y="1587"/>
                  </a:cubicBezTo>
                  <a:cubicBezTo>
                    <a:pt x="0" y="3052"/>
                    <a:pt x="223" y="4807"/>
                    <a:pt x="537" y="6348"/>
                  </a:cubicBezTo>
                  <a:cubicBezTo>
                    <a:pt x="659" y="6969"/>
                    <a:pt x="828" y="7590"/>
                    <a:pt x="1181" y="8111"/>
                  </a:cubicBezTo>
                  <a:cubicBezTo>
                    <a:pt x="1747" y="8938"/>
                    <a:pt x="2732" y="9332"/>
                    <a:pt x="3706" y="9332"/>
                  </a:cubicBezTo>
                  <a:cubicBezTo>
                    <a:pt x="3932" y="9332"/>
                    <a:pt x="4158" y="9310"/>
                    <a:pt x="4377" y="9269"/>
                  </a:cubicBezTo>
                  <a:cubicBezTo>
                    <a:pt x="8198" y="8535"/>
                    <a:pt x="7532" y="0"/>
                    <a:pt x="3564" y="0"/>
                  </a:cubicBezTo>
                  <a:close/>
                </a:path>
              </a:pathLst>
            </a:custGeom>
            <a:solidFill>
              <a:srgbClr val="E6B8AF"/>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19" name="Google Shape;908;p36">
              <a:extLst>
                <a:ext uri="{FF2B5EF4-FFF2-40B4-BE49-F238E27FC236}">
                  <a16:creationId xmlns:a16="http://schemas.microsoft.com/office/drawing/2014/main" id="{0E23F954-1B06-08FB-9219-5E96B8481D93}"/>
                </a:ext>
              </a:extLst>
            </p:cNvPr>
            <p:cNvSpPr/>
            <p:nvPr/>
          </p:nvSpPr>
          <p:spPr>
            <a:xfrm>
              <a:off x="1487900" y="2449711"/>
              <a:ext cx="761365" cy="545265"/>
            </a:xfrm>
            <a:custGeom>
              <a:avLst/>
              <a:gdLst/>
              <a:ahLst/>
              <a:cxnLst/>
              <a:rect l="l" t="t" r="r" b="b"/>
              <a:pathLst>
                <a:path w="8579" h="6144" extrusionOk="0">
                  <a:moveTo>
                    <a:pt x="4336" y="1"/>
                  </a:moveTo>
                  <a:cubicBezTo>
                    <a:pt x="4268" y="1"/>
                    <a:pt x="4200" y="4"/>
                    <a:pt x="4133" y="11"/>
                  </a:cubicBezTo>
                  <a:cubicBezTo>
                    <a:pt x="3496" y="72"/>
                    <a:pt x="2891" y="294"/>
                    <a:pt x="2362" y="647"/>
                  </a:cubicBezTo>
                  <a:cubicBezTo>
                    <a:pt x="2139" y="793"/>
                    <a:pt x="1925" y="961"/>
                    <a:pt x="1725" y="1138"/>
                  </a:cubicBezTo>
                  <a:cubicBezTo>
                    <a:pt x="1572" y="1276"/>
                    <a:pt x="1426" y="1421"/>
                    <a:pt x="1296" y="1574"/>
                  </a:cubicBezTo>
                  <a:cubicBezTo>
                    <a:pt x="1051" y="1881"/>
                    <a:pt x="737" y="2103"/>
                    <a:pt x="522" y="2418"/>
                  </a:cubicBezTo>
                  <a:cubicBezTo>
                    <a:pt x="277" y="2778"/>
                    <a:pt x="54" y="3184"/>
                    <a:pt x="39" y="3629"/>
                  </a:cubicBezTo>
                  <a:cubicBezTo>
                    <a:pt x="1" y="4633"/>
                    <a:pt x="614" y="5423"/>
                    <a:pt x="1235" y="6143"/>
                  </a:cubicBezTo>
                  <a:cubicBezTo>
                    <a:pt x="1212" y="5821"/>
                    <a:pt x="1220" y="5499"/>
                    <a:pt x="1266" y="5177"/>
                  </a:cubicBezTo>
                  <a:cubicBezTo>
                    <a:pt x="1319" y="4825"/>
                    <a:pt x="1503" y="4288"/>
                    <a:pt x="1825" y="4089"/>
                  </a:cubicBezTo>
                  <a:cubicBezTo>
                    <a:pt x="2101" y="4535"/>
                    <a:pt x="2551" y="4819"/>
                    <a:pt x="3069" y="4819"/>
                  </a:cubicBezTo>
                  <a:cubicBezTo>
                    <a:pt x="3156" y="4819"/>
                    <a:pt x="3245" y="4811"/>
                    <a:pt x="3335" y="4794"/>
                  </a:cubicBezTo>
                  <a:cubicBezTo>
                    <a:pt x="3619" y="4733"/>
                    <a:pt x="3872" y="4602"/>
                    <a:pt x="4148" y="4503"/>
                  </a:cubicBezTo>
                  <a:cubicBezTo>
                    <a:pt x="4355" y="4423"/>
                    <a:pt x="4530" y="4401"/>
                    <a:pt x="4713" y="4401"/>
                  </a:cubicBezTo>
                  <a:cubicBezTo>
                    <a:pt x="4830" y="4401"/>
                    <a:pt x="4949" y="4410"/>
                    <a:pt x="5083" y="4419"/>
                  </a:cubicBezTo>
                  <a:cubicBezTo>
                    <a:pt x="5108" y="4419"/>
                    <a:pt x="5132" y="4419"/>
                    <a:pt x="5157" y="4419"/>
                  </a:cubicBezTo>
                  <a:cubicBezTo>
                    <a:pt x="5424" y="4419"/>
                    <a:pt x="5697" y="4381"/>
                    <a:pt x="5957" y="4311"/>
                  </a:cubicBezTo>
                  <a:cubicBezTo>
                    <a:pt x="6287" y="4212"/>
                    <a:pt x="6823" y="3690"/>
                    <a:pt x="6823" y="3690"/>
                  </a:cubicBezTo>
                  <a:cubicBezTo>
                    <a:pt x="6831" y="3974"/>
                    <a:pt x="6908" y="4250"/>
                    <a:pt x="7038" y="4503"/>
                  </a:cubicBezTo>
                  <a:cubicBezTo>
                    <a:pt x="7130" y="4656"/>
                    <a:pt x="7291" y="4756"/>
                    <a:pt x="7413" y="4894"/>
                  </a:cubicBezTo>
                  <a:cubicBezTo>
                    <a:pt x="7705" y="5223"/>
                    <a:pt x="7705" y="6082"/>
                    <a:pt x="7705" y="6082"/>
                  </a:cubicBezTo>
                  <a:cubicBezTo>
                    <a:pt x="7843" y="5998"/>
                    <a:pt x="7981" y="5898"/>
                    <a:pt x="8103" y="5791"/>
                  </a:cubicBezTo>
                  <a:cubicBezTo>
                    <a:pt x="8211" y="5660"/>
                    <a:pt x="8295" y="5515"/>
                    <a:pt x="8364" y="5361"/>
                  </a:cubicBezTo>
                  <a:cubicBezTo>
                    <a:pt x="8510" y="5055"/>
                    <a:pt x="8579" y="4717"/>
                    <a:pt x="8563" y="4380"/>
                  </a:cubicBezTo>
                  <a:cubicBezTo>
                    <a:pt x="8510" y="3621"/>
                    <a:pt x="8448" y="2893"/>
                    <a:pt x="8096" y="2203"/>
                  </a:cubicBezTo>
                  <a:cubicBezTo>
                    <a:pt x="7682" y="1383"/>
                    <a:pt x="7015" y="892"/>
                    <a:pt x="6195" y="524"/>
                  </a:cubicBezTo>
                  <a:cubicBezTo>
                    <a:pt x="6095" y="478"/>
                    <a:pt x="6003" y="440"/>
                    <a:pt x="5903" y="402"/>
                  </a:cubicBezTo>
                  <a:cubicBezTo>
                    <a:pt x="5413" y="204"/>
                    <a:pt x="4874" y="1"/>
                    <a:pt x="4336" y="1"/>
                  </a:cubicBezTo>
                  <a:close/>
                </a:path>
              </a:pathLst>
            </a:custGeom>
            <a:solidFill>
              <a:srgbClr val="5B0F00"/>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20" name="Google Shape;910;p36">
              <a:extLst>
                <a:ext uri="{FF2B5EF4-FFF2-40B4-BE49-F238E27FC236}">
                  <a16:creationId xmlns:a16="http://schemas.microsoft.com/office/drawing/2014/main" id="{3B743889-A92A-E38C-779B-F0C94BDED1AB}"/>
                </a:ext>
              </a:extLst>
            </p:cNvPr>
            <p:cNvSpPr/>
            <p:nvPr/>
          </p:nvSpPr>
          <p:spPr>
            <a:xfrm>
              <a:off x="1842358" y="2964269"/>
              <a:ext cx="83778" cy="194623"/>
            </a:xfrm>
            <a:custGeom>
              <a:avLst/>
              <a:gdLst/>
              <a:ahLst/>
              <a:cxnLst/>
              <a:rect l="l" t="t" r="r" b="b"/>
              <a:pathLst>
                <a:path w="944" h="2193" fill="none" extrusionOk="0">
                  <a:moveTo>
                    <a:pt x="215" y="0"/>
                  </a:moveTo>
                  <a:cubicBezTo>
                    <a:pt x="246" y="430"/>
                    <a:pt x="208" y="867"/>
                    <a:pt x="100" y="1281"/>
                  </a:cubicBezTo>
                  <a:cubicBezTo>
                    <a:pt x="31" y="1533"/>
                    <a:pt x="1" y="1986"/>
                    <a:pt x="299" y="2108"/>
                  </a:cubicBezTo>
                  <a:cubicBezTo>
                    <a:pt x="499" y="2193"/>
                    <a:pt x="790" y="2078"/>
                    <a:pt x="943" y="1940"/>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21" name="Google Shape;911;p36">
              <a:extLst>
                <a:ext uri="{FF2B5EF4-FFF2-40B4-BE49-F238E27FC236}">
                  <a16:creationId xmlns:a16="http://schemas.microsoft.com/office/drawing/2014/main" id="{C3432A68-B7BA-1AFC-F0E9-F5920D464253}"/>
                </a:ext>
              </a:extLst>
            </p:cNvPr>
            <p:cNvSpPr/>
            <p:nvPr/>
          </p:nvSpPr>
          <p:spPr>
            <a:xfrm rot="11029226">
              <a:off x="1839561" y="3228958"/>
              <a:ext cx="94694" cy="26003"/>
            </a:xfrm>
            <a:custGeom>
              <a:avLst/>
              <a:gdLst/>
              <a:ahLst/>
              <a:cxnLst/>
              <a:rect l="l" t="t" r="r" b="b"/>
              <a:pathLst>
                <a:path w="1067" h="293" fill="none" extrusionOk="0">
                  <a:moveTo>
                    <a:pt x="1" y="292"/>
                  </a:moveTo>
                  <a:cubicBezTo>
                    <a:pt x="154" y="177"/>
                    <a:pt x="330" y="93"/>
                    <a:pt x="522" y="47"/>
                  </a:cubicBezTo>
                  <a:cubicBezTo>
                    <a:pt x="714" y="1"/>
                    <a:pt x="913" y="54"/>
                    <a:pt x="1066" y="177"/>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23" name="Google Shape;912;p36">
              <a:extLst>
                <a:ext uri="{FF2B5EF4-FFF2-40B4-BE49-F238E27FC236}">
                  <a16:creationId xmlns:a16="http://schemas.microsoft.com/office/drawing/2014/main" id="{70C75E16-2076-255A-7BC8-7B493029FB62}"/>
                </a:ext>
              </a:extLst>
            </p:cNvPr>
            <p:cNvSpPr/>
            <p:nvPr/>
          </p:nvSpPr>
          <p:spPr>
            <a:xfrm>
              <a:off x="1969622" y="2915990"/>
              <a:ext cx="132678" cy="43575"/>
            </a:xfrm>
            <a:custGeom>
              <a:avLst/>
              <a:gdLst/>
              <a:ahLst/>
              <a:cxnLst/>
              <a:rect l="l" t="t" r="r" b="b"/>
              <a:pathLst>
                <a:path w="1495" h="491" fill="none" extrusionOk="0">
                  <a:moveTo>
                    <a:pt x="0" y="468"/>
                  </a:moveTo>
                  <a:cubicBezTo>
                    <a:pt x="100" y="491"/>
                    <a:pt x="199" y="483"/>
                    <a:pt x="291" y="437"/>
                  </a:cubicBezTo>
                  <a:cubicBezTo>
                    <a:pt x="376" y="391"/>
                    <a:pt x="460" y="345"/>
                    <a:pt x="544" y="284"/>
                  </a:cubicBezTo>
                  <a:cubicBezTo>
                    <a:pt x="828" y="107"/>
                    <a:pt x="1158" y="8"/>
                    <a:pt x="1495" y="0"/>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28" name="Google Shape;913;p36">
              <a:extLst>
                <a:ext uri="{FF2B5EF4-FFF2-40B4-BE49-F238E27FC236}">
                  <a16:creationId xmlns:a16="http://schemas.microsoft.com/office/drawing/2014/main" id="{5DE8313F-97DE-A284-D789-C63F2D31EC28}"/>
                </a:ext>
              </a:extLst>
            </p:cNvPr>
            <p:cNvSpPr/>
            <p:nvPr/>
          </p:nvSpPr>
          <p:spPr>
            <a:xfrm>
              <a:off x="1659361" y="2924155"/>
              <a:ext cx="98066" cy="34789"/>
            </a:xfrm>
            <a:custGeom>
              <a:avLst/>
              <a:gdLst/>
              <a:ahLst/>
              <a:cxnLst/>
              <a:rect l="l" t="t" r="r" b="b"/>
              <a:pathLst>
                <a:path w="1105" h="392" fill="none" extrusionOk="0">
                  <a:moveTo>
                    <a:pt x="1104" y="391"/>
                  </a:moveTo>
                  <a:cubicBezTo>
                    <a:pt x="943" y="276"/>
                    <a:pt x="767" y="184"/>
                    <a:pt x="583" y="100"/>
                  </a:cubicBezTo>
                  <a:cubicBezTo>
                    <a:pt x="399" y="23"/>
                    <a:pt x="200" y="0"/>
                    <a:pt x="0" y="38"/>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29" name="Google Shape;914;p36">
              <a:extLst>
                <a:ext uri="{FF2B5EF4-FFF2-40B4-BE49-F238E27FC236}">
                  <a16:creationId xmlns:a16="http://schemas.microsoft.com/office/drawing/2014/main" id="{19A54AC8-4424-FBF7-8A71-072E7DD9863E}"/>
                </a:ext>
              </a:extLst>
            </p:cNvPr>
            <p:cNvSpPr/>
            <p:nvPr/>
          </p:nvSpPr>
          <p:spPr>
            <a:xfrm>
              <a:off x="2015149" y="3025504"/>
              <a:ext cx="41623" cy="52450"/>
            </a:xfrm>
            <a:custGeom>
              <a:avLst/>
              <a:gdLst/>
              <a:ahLst/>
              <a:cxnLst/>
              <a:rect l="l" t="t" r="r" b="b"/>
              <a:pathLst>
                <a:path w="469" h="591" extrusionOk="0">
                  <a:moveTo>
                    <a:pt x="238" y="0"/>
                  </a:moveTo>
                  <a:cubicBezTo>
                    <a:pt x="108" y="0"/>
                    <a:pt x="1" y="131"/>
                    <a:pt x="1" y="292"/>
                  </a:cubicBezTo>
                  <a:cubicBezTo>
                    <a:pt x="1" y="460"/>
                    <a:pt x="108" y="591"/>
                    <a:pt x="238" y="591"/>
                  </a:cubicBezTo>
                  <a:cubicBezTo>
                    <a:pt x="369" y="591"/>
                    <a:pt x="468" y="460"/>
                    <a:pt x="468" y="292"/>
                  </a:cubicBezTo>
                  <a:cubicBezTo>
                    <a:pt x="468" y="131"/>
                    <a:pt x="369" y="0"/>
                    <a:pt x="238" y="0"/>
                  </a:cubicBezTo>
                  <a:close/>
                </a:path>
              </a:pathLst>
            </a:custGeom>
            <a:solidFill>
              <a:srgbClr val="060606"/>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31" name="Google Shape;915;p36">
              <a:extLst>
                <a:ext uri="{FF2B5EF4-FFF2-40B4-BE49-F238E27FC236}">
                  <a16:creationId xmlns:a16="http://schemas.microsoft.com/office/drawing/2014/main" id="{B916CF80-B56D-4857-159B-8B979D5B2D8A}"/>
                </a:ext>
              </a:extLst>
            </p:cNvPr>
            <p:cNvSpPr/>
            <p:nvPr/>
          </p:nvSpPr>
          <p:spPr>
            <a:xfrm>
              <a:off x="1702936" y="3025504"/>
              <a:ext cx="41534" cy="52450"/>
            </a:xfrm>
            <a:custGeom>
              <a:avLst/>
              <a:gdLst/>
              <a:ahLst/>
              <a:cxnLst/>
              <a:rect l="l" t="t" r="r" b="b"/>
              <a:pathLst>
                <a:path w="468" h="591" extrusionOk="0">
                  <a:moveTo>
                    <a:pt x="238" y="0"/>
                  </a:moveTo>
                  <a:cubicBezTo>
                    <a:pt x="107" y="0"/>
                    <a:pt x="0" y="131"/>
                    <a:pt x="0" y="292"/>
                  </a:cubicBezTo>
                  <a:cubicBezTo>
                    <a:pt x="0" y="460"/>
                    <a:pt x="107" y="591"/>
                    <a:pt x="238" y="591"/>
                  </a:cubicBezTo>
                  <a:cubicBezTo>
                    <a:pt x="360" y="591"/>
                    <a:pt x="468" y="460"/>
                    <a:pt x="468" y="292"/>
                  </a:cubicBezTo>
                  <a:cubicBezTo>
                    <a:pt x="468" y="131"/>
                    <a:pt x="360" y="0"/>
                    <a:pt x="238" y="0"/>
                  </a:cubicBezTo>
                  <a:close/>
                </a:path>
              </a:pathLst>
            </a:custGeom>
            <a:solidFill>
              <a:srgbClr val="060606"/>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32" name="Google Shape;916;p36">
              <a:extLst>
                <a:ext uri="{FF2B5EF4-FFF2-40B4-BE49-F238E27FC236}">
                  <a16:creationId xmlns:a16="http://schemas.microsoft.com/office/drawing/2014/main" id="{E24AC96D-F561-D7A1-A9C6-CB5705B23416}"/>
                </a:ext>
              </a:extLst>
            </p:cNvPr>
            <p:cNvSpPr/>
            <p:nvPr/>
          </p:nvSpPr>
          <p:spPr>
            <a:xfrm>
              <a:off x="1611082" y="2896909"/>
              <a:ext cx="220449" cy="246363"/>
            </a:xfrm>
            <a:custGeom>
              <a:avLst/>
              <a:gdLst/>
              <a:ahLst/>
              <a:cxnLst/>
              <a:rect l="l" t="t" r="r" b="b"/>
              <a:pathLst>
                <a:path w="2484" h="2776" fill="none" extrusionOk="0">
                  <a:moveTo>
                    <a:pt x="2484" y="1388"/>
                  </a:moveTo>
                  <a:cubicBezTo>
                    <a:pt x="2484" y="2155"/>
                    <a:pt x="1924" y="2775"/>
                    <a:pt x="1242" y="2775"/>
                  </a:cubicBezTo>
                  <a:cubicBezTo>
                    <a:pt x="552" y="2775"/>
                    <a:pt x="0" y="2155"/>
                    <a:pt x="0" y="1388"/>
                  </a:cubicBezTo>
                  <a:cubicBezTo>
                    <a:pt x="0" y="621"/>
                    <a:pt x="552" y="0"/>
                    <a:pt x="1242" y="0"/>
                  </a:cubicBezTo>
                  <a:cubicBezTo>
                    <a:pt x="1924" y="0"/>
                    <a:pt x="2484" y="621"/>
                    <a:pt x="2484" y="1388"/>
                  </a:cubicBezTo>
                  <a:close/>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33" name="Google Shape;917;p36">
              <a:extLst>
                <a:ext uri="{FF2B5EF4-FFF2-40B4-BE49-F238E27FC236}">
                  <a16:creationId xmlns:a16="http://schemas.microsoft.com/office/drawing/2014/main" id="{C7778B6D-E56F-09F4-AD3D-1B36FC19B498}"/>
                </a:ext>
              </a:extLst>
            </p:cNvPr>
            <p:cNvSpPr/>
            <p:nvPr/>
          </p:nvSpPr>
          <p:spPr>
            <a:xfrm>
              <a:off x="1921254" y="2896909"/>
              <a:ext cx="221248" cy="246363"/>
            </a:xfrm>
            <a:custGeom>
              <a:avLst/>
              <a:gdLst/>
              <a:ahLst/>
              <a:cxnLst/>
              <a:rect l="l" t="t" r="r" b="b"/>
              <a:pathLst>
                <a:path w="2493" h="2776" fill="none" extrusionOk="0">
                  <a:moveTo>
                    <a:pt x="2492" y="1388"/>
                  </a:moveTo>
                  <a:cubicBezTo>
                    <a:pt x="2492" y="2155"/>
                    <a:pt x="1933" y="2775"/>
                    <a:pt x="1243" y="2775"/>
                  </a:cubicBezTo>
                  <a:cubicBezTo>
                    <a:pt x="560" y="2775"/>
                    <a:pt x="1" y="2155"/>
                    <a:pt x="1" y="1388"/>
                  </a:cubicBezTo>
                  <a:cubicBezTo>
                    <a:pt x="1" y="621"/>
                    <a:pt x="560" y="0"/>
                    <a:pt x="1243" y="0"/>
                  </a:cubicBezTo>
                  <a:cubicBezTo>
                    <a:pt x="1933" y="0"/>
                    <a:pt x="2492" y="621"/>
                    <a:pt x="2492" y="1388"/>
                  </a:cubicBezTo>
                  <a:close/>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34" name="Google Shape;918;p36">
              <a:extLst>
                <a:ext uri="{FF2B5EF4-FFF2-40B4-BE49-F238E27FC236}">
                  <a16:creationId xmlns:a16="http://schemas.microsoft.com/office/drawing/2014/main" id="{11FD5B07-71AC-2DD2-DC09-FFD6513B996A}"/>
                </a:ext>
              </a:extLst>
            </p:cNvPr>
            <p:cNvSpPr/>
            <p:nvPr/>
          </p:nvSpPr>
          <p:spPr>
            <a:xfrm>
              <a:off x="1829401" y="2995508"/>
              <a:ext cx="91942" cy="89"/>
            </a:xfrm>
            <a:custGeom>
              <a:avLst/>
              <a:gdLst/>
              <a:ahLst/>
              <a:cxnLst/>
              <a:rect l="l" t="t" r="r" b="b"/>
              <a:pathLst>
                <a:path w="1036" h="1" fill="none" extrusionOk="0">
                  <a:moveTo>
                    <a:pt x="1" y="1"/>
                  </a:moveTo>
                  <a:lnTo>
                    <a:pt x="1036" y="1"/>
                  </a:ln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35" name="Google Shape;919;p36">
              <a:extLst>
                <a:ext uri="{FF2B5EF4-FFF2-40B4-BE49-F238E27FC236}">
                  <a16:creationId xmlns:a16="http://schemas.microsoft.com/office/drawing/2014/main" id="{A64D3077-4C06-D816-FBAC-36E7D39B5167}"/>
                </a:ext>
              </a:extLst>
            </p:cNvPr>
            <p:cNvSpPr/>
            <p:nvPr/>
          </p:nvSpPr>
          <p:spPr>
            <a:xfrm>
              <a:off x="1674980" y="3201047"/>
              <a:ext cx="438235" cy="168088"/>
            </a:xfrm>
            <a:custGeom>
              <a:avLst/>
              <a:gdLst/>
              <a:ahLst/>
              <a:cxnLst/>
              <a:rect l="l" t="t" r="r" b="b"/>
              <a:pathLst>
                <a:path w="4938" h="1894" fill="none" extrusionOk="0">
                  <a:moveTo>
                    <a:pt x="1" y="199"/>
                  </a:moveTo>
                  <a:cubicBezTo>
                    <a:pt x="346" y="667"/>
                    <a:pt x="775" y="1081"/>
                    <a:pt x="1296" y="1311"/>
                  </a:cubicBezTo>
                  <a:cubicBezTo>
                    <a:pt x="2584" y="1893"/>
                    <a:pt x="4125" y="1280"/>
                    <a:pt x="4892" y="61"/>
                  </a:cubicBezTo>
                  <a:lnTo>
                    <a:pt x="4938" y="0"/>
                  </a:ln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36" name="Google Shape;920;p36">
              <a:extLst>
                <a:ext uri="{FF2B5EF4-FFF2-40B4-BE49-F238E27FC236}">
                  <a16:creationId xmlns:a16="http://schemas.microsoft.com/office/drawing/2014/main" id="{2F578BFD-5551-9B66-C46A-2378BBF66F59}"/>
                </a:ext>
              </a:extLst>
            </p:cNvPr>
            <p:cNvSpPr/>
            <p:nvPr/>
          </p:nvSpPr>
          <p:spPr>
            <a:xfrm>
              <a:off x="2182527" y="2600315"/>
              <a:ext cx="43664" cy="76944"/>
            </a:xfrm>
            <a:custGeom>
              <a:avLst/>
              <a:gdLst/>
              <a:ahLst/>
              <a:cxnLst/>
              <a:rect l="l" t="t" r="r" b="b"/>
              <a:pathLst>
                <a:path w="492" h="867" fill="none" extrusionOk="0">
                  <a:moveTo>
                    <a:pt x="0" y="0"/>
                  </a:moveTo>
                  <a:cubicBezTo>
                    <a:pt x="215" y="253"/>
                    <a:pt x="384" y="552"/>
                    <a:pt x="491" y="866"/>
                  </a:cubicBezTo>
                </a:path>
              </a:pathLst>
            </a:custGeom>
            <a:solidFill>
              <a:srgbClr val="060606"/>
            </a:solidFill>
            <a:ln w="3650"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37" name="Google Shape;924;p36">
              <a:extLst>
                <a:ext uri="{FF2B5EF4-FFF2-40B4-BE49-F238E27FC236}">
                  <a16:creationId xmlns:a16="http://schemas.microsoft.com/office/drawing/2014/main" id="{81872783-2A22-F5D7-144D-E187784C3A55}"/>
                </a:ext>
              </a:extLst>
            </p:cNvPr>
            <p:cNvSpPr/>
            <p:nvPr/>
          </p:nvSpPr>
          <p:spPr>
            <a:xfrm>
              <a:off x="1117823" y="3358130"/>
              <a:ext cx="1573671" cy="1431497"/>
            </a:xfrm>
            <a:custGeom>
              <a:avLst/>
              <a:gdLst/>
              <a:ahLst/>
              <a:cxnLst/>
              <a:rect l="l" t="t" r="r" b="b"/>
              <a:pathLst>
                <a:path w="17732" h="16130" extrusionOk="0">
                  <a:moveTo>
                    <a:pt x="12243" y="1"/>
                  </a:moveTo>
                  <a:lnTo>
                    <a:pt x="8885" y="1718"/>
                  </a:lnTo>
                  <a:lnTo>
                    <a:pt x="5344" y="39"/>
                  </a:lnTo>
                  <a:lnTo>
                    <a:pt x="652" y="6356"/>
                  </a:lnTo>
                  <a:lnTo>
                    <a:pt x="0" y="16130"/>
                  </a:lnTo>
                  <a:lnTo>
                    <a:pt x="17731" y="16130"/>
                  </a:lnTo>
                  <a:lnTo>
                    <a:pt x="16927" y="6218"/>
                  </a:lnTo>
                  <a:lnTo>
                    <a:pt x="16927" y="6080"/>
                  </a:lnTo>
                  <a:lnTo>
                    <a:pt x="12243" y="1"/>
                  </a:lnTo>
                  <a:close/>
                </a:path>
              </a:pathLst>
            </a:custGeom>
            <a:solidFill>
              <a:srgbClr val="999ED6"/>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38" name="Google Shape;925;p36">
              <a:extLst>
                <a:ext uri="{FF2B5EF4-FFF2-40B4-BE49-F238E27FC236}">
                  <a16:creationId xmlns:a16="http://schemas.microsoft.com/office/drawing/2014/main" id="{B4949D24-BA95-23E4-42A8-87AFE5691042}"/>
                </a:ext>
              </a:extLst>
            </p:cNvPr>
            <p:cNvSpPr/>
            <p:nvPr/>
          </p:nvSpPr>
          <p:spPr>
            <a:xfrm>
              <a:off x="698048" y="3340469"/>
              <a:ext cx="961402" cy="1449158"/>
            </a:xfrm>
            <a:custGeom>
              <a:avLst/>
              <a:gdLst/>
              <a:ahLst/>
              <a:cxnLst/>
              <a:rect l="l" t="t" r="r" b="b"/>
              <a:pathLst>
                <a:path w="10833" h="16329" extrusionOk="0">
                  <a:moveTo>
                    <a:pt x="10832" y="1"/>
                  </a:moveTo>
                  <a:lnTo>
                    <a:pt x="10832" y="1"/>
                  </a:lnTo>
                  <a:cubicBezTo>
                    <a:pt x="10832" y="1"/>
                    <a:pt x="6593" y="836"/>
                    <a:pt x="5305" y="1710"/>
                  </a:cubicBezTo>
                  <a:cubicBezTo>
                    <a:pt x="4018" y="2576"/>
                    <a:pt x="2799" y="4148"/>
                    <a:pt x="1833" y="6854"/>
                  </a:cubicBezTo>
                  <a:cubicBezTo>
                    <a:pt x="867" y="9552"/>
                    <a:pt x="1" y="13285"/>
                    <a:pt x="453" y="14504"/>
                  </a:cubicBezTo>
                  <a:cubicBezTo>
                    <a:pt x="898" y="15731"/>
                    <a:pt x="1572" y="16329"/>
                    <a:pt x="3121" y="16329"/>
                  </a:cubicBezTo>
                  <a:lnTo>
                    <a:pt x="6003" y="16329"/>
                  </a:lnTo>
                  <a:lnTo>
                    <a:pt x="7728" y="6210"/>
                  </a:lnTo>
                  <a:lnTo>
                    <a:pt x="10832" y="1"/>
                  </a:lnTo>
                  <a:close/>
                </a:path>
              </a:pathLst>
            </a:custGeom>
            <a:solidFill>
              <a:srgbClr val="999ED6"/>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39" name="Google Shape;926;p36">
              <a:extLst>
                <a:ext uri="{FF2B5EF4-FFF2-40B4-BE49-F238E27FC236}">
                  <a16:creationId xmlns:a16="http://schemas.microsoft.com/office/drawing/2014/main" id="{DC312179-2B6C-94A8-1D09-26DCD1174211}"/>
                </a:ext>
              </a:extLst>
            </p:cNvPr>
            <p:cNvSpPr/>
            <p:nvPr/>
          </p:nvSpPr>
          <p:spPr>
            <a:xfrm>
              <a:off x="834098" y="4255456"/>
              <a:ext cx="376999" cy="82446"/>
            </a:xfrm>
            <a:custGeom>
              <a:avLst/>
              <a:gdLst/>
              <a:ahLst/>
              <a:cxnLst/>
              <a:rect l="l" t="t" r="r" b="b"/>
              <a:pathLst>
                <a:path w="4248" h="929" fill="none" extrusionOk="0">
                  <a:moveTo>
                    <a:pt x="1" y="929"/>
                  </a:moveTo>
                  <a:cubicBezTo>
                    <a:pt x="537" y="400"/>
                    <a:pt x="1281" y="124"/>
                    <a:pt x="2032" y="62"/>
                  </a:cubicBezTo>
                  <a:cubicBezTo>
                    <a:pt x="2784" y="1"/>
                    <a:pt x="3535" y="147"/>
                    <a:pt x="4248" y="384"/>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40" name="Google Shape;927;p36">
              <a:extLst>
                <a:ext uri="{FF2B5EF4-FFF2-40B4-BE49-F238E27FC236}">
                  <a16:creationId xmlns:a16="http://schemas.microsoft.com/office/drawing/2014/main" id="{41B6AA8D-F452-2333-1A10-1302CA6F1216}"/>
                </a:ext>
              </a:extLst>
            </p:cNvPr>
            <p:cNvSpPr/>
            <p:nvPr/>
          </p:nvSpPr>
          <p:spPr>
            <a:xfrm>
              <a:off x="1230710" y="3667060"/>
              <a:ext cx="146433" cy="1122567"/>
            </a:xfrm>
            <a:custGeom>
              <a:avLst/>
              <a:gdLst/>
              <a:ahLst/>
              <a:cxnLst/>
              <a:rect l="l" t="t" r="r" b="b"/>
              <a:pathLst>
                <a:path w="1650" h="12649" fill="none" extrusionOk="0">
                  <a:moveTo>
                    <a:pt x="1" y="12649"/>
                  </a:moveTo>
                  <a:lnTo>
                    <a:pt x="1626" y="3580"/>
                  </a:lnTo>
                  <a:cubicBezTo>
                    <a:pt x="1649" y="3258"/>
                    <a:pt x="1580" y="2675"/>
                    <a:pt x="1473" y="1986"/>
                  </a:cubicBezTo>
                  <a:cubicBezTo>
                    <a:pt x="1381" y="1357"/>
                    <a:pt x="1044" y="537"/>
                    <a:pt x="706" y="0"/>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41" name="Google Shape;928;p36">
              <a:extLst>
                <a:ext uri="{FF2B5EF4-FFF2-40B4-BE49-F238E27FC236}">
                  <a16:creationId xmlns:a16="http://schemas.microsoft.com/office/drawing/2014/main" id="{E9E188FC-6E7C-2F1B-ACA3-DDD7C1597479}"/>
                </a:ext>
              </a:extLst>
            </p:cNvPr>
            <p:cNvSpPr/>
            <p:nvPr/>
          </p:nvSpPr>
          <p:spPr>
            <a:xfrm>
              <a:off x="2142413" y="3340469"/>
              <a:ext cx="1074288" cy="1449158"/>
            </a:xfrm>
            <a:custGeom>
              <a:avLst/>
              <a:gdLst/>
              <a:ahLst/>
              <a:cxnLst/>
              <a:rect l="l" t="t" r="r" b="b"/>
              <a:pathLst>
                <a:path w="12105" h="16329" extrusionOk="0">
                  <a:moveTo>
                    <a:pt x="0" y="1"/>
                  </a:moveTo>
                  <a:lnTo>
                    <a:pt x="3971" y="5872"/>
                  </a:lnTo>
                  <a:lnTo>
                    <a:pt x="5841" y="15470"/>
                  </a:lnTo>
                  <a:cubicBezTo>
                    <a:pt x="5841" y="15470"/>
                    <a:pt x="7114" y="16329"/>
                    <a:pt x="8655" y="16329"/>
                  </a:cubicBezTo>
                  <a:cubicBezTo>
                    <a:pt x="10203" y="16329"/>
                    <a:pt x="11200" y="15516"/>
                    <a:pt x="11652" y="14297"/>
                  </a:cubicBezTo>
                  <a:cubicBezTo>
                    <a:pt x="12104" y="13078"/>
                    <a:pt x="11093" y="10303"/>
                    <a:pt x="9835" y="7597"/>
                  </a:cubicBezTo>
                  <a:cubicBezTo>
                    <a:pt x="8632" y="4999"/>
                    <a:pt x="6815" y="2576"/>
                    <a:pt x="5527" y="1710"/>
                  </a:cubicBezTo>
                  <a:cubicBezTo>
                    <a:pt x="4239" y="836"/>
                    <a:pt x="1" y="1"/>
                    <a:pt x="0" y="1"/>
                  </a:cubicBezTo>
                  <a:close/>
                </a:path>
              </a:pathLst>
            </a:custGeom>
            <a:solidFill>
              <a:srgbClr val="999ED6"/>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42" name="Google Shape;929;p36">
              <a:extLst>
                <a:ext uri="{FF2B5EF4-FFF2-40B4-BE49-F238E27FC236}">
                  <a16:creationId xmlns:a16="http://schemas.microsoft.com/office/drawing/2014/main" id="{4EC329E8-660C-B2BC-CD12-E04DE5DACB52}"/>
                </a:ext>
              </a:extLst>
            </p:cNvPr>
            <p:cNvSpPr/>
            <p:nvPr/>
          </p:nvSpPr>
          <p:spPr>
            <a:xfrm>
              <a:off x="2487286" y="3706464"/>
              <a:ext cx="173590" cy="1007018"/>
            </a:xfrm>
            <a:custGeom>
              <a:avLst/>
              <a:gdLst/>
              <a:ahLst/>
              <a:cxnLst/>
              <a:rect l="l" t="t" r="r" b="b"/>
              <a:pathLst>
                <a:path w="1956" h="11347" fill="none" extrusionOk="0">
                  <a:moveTo>
                    <a:pt x="1955" y="11346"/>
                  </a:moveTo>
                  <a:cubicBezTo>
                    <a:pt x="1657" y="9828"/>
                    <a:pt x="1365" y="8310"/>
                    <a:pt x="1066" y="6785"/>
                  </a:cubicBezTo>
                  <a:cubicBezTo>
                    <a:pt x="859" y="5704"/>
                    <a:pt x="645" y="4615"/>
                    <a:pt x="438" y="3527"/>
                  </a:cubicBezTo>
                  <a:cubicBezTo>
                    <a:pt x="223" y="2431"/>
                    <a:pt x="1" y="1427"/>
                    <a:pt x="476" y="346"/>
                  </a:cubicBezTo>
                  <a:cubicBezTo>
                    <a:pt x="530" y="223"/>
                    <a:pt x="583" y="116"/>
                    <a:pt x="652" y="1"/>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43" name="Google Shape;930;p36">
              <a:extLst>
                <a:ext uri="{FF2B5EF4-FFF2-40B4-BE49-F238E27FC236}">
                  <a16:creationId xmlns:a16="http://schemas.microsoft.com/office/drawing/2014/main" id="{8A6F489F-DD26-3D56-0ABF-A7F39C95114B}"/>
                </a:ext>
              </a:extLst>
            </p:cNvPr>
            <p:cNvSpPr/>
            <p:nvPr/>
          </p:nvSpPr>
          <p:spPr>
            <a:xfrm>
              <a:off x="1592001" y="3281275"/>
              <a:ext cx="612358" cy="355256"/>
            </a:xfrm>
            <a:custGeom>
              <a:avLst/>
              <a:gdLst/>
              <a:ahLst/>
              <a:cxnLst/>
              <a:rect l="l" t="t" r="r" b="b"/>
              <a:pathLst>
                <a:path w="6900" h="4003" extrusionOk="0">
                  <a:moveTo>
                    <a:pt x="805" y="1"/>
                  </a:moveTo>
                  <a:lnTo>
                    <a:pt x="1" y="905"/>
                  </a:lnTo>
                  <a:cubicBezTo>
                    <a:pt x="1" y="905"/>
                    <a:pt x="759" y="3481"/>
                    <a:pt x="2576" y="4002"/>
                  </a:cubicBezTo>
                  <a:lnTo>
                    <a:pt x="3534" y="2822"/>
                  </a:lnTo>
                  <a:lnTo>
                    <a:pt x="4631" y="3987"/>
                  </a:lnTo>
                  <a:cubicBezTo>
                    <a:pt x="5995" y="3604"/>
                    <a:pt x="6900" y="867"/>
                    <a:pt x="6900" y="867"/>
                  </a:cubicBezTo>
                  <a:lnTo>
                    <a:pt x="6041" y="8"/>
                  </a:lnTo>
                  <a:cubicBezTo>
                    <a:pt x="6041" y="8"/>
                    <a:pt x="4569" y="2047"/>
                    <a:pt x="3450" y="2047"/>
                  </a:cubicBezTo>
                  <a:cubicBezTo>
                    <a:pt x="2331" y="2047"/>
                    <a:pt x="805" y="1"/>
                    <a:pt x="805" y="1"/>
                  </a:cubicBezTo>
                  <a:close/>
                </a:path>
              </a:pathLst>
            </a:custGeom>
            <a:solidFill>
              <a:srgbClr val="6E63B4"/>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44" name="Google Shape;931;p36">
              <a:extLst>
                <a:ext uri="{FF2B5EF4-FFF2-40B4-BE49-F238E27FC236}">
                  <a16:creationId xmlns:a16="http://schemas.microsoft.com/office/drawing/2014/main" id="{8C211FAA-979A-1C55-D4A4-1D47CEA03D2B}"/>
                </a:ext>
              </a:extLst>
            </p:cNvPr>
            <p:cNvSpPr/>
            <p:nvPr/>
          </p:nvSpPr>
          <p:spPr>
            <a:xfrm>
              <a:off x="1592001" y="3358130"/>
              <a:ext cx="612358" cy="278401"/>
            </a:xfrm>
            <a:custGeom>
              <a:avLst/>
              <a:gdLst/>
              <a:ahLst/>
              <a:cxnLst/>
              <a:rect l="l" t="t" r="r" b="b"/>
              <a:pathLst>
                <a:path w="6900" h="3137" fill="none" extrusionOk="0">
                  <a:moveTo>
                    <a:pt x="1" y="39"/>
                  </a:moveTo>
                  <a:cubicBezTo>
                    <a:pt x="1" y="39"/>
                    <a:pt x="759" y="2615"/>
                    <a:pt x="2576" y="3136"/>
                  </a:cubicBezTo>
                  <a:lnTo>
                    <a:pt x="3534" y="1956"/>
                  </a:lnTo>
                  <a:lnTo>
                    <a:pt x="4631" y="3121"/>
                  </a:lnTo>
                  <a:cubicBezTo>
                    <a:pt x="5995" y="2738"/>
                    <a:pt x="6900" y="1"/>
                    <a:pt x="6900" y="1"/>
                  </a:cubicBezTo>
                </a:path>
              </a:pathLst>
            </a:custGeom>
            <a:solidFill>
              <a:srgbClr val="060606"/>
            </a:solidFill>
            <a:ln w="3650"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45" name="Google Shape;932;p36">
              <a:extLst>
                <a:ext uri="{FF2B5EF4-FFF2-40B4-BE49-F238E27FC236}">
                  <a16:creationId xmlns:a16="http://schemas.microsoft.com/office/drawing/2014/main" id="{CA2C1E10-CA56-A792-DF49-21DA021BFF42}"/>
                </a:ext>
              </a:extLst>
            </p:cNvPr>
            <p:cNvSpPr/>
            <p:nvPr/>
          </p:nvSpPr>
          <p:spPr>
            <a:xfrm>
              <a:off x="2637003" y="4285453"/>
              <a:ext cx="455186" cy="91942"/>
            </a:xfrm>
            <a:custGeom>
              <a:avLst/>
              <a:gdLst/>
              <a:ahLst/>
              <a:cxnLst/>
              <a:rect l="l" t="t" r="r" b="b"/>
              <a:pathLst>
                <a:path w="5129" h="1036" fill="none" extrusionOk="0">
                  <a:moveTo>
                    <a:pt x="0" y="721"/>
                  </a:moveTo>
                  <a:lnTo>
                    <a:pt x="636" y="506"/>
                  </a:lnTo>
                  <a:cubicBezTo>
                    <a:pt x="1073" y="353"/>
                    <a:pt x="1526" y="230"/>
                    <a:pt x="1978" y="154"/>
                  </a:cubicBezTo>
                  <a:cubicBezTo>
                    <a:pt x="3105" y="0"/>
                    <a:pt x="4247" y="315"/>
                    <a:pt x="5129" y="1035"/>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46" name="Google Shape;933;p36">
              <a:extLst>
                <a:ext uri="{FF2B5EF4-FFF2-40B4-BE49-F238E27FC236}">
                  <a16:creationId xmlns:a16="http://schemas.microsoft.com/office/drawing/2014/main" id="{429EE4E7-9D95-3072-9FFA-B42983D7E3DF}"/>
                </a:ext>
              </a:extLst>
            </p:cNvPr>
            <p:cNvSpPr/>
            <p:nvPr/>
          </p:nvSpPr>
          <p:spPr>
            <a:xfrm>
              <a:off x="2189361" y="3973150"/>
              <a:ext cx="290559" cy="41623"/>
            </a:xfrm>
            <a:custGeom>
              <a:avLst/>
              <a:gdLst/>
              <a:ahLst/>
              <a:cxnLst/>
              <a:rect l="l" t="t" r="r" b="b"/>
              <a:pathLst>
                <a:path w="3274" h="469" fill="none" extrusionOk="0">
                  <a:moveTo>
                    <a:pt x="0" y="1"/>
                  </a:moveTo>
                  <a:lnTo>
                    <a:pt x="3273" y="1"/>
                  </a:lnTo>
                  <a:lnTo>
                    <a:pt x="3273" y="468"/>
                  </a:lnTo>
                  <a:lnTo>
                    <a:pt x="0" y="468"/>
                  </a:lnTo>
                  <a:close/>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47" name="Google Shape;934;p36">
              <a:extLst>
                <a:ext uri="{FF2B5EF4-FFF2-40B4-BE49-F238E27FC236}">
                  <a16:creationId xmlns:a16="http://schemas.microsoft.com/office/drawing/2014/main" id="{7CC48B31-B87F-AE73-BAE1-9F34E9AA514E}"/>
                </a:ext>
              </a:extLst>
            </p:cNvPr>
            <p:cNvSpPr/>
            <p:nvPr/>
          </p:nvSpPr>
          <p:spPr>
            <a:xfrm>
              <a:off x="1905635" y="3531631"/>
              <a:ext cx="89" cy="1257996"/>
            </a:xfrm>
            <a:custGeom>
              <a:avLst/>
              <a:gdLst/>
              <a:ahLst/>
              <a:cxnLst/>
              <a:rect l="l" t="t" r="r" b="b"/>
              <a:pathLst>
                <a:path w="1" h="14175" fill="none" extrusionOk="0">
                  <a:moveTo>
                    <a:pt x="0" y="1"/>
                  </a:moveTo>
                  <a:lnTo>
                    <a:pt x="0" y="14175"/>
                  </a:ln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48" name="Google Shape;935;p36">
              <a:extLst>
                <a:ext uri="{FF2B5EF4-FFF2-40B4-BE49-F238E27FC236}">
                  <a16:creationId xmlns:a16="http://schemas.microsoft.com/office/drawing/2014/main" id="{8B2DD544-E051-6013-EBB9-6DFE5A8FEE7C}"/>
                </a:ext>
              </a:extLst>
            </p:cNvPr>
            <p:cNvSpPr/>
            <p:nvPr/>
          </p:nvSpPr>
          <p:spPr>
            <a:xfrm>
              <a:off x="2912475" y="4292197"/>
              <a:ext cx="191961" cy="25293"/>
            </a:xfrm>
            <a:custGeom>
              <a:avLst/>
              <a:gdLst/>
              <a:ahLst/>
              <a:cxnLst/>
              <a:rect l="l" t="t" r="r" b="b"/>
              <a:pathLst>
                <a:path w="2163" h="285" fill="none" extrusionOk="0">
                  <a:moveTo>
                    <a:pt x="1" y="78"/>
                  </a:moveTo>
                  <a:cubicBezTo>
                    <a:pt x="691" y="1"/>
                    <a:pt x="1580" y="139"/>
                    <a:pt x="2163" y="285"/>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49" name="Google Shape;936;p36">
              <a:extLst>
                <a:ext uri="{FF2B5EF4-FFF2-40B4-BE49-F238E27FC236}">
                  <a16:creationId xmlns:a16="http://schemas.microsoft.com/office/drawing/2014/main" id="{F3E10AB5-82A5-E42B-431E-71C71E838414}"/>
                </a:ext>
              </a:extLst>
            </p:cNvPr>
            <p:cNvSpPr/>
            <p:nvPr/>
          </p:nvSpPr>
          <p:spPr>
            <a:xfrm>
              <a:off x="1110990" y="4420171"/>
              <a:ext cx="497430" cy="176341"/>
            </a:xfrm>
            <a:custGeom>
              <a:avLst/>
              <a:gdLst/>
              <a:ahLst/>
              <a:cxnLst/>
              <a:rect l="l" t="t" r="r" b="b"/>
              <a:pathLst>
                <a:path w="5605" h="1987" extrusionOk="0">
                  <a:moveTo>
                    <a:pt x="2722" y="0"/>
                  </a:moveTo>
                  <a:lnTo>
                    <a:pt x="1" y="1763"/>
                  </a:lnTo>
                  <a:cubicBezTo>
                    <a:pt x="1" y="1763"/>
                    <a:pt x="1342" y="1986"/>
                    <a:pt x="1971" y="1986"/>
                  </a:cubicBezTo>
                  <a:cubicBezTo>
                    <a:pt x="2000" y="1986"/>
                    <a:pt x="2029" y="1986"/>
                    <a:pt x="2058" y="1986"/>
                  </a:cubicBezTo>
                  <a:cubicBezTo>
                    <a:pt x="2373" y="1986"/>
                    <a:pt x="2682" y="1949"/>
                    <a:pt x="2990" y="1886"/>
                  </a:cubicBezTo>
                  <a:cubicBezTo>
                    <a:pt x="3328" y="1817"/>
                    <a:pt x="3588" y="1671"/>
                    <a:pt x="3880" y="1533"/>
                  </a:cubicBezTo>
                  <a:cubicBezTo>
                    <a:pt x="4194" y="1388"/>
                    <a:pt x="4524" y="1288"/>
                    <a:pt x="4861" y="1227"/>
                  </a:cubicBezTo>
                  <a:cubicBezTo>
                    <a:pt x="5076" y="1188"/>
                    <a:pt x="5413" y="1073"/>
                    <a:pt x="5505" y="897"/>
                  </a:cubicBezTo>
                  <a:cubicBezTo>
                    <a:pt x="5605" y="705"/>
                    <a:pt x="5413" y="483"/>
                    <a:pt x="5191" y="376"/>
                  </a:cubicBezTo>
                  <a:cubicBezTo>
                    <a:pt x="4455" y="15"/>
                    <a:pt x="3443" y="376"/>
                    <a:pt x="2722" y="0"/>
                  </a:cubicBezTo>
                  <a:close/>
                </a:path>
              </a:pathLst>
            </a:custGeom>
            <a:solidFill>
              <a:srgbClr val="E6B8AF"/>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50" name="Google Shape;937;p36">
              <a:extLst>
                <a:ext uri="{FF2B5EF4-FFF2-40B4-BE49-F238E27FC236}">
                  <a16:creationId xmlns:a16="http://schemas.microsoft.com/office/drawing/2014/main" id="{42B8AE50-CD49-3669-6BC9-CEDC9FAC5847}"/>
                </a:ext>
              </a:extLst>
            </p:cNvPr>
            <p:cNvSpPr/>
            <p:nvPr/>
          </p:nvSpPr>
          <p:spPr>
            <a:xfrm>
              <a:off x="1249081" y="3928244"/>
              <a:ext cx="359339" cy="621942"/>
            </a:xfrm>
            <a:custGeom>
              <a:avLst/>
              <a:gdLst/>
              <a:ahLst/>
              <a:cxnLst/>
              <a:rect l="l" t="t" r="r" b="b"/>
              <a:pathLst>
                <a:path w="4049" h="7008" extrusionOk="0">
                  <a:moveTo>
                    <a:pt x="553" y="1"/>
                  </a:moveTo>
                  <a:lnTo>
                    <a:pt x="1" y="246"/>
                  </a:lnTo>
                  <a:lnTo>
                    <a:pt x="3497" y="7007"/>
                  </a:lnTo>
                  <a:lnTo>
                    <a:pt x="4049" y="6762"/>
                  </a:lnTo>
                  <a:lnTo>
                    <a:pt x="553" y="1"/>
                  </a:lnTo>
                  <a:close/>
                </a:path>
              </a:pathLst>
            </a:custGeom>
            <a:solidFill>
              <a:srgbClr val="F09574"/>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51" name="Google Shape;938;p36">
              <a:extLst>
                <a:ext uri="{FF2B5EF4-FFF2-40B4-BE49-F238E27FC236}">
                  <a16:creationId xmlns:a16="http://schemas.microsoft.com/office/drawing/2014/main" id="{856E5AAA-A0B2-5E35-84A1-0A585AE78DFC}"/>
                </a:ext>
              </a:extLst>
            </p:cNvPr>
            <p:cNvSpPr/>
            <p:nvPr/>
          </p:nvSpPr>
          <p:spPr>
            <a:xfrm>
              <a:off x="1236212" y="3902330"/>
              <a:ext cx="61946" cy="47835"/>
            </a:xfrm>
            <a:custGeom>
              <a:avLst/>
              <a:gdLst/>
              <a:ahLst/>
              <a:cxnLst/>
              <a:rect l="l" t="t" r="r" b="b"/>
              <a:pathLst>
                <a:path w="698" h="539" extrusionOk="0">
                  <a:moveTo>
                    <a:pt x="445" y="0"/>
                  </a:moveTo>
                  <a:cubicBezTo>
                    <a:pt x="422" y="0"/>
                    <a:pt x="398" y="6"/>
                    <a:pt x="376" y="17"/>
                  </a:cubicBezTo>
                  <a:lnTo>
                    <a:pt x="115" y="132"/>
                  </a:lnTo>
                  <a:cubicBezTo>
                    <a:pt x="39" y="162"/>
                    <a:pt x="0" y="254"/>
                    <a:pt x="39" y="331"/>
                  </a:cubicBezTo>
                  <a:lnTo>
                    <a:pt x="146" y="538"/>
                  </a:lnTo>
                  <a:lnTo>
                    <a:pt x="698" y="293"/>
                  </a:lnTo>
                  <a:lnTo>
                    <a:pt x="591" y="86"/>
                  </a:lnTo>
                  <a:cubicBezTo>
                    <a:pt x="558" y="31"/>
                    <a:pt x="502" y="0"/>
                    <a:pt x="445" y="0"/>
                  </a:cubicBezTo>
                  <a:close/>
                </a:path>
              </a:pathLst>
            </a:custGeom>
            <a:solidFill>
              <a:srgbClr val="6E63B4"/>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52" name="Google Shape;939;p36">
              <a:extLst>
                <a:ext uri="{FF2B5EF4-FFF2-40B4-BE49-F238E27FC236}">
                  <a16:creationId xmlns:a16="http://schemas.microsoft.com/office/drawing/2014/main" id="{126BF3F2-10D0-A909-7AF1-759DA17075E9}"/>
                </a:ext>
              </a:extLst>
            </p:cNvPr>
            <p:cNvSpPr/>
            <p:nvPr/>
          </p:nvSpPr>
          <p:spPr>
            <a:xfrm>
              <a:off x="1249081" y="3928244"/>
              <a:ext cx="49077" cy="21921"/>
            </a:xfrm>
            <a:custGeom>
              <a:avLst/>
              <a:gdLst/>
              <a:ahLst/>
              <a:cxnLst/>
              <a:rect l="l" t="t" r="r" b="b"/>
              <a:pathLst>
                <a:path w="553" h="247" fill="none" extrusionOk="0">
                  <a:moveTo>
                    <a:pt x="553" y="1"/>
                  </a:moveTo>
                  <a:lnTo>
                    <a:pt x="1" y="246"/>
                  </a:lnTo>
                </a:path>
              </a:pathLst>
            </a:custGeom>
            <a:solidFill>
              <a:srgbClr val="6E63B4"/>
            </a:solidFill>
            <a:ln w="3650"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53" name="Google Shape;940;p36">
              <a:extLst>
                <a:ext uri="{FF2B5EF4-FFF2-40B4-BE49-F238E27FC236}">
                  <a16:creationId xmlns:a16="http://schemas.microsoft.com/office/drawing/2014/main" id="{75D181A1-BD70-70DC-5399-32A8FDD00D45}"/>
                </a:ext>
              </a:extLst>
            </p:cNvPr>
            <p:cNvSpPr/>
            <p:nvPr/>
          </p:nvSpPr>
          <p:spPr>
            <a:xfrm>
              <a:off x="1559342" y="4528266"/>
              <a:ext cx="51829" cy="63366"/>
            </a:xfrm>
            <a:custGeom>
              <a:avLst/>
              <a:gdLst/>
              <a:ahLst/>
              <a:cxnLst/>
              <a:rect l="l" t="t" r="r" b="b"/>
              <a:pathLst>
                <a:path w="584" h="714" extrusionOk="0">
                  <a:moveTo>
                    <a:pt x="553" y="1"/>
                  </a:moveTo>
                  <a:lnTo>
                    <a:pt x="1" y="246"/>
                  </a:lnTo>
                  <a:lnTo>
                    <a:pt x="583" y="714"/>
                  </a:lnTo>
                  <a:lnTo>
                    <a:pt x="553" y="1"/>
                  </a:lnTo>
                  <a:close/>
                </a:path>
              </a:pathLst>
            </a:custGeom>
            <a:solidFill>
              <a:srgbClr val="6E63B4"/>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54" name="Google Shape;941;p36">
              <a:extLst>
                <a:ext uri="{FF2B5EF4-FFF2-40B4-BE49-F238E27FC236}">
                  <a16:creationId xmlns:a16="http://schemas.microsoft.com/office/drawing/2014/main" id="{090ECDE6-A2D1-8C2D-A96E-469D37804F50}"/>
                </a:ext>
              </a:extLst>
            </p:cNvPr>
            <p:cNvSpPr/>
            <p:nvPr/>
          </p:nvSpPr>
          <p:spPr>
            <a:xfrm>
              <a:off x="1587919" y="4563676"/>
              <a:ext cx="23252" cy="27955"/>
            </a:xfrm>
            <a:custGeom>
              <a:avLst/>
              <a:gdLst/>
              <a:ahLst/>
              <a:cxnLst/>
              <a:rect l="l" t="t" r="r" b="b"/>
              <a:pathLst>
                <a:path w="262" h="315" extrusionOk="0">
                  <a:moveTo>
                    <a:pt x="246" y="1"/>
                  </a:moveTo>
                  <a:lnTo>
                    <a:pt x="1" y="108"/>
                  </a:lnTo>
                  <a:lnTo>
                    <a:pt x="261" y="315"/>
                  </a:lnTo>
                  <a:lnTo>
                    <a:pt x="246" y="1"/>
                  </a:lnTo>
                  <a:close/>
                </a:path>
              </a:pathLst>
            </a:custGeom>
            <a:solidFill>
              <a:srgbClr val="060606"/>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55" name="Google Shape;942;p36">
              <a:extLst>
                <a:ext uri="{FF2B5EF4-FFF2-40B4-BE49-F238E27FC236}">
                  <a16:creationId xmlns:a16="http://schemas.microsoft.com/office/drawing/2014/main" id="{4D59153D-8DA4-2C31-646C-26B0DDEE86FF}"/>
                </a:ext>
              </a:extLst>
            </p:cNvPr>
            <p:cNvSpPr/>
            <p:nvPr/>
          </p:nvSpPr>
          <p:spPr>
            <a:xfrm>
              <a:off x="1054546" y="4211881"/>
              <a:ext cx="515090" cy="244411"/>
            </a:xfrm>
            <a:custGeom>
              <a:avLst/>
              <a:gdLst/>
              <a:ahLst/>
              <a:cxnLst/>
              <a:rect l="l" t="t" r="r" b="b"/>
              <a:pathLst>
                <a:path w="5804" h="2754" extrusionOk="0">
                  <a:moveTo>
                    <a:pt x="2036" y="1"/>
                  </a:moveTo>
                  <a:cubicBezTo>
                    <a:pt x="2009" y="1"/>
                    <a:pt x="1982" y="1"/>
                    <a:pt x="1955" y="1"/>
                  </a:cubicBezTo>
                  <a:cubicBezTo>
                    <a:pt x="1626" y="17"/>
                    <a:pt x="1219" y="109"/>
                    <a:pt x="959" y="308"/>
                  </a:cubicBezTo>
                  <a:cubicBezTo>
                    <a:pt x="637" y="553"/>
                    <a:pt x="315" y="814"/>
                    <a:pt x="1" y="1082"/>
                  </a:cubicBezTo>
                  <a:lnTo>
                    <a:pt x="1909" y="1741"/>
                  </a:lnTo>
                  <a:cubicBezTo>
                    <a:pt x="2094" y="1692"/>
                    <a:pt x="2285" y="1666"/>
                    <a:pt x="2475" y="1666"/>
                  </a:cubicBezTo>
                  <a:cubicBezTo>
                    <a:pt x="2781" y="1666"/>
                    <a:pt x="3087" y="1732"/>
                    <a:pt x="3366" y="1864"/>
                  </a:cubicBezTo>
                  <a:cubicBezTo>
                    <a:pt x="3504" y="1933"/>
                    <a:pt x="3626" y="2017"/>
                    <a:pt x="3749" y="2102"/>
                  </a:cubicBezTo>
                  <a:cubicBezTo>
                    <a:pt x="4168" y="2390"/>
                    <a:pt x="4545" y="2753"/>
                    <a:pt x="5071" y="2753"/>
                  </a:cubicBezTo>
                  <a:cubicBezTo>
                    <a:pt x="5132" y="2753"/>
                    <a:pt x="5194" y="2748"/>
                    <a:pt x="5259" y="2738"/>
                  </a:cubicBezTo>
                  <a:cubicBezTo>
                    <a:pt x="5420" y="2700"/>
                    <a:pt x="5558" y="2615"/>
                    <a:pt x="5666" y="2493"/>
                  </a:cubicBezTo>
                  <a:cubicBezTo>
                    <a:pt x="5804" y="2309"/>
                    <a:pt x="5635" y="2094"/>
                    <a:pt x="5505" y="1994"/>
                  </a:cubicBezTo>
                  <a:cubicBezTo>
                    <a:pt x="5259" y="1780"/>
                    <a:pt x="5075" y="1397"/>
                    <a:pt x="4899" y="1182"/>
                  </a:cubicBezTo>
                  <a:cubicBezTo>
                    <a:pt x="4592" y="799"/>
                    <a:pt x="4385" y="592"/>
                    <a:pt x="3895" y="431"/>
                  </a:cubicBezTo>
                  <a:cubicBezTo>
                    <a:pt x="3619" y="339"/>
                    <a:pt x="3366" y="208"/>
                    <a:pt x="3082" y="147"/>
                  </a:cubicBezTo>
                  <a:cubicBezTo>
                    <a:pt x="2740" y="47"/>
                    <a:pt x="2385" y="1"/>
                    <a:pt x="2036" y="1"/>
                  </a:cubicBezTo>
                  <a:close/>
                </a:path>
              </a:pathLst>
            </a:custGeom>
            <a:solidFill>
              <a:srgbClr val="E6B8AF"/>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56" name="Google Shape;943;p36">
              <a:extLst>
                <a:ext uri="{FF2B5EF4-FFF2-40B4-BE49-F238E27FC236}">
                  <a16:creationId xmlns:a16="http://schemas.microsoft.com/office/drawing/2014/main" id="{AB23A4BF-45B1-6A0B-122C-919FC6A7D31E}"/>
                </a:ext>
              </a:extLst>
            </p:cNvPr>
            <p:cNvSpPr/>
            <p:nvPr/>
          </p:nvSpPr>
          <p:spPr>
            <a:xfrm>
              <a:off x="905539" y="4224927"/>
              <a:ext cx="549791" cy="429982"/>
            </a:xfrm>
            <a:custGeom>
              <a:avLst/>
              <a:gdLst/>
              <a:ahLst/>
              <a:cxnLst/>
              <a:rect l="l" t="t" r="r" b="b"/>
              <a:pathLst>
                <a:path w="6195" h="4845" extrusionOk="0">
                  <a:moveTo>
                    <a:pt x="3458" y="0"/>
                  </a:moveTo>
                  <a:cubicBezTo>
                    <a:pt x="3269" y="0"/>
                    <a:pt x="3069" y="42"/>
                    <a:pt x="2852" y="138"/>
                  </a:cubicBezTo>
                  <a:cubicBezTo>
                    <a:pt x="2385" y="345"/>
                    <a:pt x="1273" y="1265"/>
                    <a:pt x="875" y="1564"/>
                  </a:cubicBezTo>
                  <a:cubicBezTo>
                    <a:pt x="438" y="1893"/>
                    <a:pt x="70" y="2361"/>
                    <a:pt x="47" y="2882"/>
                  </a:cubicBezTo>
                  <a:cubicBezTo>
                    <a:pt x="1" y="3772"/>
                    <a:pt x="821" y="4845"/>
                    <a:pt x="1841" y="4845"/>
                  </a:cubicBezTo>
                  <a:lnTo>
                    <a:pt x="4340" y="4845"/>
                  </a:lnTo>
                  <a:cubicBezTo>
                    <a:pt x="4554" y="4829"/>
                    <a:pt x="4754" y="4760"/>
                    <a:pt x="4938" y="4653"/>
                  </a:cubicBezTo>
                  <a:cubicBezTo>
                    <a:pt x="5206" y="4408"/>
                    <a:pt x="5206" y="4247"/>
                    <a:pt x="5137" y="4155"/>
                  </a:cubicBezTo>
                  <a:cubicBezTo>
                    <a:pt x="5405" y="4140"/>
                    <a:pt x="5643" y="3986"/>
                    <a:pt x="5765" y="3756"/>
                  </a:cubicBezTo>
                  <a:cubicBezTo>
                    <a:pt x="5888" y="3557"/>
                    <a:pt x="5850" y="3296"/>
                    <a:pt x="5666" y="3151"/>
                  </a:cubicBezTo>
                  <a:cubicBezTo>
                    <a:pt x="5980" y="3151"/>
                    <a:pt x="6195" y="2752"/>
                    <a:pt x="6141" y="2415"/>
                  </a:cubicBezTo>
                  <a:cubicBezTo>
                    <a:pt x="6095" y="2070"/>
                    <a:pt x="5865" y="1794"/>
                    <a:pt x="5635" y="1564"/>
                  </a:cubicBezTo>
                  <a:cubicBezTo>
                    <a:pt x="4919" y="867"/>
                    <a:pt x="4311" y="0"/>
                    <a:pt x="3458" y="0"/>
                  </a:cubicBezTo>
                  <a:close/>
                </a:path>
              </a:pathLst>
            </a:custGeom>
            <a:solidFill>
              <a:srgbClr val="E6B8AF"/>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57" name="Google Shape;944;p36">
              <a:extLst>
                <a:ext uri="{FF2B5EF4-FFF2-40B4-BE49-F238E27FC236}">
                  <a16:creationId xmlns:a16="http://schemas.microsoft.com/office/drawing/2014/main" id="{2D8A8AD1-796D-0060-469C-8BD28B12382C}"/>
                </a:ext>
              </a:extLst>
            </p:cNvPr>
            <p:cNvSpPr/>
            <p:nvPr/>
          </p:nvSpPr>
          <p:spPr>
            <a:xfrm>
              <a:off x="1238254" y="4550098"/>
              <a:ext cx="123892" cy="45616"/>
            </a:xfrm>
            <a:custGeom>
              <a:avLst/>
              <a:gdLst/>
              <a:ahLst/>
              <a:cxnLst/>
              <a:rect l="l" t="t" r="r" b="b"/>
              <a:pathLst>
                <a:path w="1396" h="514" fill="none" extrusionOk="0">
                  <a:moveTo>
                    <a:pt x="1395" y="514"/>
                  </a:moveTo>
                  <a:cubicBezTo>
                    <a:pt x="1319" y="445"/>
                    <a:pt x="1242" y="384"/>
                    <a:pt x="1166" y="330"/>
                  </a:cubicBezTo>
                  <a:cubicBezTo>
                    <a:pt x="1097" y="284"/>
                    <a:pt x="1028" y="246"/>
                    <a:pt x="959" y="207"/>
                  </a:cubicBezTo>
                  <a:cubicBezTo>
                    <a:pt x="667" y="69"/>
                    <a:pt x="330" y="31"/>
                    <a:pt x="0" y="0"/>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58" name="Google Shape;945;p36">
              <a:extLst>
                <a:ext uri="{FF2B5EF4-FFF2-40B4-BE49-F238E27FC236}">
                  <a16:creationId xmlns:a16="http://schemas.microsoft.com/office/drawing/2014/main" id="{79FDD089-F734-E7E9-4358-692B54C17398}"/>
                </a:ext>
              </a:extLst>
            </p:cNvPr>
            <p:cNvSpPr/>
            <p:nvPr/>
          </p:nvSpPr>
          <p:spPr>
            <a:xfrm>
              <a:off x="1244998" y="4443246"/>
              <a:ext cx="169508" cy="64076"/>
            </a:xfrm>
            <a:custGeom>
              <a:avLst/>
              <a:gdLst/>
              <a:ahLst/>
              <a:cxnLst/>
              <a:rect l="l" t="t" r="r" b="b"/>
              <a:pathLst>
                <a:path w="1910" h="722" fill="none" extrusionOk="0">
                  <a:moveTo>
                    <a:pt x="1910" y="721"/>
                  </a:moveTo>
                  <a:cubicBezTo>
                    <a:pt x="1818" y="660"/>
                    <a:pt x="1733" y="591"/>
                    <a:pt x="1657" y="522"/>
                  </a:cubicBezTo>
                  <a:cubicBezTo>
                    <a:pt x="1503" y="407"/>
                    <a:pt x="1335" y="315"/>
                    <a:pt x="1159" y="254"/>
                  </a:cubicBezTo>
                  <a:lnTo>
                    <a:pt x="752" y="131"/>
                  </a:lnTo>
                  <a:cubicBezTo>
                    <a:pt x="515" y="39"/>
                    <a:pt x="262" y="1"/>
                    <a:pt x="1" y="1"/>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59" name="Google Shape;946;p36">
              <a:extLst>
                <a:ext uri="{FF2B5EF4-FFF2-40B4-BE49-F238E27FC236}">
                  <a16:creationId xmlns:a16="http://schemas.microsoft.com/office/drawing/2014/main" id="{4C1EBE98-60EF-C751-B247-352FB67C97CC}"/>
                </a:ext>
              </a:extLst>
            </p:cNvPr>
            <p:cNvSpPr/>
            <p:nvPr/>
          </p:nvSpPr>
          <p:spPr>
            <a:xfrm>
              <a:off x="1249081" y="4307906"/>
              <a:ext cx="203587" cy="142972"/>
            </a:xfrm>
            <a:custGeom>
              <a:avLst/>
              <a:gdLst/>
              <a:ahLst/>
              <a:cxnLst/>
              <a:rect l="l" t="t" r="r" b="b"/>
              <a:pathLst>
                <a:path w="2294" h="1611" fill="none" extrusionOk="0">
                  <a:moveTo>
                    <a:pt x="1" y="0"/>
                  </a:moveTo>
                  <a:cubicBezTo>
                    <a:pt x="292" y="8"/>
                    <a:pt x="576" y="62"/>
                    <a:pt x="852" y="154"/>
                  </a:cubicBezTo>
                  <a:cubicBezTo>
                    <a:pt x="998" y="215"/>
                    <a:pt x="1136" y="299"/>
                    <a:pt x="1266" y="391"/>
                  </a:cubicBezTo>
                  <a:cubicBezTo>
                    <a:pt x="1480" y="537"/>
                    <a:pt x="1680" y="698"/>
                    <a:pt x="1864" y="874"/>
                  </a:cubicBezTo>
                  <a:cubicBezTo>
                    <a:pt x="2025" y="1035"/>
                    <a:pt x="2201" y="1158"/>
                    <a:pt x="2255" y="1380"/>
                  </a:cubicBezTo>
                  <a:cubicBezTo>
                    <a:pt x="2278" y="1457"/>
                    <a:pt x="2285" y="1533"/>
                    <a:pt x="2293" y="1610"/>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60" name="Google Shape;947;p36">
              <a:extLst>
                <a:ext uri="{FF2B5EF4-FFF2-40B4-BE49-F238E27FC236}">
                  <a16:creationId xmlns:a16="http://schemas.microsoft.com/office/drawing/2014/main" id="{06A66E46-C965-BD31-753A-4BFFBEBEC9C3}"/>
                </a:ext>
              </a:extLst>
            </p:cNvPr>
            <p:cNvSpPr/>
            <p:nvPr/>
          </p:nvSpPr>
          <p:spPr>
            <a:xfrm>
              <a:off x="1476363" y="4365680"/>
              <a:ext cx="76944" cy="57242"/>
            </a:xfrm>
            <a:custGeom>
              <a:avLst/>
              <a:gdLst/>
              <a:ahLst/>
              <a:cxnLst/>
              <a:rect l="l" t="t" r="r" b="b"/>
              <a:pathLst>
                <a:path w="867" h="645" fill="none" extrusionOk="0">
                  <a:moveTo>
                    <a:pt x="522" y="1"/>
                  </a:moveTo>
                  <a:lnTo>
                    <a:pt x="192" y="123"/>
                  </a:lnTo>
                  <a:cubicBezTo>
                    <a:pt x="138" y="131"/>
                    <a:pt x="85" y="162"/>
                    <a:pt x="46" y="200"/>
                  </a:cubicBezTo>
                  <a:cubicBezTo>
                    <a:pt x="16" y="246"/>
                    <a:pt x="0" y="300"/>
                    <a:pt x="8" y="353"/>
                  </a:cubicBezTo>
                  <a:cubicBezTo>
                    <a:pt x="16" y="507"/>
                    <a:pt x="138" y="629"/>
                    <a:pt x="292" y="645"/>
                  </a:cubicBezTo>
                  <a:cubicBezTo>
                    <a:pt x="338" y="645"/>
                    <a:pt x="384" y="637"/>
                    <a:pt x="430" y="622"/>
                  </a:cubicBezTo>
                  <a:cubicBezTo>
                    <a:pt x="591" y="583"/>
                    <a:pt x="736" y="507"/>
                    <a:pt x="867" y="407"/>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61" name="Google Shape;948;p36">
              <a:extLst>
                <a:ext uri="{FF2B5EF4-FFF2-40B4-BE49-F238E27FC236}">
                  <a16:creationId xmlns:a16="http://schemas.microsoft.com/office/drawing/2014/main" id="{4278CF06-BC18-C596-939B-1DA5B0D6737A}"/>
                </a:ext>
              </a:extLst>
            </p:cNvPr>
            <p:cNvSpPr/>
            <p:nvPr/>
          </p:nvSpPr>
          <p:spPr>
            <a:xfrm>
              <a:off x="958610" y="4542554"/>
              <a:ext cx="53160" cy="98066"/>
            </a:xfrm>
            <a:custGeom>
              <a:avLst/>
              <a:gdLst/>
              <a:ahLst/>
              <a:cxnLst/>
              <a:rect l="l" t="t" r="r" b="b"/>
              <a:pathLst>
                <a:path w="599" h="1105" fill="none" extrusionOk="0">
                  <a:moveTo>
                    <a:pt x="599" y="1105"/>
                  </a:moveTo>
                  <a:cubicBezTo>
                    <a:pt x="223" y="867"/>
                    <a:pt x="1" y="446"/>
                    <a:pt x="8" y="1"/>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62" name="Google Shape;949;p36">
              <a:extLst>
                <a:ext uri="{FF2B5EF4-FFF2-40B4-BE49-F238E27FC236}">
                  <a16:creationId xmlns:a16="http://schemas.microsoft.com/office/drawing/2014/main" id="{41A6155D-202E-E479-483D-9141E891C02D}"/>
                </a:ext>
              </a:extLst>
            </p:cNvPr>
            <p:cNvSpPr/>
            <p:nvPr/>
          </p:nvSpPr>
          <p:spPr>
            <a:xfrm>
              <a:off x="975650" y="4264331"/>
              <a:ext cx="128684" cy="136139"/>
            </a:xfrm>
            <a:custGeom>
              <a:avLst/>
              <a:gdLst/>
              <a:ahLst/>
              <a:cxnLst/>
              <a:rect l="l" t="t" r="r" b="b"/>
              <a:pathLst>
                <a:path w="1450" h="1534" fill="none" extrusionOk="0">
                  <a:moveTo>
                    <a:pt x="0" y="1534"/>
                  </a:moveTo>
                  <a:cubicBezTo>
                    <a:pt x="422" y="974"/>
                    <a:pt x="913" y="461"/>
                    <a:pt x="1449" y="1"/>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63" name="Google Shape;950;p36">
              <a:extLst>
                <a:ext uri="{FF2B5EF4-FFF2-40B4-BE49-F238E27FC236}">
                  <a16:creationId xmlns:a16="http://schemas.microsoft.com/office/drawing/2014/main" id="{B9588C14-D935-C83A-AD47-F2731967BDA5}"/>
                </a:ext>
              </a:extLst>
            </p:cNvPr>
            <p:cNvSpPr/>
            <p:nvPr/>
          </p:nvSpPr>
          <p:spPr>
            <a:xfrm>
              <a:off x="895333" y="4591631"/>
              <a:ext cx="2077845" cy="176253"/>
            </a:xfrm>
            <a:custGeom>
              <a:avLst/>
              <a:gdLst/>
              <a:ahLst/>
              <a:cxnLst/>
              <a:rect l="l" t="t" r="r" b="b"/>
              <a:pathLst>
                <a:path w="23413" h="1986" extrusionOk="0">
                  <a:moveTo>
                    <a:pt x="8435" y="0"/>
                  </a:moveTo>
                  <a:cubicBezTo>
                    <a:pt x="6418" y="0"/>
                    <a:pt x="1" y="851"/>
                    <a:pt x="1" y="851"/>
                  </a:cubicBezTo>
                  <a:lnTo>
                    <a:pt x="1" y="1985"/>
                  </a:lnTo>
                  <a:lnTo>
                    <a:pt x="23412" y="1985"/>
                  </a:lnTo>
                  <a:lnTo>
                    <a:pt x="23412" y="851"/>
                  </a:lnTo>
                  <a:cubicBezTo>
                    <a:pt x="23412" y="851"/>
                    <a:pt x="16988" y="0"/>
                    <a:pt x="14970" y="0"/>
                  </a:cubicBezTo>
                  <a:cubicBezTo>
                    <a:pt x="14863" y="0"/>
                    <a:pt x="14769" y="3"/>
                    <a:pt x="14688" y="8"/>
                  </a:cubicBezTo>
                  <a:cubicBezTo>
                    <a:pt x="12174" y="153"/>
                    <a:pt x="11699" y="1479"/>
                    <a:pt x="11699" y="1479"/>
                  </a:cubicBezTo>
                  <a:cubicBezTo>
                    <a:pt x="11699" y="1479"/>
                    <a:pt x="11231" y="153"/>
                    <a:pt x="8717" y="8"/>
                  </a:cubicBezTo>
                  <a:cubicBezTo>
                    <a:pt x="8636" y="3"/>
                    <a:pt x="8542" y="0"/>
                    <a:pt x="8435" y="0"/>
                  </a:cubicBezTo>
                  <a:close/>
                </a:path>
              </a:pathLst>
            </a:custGeom>
            <a:solidFill>
              <a:srgbClr val="FFFFFF"/>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64" name="Google Shape;951;p36">
              <a:extLst>
                <a:ext uri="{FF2B5EF4-FFF2-40B4-BE49-F238E27FC236}">
                  <a16:creationId xmlns:a16="http://schemas.microsoft.com/office/drawing/2014/main" id="{F5C1DB0E-5659-63B9-4770-9C9FF5A6B481}"/>
                </a:ext>
              </a:extLst>
            </p:cNvPr>
            <p:cNvSpPr/>
            <p:nvPr/>
          </p:nvSpPr>
          <p:spPr>
            <a:xfrm>
              <a:off x="895333" y="4637159"/>
              <a:ext cx="2077845" cy="91232"/>
            </a:xfrm>
            <a:custGeom>
              <a:avLst/>
              <a:gdLst/>
              <a:ahLst/>
              <a:cxnLst/>
              <a:rect l="l" t="t" r="r" b="b"/>
              <a:pathLst>
                <a:path w="23413" h="1028" fill="none" extrusionOk="0">
                  <a:moveTo>
                    <a:pt x="23412" y="621"/>
                  </a:moveTo>
                  <a:cubicBezTo>
                    <a:pt x="23412" y="621"/>
                    <a:pt x="16291" y="0"/>
                    <a:pt x="14688" y="62"/>
                  </a:cubicBezTo>
                  <a:cubicBezTo>
                    <a:pt x="12174" y="161"/>
                    <a:pt x="11706" y="1028"/>
                    <a:pt x="11706" y="1028"/>
                  </a:cubicBezTo>
                  <a:cubicBezTo>
                    <a:pt x="11706" y="1028"/>
                    <a:pt x="11239" y="161"/>
                    <a:pt x="8724" y="62"/>
                  </a:cubicBezTo>
                  <a:cubicBezTo>
                    <a:pt x="7115" y="0"/>
                    <a:pt x="1" y="621"/>
                    <a:pt x="1" y="621"/>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65" name="Google Shape;952;p36">
              <a:extLst>
                <a:ext uri="{FF2B5EF4-FFF2-40B4-BE49-F238E27FC236}">
                  <a16:creationId xmlns:a16="http://schemas.microsoft.com/office/drawing/2014/main" id="{8940BB3E-551D-F6C3-E2C9-028258F12299}"/>
                </a:ext>
              </a:extLst>
            </p:cNvPr>
            <p:cNvSpPr/>
            <p:nvPr/>
          </p:nvSpPr>
          <p:spPr>
            <a:xfrm>
              <a:off x="895333" y="4681355"/>
              <a:ext cx="2077845" cy="61325"/>
            </a:xfrm>
            <a:custGeom>
              <a:avLst/>
              <a:gdLst/>
              <a:ahLst/>
              <a:cxnLst/>
              <a:rect l="l" t="t" r="r" b="b"/>
              <a:pathLst>
                <a:path w="23413" h="691" fill="none" extrusionOk="0">
                  <a:moveTo>
                    <a:pt x="23412" y="338"/>
                  </a:moveTo>
                  <a:cubicBezTo>
                    <a:pt x="23412" y="338"/>
                    <a:pt x="16291" y="1"/>
                    <a:pt x="14688" y="31"/>
                  </a:cubicBezTo>
                  <a:cubicBezTo>
                    <a:pt x="12174" y="85"/>
                    <a:pt x="11706" y="691"/>
                    <a:pt x="11706" y="691"/>
                  </a:cubicBezTo>
                  <a:cubicBezTo>
                    <a:pt x="11706" y="691"/>
                    <a:pt x="11239" y="85"/>
                    <a:pt x="8724" y="31"/>
                  </a:cubicBezTo>
                  <a:cubicBezTo>
                    <a:pt x="7115" y="1"/>
                    <a:pt x="1" y="338"/>
                    <a:pt x="1" y="338"/>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66" name="Google Shape;953;p36">
              <a:extLst>
                <a:ext uri="{FF2B5EF4-FFF2-40B4-BE49-F238E27FC236}">
                  <a16:creationId xmlns:a16="http://schemas.microsoft.com/office/drawing/2014/main" id="{71CCD15F-854B-C75A-9361-7E701D9269AE}"/>
                </a:ext>
              </a:extLst>
            </p:cNvPr>
            <p:cNvSpPr/>
            <p:nvPr/>
          </p:nvSpPr>
          <p:spPr>
            <a:xfrm>
              <a:off x="2236929" y="4275158"/>
              <a:ext cx="740953" cy="377798"/>
            </a:xfrm>
            <a:custGeom>
              <a:avLst/>
              <a:gdLst/>
              <a:ahLst/>
              <a:cxnLst/>
              <a:rect l="l" t="t" r="r" b="b"/>
              <a:pathLst>
                <a:path w="8349" h="4257" extrusionOk="0">
                  <a:moveTo>
                    <a:pt x="3820" y="0"/>
                  </a:moveTo>
                  <a:cubicBezTo>
                    <a:pt x="3551" y="0"/>
                    <a:pt x="3283" y="21"/>
                    <a:pt x="3021" y="63"/>
                  </a:cubicBezTo>
                  <a:cubicBezTo>
                    <a:pt x="2323" y="193"/>
                    <a:pt x="1802" y="676"/>
                    <a:pt x="1411" y="1266"/>
                  </a:cubicBezTo>
                  <a:cubicBezTo>
                    <a:pt x="1013" y="1879"/>
                    <a:pt x="783" y="2646"/>
                    <a:pt x="292" y="3183"/>
                  </a:cubicBezTo>
                  <a:cubicBezTo>
                    <a:pt x="162" y="3328"/>
                    <a:pt x="1" y="3459"/>
                    <a:pt x="31" y="3673"/>
                  </a:cubicBezTo>
                  <a:cubicBezTo>
                    <a:pt x="54" y="3811"/>
                    <a:pt x="139" y="3934"/>
                    <a:pt x="269" y="3987"/>
                  </a:cubicBezTo>
                  <a:cubicBezTo>
                    <a:pt x="384" y="4041"/>
                    <a:pt x="501" y="4065"/>
                    <a:pt x="618" y="4065"/>
                  </a:cubicBezTo>
                  <a:cubicBezTo>
                    <a:pt x="967" y="4065"/>
                    <a:pt x="1308" y="3850"/>
                    <a:pt x="1549" y="3574"/>
                  </a:cubicBezTo>
                  <a:cubicBezTo>
                    <a:pt x="1647" y="3463"/>
                    <a:pt x="1733" y="3344"/>
                    <a:pt x="1813" y="3220"/>
                  </a:cubicBezTo>
                  <a:lnTo>
                    <a:pt x="1813" y="3220"/>
                  </a:lnTo>
                  <a:cubicBezTo>
                    <a:pt x="1821" y="3407"/>
                    <a:pt x="1869" y="3578"/>
                    <a:pt x="1978" y="3712"/>
                  </a:cubicBezTo>
                  <a:cubicBezTo>
                    <a:pt x="2057" y="3810"/>
                    <a:pt x="2197" y="3855"/>
                    <a:pt x="2342" y="3855"/>
                  </a:cubicBezTo>
                  <a:cubicBezTo>
                    <a:pt x="2537" y="3855"/>
                    <a:pt x="2742" y="3775"/>
                    <a:pt x="2829" y="3635"/>
                  </a:cubicBezTo>
                  <a:cubicBezTo>
                    <a:pt x="2868" y="3903"/>
                    <a:pt x="3082" y="4110"/>
                    <a:pt x="3351" y="4141"/>
                  </a:cubicBezTo>
                  <a:cubicBezTo>
                    <a:pt x="3371" y="4142"/>
                    <a:pt x="3391" y="4142"/>
                    <a:pt x="3412" y="4142"/>
                  </a:cubicBezTo>
                  <a:cubicBezTo>
                    <a:pt x="3674" y="4142"/>
                    <a:pt x="3926" y="4051"/>
                    <a:pt x="4133" y="3880"/>
                  </a:cubicBezTo>
                  <a:cubicBezTo>
                    <a:pt x="4263" y="4095"/>
                    <a:pt x="4516" y="4095"/>
                    <a:pt x="4746" y="4141"/>
                  </a:cubicBezTo>
                  <a:cubicBezTo>
                    <a:pt x="4788" y="4149"/>
                    <a:pt x="4831" y="4152"/>
                    <a:pt x="4875" y="4152"/>
                  </a:cubicBezTo>
                  <a:cubicBezTo>
                    <a:pt x="5207" y="4152"/>
                    <a:pt x="5566" y="3949"/>
                    <a:pt x="5566" y="3949"/>
                  </a:cubicBezTo>
                  <a:cubicBezTo>
                    <a:pt x="5796" y="4072"/>
                    <a:pt x="6034" y="4171"/>
                    <a:pt x="6287" y="4240"/>
                  </a:cubicBezTo>
                  <a:cubicBezTo>
                    <a:pt x="6322" y="4251"/>
                    <a:pt x="6360" y="4256"/>
                    <a:pt x="6399" y="4256"/>
                  </a:cubicBezTo>
                  <a:cubicBezTo>
                    <a:pt x="6749" y="4256"/>
                    <a:pt x="7212" y="3869"/>
                    <a:pt x="7260" y="3842"/>
                  </a:cubicBezTo>
                  <a:cubicBezTo>
                    <a:pt x="7314" y="3819"/>
                    <a:pt x="7666" y="3827"/>
                    <a:pt x="7866" y="3758"/>
                  </a:cubicBezTo>
                  <a:cubicBezTo>
                    <a:pt x="8349" y="3236"/>
                    <a:pt x="8295" y="2914"/>
                    <a:pt x="8211" y="2523"/>
                  </a:cubicBezTo>
                  <a:cubicBezTo>
                    <a:pt x="8126" y="2132"/>
                    <a:pt x="7958" y="1764"/>
                    <a:pt x="7735" y="1435"/>
                  </a:cubicBezTo>
                  <a:cubicBezTo>
                    <a:pt x="7536" y="1113"/>
                    <a:pt x="7283" y="845"/>
                    <a:pt x="6977" y="630"/>
                  </a:cubicBezTo>
                  <a:cubicBezTo>
                    <a:pt x="6632" y="408"/>
                    <a:pt x="6279" y="423"/>
                    <a:pt x="5911" y="308"/>
                  </a:cubicBezTo>
                  <a:cubicBezTo>
                    <a:pt x="5497" y="193"/>
                    <a:pt x="5083" y="116"/>
                    <a:pt x="4654" y="70"/>
                  </a:cubicBezTo>
                  <a:cubicBezTo>
                    <a:pt x="4380" y="23"/>
                    <a:pt x="4100" y="0"/>
                    <a:pt x="3820" y="0"/>
                  </a:cubicBezTo>
                  <a:close/>
                </a:path>
              </a:pathLst>
            </a:custGeom>
            <a:solidFill>
              <a:srgbClr val="E6B8AF"/>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67" name="Google Shape;954;p36">
              <a:extLst>
                <a:ext uri="{FF2B5EF4-FFF2-40B4-BE49-F238E27FC236}">
                  <a16:creationId xmlns:a16="http://schemas.microsoft.com/office/drawing/2014/main" id="{B5D0FF00-D941-8ECE-C68B-C54F9353747C}"/>
                </a:ext>
              </a:extLst>
            </p:cNvPr>
            <p:cNvSpPr/>
            <p:nvPr/>
          </p:nvSpPr>
          <p:spPr>
            <a:xfrm>
              <a:off x="2484624" y="4439163"/>
              <a:ext cx="112976" cy="170218"/>
            </a:xfrm>
            <a:custGeom>
              <a:avLst/>
              <a:gdLst/>
              <a:ahLst/>
              <a:cxnLst/>
              <a:rect l="l" t="t" r="r" b="b"/>
              <a:pathLst>
                <a:path w="1273" h="1918" fill="none" extrusionOk="0">
                  <a:moveTo>
                    <a:pt x="0" y="1917"/>
                  </a:moveTo>
                  <a:cubicBezTo>
                    <a:pt x="222" y="1166"/>
                    <a:pt x="667" y="499"/>
                    <a:pt x="1273" y="1"/>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68" name="Google Shape;955;p36">
              <a:extLst>
                <a:ext uri="{FF2B5EF4-FFF2-40B4-BE49-F238E27FC236}">
                  <a16:creationId xmlns:a16="http://schemas.microsoft.com/office/drawing/2014/main" id="{267BA368-EA71-A119-2D3C-1E3A5D1B685C}"/>
                </a:ext>
              </a:extLst>
            </p:cNvPr>
            <p:cNvSpPr/>
            <p:nvPr/>
          </p:nvSpPr>
          <p:spPr>
            <a:xfrm>
              <a:off x="2603634" y="4519480"/>
              <a:ext cx="76323" cy="112354"/>
            </a:xfrm>
            <a:custGeom>
              <a:avLst/>
              <a:gdLst/>
              <a:ahLst/>
              <a:cxnLst/>
              <a:rect l="l" t="t" r="r" b="b"/>
              <a:pathLst>
                <a:path w="860" h="1266" fill="none" extrusionOk="0">
                  <a:moveTo>
                    <a:pt x="1" y="1265"/>
                  </a:moveTo>
                  <a:cubicBezTo>
                    <a:pt x="108" y="752"/>
                    <a:pt x="422" y="299"/>
                    <a:pt x="859" y="0"/>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69" name="Google Shape;956;p36">
              <a:extLst>
                <a:ext uri="{FF2B5EF4-FFF2-40B4-BE49-F238E27FC236}">
                  <a16:creationId xmlns:a16="http://schemas.microsoft.com/office/drawing/2014/main" id="{4F33A9B5-719A-8BD1-2B76-FD07614C5C75}"/>
                </a:ext>
              </a:extLst>
            </p:cNvPr>
            <p:cNvSpPr/>
            <p:nvPr/>
          </p:nvSpPr>
          <p:spPr>
            <a:xfrm>
              <a:off x="2396142" y="4355474"/>
              <a:ext cx="99397" cy="210332"/>
            </a:xfrm>
            <a:custGeom>
              <a:avLst/>
              <a:gdLst/>
              <a:ahLst/>
              <a:cxnLst/>
              <a:rect l="l" t="t" r="r" b="b"/>
              <a:pathLst>
                <a:path w="1120" h="2370" fill="none" extrusionOk="0">
                  <a:moveTo>
                    <a:pt x="39" y="2370"/>
                  </a:moveTo>
                  <a:cubicBezTo>
                    <a:pt x="0" y="1940"/>
                    <a:pt x="69" y="1511"/>
                    <a:pt x="246" y="1112"/>
                  </a:cubicBezTo>
                  <a:cubicBezTo>
                    <a:pt x="430" y="668"/>
                    <a:pt x="736" y="284"/>
                    <a:pt x="1120" y="1"/>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70" name="Google Shape;957;p36">
              <a:extLst>
                <a:ext uri="{FF2B5EF4-FFF2-40B4-BE49-F238E27FC236}">
                  <a16:creationId xmlns:a16="http://schemas.microsoft.com/office/drawing/2014/main" id="{5358F09F-E39B-5E39-3C52-20412ABCDB95}"/>
                </a:ext>
              </a:extLst>
            </p:cNvPr>
            <p:cNvSpPr/>
            <p:nvPr/>
          </p:nvSpPr>
          <p:spPr>
            <a:xfrm>
              <a:off x="2248555" y="4533058"/>
              <a:ext cx="73483" cy="71530"/>
            </a:xfrm>
            <a:custGeom>
              <a:avLst/>
              <a:gdLst/>
              <a:ahLst/>
              <a:cxnLst/>
              <a:rect l="l" t="t" r="r" b="b"/>
              <a:pathLst>
                <a:path w="828" h="806" fill="none" extrusionOk="0">
                  <a:moveTo>
                    <a:pt x="0" y="468"/>
                  </a:moveTo>
                  <a:cubicBezTo>
                    <a:pt x="77" y="583"/>
                    <a:pt x="192" y="683"/>
                    <a:pt x="322" y="744"/>
                  </a:cubicBezTo>
                  <a:cubicBezTo>
                    <a:pt x="483" y="806"/>
                    <a:pt x="675" y="683"/>
                    <a:pt x="759" y="537"/>
                  </a:cubicBezTo>
                  <a:cubicBezTo>
                    <a:pt x="828" y="445"/>
                    <a:pt x="813" y="315"/>
                    <a:pt x="721" y="238"/>
                  </a:cubicBezTo>
                  <a:lnTo>
                    <a:pt x="399" y="1"/>
                  </a:ln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71" name="Google Shape;958;p36">
              <a:extLst>
                <a:ext uri="{FF2B5EF4-FFF2-40B4-BE49-F238E27FC236}">
                  <a16:creationId xmlns:a16="http://schemas.microsoft.com/office/drawing/2014/main" id="{1005CA06-CC37-2E55-3506-7EDA89865AF8}"/>
                </a:ext>
              </a:extLst>
            </p:cNvPr>
            <p:cNvSpPr/>
            <p:nvPr/>
          </p:nvSpPr>
          <p:spPr>
            <a:xfrm>
              <a:off x="2730898" y="4597666"/>
              <a:ext cx="59905" cy="32127"/>
            </a:xfrm>
            <a:custGeom>
              <a:avLst/>
              <a:gdLst/>
              <a:ahLst/>
              <a:cxnLst/>
              <a:rect l="l" t="t" r="r" b="b"/>
              <a:pathLst>
                <a:path w="675" h="362" fill="none" extrusionOk="0">
                  <a:moveTo>
                    <a:pt x="0" y="361"/>
                  </a:moveTo>
                  <a:cubicBezTo>
                    <a:pt x="230" y="254"/>
                    <a:pt x="437" y="101"/>
                    <a:pt x="675" y="1"/>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72" name="Google Shape;959;p36">
              <a:extLst>
                <a:ext uri="{FF2B5EF4-FFF2-40B4-BE49-F238E27FC236}">
                  <a16:creationId xmlns:a16="http://schemas.microsoft.com/office/drawing/2014/main" id="{D81D125C-C30F-36F9-E17A-9341D0B3778F}"/>
                </a:ext>
              </a:extLst>
            </p:cNvPr>
            <p:cNvSpPr/>
            <p:nvPr/>
          </p:nvSpPr>
          <p:spPr>
            <a:xfrm>
              <a:off x="2881857" y="4541933"/>
              <a:ext cx="53160" cy="75613"/>
            </a:xfrm>
            <a:custGeom>
              <a:avLst/>
              <a:gdLst/>
              <a:ahLst/>
              <a:cxnLst/>
              <a:rect l="l" t="t" r="r" b="b"/>
              <a:pathLst>
                <a:path w="599" h="852" fill="none" extrusionOk="0">
                  <a:moveTo>
                    <a:pt x="1" y="851"/>
                  </a:moveTo>
                  <a:cubicBezTo>
                    <a:pt x="284" y="644"/>
                    <a:pt x="491" y="345"/>
                    <a:pt x="599" y="0"/>
                  </a:cubicBezTo>
                </a:path>
              </a:pathLst>
            </a:custGeom>
            <a:solidFill>
              <a:srgbClr val="060606"/>
            </a:solidFill>
            <a:ln w="9525" cap="flat" cmpd="sng">
              <a:solidFill>
                <a:srgbClr val="060606"/>
              </a:solidFill>
              <a:prstDash val="solid"/>
              <a:miter lim="7665"/>
              <a:headEnd type="none" w="sm" len="sm"/>
              <a:tailEnd type="none" w="sm" len="sm"/>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grpSp>
      <p:sp>
        <p:nvSpPr>
          <p:cNvPr id="73" name="TextBox 72">
            <a:extLst>
              <a:ext uri="{FF2B5EF4-FFF2-40B4-BE49-F238E27FC236}">
                <a16:creationId xmlns:a16="http://schemas.microsoft.com/office/drawing/2014/main" id="{CC6E4E83-0487-9F4E-D377-2F0ABF23D928}"/>
              </a:ext>
            </a:extLst>
          </p:cNvPr>
          <p:cNvSpPr txBox="1"/>
          <p:nvPr/>
        </p:nvSpPr>
        <p:spPr>
          <a:xfrm>
            <a:off x="4338794" y="2128308"/>
            <a:ext cx="6849856" cy="3785652"/>
          </a:xfrm>
          <a:prstGeom prst="rect">
            <a:avLst/>
          </a:prstGeom>
          <a:noFill/>
        </p:spPr>
        <p:txBody>
          <a:bodyPr wrap="square">
            <a:spAutoFit/>
          </a:bodyPr>
          <a:lstStyle/>
          <a:p>
            <a:pPr algn="just" defTabSz="1219140">
              <a:buClr>
                <a:srgbClr val="000000"/>
              </a:buClr>
            </a:pPr>
            <a:r>
              <a:rPr lang="vi-VN" sz="4000" b="1" dirty="0">
                <a:latin typeface="Times New Roman" panose="02020603050405020304" pitchFamily="18" charset="0"/>
                <a:cs typeface="Times New Roman" panose="02020603050405020304" pitchFamily="18" charset="0"/>
              </a:rPr>
              <a:t>Cách đọc: </a:t>
            </a:r>
            <a:r>
              <a:rPr lang="vi-VN" sz="4000" dirty="0">
                <a:latin typeface="Times New Roman" panose="02020603050405020304" pitchFamily="18" charset="0"/>
                <a:cs typeface="Times New Roman" panose="02020603050405020304" pitchFamily="18" charset="0"/>
              </a:rPr>
              <a:t>tốc độ đọc chậm rãi, trôi chảy, không bỏ từ, thêm từ, đọc diễn cảm (ngữ điệu, ngắt nhịp, tốc độ, nhấn giọng…) để thể hiện được cảm xúc của nhân vật trữ tình.</a:t>
            </a:r>
            <a:endParaRPr lang="en-SG" sz="7200" kern="0" dirty="0">
              <a:solidFill>
                <a:srgbClr val="FCE3C0">
                  <a:lumMod val="10000"/>
                </a:srgbClr>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1035706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3"/>
                                        </p:tgtEl>
                                        <p:attrNameLst>
                                          <p:attrName>style.visibility</p:attrName>
                                        </p:attrNameLst>
                                      </p:cBhvr>
                                      <p:to>
                                        <p:strVal val="visible"/>
                                      </p:to>
                                    </p:set>
                                    <p:animEffect transition="in" filter="fade">
                                      <p:cBhvr>
                                        <p:cTn id="14" dur="1000"/>
                                        <p:tgtEl>
                                          <p:spTgt spid="73"/>
                                        </p:tgtEl>
                                      </p:cBhvr>
                                    </p:animEffect>
                                    <p:anim calcmode="lin" valueType="num">
                                      <p:cBhvr>
                                        <p:cTn id="15" dur="1000" fill="hold"/>
                                        <p:tgtEl>
                                          <p:spTgt spid="73"/>
                                        </p:tgtEl>
                                        <p:attrNameLst>
                                          <p:attrName>ppt_x</p:attrName>
                                        </p:attrNameLst>
                                      </p:cBhvr>
                                      <p:tavLst>
                                        <p:tav tm="0">
                                          <p:val>
                                            <p:strVal val="#ppt_x"/>
                                          </p:val>
                                        </p:tav>
                                        <p:tav tm="100000">
                                          <p:val>
                                            <p:strVal val="#ppt_x"/>
                                          </p:val>
                                        </p:tav>
                                      </p:tavLst>
                                    </p:anim>
                                    <p:anim calcmode="lin" valueType="num">
                                      <p:cBhvr>
                                        <p:cTn id="16" dur="1000" fill="hold"/>
                                        <p:tgtEl>
                                          <p:spTgt spid="7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FD0C0-E284-0D20-7F30-1F7EE1F72A31}"/>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1A72529B-06FC-AEF8-A34D-C4AEF452DFF5}"/>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85DEE183-40CB-1A32-C136-79F4DE594336}"/>
                </a:ext>
              </a:extLst>
            </p:cNvPr>
            <p:cNvPicPr>
              <a:picLocks noChangeAspect="1"/>
            </p:cNvPicPr>
            <p:nvPr/>
          </p:nvPicPr>
          <p:blipFill>
            <a:blip r:embed="rId9"/>
            <a:stretch>
              <a:fillRect/>
            </a:stretch>
          </p:blipFill>
          <p:spPr>
            <a:xfrm>
              <a:off x="0" y="0"/>
              <a:ext cx="12192000" cy="6858000"/>
            </a:xfrm>
            <a:prstGeom prst="rect">
              <a:avLst/>
            </a:prstGeom>
          </p:spPr>
        </p:pic>
        <p:pic>
          <p:nvPicPr>
            <p:cNvPr id="24" name="Picture 23">
              <a:extLst>
                <a:ext uri="{FF2B5EF4-FFF2-40B4-BE49-F238E27FC236}">
                  <a16:creationId xmlns:a16="http://schemas.microsoft.com/office/drawing/2014/main" id="{696E4175-D12E-A830-0675-E29CE32CD5DC}"/>
                </a:ext>
              </a:extLst>
            </p:cNvPr>
            <p:cNvPicPr>
              <a:picLocks noChangeAspect="1"/>
            </p:cNvPicPr>
            <p:nvPr/>
          </p:nvPicPr>
          <p:blipFill rotWithShape="1">
            <a:blip r:embed="rId9"/>
            <a:srcRect l="63839" t="45632" r="2386" b="37229"/>
            <a:stretch/>
          </p:blipFill>
          <p:spPr>
            <a:xfrm>
              <a:off x="0" y="3429000"/>
              <a:ext cx="3494314" cy="1115760"/>
            </a:xfrm>
            <a:prstGeom prst="rect">
              <a:avLst/>
            </a:prstGeom>
          </p:spPr>
        </p:pic>
        <p:pic>
          <p:nvPicPr>
            <p:cNvPr id="26" name="Picture 25">
              <a:extLst>
                <a:ext uri="{FF2B5EF4-FFF2-40B4-BE49-F238E27FC236}">
                  <a16:creationId xmlns:a16="http://schemas.microsoft.com/office/drawing/2014/main" id="{F52A7665-1EE1-A807-A90C-990262BA5E1A}"/>
                </a:ext>
              </a:extLst>
            </p:cNvPr>
            <p:cNvPicPr>
              <a:picLocks noChangeAspect="1"/>
            </p:cNvPicPr>
            <p:nvPr/>
          </p:nvPicPr>
          <p:blipFill rotWithShape="1">
            <a:blip r:embed="rId9"/>
            <a:srcRect l="63839" t="45632" r="2386" b="37229"/>
            <a:stretch/>
          </p:blipFill>
          <p:spPr>
            <a:xfrm>
              <a:off x="0" y="2871120"/>
              <a:ext cx="2174736" cy="1115760"/>
            </a:xfrm>
            <a:prstGeom prst="rect">
              <a:avLst/>
            </a:prstGeom>
          </p:spPr>
        </p:pic>
        <p:pic>
          <p:nvPicPr>
            <p:cNvPr id="27" name="Picture 26">
              <a:extLst>
                <a:ext uri="{FF2B5EF4-FFF2-40B4-BE49-F238E27FC236}">
                  <a16:creationId xmlns:a16="http://schemas.microsoft.com/office/drawing/2014/main" id="{9326B492-77A4-268F-64BE-A7C4A933599A}"/>
                </a:ext>
              </a:extLst>
            </p:cNvPr>
            <p:cNvPicPr>
              <a:picLocks noChangeAspect="1"/>
            </p:cNvPicPr>
            <p:nvPr/>
          </p:nvPicPr>
          <p:blipFill rotWithShape="1">
            <a:blip r:embed="rId9"/>
            <a:srcRect l="63839" t="45632" r="2386" b="37229"/>
            <a:stretch/>
          </p:blipFill>
          <p:spPr>
            <a:xfrm>
              <a:off x="2174737" y="2871118"/>
              <a:ext cx="960350" cy="1096497"/>
            </a:xfrm>
            <a:prstGeom prst="rect">
              <a:avLst/>
            </a:prstGeom>
          </p:spPr>
        </p:pic>
      </p:grpSp>
      <p:sp>
        <p:nvSpPr>
          <p:cNvPr id="3" name="矩形 2">
            <a:extLst>
              <a:ext uri="{FF2B5EF4-FFF2-40B4-BE49-F238E27FC236}">
                <a16:creationId xmlns:a16="http://schemas.microsoft.com/office/drawing/2014/main" id="{21E096CE-FD29-5AB6-B059-891A829F935E}"/>
              </a:ext>
            </a:extLst>
          </p:cNvPr>
          <p:cNvSpPr/>
          <p:nvPr/>
        </p:nvSpPr>
        <p:spPr>
          <a:xfrm>
            <a:off x="2782958" y="-1"/>
            <a:ext cx="6694136" cy="653144"/>
          </a:xfrm>
          <a:prstGeom prst="rect">
            <a:avLst/>
          </a:prstGeom>
          <a:solidFill>
            <a:srgbClr val="B0936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95号-手刻宋" panose="00000500000000000000" pitchFamily="2" charset="-122"/>
              <a:ea typeface="字魂95号-手刻宋" panose="00000500000000000000" pitchFamily="2" charset="-122"/>
              <a:cs typeface="Arial"/>
            </a:endParaRPr>
          </a:p>
        </p:txBody>
      </p:sp>
      <p:pic>
        <p:nvPicPr>
          <p:cNvPr id="13" name="Picture 12" descr="A close-up of a branch&#10;&#10;Description automatically generated">
            <a:extLst>
              <a:ext uri="{FF2B5EF4-FFF2-40B4-BE49-F238E27FC236}">
                <a16:creationId xmlns:a16="http://schemas.microsoft.com/office/drawing/2014/main" id="{F2F1D999-A50F-3DA0-5F23-C91C3960566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1"/>
            <a:ext cx="1502229" cy="2172966"/>
          </a:xfrm>
          <a:prstGeom prst="rect">
            <a:avLst/>
          </a:prstGeom>
        </p:spPr>
      </p:pic>
      <p:pic>
        <p:nvPicPr>
          <p:cNvPr id="14" name="图片 103">
            <a:extLst>
              <a:ext uri="{FF2B5EF4-FFF2-40B4-BE49-F238E27FC236}">
                <a16:creationId xmlns:a16="http://schemas.microsoft.com/office/drawing/2014/main" id="{5F391657-950D-33C0-53CE-6DA1106BF3CA}"/>
              </a:ext>
            </a:extLst>
          </p:cNvPr>
          <p:cNvPicPr>
            <a:picLocks noChangeAspect="1"/>
          </p:cNvPicPr>
          <p:nvPr/>
        </p:nvPicPr>
        <p:blipFill rotWithShape="1">
          <a:blip r:embed="rId11">
            <a:extLst>
              <a:ext uri="{28A0092B-C50C-407E-A947-70E740481C1C}">
                <a14:useLocalDpi xmlns:a14="http://schemas.microsoft.com/office/drawing/2010/main" val="0"/>
              </a:ext>
            </a:extLst>
          </a:blip>
          <a:srcRect l="12757" r="50000" b="40242"/>
          <a:stretch>
            <a:fillRect/>
          </a:stretch>
        </p:blipFill>
        <p:spPr>
          <a:xfrm>
            <a:off x="9834227" y="-55305"/>
            <a:ext cx="1106926" cy="888060"/>
          </a:xfrm>
          <a:prstGeom prst="rect">
            <a:avLst/>
          </a:prstGeom>
        </p:spPr>
      </p:pic>
      <p:pic>
        <p:nvPicPr>
          <p:cNvPr id="16" name="图片 31">
            <a:extLst>
              <a:ext uri="{FF2B5EF4-FFF2-40B4-BE49-F238E27FC236}">
                <a16:creationId xmlns:a16="http://schemas.microsoft.com/office/drawing/2014/main" id="{5D655D9D-9122-BFAD-2624-2AB9816D5CC7}"/>
              </a:ext>
            </a:extLst>
          </p:cNvPr>
          <p:cNvPicPr>
            <a:picLocks noChangeAspect="1"/>
          </p:cNvPicPr>
          <p:nvPr/>
        </p:nvPicPr>
        <p:blipFill rotWithShape="1">
          <a:blip r:embed="rId12" cstate="screen"/>
          <a:srcRect/>
          <a:stretch>
            <a:fillRect/>
          </a:stretch>
        </p:blipFill>
        <p:spPr>
          <a:xfrm>
            <a:off x="1236900" y="-42797"/>
            <a:ext cx="937836" cy="863045"/>
          </a:xfrm>
          <a:prstGeom prst="rect">
            <a:avLst/>
          </a:prstGeom>
        </p:spPr>
      </p:pic>
      <p:pic>
        <p:nvPicPr>
          <p:cNvPr id="17" name="图片 32">
            <a:extLst>
              <a:ext uri="{FF2B5EF4-FFF2-40B4-BE49-F238E27FC236}">
                <a16:creationId xmlns:a16="http://schemas.microsoft.com/office/drawing/2014/main" id="{ADD213AB-865E-B2CD-838F-8D6CAACC8D0C}"/>
              </a:ext>
            </a:extLst>
          </p:cNvPr>
          <p:cNvPicPr>
            <a:picLocks noChangeAspect="1"/>
          </p:cNvPicPr>
          <p:nvPr/>
        </p:nvPicPr>
        <p:blipFill rotWithShape="1">
          <a:blip r:embed="rId13" cstate="screen">
            <a:alphaModFix amt="50000"/>
          </a:blip>
          <a:srcRect/>
          <a:stretch>
            <a:fillRect/>
          </a:stretch>
        </p:blipFill>
        <p:spPr>
          <a:xfrm rot="941536">
            <a:off x="10929655" y="426608"/>
            <a:ext cx="1016359" cy="935306"/>
          </a:xfrm>
          <a:prstGeom prst="rect">
            <a:avLst/>
          </a:prstGeom>
        </p:spPr>
      </p:pic>
      <p:pic>
        <p:nvPicPr>
          <p:cNvPr id="22" name="图片 103">
            <a:extLst>
              <a:ext uri="{FF2B5EF4-FFF2-40B4-BE49-F238E27FC236}">
                <a16:creationId xmlns:a16="http://schemas.microsoft.com/office/drawing/2014/main" id="{2E1079C2-0632-8322-F26F-02D104FDBB64}"/>
              </a:ext>
            </a:extLst>
          </p:cNvPr>
          <p:cNvPicPr>
            <a:picLocks noChangeAspect="1"/>
          </p:cNvPicPr>
          <p:nvPr/>
        </p:nvPicPr>
        <p:blipFill rotWithShape="1">
          <a:blip r:embed="rId11">
            <a:extLst>
              <a:ext uri="{28A0092B-C50C-407E-A947-70E740481C1C}">
                <a14:useLocalDpi xmlns:a14="http://schemas.microsoft.com/office/drawing/2010/main" val="0"/>
              </a:ext>
            </a:extLst>
          </a:blip>
          <a:srcRect l="12757" r="50000" b="40242"/>
          <a:stretch>
            <a:fillRect/>
          </a:stretch>
        </p:blipFill>
        <p:spPr>
          <a:xfrm>
            <a:off x="1502229" y="99719"/>
            <a:ext cx="1106926" cy="888060"/>
          </a:xfrm>
          <a:prstGeom prst="rect">
            <a:avLst/>
          </a:prstGeom>
        </p:spPr>
      </p:pic>
      <p:sp>
        <p:nvSpPr>
          <p:cNvPr id="30" name="TextBox 14">
            <a:extLst>
              <a:ext uri="{FF2B5EF4-FFF2-40B4-BE49-F238E27FC236}">
                <a16:creationId xmlns:a16="http://schemas.microsoft.com/office/drawing/2014/main" id="{1FD50749-7D5C-3AFA-3777-6294EE25DD2A}"/>
              </a:ext>
            </a:extLst>
          </p:cNvPr>
          <p:cNvSpPr txBox="1"/>
          <p:nvPr/>
        </p:nvSpPr>
        <p:spPr>
          <a:xfrm>
            <a:off x="3135087" y="-165455"/>
            <a:ext cx="5932170" cy="834524"/>
          </a:xfrm>
          <a:prstGeom prst="rect">
            <a:avLst/>
          </a:prstGeom>
          <a:noFill/>
        </p:spPr>
        <p:txBody>
          <a:bodyPr wrap="square" rtlCol="0">
            <a:spAutoFit/>
          </a:bodyPr>
          <a:lstStyle/>
          <a:p>
            <a:pPr algn="ctr">
              <a:lnSpc>
                <a:spcPct val="150000"/>
              </a:lnSpc>
              <a:spcAft>
                <a:spcPts val="800"/>
              </a:spcAft>
            </a:pPr>
            <a:r>
              <a:rPr lang="vi-VN" sz="3600" b="1" dirty="0">
                <a:effectLst/>
                <a:latin typeface="Times New Roman" panose="02020603050405020304" pitchFamily="18" charset="0"/>
                <a:ea typeface="Calibri" panose="020F0502020204030204" pitchFamily="34" charset="0"/>
                <a:cs typeface="Times New Roman" panose="02020603050405020304" pitchFamily="18" charset="0"/>
              </a:rPr>
              <a:t>1. Đọc</a:t>
            </a:r>
            <a:endParaRPr lang="en-SG" sz="3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Google Shape;309;p29">
            <a:extLst>
              <a:ext uri="{FF2B5EF4-FFF2-40B4-BE49-F238E27FC236}">
                <a16:creationId xmlns:a16="http://schemas.microsoft.com/office/drawing/2014/main" id="{6E41E611-1E7D-E6D0-A811-388B03B1E244}"/>
              </a:ext>
            </a:extLst>
          </p:cNvPr>
          <p:cNvPicPr preferRelativeResize="0"/>
          <p:nvPr/>
        </p:nvPicPr>
        <p:blipFill>
          <a:blip r:embed="rId14">
            <a:alphaModFix/>
          </a:blip>
          <a:stretch>
            <a:fillRect/>
          </a:stretch>
        </p:blipFill>
        <p:spPr>
          <a:xfrm>
            <a:off x="4092638" y="530748"/>
            <a:ext cx="1905071" cy="694667"/>
          </a:xfrm>
          <a:prstGeom prst="rect">
            <a:avLst/>
          </a:prstGeom>
          <a:noFill/>
          <a:ln>
            <a:noFill/>
          </a:ln>
        </p:spPr>
      </p:pic>
      <p:pic>
        <p:nvPicPr>
          <p:cNvPr id="5" name="图片 18">
            <a:extLst>
              <a:ext uri="{FF2B5EF4-FFF2-40B4-BE49-F238E27FC236}">
                <a16:creationId xmlns:a16="http://schemas.microsoft.com/office/drawing/2014/main" id="{3F12D386-C0C5-EADD-80FD-A2A64AAE9661}"/>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7339" t="48628" r="73602"/>
          <a:stretch/>
        </p:blipFill>
        <p:spPr>
          <a:xfrm>
            <a:off x="-32416" y="4650344"/>
            <a:ext cx="2207151" cy="2214601"/>
          </a:xfrm>
          <a:prstGeom prst="rect">
            <a:avLst/>
          </a:prstGeom>
        </p:spPr>
      </p:pic>
      <p:pic>
        <p:nvPicPr>
          <p:cNvPr id="6" name="图片 18">
            <a:extLst>
              <a:ext uri="{FF2B5EF4-FFF2-40B4-BE49-F238E27FC236}">
                <a16:creationId xmlns:a16="http://schemas.microsoft.com/office/drawing/2014/main" id="{12C66732-7511-9E69-B578-1E94FE36942D}"/>
              </a:ext>
            </a:extLst>
          </p:cNvPr>
          <p:cNvPicPr>
            <a:picLocks noChangeAspect="1"/>
          </p:cNvPicPr>
          <p:nvPr/>
        </p:nvPicPr>
        <p:blipFill rotWithShape="1">
          <a:blip r:embed="rId16" cstate="hqprint">
            <a:extLst>
              <a:ext uri="{28A0092B-C50C-407E-A947-70E740481C1C}">
                <a14:useLocalDpi xmlns:a14="http://schemas.microsoft.com/office/drawing/2010/main" val="0"/>
              </a:ext>
            </a:extLst>
          </a:blip>
          <a:srcRect l="74664" t="70455" b="-1665"/>
          <a:stretch/>
        </p:blipFill>
        <p:spPr>
          <a:xfrm>
            <a:off x="10324901" y="6044640"/>
            <a:ext cx="1867099" cy="856157"/>
          </a:xfrm>
          <a:prstGeom prst="rect">
            <a:avLst/>
          </a:prstGeom>
        </p:spPr>
      </p:pic>
      <p:grpSp>
        <p:nvGrpSpPr>
          <p:cNvPr id="2" name="Group 1">
            <a:extLst>
              <a:ext uri="{FF2B5EF4-FFF2-40B4-BE49-F238E27FC236}">
                <a16:creationId xmlns:a16="http://schemas.microsoft.com/office/drawing/2014/main" id="{87A770E0-41B4-1A36-D541-25306B64DE94}"/>
              </a:ext>
            </a:extLst>
          </p:cNvPr>
          <p:cNvGrpSpPr/>
          <p:nvPr/>
        </p:nvGrpSpPr>
        <p:grpSpPr>
          <a:xfrm>
            <a:off x="4538475" y="763995"/>
            <a:ext cx="7232663" cy="5606852"/>
            <a:chOff x="1762760" y="-20320"/>
            <a:chExt cx="8666480" cy="4883150"/>
          </a:xfrm>
        </p:grpSpPr>
        <p:grpSp>
          <p:nvGrpSpPr>
            <p:cNvPr id="4" name="组合 7">
              <a:extLst>
                <a:ext uri="{FF2B5EF4-FFF2-40B4-BE49-F238E27FC236}">
                  <a16:creationId xmlns:a16="http://schemas.microsoft.com/office/drawing/2014/main" id="{7895FC7C-8EC0-5815-CFBD-EA543E9D87DC}"/>
                </a:ext>
              </a:extLst>
            </p:cNvPr>
            <p:cNvGrpSpPr/>
            <p:nvPr>
              <p:custDataLst>
                <p:tags r:id="rId1"/>
              </p:custDataLst>
            </p:nvPr>
          </p:nvGrpSpPr>
          <p:grpSpPr>
            <a:xfrm>
              <a:off x="1762760" y="-20320"/>
              <a:ext cx="8666480" cy="4883150"/>
              <a:chOff x="2776" y="-32"/>
              <a:chExt cx="13648" cy="7690"/>
            </a:xfrm>
            <a:effectLst>
              <a:outerShdw blurRad="50800" dist="38100" dir="5400000" algn="t" rotWithShape="0">
                <a:prstClr val="black">
                  <a:alpha val="40000"/>
                </a:prstClr>
              </a:outerShdw>
            </a:effectLst>
          </p:grpSpPr>
          <p:grpSp>
            <p:nvGrpSpPr>
              <p:cNvPr id="10" name="组合 8">
                <a:extLst>
                  <a:ext uri="{FF2B5EF4-FFF2-40B4-BE49-F238E27FC236}">
                    <a16:creationId xmlns:a16="http://schemas.microsoft.com/office/drawing/2014/main" id="{795D8A8F-2C18-F697-B551-5AE79FCADE96}"/>
                  </a:ext>
                </a:extLst>
              </p:cNvPr>
              <p:cNvGrpSpPr/>
              <p:nvPr>
                <p:custDataLst>
                  <p:tags r:id="rId2"/>
                </p:custDataLst>
              </p:nvPr>
            </p:nvGrpSpPr>
            <p:grpSpPr>
              <a:xfrm>
                <a:off x="2776" y="-32"/>
                <a:ext cx="13649" cy="7691"/>
                <a:chOff x="1762543" y="-20073"/>
                <a:chExt cx="8666914" cy="4883621"/>
              </a:xfrm>
            </p:grpSpPr>
            <p:cxnSp>
              <p:nvCxnSpPr>
                <p:cNvPr id="15" name="直接连接符 6">
                  <a:extLst>
                    <a:ext uri="{FF2B5EF4-FFF2-40B4-BE49-F238E27FC236}">
                      <a16:creationId xmlns:a16="http://schemas.microsoft.com/office/drawing/2014/main" id="{D5BAB8D0-C301-A6E8-AC41-28C23AB25353}"/>
                    </a:ext>
                  </a:extLst>
                </p:cNvPr>
                <p:cNvCxnSpPr/>
                <p:nvPr>
                  <p:custDataLst>
                    <p:tags r:id="rId4"/>
                  </p:custDataLst>
                </p:nvPr>
              </p:nvCxnSpPr>
              <p:spPr>
                <a:xfrm flipH="1">
                  <a:off x="4015408" y="0"/>
                  <a:ext cx="0" cy="1762539"/>
                </a:xfrm>
                <a:prstGeom prst="line">
                  <a:avLst/>
                </a:prstGeom>
                <a:noFill/>
                <a:ln w="25400" cap="flat" cmpd="sng" algn="ctr">
                  <a:solidFill>
                    <a:sysClr val="window" lastClr="FFFFFF"/>
                  </a:solidFill>
                  <a:prstDash val="solid"/>
                  <a:miter lim="800000"/>
                </a:ln>
                <a:effectLst/>
              </p:spPr>
            </p:cxnSp>
            <p:cxnSp>
              <p:nvCxnSpPr>
                <p:cNvPr id="18" name="直接连接符 15">
                  <a:extLst>
                    <a:ext uri="{FF2B5EF4-FFF2-40B4-BE49-F238E27FC236}">
                      <a16:creationId xmlns:a16="http://schemas.microsoft.com/office/drawing/2014/main" id="{8A1D5ED5-3603-2F0C-C08A-455ACD04C9AB}"/>
                    </a:ext>
                  </a:extLst>
                </p:cNvPr>
                <p:cNvCxnSpPr/>
                <p:nvPr>
                  <p:custDataLst>
                    <p:tags r:id="rId5"/>
                  </p:custDataLst>
                </p:nvPr>
              </p:nvCxnSpPr>
              <p:spPr>
                <a:xfrm flipH="1">
                  <a:off x="8408503" y="-20073"/>
                  <a:ext cx="0" cy="1762539"/>
                </a:xfrm>
                <a:prstGeom prst="line">
                  <a:avLst/>
                </a:prstGeom>
                <a:noFill/>
                <a:ln w="25400" cap="flat" cmpd="sng" algn="ctr">
                  <a:solidFill>
                    <a:sysClr val="window" lastClr="FFFFFF"/>
                  </a:solidFill>
                  <a:prstDash val="solid"/>
                  <a:miter lim="800000"/>
                </a:ln>
                <a:effectLst/>
              </p:spPr>
            </p:cxnSp>
            <p:sp>
              <p:nvSpPr>
                <p:cNvPr id="19" name="云形 14">
                  <a:extLst>
                    <a:ext uri="{FF2B5EF4-FFF2-40B4-BE49-F238E27FC236}">
                      <a16:creationId xmlns:a16="http://schemas.microsoft.com/office/drawing/2014/main" id="{502B7F1B-141E-2AC9-D352-2A1E39E47108}"/>
                    </a:ext>
                  </a:extLst>
                </p:cNvPr>
                <p:cNvSpPr/>
                <p:nvPr>
                  <p:custDataLst>
                    <p:tags r:id="rId6"/>
                  </p:custDataLst>
                </p:nvPr>
              </p:nvSpPr>
              <p:spPr>
                <a:xfrm>
                  <a:off x="1762543" y="1285461"/>
                  <a:ext cx="8666914" cy="3578087"/>
                </a:xfrm>
                <a:prstGeom prst="cloud">
                  <a:avLst/>
                </a:prstGeom>
                <a:solidFill>
                  <a:sysClr val="window" lastClr="FFFFFF"/>
                </a:solidFill>
                <a:ln w="12700" cap="flat" cmpd="sng" algn="ctr">
                  <a:noFill/>
                  <a:prstDash val="solid"/>
                  <a:miter lim="800000"/>
                </a:ln>
                <a:effectLst/>
              </p:spPr>
              <p:txBody>
                <a:bodyPr rtlCol="0" anchor="ctr"/>
                <a:lstStyle/>
                <a:p>
                  <a:pPr algn="ctr" defTabSz="914332">
                    <a:defRPr/>
                  </a:pPr>
                  <a:endParaRPr lang="zh-CN" altLang="en-US" kern="0" dirty="0">
                    <a:solidFill>
                      <a:prstClr val="white"/>
                    </a:solidFill>
                    <a:latin typeface="Calibri"/>
                    <a:ea typeface="宋体" panose="02010600030101010101" pitchFamily="2" charset="-122"/>
                    <a:cs typeface="Arial"/>
                    <a:sym typeface="Arial"/>
                  </a:endParaRPr>
                </a:p>
              </p:txBody>
            </p:sp>
          </p:grpSp>
          <p:sp>
            <p:nvSpPr>
              <p:cNvPr id="12" name="云形 21">
                <a:extLst>
                  <a:ext uri="{FF2B5EF4-FFF2-40B4-BE49-F238E27FC236}">
                    <a16:creationId xmlns:a16="http://schemas.microsoft.com/office/drawing/2014/main" id="{75EED077-E226-478A-1592-70345C7131F2}"/>
                  </a:ext>
                </a:extLst>
              </p:cNvPr>
              <p:cNvSpPr/>
              <p:nvPr>
                <p:custDataLst>
                  <p:tags r:id="rId3"/>
                </p:custDataLst>
              </p:nvPr>
            </p:nvSpPr>
            <p:spPr>
              <a:xfrm>
                <a:off x="3067" y="2144"/>
                <a:ext cx="13068" cy="5395"/>
              </a:xfrm>
              <a:prstGeom prst="cloud">
                <a:avLst/>
              </a:prstGeom>
              <a:noFill/>
              <a:ln w="12700" cap="flat" cmpd="sng" algn="ctr">
                <a:solidFill>
                  <a:srgbClr val="0087E9"/>
                </a:solidFill>
                <a:prstDash val="dash"/>
                <a:miter lim="800000"/>
              </a:ln>
              <a:effectLst/>
              <a:extLst>
                <a:ext uri="{909E8E84-426E-40DD-AFC4-6F175D3DCCD1}">
                  <a14:hiddenFill xmlns:a14="http://schemas.microsoft.com/office/drawing/2010/main">
                    <a:solidFill>
                      <a:schemeClr val="bg1"/>
                    </a:solidFill>
                  </a14:hiddenFill>
                </a:ext>
              </a:extLst>
            </p:spPr>
            <p:txBody>
              <a:bodyPr rtlCol="0" anchor="ctr"/>
              <a:lstStyle/>
              <a:p>
                <a:pPr algn="ctr" defTabSz="914332">
                  <a:defRPr/>
                </a:pPr>
                <a:endParaRPr lang="zh-CN" altLang="en-US" kern="0" dirty="0">
                  <a:solidFill>
                    <a:prstClr val="white"/>
                  </a:solidFill>
                  <a:latin typeface="Calibri"/>
                  <a:ea typeface="宋体" panose="02010600030101010101" pitchFamily="2" charset="-122"/>
                  <a:cs typeface="Arial"/>
                  <a:sym typeface="Arial"/>
                </a:endParaRPr>
              </a:p>
            </p:txBody>
          </p:sp>
        </p:grpSp>
        <p:pic>
          <p:nvPicPr>
            <p:cNvPr id="7" name="图片 11">
              <a:extLst>
                <a:ext uri="{FF2B5EF4-FFF2-40B4-BE49-F238E27FC236}">
                  <a16:creationId xmlns:a16="http://schemas.microsoft.com/office/drawing/2014/main" id="{13A571F8-ACE4-13AC-457B-0A9D72739D6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3188855">
              <a:off x="7947587" y="967999"/>
              <a:ext cx="2826669" cy="1749932"/>
            </a:xfrm>
            <a:prstGeom prst="rect">
              <a:avLst/>
            </a:prstGeom>
          </p:spPr>
        </p:pic>
        <p:sp>
          <p:nvSpPr>
            <p:cNvPr id="8" name="TextBox 7">
              <a:extLst>
                <a:ext uri="{FF2B5EF4-FFF2-40B4-BE49-F238E27FC236}">
                  <a16:creationId xmlns:a16="http://schemas.microsoft.com/office/drawing/2014/main" id="{A3E26421-ED35-95FA-E80F-EF7B411DDCF3}"/>
                </a:ext>
              </a:extLst>
            </p:cNvPr>
            <p:cNvSpPr txBox="1"/>
            <p:nvPr/>
          </p:nvSpPr>
          <p:spPr>
            <a:xfrm>
              <a:off x="2490414" y="1857765"/>
              <a:ext cx="7211805" cy="2704796"/>
            </a:xfrm>
            <a:prstGeom prst="rect">
              <a:avLst/>
            </a:prstGeom>
            <a:noFill/>
          </p:spPr>
          <p:txBody>
            <a:bodyPr wrap="square">
              <a:spAutoFit/>
            </a:bodyPr>
            <a:lstStyle/>
            <a:p>
              <a:pPr algn="ctr" defTabSz="914354">
                <a:spcAft>
                  <a:spcPts val="1067"/>
                </a:spcAft>
              </a:pPr>
              <a:r>
                <a:rPr lang="vi-VN" sz="37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HS đọc VB và tự đánh giá theo bảng kiểm kĩ năng đọc, tự ghi chép và trả lời câu hỏi trong SGK theo</a:t>
              </a:r>
              <a:endParaRPr lang="en-SG" sz="3733"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algn="ctr" defTabSz="914354">
                <a:spcAft>
                  <a:spcPts val="1067"/>
                </a:spcAft>
              </a:pPr>
              <a:r>
                <a:rPr lang="vi-VN" sz="3733"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sym typeface="Arial"/>
                </a:rPr>
                <a:t>PHT số </a:t>
              </a:r>
              <a:r>
                <a:rPr lang="en-US" sz="3733"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sym typeface="Arial"/>
                </a:rPr>
                <a:t>1</a:t>
              </a:r>
              <a:endParaRPr lang="en-SG" sz="3733" dirty="0">
                <a:solidFill>
                  <a:srgbClr val="C07952"/>
                </a:solidFill>
                <a:latin typeface="Calibri" panose="020F0502020204030204" pitchFamily="34" charset="0"/>
                <a:ea typeface="Calibri" panose="020F0502020204030204" pitchFamily="34" charset="0"/>
                <a:cs typeface="Times New Roman" panose="02020603050405020304" pitchFamily="18" charset="0"/>
                <a:sym typeface="Arial"/>
              </a:endParaRPr>
            </a:p>
          </p:txBody>
        </p:sp>
      </p:grpSp>
      <p:sp>
        <p:nvSpPr>
          <p:cNvPr id="20" name="Freeform 10">
            <a:extLst>
              <a:ext uri="{FF2B5EF4-FFF2-40B4-BE49-F238E27FC236}">
                <a16:creationId xmlns:a16="http://schemas.microsoft.com/office/drawing/2014/main" id="{AFB4258A-704F-CEBC-784E-1D69A503D887}"/>
              </a:ext>
            </a:extLst>
          </p:cNvPr>
          <p:cNvSpPr/>
          <p:nvPr/>
        </p:nvSpPr>
        <p:spPr>
          <a:xfrm>
            <a:off x="433122" y="3422251"/>
            <a:ext cx="3737775" cy="3452279"/>
          </a:xfrm>
          <a:custGeom>
            <a:avLst/>
            <a:gdLst/>
            <a:ahLst/>
            <a:cxnLst/>
            <a:rect l="l" t="t" r="r" b="b"/>
            <a:pathLst>
              <a:path w="2706998" h="2401846">
                <a:moveTo>
                  <a:pt x="0" y="0"/>
                </a:moveTo>
                <a:lnTo>
                  <a:pt x="2706998" y="0"/>
                </a:lnTo>
                <a:lnTo>
                  <a:pt x="2706998" y="2401846"/>
                </a:lnTo>
                <a:lnTo>
                  <a:pt x="0" y="2401846"/>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defTabSz="914332">
              <a:defRPr/>
            </a:pPr>
            <a:endParaRPr lang="en-SG" dirty="0">
              <a:solidFill>
                <a:prstClr val="black"/>
              </a:solidFill>
              <a:latin typeface="Calibri"/>
              <a:cs typeface="Arial"/>
              <a:sym typeface="Arial"/>
            </a:endParaRPr>
          </a:p>
        </p:txBody>
      </p:sp>
    </p:spTree>
    <p:extLst>
      <p:ext uri="{BB962C8B-B14F-4D97-AF65-F5344CB8AC3E}">
        <p14:creationId xmlns:p14="http://schemas.microsoft.com/office/powerpoint/2010/main" val="10223935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3.xml><?xml version="1.0" encoding="utf-8"?>
<p:tagLst xmlns:a="http://schemas.openxmlformats.org/drawingml/2006/main" xmlns:r="http://schemas.openxmlformats.org/officeDocument/2006/relationships" xmlns:p="http://schemas.openxmlformats.org/presentationml/2006/main">
  <p:tag name="AS_UNIQUEID" val="736"/>
</p:tagLst>
</file>

<file path=ppt/tags/tag64.xml><?xml version="1.0" encoding="utf-8"?>
<p:tagLst xmlns:a="http://schemas.openxmlformats.org/drawingml/2006/main" xmlns:r="http://schemas.openxmlformats.org/officeDocument/2006/relationships" xmlns:p="http://schemas.openxmlformats.org/presentationml/2006/main">
  <p:tag name="AS_UNIQUEID" val="737"/>
</p:tagLst>
</file>

<file path=ppt/tags/tag65.xml><?xml version="1.0" encoding="utf-8"?>
<p:tagLst xmlns:a="http://schemas.openxmlformats.org/drawingml/2006/main" xmlns:r="http://schemas.openxmlformats.org/officeDocument/2006/relationships" xmlns:p="http://schemas.openxmlformats.org/presentationml/2006/main">
  <p:tag name="AS_UNIQUEID" val="741"/>
  <p:tag name="KSO_WM_BEAUTIFY_FLAG" val=""/>
</p:tagLst>
</file>

<file path=ppt/tags/tag66.xml><?xml version="1.0" encoding="utf-8"?>
<p:tagLst xmlns:a="http://schemas.openxmlformats.org/drawingml/2006/main" xmlns:r="http://schemas.openxmlformats.org/officeDocument/2006/relationships" xmlns:p="http://schemas.openxmlformats.org/presentationml/2006/main">
  <p:tag name="AS_UNIQUEID" val="738"/>
  <p:tag name="KSO_WM_BEAUTIFY_FLAG" val=""/>
</p:tagLst>
</file>

<file path=ppt/tags/tag67.xml><?xml version="1.0" encoding="utf-8"?>
<p:tagLst xmlns:a="http://schemas.openxmlformats.org/drawingml/2006/main" xmlns:r="http://schemas.openxmlformats.org/officeDocument/2006/relationships" xmlns:p="http://schemas.openxmlformats.org/presentationml/2006/main">
  <p:tag name="AS_UNIQUEID" val="739"/>
  <p:tag name="KSO_WM_BEAUTIFY_FLAG" val=""/>
</p:tagLst>
</file>

<file path=ppt/tags/tag68.xml><?xml version="1.0" encoding="utf-8"?>
<p:tagLst xmlns:a="http://schemas.openxmlformats.org/drawingml/2006/main" xmlns:r="http://schemas.openxmlformats.org/officeDocument/2006/relationships" xmlns:p="http://schemas.openxmlformats.org/presentationml/2006/main">
  <p:tag name="AS_UNIQUEID" val="740"/>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4">
      <a:majorFont>
        <a:latin typeface="Calibri Light"/>
        <a:ea typeface="迷你简菱心"/>
        <a:cs typeface=""/>
      </a:majorFont>
      <a:minorFont>
        <a:latin typeface="Calibri"/>
        <a:ea typeface="造字工房悦黑（非商用）常规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gs>
            <a:gs pos="100000">
              <a:schemeClr val="phClr">
                <a:lumMod val="85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iteracy Subject for Pre-K: Holding a Pencil, Marker or Crayon Correctly by Slidesgo">
  <a:themeElements>
    <a:clrScheme name="Simple Light">
      <a:dk1>
        <a:srgbClr val="DADAFC"/>
      </a:dk1>
      <a:lt1>
        <a:srgbClr val="8B8AF7"/>
      </a:lt1>
      <a:dk2>
        <a:srgbClr val="9CDDCC"/>
      </a:dk2>
      <a:lt2>
        <a:srgbClr val="FAA989"/>
      </a:lt2>
      <a:accent1>
        <a:srgbClr val="5453CC"/>
      </a:accent1>
      <a:accent2>
        <a:srgbClr val="FF5D72"/>
      </a:accent2>
      <a:accent3>
        <a:srgbClr val="250E0B"/>
      </a:accent3>
      <a:accent4>
        <a:srgbClr val="FAECD2"/>
      </a:accent4>
      <a:accent5>
        <a:srgbClr val="FFC763"/>
      </a:accent5>
      <a:accent6>
        <a:srgbClr val="FFFFFD"/>
      </a:accent6>
      <a:hlink>
        <a:srgbClr val="250E0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主题​​">
  <a:themeElements>
    <a:clrScheme name="自定义 285">
      <a:dk1>
        <a:srgbClr val="C07952"/>
      </a:dk1>
      <a:lt1>
        <a:sysClr val="window" lastClr="FFFFFF"/>
      </a:lt1>
      <a:dk2>
        <a:srgbClr val="44546A"/>
      </a:dk2>
      <a:lt2>
        <a:srgbClr val="E7E6E6"/>
      </a:lt2>
      <a:accent1>
        <a:srgbClr val="99CFD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字魂86号-杨任东楷书">
      <a:majorFont>
        <a:latin typeface="字魂86号-杨任东楷书"/>
        <a:ea typeface="字魂86号-杨任东楷书"/>
        <a:cs typeface="Arial"/>
      </a:majorFont>
      <a:minorFont>
        <a:latin typeface="字魂86号-杨任东楷书"/>
        <a:ea typeface="字魂86号-杨任东楷书"/>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alpha val="51000"/>
          </a:schemeClr>
        </a:solidFill>
        <a:ln>
          <a:noFill/>
        </a:ln>
      </a:spPr>
      <a:bodyPr rtlCol="0" anchor="ctr"/>
      <a:lstStyle>
        <a:defPPr algn="ctr">
          <a:defRPr sz="28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areer Day for Elementary Students Infographics by Slidesgo">
  <a:themeElements>
    <a:clrScheme name="Simple Light">
      <a:dk1>
        <a:srgbClr val="191919"/>
      </a:dk1>
      <a:lt1>
        <a:srgbClr val="FFFFFF"/>
      </a:lt1>
      <a:dk2>
        <a:srgbClr val="595959"/>
      </a:dk2>
      <a:lt2>
        <a:srgbClr val="EEEEEE"/>
      </a:lt2>
      <a:accent1>
        <a:srgbClr val="187E89"/>
      </a:accent1>
      <a:accent2>
        <a:srgbClr val="13A8B1"/>
      </a:accent2>
      <a:accent3>
        <a:srgbClr val="FFC382"/>
      </a:accent3>
      <a:accent4>
        <a:srgbClr val="FF7C35"/>
      </a:accent4>
      <a:accent5>
        <a:srgbClr val="D95E0A"/>
      </a:accent5>
      <a:accent6>
        <a:srgbClr val="FFFFFF"/>
      </a:accent6>
      <a:hlink>
        <a:srgbClr val="D95E0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840</TotalTime>
  <Words>2735</Words>
  <Application>Microsoft Office PowerPoint</Application>
  <PresentationFormat>Widescreen</PresentationFormat>
  <Paragraphs>252</Paragraphs>
  <Slides>49</Slides>
  <Notes>26</Notes>
  <HiddenSlides>0</HiddenSlides>
  <MMClips>2</MMClips>
  <ScaleCrop>false</ScaleCrop>
  <HeadingPairs>
    <vt:vector size="6" baseType="variant">
      <vt:variant>
        <vt:lpstr>Fonts Used</vt:lpstr>
      </vt:variant>
      <vt:variant>
        <vt:i4>23</vt:i4>
      </vt:variant>
      <vt:variant>
        <vt:lpstr>Theme</vt:lpstr>
      </vt:variant>
      <vt:variant>
        <vt:i4>8</vt:i4>
      </vt:variant>
      <vt:variant>
        <vt:lpstr>Slide Titles</vt:lpstr>
      </vt:variant>
      <vt:variant>
        <vt:i4>49</vt:i4>
      </vt:variant>
    </vt:vector>
  </HeadingPairs>
  <TitlesOfParts>
    <vt:vector size="80" baseType="lpstr">
      <vt:lpstr>等线</vt:lpstr>
      <vt:lpstr>等线 Light</vt:lpstr>
      <vt:lpstr>#9Slide07 IcielLa Chic Pro Shad</vt:lpstr>
      <vt:lpstr>Anaheim</vt:lpstr>
      <vt:lpstr>Aptos</vt:lpstr>
      <vt:lpstr>Arial</vt:lpstr>
      <vt:lpstr>Arial Black</vt:lpstr>
      <vt:lpstr>Bebas Neue</vt:lpstr>
      <vt:lpstr>Calibri</vt:lpstr>
      <vt:lpstr>Calibri Light</vt:lpstr>
      <vt:lpstr>Josefin Sans</vt:lpstr>
      <vt:lpstr>Modak</vt:lpstr>
      <vt:lpstr>Montserrat</vt:lpstr>
      <vt:lpstr>Montserrat Medium</vt:lpstr>
      <vt:lpstr>Nunito</vt:lpstr>
      <vt:lpstr>Nunito Light</vt:lpstr>
      <vt:lpstr>Roboto Condensed Light</vt:lpstr>
      <vt:lpstr>Times New Roman</vt:lpstr>
      <vt:lpstr>Wingdings</vt:lpstr>
      <vt:lpstr>字魂71号-御守锦书</vt:lpstr>
      <vt:lpstr>字魂86号-杨任东楷书</vt:lpstr>
      <vt:lpstr>字魂95号-手刻宋</vt:lpstr>
      <vt:lpstr>思源宋体 CN</vt:lpstr>
      <vt:lpstr>Office 主题</vt:lpstr>
      <vt:lpstr>Office 主题​​</vt:lpstr>
      <vt:lpstr>Literacy Subject for Pre-K: Holding a Pencil, Marker or Crayon Correctly by Slidesgo</vt:lpstr>
      <vt:lpstr>2_Office 主题​​</vt:lpstr>
      <vt:lpstr>Career Day for Elementary Students Infographics by Slidesgo</vt:lpstr>
      <vt:lpstr>2_Office Theme</vt:lpstr>
      <vt:lpstr>3_Office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Chà Nguyễn</dc:creator>
  <cp:lastModifiedBy>HP</cp:lastModifiedBy>
  <cp:revision>24</cp:revision>
  <dcterms:created xsi:type="dcterms:W3CDTF">2025-02-04T14:14:08Z</dcterms:created>
  <dcterms:modified xsi:type="dcterms:W3CDTF">2025-04-04T08:46:26Z</dcterms:modified>
</cp:coreProperties>
</file>