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69" r:id="rId3"/>
  </p:sldMasterIdLst>
  <p:notesMasterIdLst>
    <p:notesMasterId r:id="rId37"/>
  </p:notesMasterIdLst>
  <p:sldIdLst>
    <p:sldId id="1926" r:id="rId4"/>
    <p:sldId id="1958" r:id="rId5"/>
    <p:sldId id="1959" r:id="rId6"/>
    <p:sldId id="1960" r:id="rId7"/>
    <p:sldId id="1961" r:id="rId8"/>
    <p:sldId id="1962" r:id="rId9"/>
    <p:sldId id="1963" r:id="rId10"/>
    <p:sldId id="1964" r:id="rId11"/>
    <p:sldId id="1965" r:id="rId12"/>
    <p:sldId id="1966" r:id="rId13"/>
    <p:sldId id="1967" r:id="rId14"/>
    <p:sldId id="1968" r:id="rId15"/>
    <p:sldId id="1969" r:id="rId16"/>
    <p:sldId id="257" r:id="rId17"/>
    <p:sldId id="1947" r:id="rId18"/>
    <p:sldId id="1953" r:id="rId19"/>
    <p:sldId id="1929" r:id="rId20"/>
    <p:sldId id="1930" r:id="rId21"/>
    <p:sldId id="1939" r:id="rId22"/>
    <p:sldId id="1937" r:id="rId23"/>
    <p:sldId id="1950" r:id="rId24"/>
    <p:sldId id="1936" r:id="rId25"/>
    <p:sldId id="1935" r:id="rId26"/>
    <p:sldId id="1955" r:id="rId27"/>
    <p:sldId id="1956" r:id="rId28"/>
    <p:sldId id="1957" r:id="rId29"/>
    <p:sldId id="1943" r:id="rId30"/>
    <p:sldId id="1944" r:id="rId31"/>
    <p:sldId id="1970" r:id="rId32"/>
    <p:sldId id="1928" r:id="rId33"/>
    <p:sldId id="1948" r:id="rId34"/>
    <p:sldId id="1952" r:id="rId35"/>
    <p:sldId id="1949" r:id="rId36"/>
  </p:sldIdLst>
  <p:sldSz cx="12192000" cy="6858000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8FA"/>
    <a:srgbClr val="D9FFF5"/>
    <a:srgbClr val="B9D9CE"/>
    <a:srgbClr val="5BF6F7"/>
    <a:srgbClr val="B1F7F5"/>
    <a:srgbClr val="459BC0"/>
    <a:srgbClr val="ECE3DC"/>
    <a:srgbClr val="FAF4EF"/>
    <a:srgbClr val="AAFFFF"/>
    <a:srgbClr val="A32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3" autoAdjust="0"/>
    <p:restoredTop sz="94619" autoAdjust="0"/>
  </p:normalViewPr>
  <p:slideViewPr>
    <p:cSldViewPr snapToGrid="0">
      <p:cViewPr varScale="1">
        <p:scale>
          <a:sx n="70" d="100"/>
          <a:sy n="70" d="100"/>
        </p:scale>
        <p:origin x="-52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313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88924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Ăn quả nhớ kẻ trông cây</a:t>
            </a:r>
            <a:endParaRPr dirty="0"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2923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Gần mực thì đen, gần đèn thì sáng</a:t>
            </a:r>
            <a:endParaRPr dirty="0"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8960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60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913592f750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913592f750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3737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611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127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5CD54C-067A-4AD8-A51F-21485B7FD2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74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170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1131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4035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3218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6062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327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Nước đổ đầu vịt</a:t>
            </a:r>
            <a:endParaRPr dirty="0"/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560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5"/>
          <p:cNvSpPr>
            <a:spLocks noGrp="1"/>
          </p:cNvSpPr>
          <p:nvPr>
            <p:ph type="pic" sz="quarter" idx="12"/>
          </p:nvPr>
        </p:nvSpPr>
        <p:spPr>
          <a:xfrm>
            <a:off x="8316686" y="0"/>
            <a:ext cx="3875314" cy="688792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5877656" y="2539"/>
            <a:ext cx="443134" cy="1484495"/>
            <a:chOff x="5636572" y="0"/>
            <a:chExt cx="1297628" cy="4581758"/>
          </a:xfrm>
        </p:grpSpPr>
        <p:sp>
          <p:nvSpPr>
            <p:cNvPr id="5" name="任意多边形 33"/>
            <p:cNvSpPr/>
            <p:nvPr/>
          </p:nvSpPr>
          <p:spPr>
            <a:xfrm>
              <a:off x="5636572" y="0"/>
              <a:ext cx="1297628" cy="4581758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>
              <a:off x="5727968" y="0"/>
              <a:ext cx="1124608" cy="4454147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solidFill>
              <a:schemeClr val="accent2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5"/>
          <p:cNvSpPr>
            <a:spLocks noGrp="1"/>
          </p:cNvSpPr>
          <p:nvPr>
            <p:ph type="pic" sz="quarter" idx="12"/>
          </p:nvPr>
        </p:nvSpPr>
        <p:spPr>
          <a:xfrm>
            <a:off x="-1451" y="4963885"/>
            <a:ext cx="5558971" cy="120323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5877656" y="2539"/>
            <a:ext cx="443134" cy="1484495"/>
            <a:chOff x="5636572" y="0"/>
            <a:chExt cx="1297628" cy="4581758"/>
          </a:xfrm>
        </p:grpSpPr>
        <p:sp>
          <p:nvSpPr>
            <p:cNvPr id="5" name="任意多边形 33"/>
            <p:cNvSpPr/>
            <p:nvPr/>
          </p:nvSpPr>
          <p:spPr>
            <a:xfrm>
              <a:off x="5636572" y="0"/>
              <a:ext cx="1297628" cy="4581758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>
              <a:off x="5727968" y="0"/>
              <a:ext cx="1124608" cy="4454147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solidFill>
              <a:schemeClr val="accent2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650603" y="0"/>
            <a:ext cx="9541397" cy="68579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859279" y="0"/>
            <a:ext cx="2194561" cy="68579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5877656" y="2539"/>
            <a:ext cx="443134" cy="1484495"/>
            <a:chOff x="5636572" y="0"/>
            <a:chExt cx="1297628" cy="4581758"/>
          </a:xfrm>
        </p:grpSpPr>
        <p:sp>
          <p:nvSpPr>
            <p:cNvPr id="5" name="任意多边形 33"/>
            <p:cNvSpPr/>
            <p:nvPr/>
          </p:nvSpPr>
          <p:spPr>
            <a:xfrm>
              <a:off x="5636572" y="0"/>
              <a:ext cx="1297628" cy="4581758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任意多边形 34"/>
            <p:cNvSpPr/>
            <p:nvPr/>
          </p:nvSpPr>
          <p:spPr>
            <a:xfrm>
              <a:off x="5727968" y="0"/>
              <a:ext cx="1124608" cy="4454147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solidFill>
              <a:schemeClr val="accent2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2025/3/5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20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2025/3/5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6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5288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5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6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4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76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rPr>
              <a:t>http://www.1ppt.com/moban/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20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1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6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67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7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9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31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5"/>
          <p:cNvSpPr>
            <a:spLocks noGrp="1"/>
          </p:cNvSpPr>
          <p:nvPr>
            <p:ph type="pic" sz="quarter" idx="12"/>
          </p:nvPr>
        </p:nvSpPr>
        <p:spPr>
          <a:xfrm>
            <a:off x="8316686" y="0"/>
            <a:ext cx="3875314" cy="6887928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5877656" y="2539"/>
            <a:ext cx="443134" cy="1484495"/>
            <a:chOff x="5636572" y="0"/>
            <a:chExt cx="1297628" cy="4581758"/>
          </a:xfrm>
        </p:grpSpPr>
        <p:sp>
          <p:nvSpPr>
            <p:cNvPr id="5" name="任意多边形 33"/>
            <p:cNvSpPr/>
            <p:nvPr/>
          </p:nvSpPr>
          <p:spPr>
            <a:xfrm>
              <a:off x="5636572" y="0"/>
              <a:ext cx="1297628" cy="4581758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6" name="任意多边形 34"/>
            <p:cNvSpPr/>
            <p:nvPr/>
          </p:nvSpPr>
          <p:spPr>
            <a:xfrm>
              <a:off x="5727968" y="0"/>
              <a:ext cx="1124608" cy="4454147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solidFill>
              <a:schemeClr val="accent2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3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5"/>
          <p:cNvSpPr>
            <a:spLocks noGrp="1"/>
          </p:cNvSpPr>
          <p:nvPr>
            <p:ph type="pic" sz="quarter" idx="12"/>
          </p:nvPr>
        </p:nvSpPr>
        <p:spPr>
          <a:xfrm>
            <a:off x="-1451" y="4963885"/>
            <a:ext cx="5558971" cy="1203235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5877656" y="2539"/>
            <a:ext cx="443134" cy="1484495"/>
            <a:chOff x="5636572" y="0"/>
            <a:chExt cx="1297628" cy="4581758"/>
          </a:xfrm>
        </p:grpSpPr>
        <p:sp>
          <p:nvSpPr>
            <p:cNvPr id="5" name="任意多边形 33"/>
            <p:cNvSpPr/>
            <p:nvPr/>
          </p:nvSpPr>
          <p:spPr>
            <a:xfrm>
              <a:off x="5636572" y="0"/>
              <a:ext cx="1297628" cy="4581758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6" name="任意多边形 34"/>
            <p:cNvSpPr/>
            <p:nvPr/>
          </p:nvSpPr>
          <p:spPr>
            <a:xfrm>
              <a:off x="5727968" y="0"/>
              <a:ext cx="1124608" cy="4454147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solidFill>
              <a:schemeClr val="accent2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8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650603" y="0"/>
            <a:ext cx="9541397" cy="68579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97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859279" y="0"/>
            <a:ext cx="2194561" cy="6857999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900"/>
            </a:lvl1pPr>
          </a:lstStyle>
          <a:p>
            <a:endParaRPr lang="zh-CN" altLang="en-US"/>
          </a:p>
        </p:txBody>
      </p:sp>
      <p:grpSp>
        <p:nvGrpSpPr>
          <p:cNvPr id="3" name="组合 2"/>
          <p:cNvGrpSpPr/>
          <p:nvPr userDrawn="1"/>
        </p:nvGrpSpPr>
        <p:grpSpPr>
          <a:xfrm>
            <a:off x="5877656" y="2539"/>
            <a:ext cx="443134" cy="1484495"/>
            <a:chOff x="5636572" y="0"/>
            <a:chExt cx="1297628" cy="4581758"/>
          </a:xfrm>
        </p:grpSpPr>
        <p:sp>
          <p:nvSpPr>
            <p:cNvPr id="5" name="任意多边形 33"/>
            <p:cNvSpPr/>
            <p:nvPr/>
          </p:nvSpPr>
          <p:spPr>
            <a:xfrm>
              <a:off x="5636572" y="0"/>
              <a:ext cx="1297628" cy="4581758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6" name="任意多边形 34"/>
            <p:cNvSpPr/>
            <p:nvPr/>
          </p:nvSpPr>
          <p:spPr>
            <a:xfrm>
              <a:off x="5727968" y="0"/>
              <a:ext cx="1124608" cy="4454147"/>
            </a:xfrm>
            <a:custGeom>
              <a:avLst/>
              <a:gdLst>
                <a:gd name="connsiteX0" fmla="*/ 0 w 834945"/>
                <a:gd name="connsiteY0" fmla="*/ 0 h 2744554"/>
                <a:gd name="connsiteX1" fmla="*/ 834945 w 834945"/>
                <a:gd name="connsiteY1" fmla="*/ 0 h 2744554"/>
                <a:gd name="connsiteX2" fmla="*/ 834945 w 834945"/>
                <a:gd name="connsiteY2" fmla="*/ 2199607 h 2744554"/>
                <a:gd name="connsiteX3" fmla="*/ 834944 w 834945"/>
                <a:gd name="connsiteY3" fmla="*/ 2199607 h 2744554"/>
                <a:gd name="connsiteX4" fmla="*/ 834944 w 834945"/>
                <a:gd name="connsiteY4" fmla="*/ 2470390 h 2744554"/>
                <a:gd name="connsiteX5" fmla="*/ 823358 w 834945"/>
                <a:gd name="connsiteY5" fmla="*/ 2486401 h 2744554"/>
                <a:gd name="connsiteX6" fmla="*/ 781123 w 834945"/>
                <a:gd name="connsiteY6" fmla="*/ 2536714 h 2744554"/>
                <a:gd name="connsiteX7" fmla="*/ 710968 w 834945"/>
                <a:gd name="connsiteY7" fmla="*/ 2548682 h 2744554"/>
                <a:gd name="connsiteX8" fmla="*/ 643862 w 834945"/>
                <a:gd name="connsiteY8" fmla="*/ 2656396 h 2744554"/>
                <a:gd name="connsiteX9" fmla="*/ 527953 w 834945"/>
                <a:gd name="connsiteY9" fmla="*/ 2668364 h 2744554"/>
                <a:gd name="connsiteX10" fmla="*/ 425008 w 834945"/>
                <a:gd name="connsiteY10" fmla="*/ 2733441 h 2744554"/>
                <a:gd name="connsiteX11" fmla="*/ 417472 w 834945"/>
                <a:gd name="connsiteY11" fmla="*/ 2744554 h 2744554"/>
                <a:gd name="connsiteX12" fmla="*/ 409936 w 834945"/>
                <a:gd name="connsiteY12" fmla="*/ 2733441 h 2744554"/>
                <a:gd name="connsiteX13" fmla="*/ 306991 w 834945"/>
                <a:gd name="connsiteY13" fmla="*/ 2668364 h 2744554"/>
                <a:gd name="connsiteX14" fmla="*/ 191082 w 834945"/>
                <a:gd name="connsiteY14" fmla="*/ 2656396 h 2744554"/>
                <a:gd name="connsiteX15" fmla="*/ 123977 w 834945"/>
                <a:gd name="connsiteY15" fmla="*/ 2548682 h 2744554"/>
                <a:gd name="connsiteX16" fmla="*/ 53821 w 834945"/>
                <a:gd name="connsiteY16" fmla="*/ 2536714 h 2744554"/>
                <a:gd name="connsiteX17" fmla="*/ 11586 w 834945"/>
                <a:gd name="connsiteY17" fmla="*/ 2486401 h 2744554"/>
                <a:gd name="connsiteX18" fmla="*/ 0 w 834945"/>
                <a:gd name="connsiteY18" fmla="*/ 2470390 h 2744554"/>
                <a:gd name="connsiteX19" fmla="*/ 0 w 834945"/>
                <a:gd name="connsiteY19" fmla="*/ 2199607 h 2744554"/>
                <a:gd name="connsiteX20" fmla="*/ 0 w 834945"/>
                <a:gd name="connsiteY20" fmla="*/ 2153669 h 2744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4945" h="2744554">
                  <a:moveTo>
                    <a:pt x="0" y="0"/>
                  </a:moveTo>
                  <a:lnTo>
                    <a:pt x="834945" y="0"/>
                  </a:lnTo>
                  <a:lnTo>
                    <a:pt x="834945" y="2199607"/>
                  </a:lnTo>
                  <a:lnTo>
                    <a:pt x="834944" y="2199607"/>
                  </a:lnTo>
                  <a:lnTo>
                    <a:pt x="834944" y="2470390"/>
                  </a:lnTo>
                  <a:lnTo>
                    <a:pt x="823358" y="2486401"/>
                  </a:lnTo>
                  <a:cubicBezTo>
                    <a:pt x="811393" y="2504278"/>
                    <a:pt x="800485" y="2522707"/>
                    <a:pt x="781123" y="2536714"/>
                  </a:cubicBezTo>
                  <a:cubicBezTo>
                    <a:pt x="759241" y="2552496"/>
                    <a:pt x="734353" y="2544692"/>
                    <a:pt x="710968" y="2548682"/>
                  </a:cubicBezTo>
                  <a:cubicBezTo>
                    <a:pt x="688599" y="2584587"/>
                    <a:pt x="688773" y="2622457"/>
                    <a:pt x="643862" y="2656396"/>
                  </a:cubicBezTo>
                  <a:cubicBezTo>
                    <a:pt x="603724" y="2676110"/>
                    <a:pt x="566590" y="2664375"/>
                    <a:pt x="527953" y="2668364"/>
                  </a:cubicBezTo>
                  <a:cubicBezTo>
                    <a:pt x="492855" y="2673673"/>
                    <a:pt x="449468" y="2701957"/>
                    <a:pt x="425008" y="2733441"/>
                  </a:cubicBezTo>
                  <a:lnTo>
                    <a:pt x="417472" y="2744554"/>
                  </a:lnTo>
                  <a:lnTo>
                    <a:pt x="409936" y="2733441"/>
                  </a:lnTo>
                  <a:cubicBezTo>
                    <a:pt x="385477" y="2701957"/>
                    <a:pt x="342089" y="2673673"/>
                    <a:pt x="306991" y="2668364"/>
                  </a:cubicBezTo>
                  <a:cubicBezTo>
                    <a:pt x="268355" y="2664375"/>
                    <a:pt x="231221" y="2676110"/>
                    <a:pt x="191082" y="2656396"/>
                  </a:cubicBezTo>
                  <a:cubicBezTo>
                    <a:pt x="146172" y="2622457"/>
                    <a:pt x="146345" y="2584587"/>
                    <a:pt x="123977" y="2548682"/>
                  </a:cubicBezTo>
                  <a:cubicBezTo>
                    <a:pt x="100592" y="2544692"/>
                    <a:pt x="75703" y="2552496"/>
                    <a:pt x="53821" y="2536714"/>
                  </a:cubicBezTo>
                  <a:cubicBezTo>
                    <a:pt x="34460" y="2522707"/>
                    <a:pt x="23551" y="2504278"/>
                    <a:pt x="11586" y="2486401"/>
                  </a:cubicBezTo>
                  <a:lnTo>
                    <a:pt x="0" y="2470390"/>
                  </a:lnTo>
                  <a:lnTo>
                    <a:pt x="0" y="2199607"/>
                  </a:lnTo>
                  <a:lnTo>
                    <a:pt x="0" y="2153669"/>
                  </a:lnTo>
                  <a:close/>
                </a:path>
              </a:pathLst>
            </a:custGeom>
            <a:solidFill>
              <a:schemeClr val="accent2"/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78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76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21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B9B6A2-4905-415C-BE93-A2A94BBA574E}"/>
              </a:ext>
            </a:extLst>
          </p:cNvPr>
          <p:cNvSpPr txBox="1"/>
          <p:nvPr userDrawn="1"/>
        </p:nvSpPr>
        <p:spPr>
          <a:xfrm>
            <a:off x="3581400" y="4338028"/>
            <a:ext cx="13402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schemeClr val="bg1">
                    <a:lumMod val="95000"/>
                  </a:schemeClr>
                </a:solidFill>
              </a:rPr>
              <a:t>Ms Ngoc Phan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4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268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23D1DB-5BA3-4775-9413-CD0A277E763D}"/>
              </a:ext>
            </a:extLst>
          </p:cNvPr>
          <p:cNvSpPr txBox="1"/>
          <p:nvPr userDrawn="1"/>
        </p:nvSpPr>
        <p:spPr>
          <a:xfrm>
            <a:off x="0" y="54933"/>
            <a:ext cx="13243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9F9F9"/>
                </a:solidFill>
                <a:effectLst/>
                <a:uLnTx/>
                <a:uFillTx/>
                <a:latin typeface="微软雅黑"/>
                <a:cs typeface="+mn-cs"/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245027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tiff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10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-0811-2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-27940"/>
            <a:ext cx="12192000" cy="6858000"/>
          </a:xfrm>
          <a:prstGeom prst="rect">
            <a:avLst/>
          </a:prstGeom>
        </p:spPr>
      </p:pic>
      <p:pic>
        <p:nvPicPr>
          <p:cNvPr id="8" name="图片 7" descr="王企鹅无群二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220" y="1514159"/>
            <a:ext cx="797560" cy="935355"/>
          </a:xfrm>
          <a:prstGeom prst="rect">
            <a:avLst/>
          </a:prstGeom>
        </p:spPr>
      </p:pic>
      <p:pic>
        <p:nvPicPr>
          <p:cNvPr id="11" name="图片 10" descr="未标题-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60" y="4474210"/>
            <a:ext cx="3444240" cy="97345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4" name="图片 3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940" y="4690110"/>
            <a:ext cx="12219305" cy="2195830"/>
          </a:xfrm>
          <a:prstGeom prst="rect">
            <a:avLst/>
          </a:prstGeom>
        </p:spPr>
      </p:pic>
      <p:pic>
        <p:nvPicPr>
          <p:cNvPr id="5" name="图片 4" descr="6255934b822ea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455" y="5107305"/>
            <a:ext cx="9186545" cy="1778635"/>
          </a:xfrm>
          <a:prstGeom prst="rect">
            <a:avLst/>
          </a:prstGeom>
        </p:spPr>
      </p:pic>
      <p:pic>
        <p:nvPicPr>
          <p:cNvPr id="10" name="图片 9" descr="未标题-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970" y="635"/>
            <a:ext cx="5756275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9" name="图片 8" descr="发达对付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035"/>
            <a:ext cx="2505710" cy="20916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9EEA7F-8B86-954A-8375-33B3E8CB4C4F}"/>
              </a:ext>
            </a:extLst>
          </p:cNvPr>
          <p:cNvSpPr/>
          <p:nvPr/>
        </p:nvSpPr>
        <p:spPr>
          <a:xfrm>
            <a:off x="-122883" y="2866709"/>
            <a:ext cx="122761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 u="sng" dirty="0" err="1" smtClean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Văn</a:t>
            </a:r>
            <a:r>
              <a:rPr lang="en-US" altLang="zh-CN" sz="5400" b="1" u="sng" dirty="0" smtClean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</a:t>
            </a:r>
            <a:r>
              <a:rPr lang="en-US" altLang="zh-CN" sz="5400" b="1" u="sng" dirty="0" err="1" smtClean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bản</a:t>
            </a:r>
            <a:r>
              <a:rPr lang="en-US" altLang="zh-CN" sz="5400" b="1" u="sng" dirty="0" smtClean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2: </a:t>
            </a:r>
            <a:r>
              <a:rPr lang="en-US" altLang="zh-CN" sz="5400" b="1" dirty="0" err="1" smtClean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Những</a:t>
            </a:r>
            <a:r>
              <a:rPr lang="en-US" altLang="zh-CN" sz="5400" b="1" dirty="0" smtClean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kinh</a:t>
            </a:r>
            <a:r>
              <a:rPr lang="en-US" altLang="zh-CN" sz="5400" b="1" dirty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nghiệm</a:t>
            </a:r>
            <a:r>
              <a:rPr lang="en-US" altLang="zh-CN" sz="5400" b="1" dirty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dân</a:t>
            </a:r>
            <a:r>
              <a:rPr lang="en-US" altLang="zh-CN" sz="5400" b="1" dirty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gian</a:t>
            </a:r>
            <a:endParaRPr lang="en-US" altLang="zh-CN" sz="5400" b="1" dirty="0">
              <a:solidFill>
                <a:srgbClr val="50B792"/>
              </a:solidFill>
              <a:latin typeface="Times New Roman" pitchFamily="18" charset="0"/>
              <a:ea typeface="Slogan" panose="02020500000000000000" pitchFamily="18" charset="77"/>
              <a:cs typeface="Times New Roman" pitchFamily="18" charset="0"/>
            </a:endParaRPr>
          </a:p>
          <a:p>
            <a:pPr algn="ctr"/>
            <a:r>
              <a:rPr lang="en-US" altLang="zh-CN" sz="5400" b="1" dirty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về</a:t>
            </a:r>
            <a:r>
              <a:rPr lang="en-US" altLang="zh-CN" sz="5400" b="1" dirty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lao </a:t>
            </a:r>
            <a:r>
              <a:rPr lang="en-US" altLang="zh-CN" sz="5400" b="1" dirty="0" err="1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động</a:t>
            </a:r>
            <a:r>
              <a:rPr lang="en-US" altLang="zh-CN" sz="5400" b="1" dirty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sản</a:t>
            </a:r>
            <a:r>
              <a:rPr lang="en-US" altLang="zh-CN" sz="5400" b="1" dirty="0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 </a:t>
            </a:r>
            <a:r>
              <a:rPr lang="en-US" altLang="zh-CN" sz="5400" b="1" dirty="0" err="1">
                <a:solidFill>
                  <a:srgbClr val="50B792"/>
                </a:solidFill>
                <a:latin typeface="Times New Roman" pitchFamily="18" charset="0"/>
                <a:ea typeface="Slogan" panose="02020500000000000000" pitchFamily="18" charset="77"/>
                <a:cs typeface="Times New Roman" pitchFamily="18" charset="0"/>
              </a:rPr>
              <a:t>xuất</a:t>
            </a:r>
            <a:endParaRPr lang="en-US" altLang="zh-CN" sz="5400" b="1" dirty="0">
              <a:solidFill>
                <a:srgbClr val="50B792"/>
              </a:solidFill>
              <a:latin typeface="Times New Roman" pitchFamily="18" charset="0"/>
              <a:ea typeface="Slogan" panose="02020500000000000000" pitchFamily="18" charset="77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86728" y="1913269"/>
            <a:ext cx="35111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ko-K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22 - </a:t>
            </a:r>
            <a:r>
              <a:rPr lang="en-US" altLang="ko-K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ko-K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88</a:t>
            </a:r>
            <a:endParaRPr lang="ko-KR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xmlns="" id="{E2927401-76E4-EB58-DEDD-71145F2770A3}"/>
              </a:ext>
            </a:extLst>
          </p:cNvPr>
          <p:cNvSpPr/>
          <p:nvPr/>
        </p:nvSpPr>
        <p:spPr>
          <a:xfrm>
            <a:off x="4390705" y="153035"/>
            <a:ext cx="3248942" cy="657108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4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ko-KR" sz="44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44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vi-VN" altLang="ko-KR" sz="44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ko-KR" sz="4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ko-KR" altLang="en-US" sz="44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D9EEA7F-8B86-954A-8375-33B3E8CB4C4F}"/>
              </a:ext>
            </a:extLst>
          </p:cNvPr>
          <p:cNvSpPr/>
          <p:nvPr/>
        </p:nvSpPr>
        <p:spPr>
          <a:xfrm>
            <a:off x="2252209" y="417344"/>
            <a:ext cx="794884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altLang="zh-CN" sz="4400" b="1" dirty="0">
              <a:solidFill>
                <a:srgbClr val="50B792"/>
              </a:solidFill>
              <a:latin typeface="HLT AphroditeSlimStylistic" panose="02000507000000020002" pitchFamily="2" charset="77"/>
            </a:endParaRPr>
          </a:p>
          <a:p>
            <a:pPr algn="ctr"/>
            <a:r>
              <a:rPr lang="en-US" altLang="zh-CN" sz="4400" b="1" dirty="0" err="1" smtClean="0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4400" b="1" dirty="0" smtClean="0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altLang="zh-CN" sz="4400" b="1" dirty="0" err="1" smtClean="0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altLang="zh-CN" sz="4400" b="1" dirty="0" smtClean="0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altLang="zh-CN" sz="4400" b="1" dirty="0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zh-CN" sz="4400" b="1" dirty="0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zh-CN" sz="4400" b="1" dirty="0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zh-CN" sz="4400" b="1" dirty="0" err="1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altLang="zh-CN" sz="4400" b="1" dirty="0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400" b="1" dirty="0" err="1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zh-CN" sz="4400" b="1" dirty="0">
                <a:solidFill>
                  <a:srgbClr val="50B792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42395" y="4620617"/>
            <a:ext cx="44190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lang="en-US" altLang="ko-KR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THCS Long </a:t>
            </a:r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ko-K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ko-KR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1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1C35E0-FF7B-444D-9CF8-60CB9CA6A116}"/>
              </a:ext>
            </a:extLst>
          </p:cNvPr>
          <p:cNvSpPr/>
          <p:nvPr/>
        </p:nvSpPr>
        <p:spPr>
          <a:xfrm rot="16200000">
            <a:off x="2684643" y="-2671958"/>
            <a:ext cx="6863813" cy="12207726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56F6A4D-6351-4BD8-AB9E-F070FBDB7B94}"/>
              </a:ext>
            </a:extLst>
          </p:cNvPr>
          <p:cNvGrpSpPr/>
          <p:nvPr/>
        </p:nvGrpSpPr>
        <p:grpSpPr>
          <a:xfrm>
            <a:off x="2421671" y="5853848"/>
            <a:ext cx="7018159" cy="453081"/>
            <a:chOff x="1469108" y="6033578"/>
            <a:chExt cx="7018159" cy="4530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F62D0589-DF94-4152-A1EF-0BDEE1E1A82C}"/>
                </a:ext>
              </a:extLst>
            </p:cNvPr>
            <p:cNvGrpSpPr/>
            <p:nvPr/>
          </p:nvGrpSpPr>
          <p:grpSpPr>
            <a:xfrm>
              <a:off x="1985090" y="6033578"/>
              <a:ext cx="6502177" cy="453081"/>
              <a:chOff x="1623992" y="5948935"/>
              <a:chExt cx="6502177" cy="45308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xmlns="" id="{7123C1A9-412E-448D-AC4D-BC02D2202E6F}"/>
                  </a:ext>
                </a:extLst>
              </p:cNvPr>
              <p:cNvGrpSpPr/>
              <p:nvPr/>
            </p:nvGrpSpPr>
            <p:grpSpPr>
              <a:xfrm rot="16200000">
                <a:off x="4073334" y="3503194"/>
                <a:ext cx="449480" cy="5348163"/>
                <a:chOff x="11236268" y="681925"/>
                <a:chExt cx="449480" cy="5348163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xmlns="" id="{D65CD49A-F750-454E-9FB8-6CDAE0946B4D}"/>
                    </a:ext>
                  </a:extLst>
                </p:cNvPr>
                <p:cNvSpPr/>
                <p:nvPr/>
              </p:nvSpPr>
              <p:spPr>
                <a:xfrm>
                  <a:off x="11236272" y="681925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xmlns="" id="{0FE0A1D7-D197-418D-A5FB-45025D33153E}"/>
                    </a:ext>
                  </a:extLst>
                </p:cNvPr>
                <p:cNvSpPr/>
                <p:nvPr/>
              </p:nvSpPr>
              <p:spPr>
                <a:xfrm>
                  <a:off x="11236270" y="1228303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xmlns="" id="{9CBBC54F-F788-4088-A570-823B954ADBCF}"/>
                    </a:ext>
                  </a:extLst>
                </p:cNvPr>
                <p:cNvSpPr/>
                <p:nvPr/>
              </p:nvSpPr>
              <p:spPr>
                <a:xfrm>
                  <a:off x="11236271" y="177766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xmlns="" id="{3713F34B-61AC-42D4-AE1D-310233446591}"/>
                    </a:ext>
                  </a:extLst>
                </p:cNvPr>
                <p:cNvSpPr/>
                <p:nvPr/>
              </p:nvSpPr>
              <p:spPr>
                <a:xfrm>
                  <a:off x="11236269" y="2511832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xmlns="" id="{6E673570-D61F-49D3-BAC7-F5D3C13EEBAD}"/>
                    </a:ext>
                  </a:extLst>
                </p:cNvPr>
                <p:cNvSpPr/>
                <p:nvPr/>
              </p:nvSpPr>
              <p:spPr>
                <a:xfrm>
                  <a:off x="11236268" y="3056242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xmlns="" id="{F6037423-030F-4F71-9205-9CEED27EC94F}"/>
                    </a:ext>
                  </a:extLst>
                </p:cNvPr>
                <p:cNvSpPr/>
                <p:nvPr/>
              </p:nvSpPr>
              <p:spPr>
                <a:xfrm>
                  <a:off x="11236271" y="3796274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xmlns="" id="{D48A4E2B-AD51-4E9D-845B-60B0C7E8F21C}"/>
                    </a:ext>
                  </a:extLst>
                </p:cNvPr>
                <p:cNvSpPr/>
                <p:nvPr/>
              </p:nvSpPr>
              <p:spPr>
                <a:xfrm>
                  <a:off x="11236271" y="4321312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xmlns="" id="{FE16B45C-691B-4AF7-A47E-42D3B38F0DAA}"/>
                    </a:ext>
                  </a:extLst>
                </p:cNvPr>
                <p:cNvSpPr/>
                <p:nvPr/>
              </p:nvSpPr>
              <p:spPr>
                <a:xfrm>
                  <a:off x="11239918" y="4842747"/>
                  <a:ext cx="445811" cy="458248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xmlns="" id="{0E5313EB-139F-4609-AE33-687CB6F33DAF}"/>
                    </a:ext>
                  </a:extLst>
                </p:cNvPr>
                <p:cNvSpPr/>
                <p:nvPr/>
              </p:nvSpPr>
              <p:spPr>
                <a:xfrm>
                  <a:off x="11239937" y="5571841"/>
                  <a:ext cx="445811" cy="458247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xmlns="" id="{B8C878F5-C623-4733-BD68-44853017E7A2}"/>
                  </a:ext>
                </a:extLst>
              </p:cNvPr>
              <p:cNvGrpSpPr/>
              <p:nvPr/>
            </p:nvGrpSpPr>
            <p:grpSpPr>
              <a:xfrm rot="16200000">
                <a:off x="7384613" y="5656830"/>
                <a:ext cx="449451" cy="1033661"/>
                <a:chOff x="11774599" y="1814783"/>
                <a:chExt cx="449451" cy="1033661"/>
              </a:xfrm>
            </p:grpSpPr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xmlns="" id="{C6D4D0A4-9AFF-435A-B42C-C1E826ED62D9}"/>
                    </a:ext>
                  </a:extLst>
                </p:cNvPr>
                <p:cNvSpPr/>
                <p:nvPr/>
              </p:nvSpPr>
              <p:spPr>
                <a:xfrm>
                  <a:off x="11774608" y="1814783"/>
                  <a:ext cx="445811" cy="458247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xmlns="" id="{FDBF50F4-2D50-400A-AD27-9CB4B7F3D681}"/>
                    </a:ext>
                  </a:extLst>
                </p:cNvPr>
                <p:cNvSpPr/>
                <p:nvPr/>
              </p:nvSpPr>
              <p:spPr>
                <a:xfrm>
                  <a:off x="11774599" y="2398993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9EE99B52-D8D7-4D49-BCB1-27D64EE3016F}"/>
                </a:ext>
              </a:extLst>
            </p:cNvPr>
            <p:cNvSpPr/>
            <p:nvPr/>
          </p:nvSpPr>
          <p:spPr>
            <a:xfrm rot="16200000">
              <a:off x="1469108" y="6037189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6D437374-26F1-4DF7-A3BC-0C4B72C74367}"/>
              </a:ext>
            </a:extLst>
          </p:cNvPr>
          <p:cNvGrpSpPr/>
          <p:nvPr/>
        </p:nvGrpSpPr>
        <p:grpSpPr>
          <a:xfrm>
            <a:off x="2300744" y="5761774"/>
            <a:ext cx="7285466" cy="654618"/>
            <a:chOff x="1867560" y="5941075"/>
            <a:chExt cx="7285466" cy="654618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E1576E4C-E1C5-4139-A98F-009670FE43A4}"/>
                </a:ext>
              </a:extLst>
            </p:cNvPr>
            <p:cNvGrpSpPr/>
            <p:nvPr/>
          </p:nvGrpSpPr>
          <p:grpSpPr>
            <a:xfrm>
              <a:off x="1867560" y="5964067"/>
              <a:ext cx="6139230" cy="631626"/>
              <a:chOff x="2823840" y="5573017"/>
              <a:chExt cx="6139230" cy="631626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304EDCC0-0E83-4733-8E7B-43F70135836B}"/>
                  </a:ext>
                </a:extLst>
              </p:cNvPr>
              <p:cNvSpPr txBox="1"/>
              <p:nvPr/>
            </p:nvSpPr>
            <p:spPr>
              <a:xfrm>
                <a:off x="2823840" y="5603878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08D8890B-7A8B-4DE9-AC54-95B487162CB3}"/>
                  </a:ext>
                </a:extLst>
              </p:cNvPr>
              <p:cNvSpPr txBox="1"/>
              <p:nvPr/>
            </p:nvSpPr>
            <p:spPr>
              <a:xfrm>
                <a:off x="3906427" y="5619868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Ớ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51B2C698-1FD9-46AE-BAAE-C0334B16A196}"/>
                  </a:ext>
                </a:extLst>
              </p:cNvPr>
              <p:cNvSpPr txBox="1"/>
              <p:nvPr/>
            </p:nvSpPr>
            <p:spPr>
              <a:xfrm>
                <a:off x="3364769" y="5597529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DE8003DA-AE38-4DA0-8E14-67EDEDE13AB0}"/>
                  </a:ext>
                </a:extLst>
              </p:cNvPr>
              <p:cNvSpPr txBox="1"/>
              <p:nvPr/>
            </p:nvSpPr>
            <p:spPr>
              <a:xfrm>
                <a:off x="4438831" y="5603680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8907B2F3-79BD-4445-B810-2722CEB7763E}"/>
                  </a:ext>
                </a:extLst>
              </p:cNvPr>
              <p:cNvSpPr txBox="1"/>
              <p:nvPr/>
            </p:nvSpPr>
            <p:spPr>
              <a:xfrm>
                <a:off x="5189972" y="5596255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    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10605DD3-3D9D-4683-8928-4AFCE3A9EEA3}"/>
                  </a:ext>
                </a:extLst>
              </p:cNvPr>
              <p:cNvSpPr txBox="1"/>
              <p:nvPr/>
            </p:nvSpPr>
            <p:spPr>
              <a:xfrm>
                <a:off x="6466573" y="5580443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DA3CF3A5-3CB6-4D82-A74D-8581D5791EDD}"/>
                  </a:ext>
                </a:extLst>
              </p:cNvPr>
              <p:cNvSpPr txBox="1"/>
              <p:nvPr/>
            </p:nvSpPr>
            <p:spPr>
              <a:xfrm>
                <a:off x="5721156" y="5596255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Ổ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10715DF0-B9D7-4038-A707-96061BAE9DF4}"/>
                  </a:ext>
                </a:extLst>
              </p:cNvPr>
              <p:cNvSpPr txBox="1"/>
              <p:nvPr/>
            </p:nvSpPr>
            <p:spPr>
              <a:xfrm>
                <a:off x="7508531" y="5580443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0AD42D15-BC10-4975-8E31-A4AAD9EAF973}"/>
                  </a:ext>
                </a:extLst>
              </p:cNvPr>
              <p:cNvSpPr txBox="1"/>
              <p:nvPr/>
            </p:nvSpPr>
            <p:spPr>
              <a:xfrm>
                <a:off x="8246790" y="5573017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0AC967D9-6710-4A3E-8B96-237C1D86DCA4}"/>
                  </a:ext>
                </a:extLst>
              </p:cNvPr>
              <p:cNvSpPr txBox="1"/>
              <p:nvPr/>
            </p:nvSpPr>
            <p:spPr>
              <a:xfrm>
                <a:off x="7000132" y="5573018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Ầ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859414EF-6E49-41E7-9142-20CBA5718F3E}"/>
                </a:ext>
              </a:extLst>
            </p:cNvPr>
            <p:cNvSpPr txBox="1"/>
            <p:nvPr/>
          </p:nvSpPr>
          <p:spPr>
            <a:xfrm>
              <a:off x="7872030" y="5941075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Ị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11827D09-9EB8-4E3D-8B04-6A9DBB9D74A4}"/>
                </a:ext>
              </a:extLst>
            </p:cNvPr>
            <p:cNvSpPr txBox="1"/>
            <p:nvPr/>
          </p:nvSpPr>
          <p:spPr>
            <a:xfrm>
              <a:off x="8436746" y="5964066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sp>
        <p:nvSpPr>
          <p:cNvPr id="53" name="Cross 52">
            <a:extLst>
              <a:ext uri="{FF2B5EF4-FFF2-40B4-BE49-F238E27FC236}">
                <a16:creationId xmlns:a16="http://schemas.microsoft.com/office/drawing/2014/main" xmlns="" id="{B0367EFB-0D19-8741-8CF0-CE32E41783F3}"/>
              </a:ext>
            </a:extLst>
          </p:cNvPr>
          <p:cNvSpPr/>
          <p:nvPr/>
        </p:nvSpPr>
        <p:spPr>
          <a:xfrm>
            <a:off x="5486749" y="2514600"/>
            <a:ext cx="1145005" cy="1122218"/>
          </a:xfrm>
          <a:prstGeom prst="plus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72" name="Picture 2" descr="Đồ hoạ vector miễn phí của Nước">
            <a:extLst>
              <a:ext uri="{FF2B5EF4-FFF2-40B4-BE49-F238E27FC236}">
                <a16:creationId xmlns:a16="http://schemas.microsoft.com/office/drawing/2014/main" xmlns="" id="{3FB7D2F7-4931-6C44-8B25-3B2681A99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97" y="1147022"/>
            <a:ext cx="3714552" cy="45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F488320B-09EE-854F-AFCF-91A824060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204" y="1612784"/>
            <a:ext cx="2552964" cy="246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1C35E0-FF7B-444D-9CF8-60CB9CA6A116}"/>
              </a:ext>
            </a:extLst>
          </p:cNvPr>
          <p:cNvSpPr/>
          <p:nvPr/>
        </p:nvSpPr>
        <p:spPr>
          <a:xfrm rot="16200000">
            <a:off x="2653113" y="-2671958"/>
            <a:ext cx="6863813" cy="12207726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18FEF19-E238-47E8-A83B-35371AB4C5F3}"/>
              </a:ext>
            </a:extLst>
          </p:cNvPr>
          <p:cNvGrpSpPr/>
          <p:nvPr/>
        </p:nvGrpSpPr>
        <p:grpSpPr>
          <a:xfrm>
            <a:off x="809953" y="6011007"/>
            <a:ext cx="10466990" cy="478505"/>
            <a:chOff x="1104949" y="5958613"/>
            <a:chExt cx="10466990" cy="4785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656F6A4D-6351-4BD8-AB9E-F070FBDB7B94}"/>
                </a:ext>
              </a:extLst>
            </p:cNvPr>
            <p:cNvGrpSpPr/>
            <p:nvPr/>
          </p:nvGrpSpPr>
          <p:grpSpPr>
            <a:xfrm>
              <a:off x="1104949" y="5958629"/>
              <a:ext cx="8634462" cy="478489"/>
              <a:chOff x="1469108" y="6008161"/>
              <a:chExt cx="8634462" cy="47848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F62D0589-DF94-4152-A1EF-0BDEE1E1A82C}"/>
                  </a:ext>
                </a:extLst>
              </p:cNvPr>
              <p:cNvGrpSpPr/>
              <p:nvPr/>
            </p:nvGrpSpPr>
            <p:grpSpPr>
              <a:xfrm>
                <a:off x="1985082" y="6008176"/>
                <a:ext cx="7583812" cy="478474"/>
                <a:chOff x="1623984" y="5923533"/>
                <a:chExt cx="7583812" cy="478474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xmlns="" id="{7123C1A9-412E-448D-AC4D-BC02D2202E6F}"/>
                    </a:ext>
                  </a:extLst>
                </p:cNvPr>
                <p:cNvGrpSpPr/>
                <p:nvPr/>
              </p:nvGrpSpPr>
              <p:grpSpPr>
                <a:xfrm rot="16200000">
                  <a:off x="3995505" y="3581023"/>
                  <a:ext cx="449463" cy="5192505"/>
                  <a:chOff x="11236268" y="681925"/>
                  <a:chExt cx="449463" cy="5192505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xmlns="" id="{D65CD49A-F750-454E-9FB8-6CDAE0946B4D}"/>
                      </a:ext>
                    </a:extLst>
                  </p:cNvPr>
                  <p:cNvSpPr/>
                  <p:nvPr/>
                </p:nvSpPr>
                <p:spPr>
                  <a:xfrm>
                    <a:off x="11236272" y="681925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xmlns="" id="{0FE0A1D7-D197-418D-A5FB-45025D33153E}"/>
                      </a:ext>
                    </a:extLst>
                  </p:cNvPr>
                  <p:cNvSpPr/>
                  <p:nvPr/>
                </p:nvSpPr>
                <p:spPr>
                  <a:xfrm>
                    <a:off x="11236270" y="1364933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xmlns="" id="{9CBBC54F-F788-4088-A570-823B954ADBCF}"/>
                      </a:ext>
                    </a:extLst>
                  </p:cNvPr>
                  <p:cNvSpPr/>
                  <p:nvPr/>
                </p:nvSpPr>
                <p:spPr>
                  <a:xfrm>
                    <a:off x="11236271" y="1893280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xmlns="" id="{3713F34B-61AC-42D4-AE1D-310233446591}"/>
                      </a:ext>
                    </a:extLst>
                  </p:cNvPr>
                  <p:cNvSpPr/>
                  <p:nvPr/>
                </p:nvSpPr>
                <p:spPr>
                  <a:xfrm>
                    <a:off x="11236269" y="2417240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xmlns="" id="{6E673570-D61F-49D3-BAC7-F5D3C13EEBAD}"/>
                      </a:ext>
                    </a:extLst>
                  </p:cNvPr>
                  <p:cNvSpPr/>
                  <p:nvPr/>
                </p:nvSpPr>
                <p:spPr>
                  <a:xfrm>
                    <a:off x="11236268" y="3119302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xmlns="" id="{F6037423-030F-4F71-9205-9CEED27EC94F}"/>
                      </a:ext>
                    </a:extLst>
                  </p:cNvPr>
                  <p:cNvSpPr/>
                  <p:nvPr/>
                </p:nvSpPr>
                <p:spPr>
                  <a:xfrm>
                    <a:off x="11236271" y="3645318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xmlns="" id="{D48A4E2B-AD51-4E9D-845B-60B0C7E8F21C}"/>
                      </a:ext>
                    </a:extLst>
                  </p:cNvPr>
                  <p:cNvSpPr/>
                  <p:nvPr/>
                </p:nvSpPr>
                <p:spPr>
                  <a:xfrm>
                    <a:off x="11236271" y="4170356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xmlns="" id="{FE16B45C-691B-4AF7-A47E-42D3B38F0DAA}"/>
                      </a:ext>
                    </a:extLst>
                  </p:cNvPr>
                  <p:cNvSpPr/>
                  <p:nvPr/>
                </p:nvSpPr>
                <p:spPr>
                  <a:xfrm>
                    <a:off x="11239918" y="4842747"/>
                    <a:ext cx="445811" cy="4582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xmlns="" id="{0E5313EB-139F-4609-AE33-687CB6F33DAF}"/>
                      </a:ext>
                    </a:extLst>
                  </p:cNvPr>
                  <p:cNvSpPr/>
                  <p:nvPr/>
                </p:nvSpPr>
                <p:spPr>
                  <a:xfrm>
                    <a:off x="11239920" y="5416183"/>
                    <a:ext cx="445811" cy="4582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xmlns="" id="{B8C878F5-C623-4733-BD68-44853017E7A2}"/>
                    </a:ext>
                  </a:extLst>
                </p:cNvPr>
                <p:cNvGrpSpPr/>
                <p:nvPr/>
              </p:nvGrpSpPr>
              <p:grpSpPr>
                <a:xfrm rot="16200000">
                  <a:off x="7903225" y="5093791"/>
                  <a:ext cx="474829" cy="2134313"/>
                  <a:chOff x="11774608" y="1795773"/>
                  <a:chExt cx="474829" cy="2134313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xmlns="" id="{C6D4D0A4-9AFF-435A-B42C-C1E826ED62D9}"/>
                      </a:ext>
                    </a:extLst>
                  </p:cNvPr>
                  <p:cNvSpPr/>
                  <p:nvPr/>
                </p:nvSpPr>
                <p:spPr>
                  <a:xfrm>
                    <a:off x="11774608" y="1795773"/>
                    <a:ext cx="445811" cy="4582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xmlns="" id="{FDBF50F4-2D50-400A-AD27-9CB4B7F3D681}"/>
                      </a:ext>
                    </a:extLst>
                  </p:cNvPr>
                  <p:cNvSpPr/>
                  <p:nvPr/>
                </p:nvSpPr>
                <p:spPr>
                  <a:xfrm>
                    <a:off x="11774610" y="2379982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xmlns="" id="{92668EB2-CC43-4647-9ACF-3661FDB522DC}"/>
                      </a:ext>
                    </a:extLst>
                  </p:cNvPr>
                  <p:cNvSpPr/>
                  <p:nvPr/>
                </p:nvSpPr>
                <p:spPr>
                  <a:xfrm>
                    <a:off x="11799985" y="2926250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xmlns="" id="{0C5C1EEE-FF3E-40C8-BE30-166EDC4AE1AF}"/>
                      </a:ext>
                    </a:extLst>
                  </p:cNvPr>
                  <p:cNvSpPr/>
                  <p:nvPr/>
                </p:nvSpPr>
                <p:spPr>
                  <a:xfrm>
                    <a:off x="11799986" y="3480635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7CB56FC5-88FA-420E-8B76-7CF26B854D93}"/>
                  </a:ext>
                </a:extLst>
              </p:cNvPr>
              <p:cNvGrpSpPr/>
              <p:nvPr/>
            </p:nvGrpSpPr>
            <p:grpSpPr>
              <a:xfrm>
                <a:off x="1469108" y="6008161"/>
                <a:ext cx="8634462" cy="478479"/>
                <a:chOff x="1469108" y="6008161"/>
                <a:chExt cx="8634462" cy="47847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5DEC7F5C-2A7D-442F-9756-40AFBFD5EBF6}"/>
                    </a:ext>
                  </a:extLst>
                </p:cNvPr>
                <p:cNvSpPr/>
                <p:nvPr/>
              </p:nvSpPr>
              <p:spPr>
                <a:xfrm rot="16200000">
                  <a:off x="9654119" y="6008161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9EE99B52-D8D7-4D49-BCB1-27D64EE3016F}"/>
                    </a:ext>
                  </a:extLst>
                </p:cNvPr>
                <p:cNvSpPr/>
                <p:nvPr/>
              </p:nvSpPr>
              <p:spPr>
                <a:xfrm rot="16200000">
                  <a:off x="1469108" y="603718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1911C115-7F4F-4F3D-8956-242368BA04C4}"/>
                </a:ext>
              </a:extLst>
            </p:cNvPr>
            <p:cNvSpPr/>
            <p:nvPr/>
          </p:nvSpPr>
          <p:spPr>
            <a:xfrm rot="16200000">
              <a:off x="10020671" y="5965861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A8A2347-A782-4EF3-AFCE-F391547136CE}"/>
                </a:ext>
              </a:extLst>
            </p:cNvPr>
            <p:cNvGrpSpPr/>
            <p:nvPr/>
          </p:nvGrpSpPr>
          <p:grpSpPr>
            <a:xfrm>
              <a:off x="10556280" y="5958613"/>
              <a:ext cx="1015659" cy="449465"/>
              <a:chOff x="10556280" y="5958613"/>
              <a:chExt cx="1015659" cy="449465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77590185-A610-4889-9FB0-7044470A8F68}"/>
                  </a:ext>
                </a:extLst>
              </p:cNvPr>
              <p:cNvSpPr/>
              <p:nvPr/>
            </p:nvSpPr>
            <p:spPr>
              <a:xfrm rot="16200000">
                <a:off x="10556280" y="5958627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37B20C48-6C82-4B44-A5E6-972DAD754E91}"/>
                  </a:ext>
                </a:extLst>
              </p:cNvPr>
              <p:cNvSpPr/>
              <p:nvPr/>
            </p:nvSpPr>
            <p:spPr>
              <a:xfrm rot="16200000">
                <a:off x="11122488" y="5958613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83A9C2B0-2E91-4885-A749-7DE189459B3C}"/>
              </a:ext>
            </a:extLst>
          </p:cNvPr>
          <p:cNvGrpSpPr/>
          <p:nvPr/>
        </p:nvGrpSpPr>
        <p:grpSpPr>
          <a:xfrm>
            <a:off x="686042" y="5939043"/>
            <a:ext cx="10748286" cy="644191"/>
            <a:chOff x="673050" y="5685762"/>
            <a:chExt cx="10748286" cy="644191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EA13CD26-4261-44F2-9517-733DA00D7A2B}"/>
                </a:ext>
              </a:extLst>
            </p:cNvPr>
            <p:cNvGrpSpPr/>
            <p:nvPr/>
          </p:nvGrpSpPr>
          <p:grpSpPr>
            <a:xfrm>
              <a:off x="673050" y="5685762"/>
              <a:ext cx="10748286" cy="644191"/>
              <a:chOff x="1494874" y="5869180"/>
              <a:chExt cx="10748286" cy="644191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6D437374-26F1-4DF7-A3BC-0C4B72C74367}"/>
                  </a:ext>
                </a:extLst>
              </p:cNvPr>
              <p:cNvGrpSpPr/>
              <p:nvPr/>
            </p:nvGrpSpPr>
            <p:grpSpPr>
              <a:xfrm>
                <a:off x="1494874" y="5895982"/>
                <a:ext cx="10172231" cy="617389"/>
                <a:chOff x="1867560" y="5965201"/>
                <a:chExt cx="10172231" cy="617389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xmlns="" id="{E1576E4C-E1C5-4139-A98F-009670FE43A4}"/>
                    </a:ext>
                  </a:extLst>
                </p:cNvPr>
                <p:cNvGrpSpPr/>
                <p:nvPr/>
              </p:nvGrpSpPr>
              <p:grpSpPr>
                <a:xfrm>
                  <a:off x="1867560" y="5967661"/>
                  <a:ext cx="5982312" cy="614929"/>
                  <a:chOff x="2823840" y="5576611"/>
                  <a:chExt cx="5982312" cy="614929"/>
                </a:xfrm>
              </p:grpSpPr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xmlns="" id="{304EDCC0-0E83-4733-8E7B-43F70135836B}"/>
                      </a:ext>
                    </a:extLst>
                  </p:cNvPr>
                  <p:cNvSpPr txBox="1"/>
                  <p:nvPr/>
                </p:nvSpPr>
                <p:spPr>
                  <a:xfrm>
                    <a:off x="2823840" y="5603878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Ă</a:t>
                    </a:r>
                  </a:p>
                </p:txBody>
              </p: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xmlns="" id="{08D8890B-7A8B-4DE9-AC54-95B487162CB3}"/>
                      </a:ext>
                    </a:extLst>
                  </p:cNvPr>
                  <p:cNvSpPr txBox="1"/>
                  <p:nvPr/>
                </p:nvSpPr>
                <p:spPr>
                  <a:xfrm>
                    <a:off x="4022038" y="5588338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Q</a:t>
                    </a: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xmlns="" id="{51B2C698-1FD9-46AE-BAAE-C0334B16A196}"/>
                      </a:ext>
                    </a:extLst>
                  </p:cNvPr>
                  <p:cNvSpPr txBox="1"/>
                  <p:nvPr/>
                </p:nvSpPr>
                <p:spPr>
                  <a:xfrm>
                    <a:off x="3364769" y="5597529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xmlns="" id="{DE8003DA-AE38-4DA0-8E14-67EDEDE13AB0}"/>
                      </a:ext>
                    </a:extLst>
                  </p:cNvPr>
                  <p:cNvSpPr txBox="1"/>
                  <p:nvPr/>
                </p:nvSpPr>
                <p:spPr>
                  <a:xfrm>
                    <a:off x="4554444" y="5603680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</a:t>
                    </a:r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xmlns="" id="{8907B2F3-79BD-4445-B810-2722CEB7763E}"/>
                      </a:ext>
                    </a:extLst>
                  </p:cNvPr>
                  <p:cNvSpPr txBox="1"/>
                  <p:nvPr/>
                </p:nvSpPr>
                <p:spPr>
                  <a:xfrm>
                    <a:off x="5053337" y="5596255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Ả    </a:t>
                    </a: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xmlns="" id="{10605DD3-3D9D-4683-8928-4AFCE3A9EEA3}"/>
                      </a:ext>
                    </a:extLst>
                  </p:cNvPr>
                  <p:cNvSpPr txBox="1"/>
                  <p:nvPr/>
                </p:nvSpPr>
                <p:spPr>
                  <a:xfrm>
                    <a:off x="6306804" y="5582659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</a:t>
                    </a: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xmlns="" id="{DA3CF3A5-3CB6-4D82-A74D-8581D5791EDD}"/>
                      </a:ext>
                    </a:extLst>
                  </p:cNvPr>
                  <p:cNvSpPr txBox="1"/>
                  <p:nvPr/>
                </p:nvSpPr>
                <p:spPr>
                  <a:xfrm>
                    <a:off x="5773706" y="5585745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xmlns="" id="{10715DF0-B9D7-4038-A707-96061BAE9DF4}"/>
                      </a:ext>
                    </a:extLst>
                  </p:cNvPr>
                  <p:cNvSpPr txBox="1"/>
                  <p:nvPr/>
                </p:nvSpPr>
                <p:spPr>
                  <a:xfrm>
                    <a:off x="7518266" y="5576611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K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xmlns="" id="{0AD42D15-BC10-4975-8E31-A4AAD9EAF973}"/>
                      </a:ext>
                    </a:extLst>
                  </p:cNvPr>
                  <p:cNvSpPr txBox="1"/>
                  <p:nvPr/>
                </p:nvSpPr>
                <p:spPr>
                  <a:xfrm>
                    <a:off x="8089872" y="5597631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Ẻ</a:t>
                    </a: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xmlns="" id="{0AC967D9-6710-4A3E-8B96-237C1D86DCA4}"/>
                      </a:ext>
                    </a:extLst>
                  </p:cNvPr>
                  <p:cNvSpPr txBox="1"/>
                  <p:nvPr/>
                </p:nvSpPr>
                <p:spPr>
                  <a:xfrm>
                    <a:off x="6829852" y="5606765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Ớ</a:t>
                    </a:r>
                  </a:p>
                </p:txBody>
              </p:sp>
            </p:grp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xmlns="" id="{859414EF-6E49-41E7-9142-20CBA5718F3E}"/>
                    </a:ext>
                  </a:extLst>
                </p:cNvPr>
                <p:cNvSpPr txBox="1"/>
                <p:nvPr/>
              </p:nvSpPr>
              <p:spPr>
                <a:xfrm>
                  <a:off x="7832781" y="5988588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11827D09-9EB8-4E3D-8B04-6A9DBB9D74A4}"/>
                    </a:ext>
                  </a:extLst>
                </p:cNvPr>
                <p:cNvSpPr txBox="1"/>
                <p:nvPr/>
              </p:nvSpPr>
              <p:spPr>
                <a:xfrm>
                  <a:off x="8408781" y="5986488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R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4FDF358B-3235-4CDA-8CBD-FA18D384B156}"/>
                    </a:ext>
                  </a:extLst>
                </p:cNvPr>
                <p:cNvSpPr txBox="1"/>
                <p:nvPr/>
              </p:nvSpPr>
              <p:spPr>
                <a:xfrm>
                  <a:off x="11323511" y="5965201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Â</a:t>
                  </a: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6154BE54-98ED-4E58-8D3B-58D28CC97D9F}"/>
                  </a:ext>
                </a:extLst>
              </p:cNvPr>
              <p:cNvSpPr txBox="1"/>
              <p:nvPr/>
            </p:nvSpPr>
            <p:spPr>
              <a:xfrm>
                <a:off x="11526880" y="5869180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79A0555-B369-4412-80E7-4D8B5248BE7F}"/>
                </a:ext>
              </a:extLst>
            </p:cNvPr>
            <p:cNvSpPr txBox="1"/>
            <p:nvPr/>
          </p:nvSpPr>
          <p:spPr>
            <a:xfrm>
              <a:off x="7787265" y="5737472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Ồ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B8DCC4-0445-47E9-8EAE-0E599F646828}"/>
                </a:ext>
              </a:extLst>
            </p:cNvPr>
            <p:cNvSpPr txBox="1"/>
            <p:nvPr/>
          </p:nvSpPr>
          <p:spPr>
            <a:xfrm>
              <a:off x="8848831" y="5700912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E954E11C-ED52-43E3-A5CB-BA9587CB53BD}"/>
                </a:ext>
              </a:extLst>
            </p:cNvPr>
            <p:cNvSpPr txBox="1"/>
            <p:nvPr/>
          </p:nvSpPr>
          <p:spPr>
            <a:xfrm>
              <a:off x="8307171" y="5699593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6ADB62AB-F939-4720-BC05-4FDA033EE4CD}"/>
                </a:ext>
              </a:extLst>
            </p:cNvPr>
            <p:cNvSpPr txBox="1"/>
            <p:nvPr/>
          </p:nvSpPr>
          <p:spPr>
            <a:xfrm>
              <a:off x="9612457" y="5705744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B1AC43-2B21-2B44-85BF-D7D1715C6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111"/>
          <a:stretch/>
        </p:blipFill>
        <p:spPr>
          <a:xfrm>
            <a:off x="2176443" y="298508"/>
            <a:ext cx="7767484" cy="52948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633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1C35E0-FF7B-444D-9CF8-60CB9CA6A116}"/>
              </a:ext>
            </a:extLst>
          </p:cNvPr>
          <p:cNvSpPr/>
          <p:nvPr/>
        </p:nvSpPr>
        <p:spPr>
          <a:xfrm rot="16200000">
            <a:off x="2684643" y="-2640428"/>
            <a:ext cx="6863813" cy="12207726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04A8758-2039-4130-9CFE-0EB24FD7908C}"/>
              </a:ext>
            </a:extLst>
          </p:cNvPr>
          <p:cNvGrpSpPr/>
          <p:nvPr/>
        </p:nvGrpSpPr>
        <p:grpSpPr>
          <a:xfrm>
            <a:off x="2334116" y="6039771"/>
            <a:ext cx="7128501" cy="461127"/>
            <a:chOff x="2554835" y="6039771"/>
            <a:chExt cx="7128501" cy="46112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93E6D43-48C5-4EAA-988B-8EF123A23517}"/>
                </a:ext>
              </a:extLst>
            </p:cNvPr>
            <p:cNvGrpSpPr/>
            <p:nvPr/>
          </p:nvGrpSpPr>
          <p:grpSpPr>
            <a:xfrm>
              <a:off x="2554835" y="6047799"/>
              <a:ext cx="6620765" cy="453099"/>
              <a:chOff x="686325" y="5948046"/>
              <a:chExt cx="6620765" cy="453099"/>
            </a:xfrm>
          </p:grpSpPr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xmlns="" id="{A539A99B-83D0-40BE-AD6B-A18F1E8C1B31}"/>
                  </a:ext>
                </a:extLst>
              </p:cNvPr>
              <p:cNvSpPr/>
              <p:nvPr/>
            </p:nvSpPr>
            <p:spPr>
              <a:xfrm rot="16200000">
                <a:off x="1212809" y="5951690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xmlns="" id="{9760FCCD-86F6-462F-A922-26F5169B6A7D}"/>
                  </a:ext>
                </a:extLst>
              </p:cNvPr>
              <p:cNvSpPr/>
              <p:nvPr/>
            </p:nvSpPr>
            <p:spPr>
              <a:xfrm rot="16200000">
                <a:off x="1748677" y="5951692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xmlns="" id="{92F55EB9-C6EE-4B77-9AAB-787F1BCF5577}"/>
                  </a:ext>
                </a:extLst>
              </p:cNvPr>
              <p:cNvSpPr/>
              <p:nvPr/>
            </p:nvSpPr>
            <p:spPr>
              <a:xfrm rot="16200000">
                <a:off x="2424163" y="5951691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xmlns="" id="{38036097-7797-4FEC-A55B-09ECFE21F013}"/>
                  </a:ext>
                </a:extLst>
              </p:cNvPr>
              <p:cNvSpPr/>
              <p:nvPr/>
            </p:nvSpPr>
            <p:spPr>
              <a:xfrm rot="16200000">
                <a:off x="2937613" y="5951693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xmlns="" id="{58ECE243-5952-4D3B-9296-AFCF7F23F7C7}"/>
                  </a:ext>
                </a:extLst>
              </p:cNvPr>
              <p:cNvSpPr/>
              <p:nvPr/>
            </p:nvSpPr>
            <p:spPr>
              <a:xfrm rot="16200000">
                <a:off x="3450493" y="5951694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BAEF5F17-4EED-410E-B065-EFB193F2CA31}"/>
                  </a:ext>
                </a:extLst>
              </p:cNvPr>
              <p:cNvSpPr/>
              <p:nvPr/>
            </p:nvSpPr>
            <p:spPr>
              <a:xfrm rot="16200000">
                <a:off x="4134162" y="5951691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xmlns="" id="{C0392CEA-D1CC-45E9-AE28-A52E85990D7D}"/>
                  </a:ext>
                </a:extLst>
              </p:cNvPr>
              <p:cNvSpPr/>
              <p:nvPr/>
            </p:nvSpPr>
            <p:spPr>
              <a:xfrm rot="16200000">
                <a:off x="4638180" y="5951691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xmlns="" id="{D9CB1A16-0CB2-4038-8451-2EF3CE6F88CA}"/>
                  </a:ext>
                </a:extLst>
              </p:cNvPr>
              <p:cNvSpPr/>
              <p:nvPr/>
            </p:nvSpPr>
            <p:spPr>
              <a:xfrm rot="16200000">
                <a:off x="5148623" y="5945465"/>
                <a:ext cx="445811" cy="45824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xmlns="" id="{C8C2FFF3-8AD0-4ADB-B3BA-DC665AC094D1}"/>
                  </a:ext>
                </a:extLst>
              </p:cNvPr>
              <p:cNvSpPr/>
              <p:nvPr/>
            </p:nvSpPr>
            <p:spPr>
              <a:xfrm rot="16200000">
                <a:off x="5827162" y="5945464"/>
                <a:ext cx="445811" cy="45824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xmlns="" id="{00632DA6-4FE2-4924-8B48-8333A7C09A5A}"/>
                  </a:ext>
                </a:extLst>
              </p:cNvPr>
              <p:cNvSpPr/>
              <p:nvPr/>
            </p:nvSpPr>
            <p:spPr>
              <a:xfrm rot="16200000">
                <a:off x="6342709" y="5945470"/>
                <a:ext cx="445811" cy="45824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xmlns="" id="{7A43498A-81D7-4802-BEC6-9D6A741B1419}"/>
                  </a:ext>
                </a:extLst>
              </p:cNvPr>
              <p:cNvSpPr/>
              <p:nvPr/>
            </p:nvSpPr>
            <p:spPr>
              <a:xfrm rot="16200000">
                <a:off x="6857639" y="5948046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xmlns="" id="{AC543AA6-DC79-4C59-AE2C-5CF789383546}"/>
                  </a:ext>
                </a:extLst>
              </p:cNvPr>
              <p:cNvSpPr/>
              <p:nvPr/>
            </p:nvSpPr>
            <p:spPr>
              <a:xfrm rot="16200000">
                <a:off x="686325" y="5951684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xmlns="" id="{E3C656EE-5CBB-4D21-B9E3-7EE13E6E8A27}"/>
                </a:ext>
              </a:extLst>
            </p:cNvPr>
            <p:cNvSpPr/>
            <p:nvPr/>
          </p:nvSpPr>
          <p:spPr>
            <a:xfrm rot="16200000">
              <a:off x="9233885" y="6039771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A439BCD-8686-4C9F-A5E6-3E1DF05CD382}"/>
              </a:ext>
            </a:extLst>
          </p:cNvPr>
          <p:cNvGrpSpPr/>
          <p:nvPr/>
        </p:nvGrpSpPr>
        <p:grpSpPr>
          <a:xfrm>
            <a:off x="2572288" y="5296094"/>
            <a:ext cx="6620765" cy="453099"/>
            <a:chOff x="686325" y="5948046"/>
            <a:chExt cx="6620765" cy="4530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D65CD49A-F750-454E-9FB8-6CDAE0946B4D}"/>
                </a:ext>
              </a:extLst>
            </p:cNvPr>
            <p:cNvSpPr/>
            <p:nvPr/>
          </p:nvSpPr>
          <p:spPr>
            <a:xfrm rot="16200000">
              <a:off x="1212809" y="5951690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0FE0A1D7-D197-418D-A5FB-45025D33153E}"/>
                </a:ext>
              </a:extLst>
            </p:cNvPr>
            <p:cNvSpPr/>
            <p:nvPr/>
          </p:nvSpPr>
          <p:spPr>
            <a:xfrm rot="16200000">
              <a:off x="1748677" y="5951692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xmlns="" id="{9CBBC54F-F788-4088-A570-823B954ADBCF}"/>
                </a:ext>
              </a:extLst>
            </p:cNvPr>
            <p:cNvSpPr/>
            <p:nvPr/>
          </p:nvSpPr>
          <p:spPr>
            <a:xfrm rot="16200000">
              <a:off x="2424163" y="5951691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3713F34B-61AC-42D4-AE1D-310233446591}"/>
                </a:ext>
              </a:extLst>
            </p:cNvPr>
            <p:cNvSpPr/>
            <p:nvPr/>
          </p:nvSpPr>
          <p:spPr>
            <a:xfrm rot="16200000">
              <a:off x="2937613" y="5951693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xmlns="" id="{6E673570-D61F-49D3-BAC7-F5D3C13EEBAD}"/>
                </a:ext>
              </a:extLst>
            </p:cNvPr>
            <p:cNvSpPr/>
            <p:nvPr/>
          </p:nvSpPr>
          <p:spPr>
            <a:xfrm rot="16200000">
              <a:off x="3450493" y="5951694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F6037423-030F-4F71-9205-9CEED27EC94F}"/>
                </a:ext>
              </a:extLst>
            </p:cNvPr>
            <p:cNvSpPr/>
            <p:nvPr/>
          </p:nvSpPr>
          <p:spPr>
            <a:xfrm rot="16200000">
              <a:off x="4134162" y="5951691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D48A4E2B-AD51-4E9D-845B-60B0C7E8F21C}"/>
                </a:ext>
              </a:extLst>
            </p:cNvPr>
            <p:cNvSpPr/>
            <p:nvPr/>
          </p:nvSpPr>
          <p:spPr>
            <a:xfrm rot="16200000">
              <a:off x="4638180" y="5951691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FE16B45C-691B-4AF7-A47E-42D3B38F0DAA}"/>
                </a:ext>
              </a:extLst>
            </p:cNvPr>
            <p:cNvSpPr/>
            <p:nvPr/>
          </p:nvSpPr>
          <p:spPr>
            <a:xfrm rot="16200000">
              <a:off x="5148623" y="5945465"/>
              <a:ext cx="445811" cy="45824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0E5313EB-139F-4609-AE33-687CB6F33DAF}"/>
                </a:ext>
              </a:extLst>
            </p:cNvPr>
            <p:cNvSpPr/>
            <p:nvPr/>
          </p:nvSpPr>
          <p:spPr>
            <a:xfrm rot="16200000">
              <a:off x="5827162" y="5945464"/>
              <a:ext cx="445811" cy="4582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C6D4D0A4-9AFF-435A-B42C-C1E826ED62D9}"/>
                </a:ext>
              </a:extLst>
            </p:cNvPr>
            <p:cNvSpPr/>
            <p:nvPr/>
          </p:nvSpPr>
          <p:spPr>
            <a:xfrm rot="16200000">
              <a:off x="6342709" y="5945470"/>
              <a:ext cx="445811" cy="4582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FDBF50F4-2D50-400A-AD27-9CB4B7F3D681}"/>
                </a:ext>
              </a:extLst>
            </p:cNvPr>
            <p:cNvSpPr/>
            <p:nvPr/>
          </p:nvSpPr>
          <p:spPr>
            <a:xfrm rot="16200000">
              <a:off x="6857639" y="5948046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9EE99B52-D8D7-4D49-BCB1-27D64EE3016F}"/>
                </a:ext>
              </a:extLst>
            </p:cNvPr>
            <p:cNvSpPr/>
            <p:nvPr/>
          </p:nvSpPr>
          <p:spPr>
            <a:xfrm rot="16200000">
              <a:off x="686325" y="5951684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851BA76-5EC1-42C7-BE38-87C9952AFFD3}"/>
              </a:ext>
            </a:extLst>
          </p:cNvPr>
          <p:cNvGrpSpPr/>
          <p:nvPr/>
        </p:nvGrpSpPr>
        <p:grpSpPr>
          <a:xfrm>
            <a:off x="2455645" y="5219945"/>
            <a:ext cx="6848403" cy="630422"/>
            <a:chOff x="2455645" y="5219945"/>
            <a:chExt cx="6848403" cy="630422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304EDCC0-0E83-4733-8E7B-43F70135836B}"/>
                </a:ext>
              </a:extLst>
            </p:cNvPr>
            <p:cNvSpPr txBox="1"/>
            <p:nvPr/>
          </p:nvSpPr>
          <p:spPr>
            <a:xfrm>
              <a:off x="2455645" y="5255352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08D8890B-7A8B-4DE9-AC54-95B487162CB3}"/>
                </a:ext>
              </a:extLst>
            </p:cNvPr>
            <p:cNvSpPr txBox="1"/>
            <p:nvPr/>
          </p:nvSpPr>
          <p:spPr>
            <a:xfrm>
              <a:off x="3513660" y="5228431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51B2C698-1FD9-46AE-BAAE-C0334B16A196}"/>
                </a:ext>
              </a:extLst>
            </p:cNvPr>
            <p:cNvSpPr txBox="1"/>
            <p:nvPr/>
          </p:nvSpPr>
          <p:spPr>
            <a:xfrm>
              <a:off x="2966197" y="5244842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Ầ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DE8003DA-AE38-4DA0-8E14-67EDEDE13AB0}"/>
                </a:ext>
              </a:extLst>
            </p:cNvPr>
            <p:cNvSpPr txBox="1"/>
            <p:nvPr/>
          </p:nvSpPr>
          <p:spPr>
            <a:xfrm>
              <a:off x="4183138" y="5253203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8907B2F3-79BD-4445-B810-2722CEB7763E}"/>
                </a:ext>
              </a:extLst>
            </p:cNvPr>
            <p:cNvSpPr txBox="1"/>
            <p:nvPr/>
          </p:nvSpPr>
          <p:spPr>
            <a:xfrm>
              <a:off x="4722423" y="5219945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Ự   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0605DD3-3D9D-4683-8928-4AFCE3A9EEA3}"/>
                </a:ext>
              </a:extLst>
            </p:cNvPr>
            <p:cNvSpPr txBox="1"/>
            <p:nvPr/>
          </p:nvSpPr>
          <p:spPr>
            <a:xfrm>
              <a:off x="5882492" y="5250020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DA3CF3A5-3CB6-4D82-A74D-8581D5791EDD}"/>
                </a:ext>
              </a:extLst>
            </p:cNvPr>
            <p:cNvSpPr txBox="1"/>
            <p:nvPr/>
          </p:nvSpPr>
          <p:spPr>
            <a:xfrm>
              <a:off x="5192226" y="5245999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10715DF0-B9D7-4038-A707-96061BAE9DF4}"/>
                </a:ext>
              </a:extLst>
            </p:cNvPr>
            <p:cNvSpPr txBox="1"/>
            <p:nvPr/>
          </p:nvSpPr>
          <p:spPr>
            <a:xfrm>
              <a:off x="6871347" y="5265592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Ì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0AD42D15-BC10-4975-8E31-A4AAD9EAF973}"/>
                </a:ext>
              </a:extLst>
            </p:cNvPr>
            <p:cNvSpPr txBox="1"/>
            <p:nvPr/>
          </p:nvSpPr>
          <p:spPr>
            <a:xfrm>
              <a:off x="7586686" y="5238295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0AC967D9-6710-4A3E-8B96-237C1D86DCA4}"/>
                </a:ext>
              </a:extLst>
            </p:cNvPr>
            <p:cNvSpPr txBox="1"/>
            <p:nvPr/>
          </p:nvSpPr>
          <p:spPr>
            <a:xfrm>
              <a:off x="6362134" y="5241226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859414EF-6E49-41E7-9142-20CBA5718F3E}"/>
                </a:ext>
              </a:extLst>
            </p:cNvPr>
            <p:cNvSpPr txBox="1"/>
            <p:nvPr/>
          </p:nvSpPr>
          <p:spPr>
            <a:xfrm>
              <a:off x="8095899" y="5244842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11827D09-9EB8-4E3D-8B04-6A9DBB9D74A4}"/>
                </a:ext>
              </a:extLst>
            </p:cNvPr>
            <p:cNvSpPr txBox="1"/>
            <p:nvPr/>
          </p:nvSpPr>
          <p:spPr>
            <a:xfrm>
              <a:off x="8587768" y="5233971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7913B4-270E-014F-91D1-DF438285D3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47" b="92072" l="5995" r="89848">
                        <a14:foregroundMark x1="8793" y1="39514" x2="6555" y2="54348"/>
                        <a14:foregroundMark x1="6555" y1="54348" x2="9273" y2="87468"/>
                        <a14:foregroundMark x1="9273" y1="87468" x2="18945" y2="91944"/>
                        <a14:foregroundMark x1="18945" y1="91944" x2="29416" y2="91560"/>
                        <a14:foregroundMark x1="29416" y1="91560" x2="34213" y2="92199"/>
                        <a14:foregroundMark x1="34213" y1="92199" x2="39249" y2="91944"/>
                        <a14:foregroundMark x1="39249" y1="91944" x2="39329" y2="92072"/>
                        <a14:foregroundMark x1="13269" y1="68542" x2="13429" y2="74425"/>
                        <a14:foregroundMark x1="5995" y1="47315" x2="6635" y2="53325"/>
                        <a14:foregroundMark x1="30296" y1="71100" x2="33413" y2="67903"/>
                        <a14:foregroundMark x1="29896" y1="72251" x2="33653" y2="67903"/>
                        <a14:foregroundMark x1="33653" y1="67903" x2="33813" y2="67903"/>
                      </a14:backgroundRemoval>
                    </a14:imgEffect>
                  </a14:imgLayer>
                </a14:imgProps>
              </a:ext>
            </a:extLst>
          </a:blip>
          <a:srcRect t="33945" r="50000"/>
          <a:stretch/>
        </p:blipFill>
        <p:spPr>
          <a:xfrm>
            <a:off x="654277" y="415393"/>
            <a:ext cx="5485523" cy="4530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F63B38-10C3-A742-9D5A-37BED4B9AE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317" b="93223" l="53078" r="94804">
                        <a14:foregroundMark x1="68345" y1="50767" x2="64189" y2="47187"/>
                        <a14:foregroundMark x1="64189" y1="47187" x2="58993" y2="45908"/>
                        <a14:foregroundMark x1="58993" y1="45908" x2="55795" y2="55499"/>
                        <a14:foregroundMark x1="55795" y1="55499" x2="58753" y2="80946"/>
                        <a14:foregroundMark x1="58753" y1="80946" x2="61871" y2="89386"/>
                        <a14:foregroundMark x1="61871" y1="89386" x2="66507" y2="91560"/>
                        <a14:foregroundMark x1="66507" y1="91560" x2="73221" y2="91432"/>
                        <a14:foregroundMark x1="73221" y1="91432" x2="92166" y2="69821"/>
                        <a14:foregroundMark x1="92166" y1="69821" x2="91207" y2="62276"/>
                        <a14:foregroundMark x1="91207" y1="62276" x2="84972" y2="48338"/>
                        <a14:foregroundMark x1="84972" y1="48338" x2="64349" y2="48977"/>
                        <a14:foregroundMark x1="59792" y1="42839" x2="55476" y2="44246"/>
                        <a14:foregroundMark x1="55476" y1="44246" x2="54277" y2="60486"/>
                        <a14:foregroundMark x1="54277" y1="60486" x2="55556" y2="75320"/>
                        <a14:foregroundMark x1="55556" y1="75320" x2="60352" y2="87340"/>
                        <a14:foregroundMark x1="60352" y1="87340" x2="63869" y2="91688"/>
                        <a14:foregroundMark x1="63869" y1="91688" x2="68585" y2="93350"/>
                        <a14:foregroundMark x1="68585" y1="93350" x2="76739" y2="91688"/>
                        <a14:foregroundMark x1="76739" y1="91688" x2="81055" y2="86829"/>
                        <a14:foregroundMark x1="81055" y1="86829" x2="91447" y2="83376"/>
                        <a14:foregroundMark x1="91447" y1="83376" x2="90168" y2="44118"/>
                        <a14:foregroundMark x1="90168" y1="44118" x2="85532" y2="39386"/>
                        <a14:foregroundMark x1="85532" y1="39386" x2="71223" y2="46036"/>
                        <a14:foregroundMark x1="55715" y1="43223" x2="60352" y2="42327"/>
                        <a14:foregroundMark x1="60352" y1="42327" x2="65787" y2="42455"/>
                        <a14:foregroundMark x1="65787" y1="42455" x2="81375" y2="39770"/>
                        <a14:foregroundMark x1="81375" y1="39770" x2="86651" y2="39770"/>
                        <a14:foregroundMark x1="86651" y1="39770" x2="90248" y2="45396"/>
                        <a14:foregroundMark x1="90248" y1="45396" x2="91607" y2="62788"/>
                        <a14:foregroundMark x1="63149" y1="40409" x2="58833" y2="38107"/>
                        <a14:foregroundMark x1="58833" y1="38107" x2="54836" y2="42199"/>
                        <a14:foregroundMark x1="54836" y1="42199" x2="53078" y2="48593"/>
                        <a14:foregroundMark x1="53078" y1="48593" x2="54516" y2="59335"/>
                        <a14:foregroundMark x1="85212" y1="36957" x2="84093" y2="36317"/>
                        <a14:foregroundMark x1="83693" y1="88363" x2="82494" y2="89258"/>
                      </a14:backgroundRemoval>
                    </a14:imgEffect>
                  </a14:imgLayer>
                </a14:imgProps>
              </a:ext>
            </a:extLst>
          </a:blip>
          <a:srcRect l="49888" t="33945"/>
          <a:stretch/>
        </p:blipFill>
        <p:spPr>
          <a:xfrm>
            <a:off x="6127556" y="412680"/>
            <a:ext cx="5497767" cy="45300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B131372-8F6C-4C0E-944E-F6942B081254}"/>
              </a:ext>
            </a:extLst>
          </p:cNvPr>
          <p:cNvGrpSpPr/>
          <p:nvPr/>
        </p:nvGrpSpPr>
        <p:grpSpPr>
          <a:xfrm>
            <a:off x="2203941" y="5981733"/>
            <a:ext cx="7394625" cy="636246"/>
            <a:chOff x="2422941" y="5972108"/>
            <a:chExt cx="7394625" cy="636246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51093D47-37BF-4FB6-843F-D0EB3430BDEC}"/>
                </a:ext>
              </a:extLst>
            </p:cNvPr>
            <p:cNvSpPr txBox="1"/>
            <p:nvPr/>
          </p:nvSpPr>
          <p:spPr>
            <a:xfrm>
              <a:off x="2422941" y="5990646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9EB366D6-5E34-494D-96CF-C6CF076BCDEB}"/>
                </a:ext>
              </a:extLst>
            </p:cNvPr>
            <p:cNvSpPr txBox="1"/>
            <p:nvPr/>
          </p:nvSpPr>
          <p:spPr>
            <a:xfrm>
              <a:off x="2949227" y="5997637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Ầ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09CCE4FD-DCC8-4C30-AA96-42C7C3AA05F1}"/>
                </a:ext>
              </a:extLst>
            </p:cNvPr>
            <p:cNvSpPr txBox="1"/>
            <p:nvPr/>
          </p:nvSpPr>
          <p:spPr>
            <a:xfrm>
              <a:off x="3478149" y="5980136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5079700F-3D4E-4A75-B59B-07F789D46A69}"/>
                </a:ext>
              </a:extLst>
            </p:cNvPr>
            <p:cNvSpPr txBox="1"/>
            <p:nvPr/>
          </p:nvSpPr>
          <p:spPr>
            <a:xfrm>
              <a:off x="4181734" y="5982016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1775F4FF-58DD-4662-8686-8C744E155416}"/>
                </a:ext>
              </a:extLst>
            </p:cNvPr>
            <p:cNvSpPr txBox="1"/>
            <p:nvPr/>
          </p:nvSpPr>
          <p:spPr>
            <a:xfrm>
              <a:off x="5890072" y="5980136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CAB29C6A-9DC7-4A9F-AEEC-230C621D58D8}"/>
                </a:ext>
              </a:extLst>
            </p:cNvPr>
            <p:cNvSpPr txBox="1"/>
            <p:nvPr/>
          </p:nvSpPr>
          <p:spPr>
            <a:xfrm>
              <a:off x="4672708" y="6020287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È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xmlns="" id="{4FBC3754-838F-4719-BA12-68F7F7CBDD1F}"/>
                </a:ext>
              </a:extLst>
            </p:cNvPr>
            <p:cNvSpPr txBox="1"/>
            <p:nvPr/>
          </p:nvSpPr>
          <p:spPr>
            <a:xfrm>
              <a:off x="5165276" y="5980136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86F36E26-82D1-42CE-B6A0-5DC6191386C8}"/>
                </a:ext>
              </a:extLst>
            </p:cNvPr>
            <p:cNvSpPr txBox="1"/>
            <p:nvPr/>
          </p:nvSpPr>
          <p:spPr>
            <a:xfrm>
              <a:off x="6370206" y="5985198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xmlns="" id="{09FBD819-FCE4-4C69-8E42-AB560A9675FD}"/>
                </a:ext>
              </a:extLst>
            </p:cNvPr>
            <p:cNvSpPr txBox="1"/>
            <p:nvPr/>
          </p:nvSpPr>
          <p:spPr>
            <a:xfrm>
              <a:off x="6871347" y="6023579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Ì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644AFC42-7449-4C5B-9A9D-889140E0157E}"/>
                </a:ext>
              </a:extLst>
            </p:cNvPr>
            <p:cNvSpPr txBox="1"/>
            <p:nvPr/>
          </p:nvSpPr>
          <p:spPr>
            <a:xfrm>
              <a:off x="7557637" y="5979510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83CC22D1-B761-4579-9448-53EF875B3FC2}"/>
                </a:ext>
              </a:extLst>
            </p:cNvPr>
            <p:cNvSpPr txBox="1"/>
            <p:nvPr/>
          </p:nvSpPr>
          <p:spPr>
            <a:xfrm>
              <a:off x="8093437" y="5994136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Á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xmlns="" id="{5FA1E29D-818C-4580-978E-4D2D6C05F4C4}"/>
                </a:ext>
              </a:extLst>
            </p:cNvPr>
            <p:cNvSpPr txBox="1"/>
            <p:nvPr/>
          </p:nvSpPr>
          <p:spPr>
            <a:xfrm>
              <a:off x="8592403" y="5972108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xmlns="" id="{D43D50DB-BC05-47FC-8C5D-1E0D647D0316}"/>
                </a:ext>
              </a:extLst>
            </p:cNvPr>
            <p:cNvSpPr txBox="1"/>
            <p:nvPr/>
          </p:nvSpPr>
          <p:spPr>
            <a:xfrm>
              <a:off x="9101286" y="5981021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955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779" y="-72"/>
            <a:ext cx="1719221" cy="19508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2" name="十字星 21"/>
          <p:cNvSpPr/>
          <p:nvPr/>
        </p:nvSpPr>
        <p:spPr>
          <a:xfrm>
            <a:off x="8816367" y="84762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4" name="十字星 21"/>
          <p:cNvSpPr/>
          <p:nvPr/>
        </p:nvSpPr>
        <p:spPr>
          <a:xfrm>
            <a:off x="7453257" y="270524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6" name="十字星 21"/>
          <p:cNvSpPr/>
          <p:nvPr/>
        </p:nvSpPr>
        <p:spPr>
          <a:xfrm>
            <a:off x="852250" y="439660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3" name="任意多边形 52"/>
          <p:cNvSpPr/>
          <p:nvPr/>
        </p:nvSpPr>
        <p:spPr>
          <a:xfrm rot="8286032">
            <a:off x="2977434" y="472063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5" name="任意多边形 54"/>
          <p:cNvSpPr/>
          <p:nvPr/>
        </p:nvSpPr>
        <p:spPr>
          <a:xfrm rot="8286032">
            <a:off x="6690716" y="708698"/>
            <a:ext cx="170999" cy="170999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69917" y="90691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3" name="十字星 21"/>
          <p:cNvSpPr/>
          <p:nvPr/>
        </p:nvSpPr>
        <p:spPr>
          <a:xfrm>
            <a:off x="3094028" y="1104202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926381" y="4298772"/>
            <a:ext cx="179383" cy="179383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575849" y="4644398"/>
            <a:ext cx="95134" cy="95134"/>
          </a:xfrm>
          <a:prstGeom prst="ellipse">
            <a:avLst/>
          </a:prstGeom>
          <a:noFill/>
          <a:ln w="57150">
            <a:solidFill>
              <a:srgbClr val="22B4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007023" y="-580243"/>
            <a:ext cx="8167799" cy="6461191"/>
            <a:chOff x="1620744" y="506509"/>
            <a:chExt cx="5742402" cy="4667424"/>
          </a:xfrm>
        </p:grpSpPr>
        <p:grpSp>
          <p:nvGrpSpPr>
            <p:cNvPr id="57" name="组合 56"/>
            <p:cNvGrpSpPr/>
            <p:nvPr/>
          </p:nvGrpSpPr>
          <p:grpSpPr>
            <a:xfrm>
              <a:off x="1620744" y="506509"/>
              <a:ext cx="5742402" cy="4541919"/>
              <a:chOff x="1620744" y="506510"/>
              <a:chExt cx="5297161" cy="4189758"/>
            </a:xfrm>
          </p:grpSpPr>
          <p:sp>
            <p:nvSpPr>
              <p:cNvPr id="15" name="任意多边形 14"/>
              <p:cNvSpPr/>
              <p:nvPr/>
            </p:nvSpPr>
            <p:spPr>
              <a:xfrm rot="17936247">
                <a:off x="2187788" y="-60534"/>
                <a:ext cx="4046638" cy="5180726"/>
              </a:xfrm>
              <a:custGeom>
                <a:avLst/>
                <a:gdLst>
                  <a:gd name="connsiteX0" fmla="*/ 1911615 w 4046638"/>
                  <a:gd name="connsiteY0" fmla="*/ 183604 h 5180726"/>
                  <a:gd name="connsiteX1" fmla="*/ 4002176 w 4046638"/>
                  <a:gd name="connsiteY1" fmla="*/ 3964805 h 5180726"/>
                  <a:gd name="connsiteX2" fmla="*/ 3863034 w 4046638"/>
                  <a:gd name="connsiteY2" fmla="*/ 4448060 h 5180726"/>
                  <a:gd name="connsiteX3" fmla="*/ 2618278 w 4046638"/>
                  <a:gd name="connsiteY3" fmla="*/ 5136264 h 5180726"/>
                  <a:gd name="connsiteX4" fmla="*/ 2135023 w 4046638"/>
                  <a:gd name="connsiteY4" fmla="*/ 4997122 h 5180726"/>
                  <a:gd name="connsiteX5" fmla="*/ 2017858 w 4046638"/>
                  <a:gd name="connsiteY5" fmla="*/ 4785206 h 5180726"/>
                  <a:gd name="connsiteX6" fmla="*/ 1842165 w 4046638"/>
                  <a:gd name="connsiteY6" fmla="*/ 4785206 h 5180726"/>
                  <a:gd name="connsiteX7" fmla="*/ 1564625 w 4046638"/>
                  <a:gd name="connsiteY7" fmla="*/ 4507666 h 5180726"/>
                  <a:gd name="connsiteX8" fmla="*/ 1564625 w 4046638"/>
                  <a:gd name="connsiteY8" fmla="*/ 3965442 h 5180726"/>
                  <a:gd name="connsiteX9" fmla="*/ 44462 w 4046638"/>
                  <a:gd name="connsiteY9" fmla="*/ 1215921 h 5180726"/>
                  <a:gd name="connsiteX10" fmla="*/ 183604 w 4046638"/>
                  <a:gd name="connsiteY10" fmla="*/ 732666 h 5180726"/>
                  <a:gd name="connsiteX11" fmla="*/ 1428360 w 4046638"/>
                  <a:gd name="connsiteY11" fmla="*/ 44462 h 5180726"/>
                  <a:gd name="connsiteX12" fmla="*/ 1911615 w 4046638"/>
                  <a:gd name="connsiteY12" fmla="*/ 183604 h 518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46638" h="5180726">
                    <a:moveTo>
                      <a:pt x="1911615" y="183604"/>
                    </a:moveTo>
                    <a:lnTo>
                      <a:pt x="4002176" y="3964805"/>
                    </a:lnTo>
                    <a:cubicBezTo>
                      <a:pt x="4097200" y="4136676"/>
                      <a:pt x="4034904" y="4353036"/>
                      <a:pt x="3863034" y="4448060"/>
                    </a:cubicBezTo>
                    <a:lnTo>
                      <a:pt x="2618278" y="5136264"/>
                    </a:lnTo>
                    <a:cubicBezTo>
                      <a:pt x="2446408" y="5231288"/>
                      <a:pt x="2230048" y="5168993"/>
                      <a:pt x="2135023" y="4997122"/>
                    </a:cubicBezTo>
                    <a:lnTo>
                      <a:pt x="2017858" y="4785206"/>
                    </a:lnTo>
                    <a:lnTo>
                      <a:pt x="1842165" y="4785206"/>
                    </a:lnTo>
                    <a:cubicBezTo>
                      <a:pt x="1688884" y="4785206"/>
                      <a:pt x="1564625" y="4660947"/>
                      <a:pt x="1564625" y="4507666"/>
                    </a:cubicBezTo>
                    <a:lnTo>
                      <a:pt x="1564625" y="3965442"/>
                    </a:lnTo>
                    <a:lnTo>
                      <a:pt x="44462" y="1215921"/>
                    </a:lnTo>
                    <a:cubicBezTo>
                      <a:pt x="-50562" y="1044050"/>
                      <a:pt x="11734" y="827690"/>
                      <a:pt x="183604" y="732666"/>
                    </a:cubicBezTo>
                    <a:lnTo>
                      <a:pt x="1428360" y="44462"/>
                    </a:lnTo>
                    <a:cubicBezTo>
                      <a:pt x="1600231" y="-50562"/>
                      <a:pt x="1816591" y="11734"/>
                      <a:pt x="1911615" y="18360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1775538" y="649630"/>
                <a:ext cx="5142367" cy="4046638"/>
                <a:chOff x="1775538" y="649630"/>
                <a:chExt cx="5142367" cy="4046638"/>
              </a:xfrm>
            </p:grpSpPr>
            <p:sp>
              <p:nvSpPr>
                <p:cNvPr id="16" name="任意多边形 15"/>
                <p:cNvSpPr/>
                <p:nvPr/>
              </p:nvSpPr>
              <p:spPr>
                <a:xfrm rot="17936247">
                  <a:off x="2323403" y="101765"/>
                  <a:ext cx="4046638" cy="5142367"/>
                </a:xfrm>
                <a:custGeom>
                  <a:avLst/>
                  <a:gdLst>
                    <a:gd name="connsiteX0" fmla="*/ 1911615 w 4046638"/>
                    <a:gd name="connsiteY0" fmla="*/ 183604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428360 w 4046638"/>
                    <a:gd name="connsiteY11" fmla="*/ 44462 h 5180726"/>
                    <a:gd name="connsiteX12" fmla="*/ 1911615 w 4046638"/>
                    <a:gd name="connsiteY12" fmla="*/ 183604 h 5180726"/>
                    <a:gd name="connsiteX0" fmla="*/ 1911615 w 4046638"/>
                    <a:gd name="connsiteY0" fmla="*/ 183604 h 5180726"/>
                    <a:gd name="connsiteX1" fmla="*/ 2820421 w 4046638"/>
                    <a:gd name="connsiteY1" fmla="*/ 1795814 h 5180726"/>
                    <a:gd name="connsiteX2" fmla="*/ 4002176 w 4046638"/>
                    <a:gd name="connsiteY2" fmla="*/ 3964805 h 5180726"/>
                    <a:gd name="connsiteX3" fmla="*/ 3863034 w 4046638"/>
                    <a:gd name="connsiteY3" fmla="*/ 4448060 h 5180726"/>
                    <a:gd name="connsiteX4" fmla="*/ 2618278 w 4046638"/>
                    <a:gd name="connsiteY4" fmla="*/ 5136264 h 5180726"/>
                    <a:gd name="connsiteX5" fmla="*/ 2135023 w 4046638"/>
                    <a:gd name="connsiteY5" fmla="*/ 4997122 h 5180726"/>
                    <a:gd name="connsiteX6" fmla="*/ 2017858 w 4046638"/>
                    <a:gd name="connsiteY6" fmla="*/ 4785206 h 5180726"/>
                    <a:gd name="connsiteX7" fmla="*/ 1842165 w 4046638"/>
                    <a:gd name="connsiteY7" fmla="*/ 4785206 h 5180726"/>
                    <a:gd name="connsiteX8" fmla="*/ 1564625 w 4046638"/>
                    <a:gd name="connsiteY8" fmla="*/ 4507666 h 5180726"/>
                    <a:gd name="connsiteX9" fmla="*/ 1564625 w 4046638"/>
                    <a:gd name="connsiteY9" fmla="*/ 3965442 h 5180726"/>
                    <a:gd name="connsiteX10" fmla="*/ 44462 w 4046638"/>
                    <a:gd name="connsiteY10" fmla="*/ 1215921 h 5180726"/>
                    <a:gd name="connsiteX11" fmla="*/ 183604 w 4046638"/>
                    <a:gd name="connsiteY11" fmla="*/ 732666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0" fmla="*/ 1911615 w 4046638"/>
                    <a:gd name="connsiteY0" fmla="*/ 183604 h 5180726"/>
                    <a:gd name="connsiteX1" fmla="*/ 2820421 w 4046638"/>
                    <a:gd name="connsiteY1" fmla="*/ 1795814 h 5180726"/>
                    <a:gd name="connsiteX2" fmla="*/ 3071135 w 4046638"/>
                    <a:gd name="connsiteY2" fmla="*/ 2249281 h 5180726"/>
                    <a:gd name="connsiteX3" fmla="*/ 4002176 w 4046638"/>
                    <a:gd name="connsiteY3" fmla="*/ 3964805 h 5180726"/>
                    <a:gd name="connsiteX4" fmla="*/ 3863034 w 4046638"/>
                    <a:gd name="connsiteY4" fmla="*/ 4448060 h 5180726"/>
                    <a:gd name="connsiteX5" fmla="*/ 2618278 w 4046638"/>
                    <a:gd name="connsiteY5" fmla="*/ 5136264 h 5180726"/>
                    <a:gd name="connsiteX6" fmla="*/ 2135023 w 4046638"/>
                    <a:gd name="connsiteY6" fmla="*/ 4997122 h 5180726"/>
                    <a:gd name="connsiteX7" fmla="*/ 2017858 w 4046638"/>
                    <a:gd name="connsiteY7" fmla="*/ 4785206 h 5180726"/>
                    <a:gd name="connsiteX8" fmla="*/ 1842165 w 4046638"/>
                    <a:gd name="connsiteY8" fmla="*/ 4785206 h 5180726"/>
                    <a:gd name="connsiteX9" fmla="*/ 1564625 w 4046638"/>
                    <a:gd name="connsiteY9" fmla="*/ 4507666 h 5180726"/>
                    <a:gd name="connsiteX10" fmla="*/ 1564625 w 4046638"/>
                    <a:gd name="connsiteY10" fmla="*/ 3965442 h 5180726"/>
                    <a:gd name="connsiteX11" fmla="*/ 44462 w 4046638"/>
                    <a:gd name="connsiteY11" fmla="*/ 1215921 h 5180726"/>
                    <a:gd name="connsiteX12" fmla="*/ 183604 w 4046638"/>
                    <a:gd name="connsiteY12" fmla="*/ 732666 h 5180726"/>
                    <a:gd name="connsiteX13" fmla="*/ 1428360 w 4046638"/>
                    <a:gd name="connsiteY13" fmla="*/ 44462 h 5180726"/>
                    <a:gd name="connsiteX14" fmla="*/ 1911615 w 4046638"/>
                    <a:gd name="connsiteY14" fmla="*/ 18360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428360 w 4046638"/>
                    <a:gd name="connsiteY11" fmla="*/ 44462 h 5180726"/>
                    <a:gd name="connsiteX12" fmla="*/ 1911615 w 4046638"/>
                    <a:gd name="connsiteY12" fmla="*/ 183604 h 5180726"/>
                    <a:gd name="connsiteX13" fmla="*/ 2820421 w 4046638"/>
                    <a:gd name="connsiteY13" fmla="*/ 1795814 h 5180726"/>
                    <a:gd name="connsiteX14" fmla="*/ 3162575 w 4046638"/>
                    <a:gd name="connsiteY14" fmla="*/ 2340721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428360 w 4046638"/>
                    <a:gd name="connsiteY11" fmla="*/ 44462 h 5180726"/>
                    <a:gd name="connsiteX12" fmla="*/ 1911615 w 4046638"/>
                    <a:gd name="connsiteY12" fmla="*/ 183604 h 5180726"/>
                    <a:gd name="connsiteX13" fmla="*/ 2820421 w 4046638"/>
                    <a:gd name="connsiteY13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820421 w 4046638"/>
                    <a:gd name="connsiteY14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391322 w 4046638"/>
                    <a:gd name="connsiteY14" fmla="*/ 988204 h 5180726"/>
                    <a:gd name="connsiteX15" fmla="*/ 2820421 w 4046638"/>
                    <a:gd name="connsiteY15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820421 w 4046638"/>
                    <a:gd name="connsiteY14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16" fmla="*/ 3071135 w 4046638"/>
                    <a:gd name="connsiteY16" fmla="*/ 2249281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16" fmla="*/ 3162575 w 4046638"/>
                    <a:gd name="connsiteY16" fmla="*/ 2340721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333793 w 4046638"/>
                    <a:gd name="connsiteY9" fmla="*/ 1707836 h 5180726"/>
                    <a:gd name="connsiteX10" fmla="*/ 44462 w 4046638"/>
                    <a:gd name="connsiteY10" fmla="*/ 1215921 h 5180726"/>
                    <a:gd name="connsiteX11" fmla="*/ 183604 w 4046638"/>
                    <a:gd name="connsiteY11" fmla="*/ 732666 h 5180726"/>
                    <a:gd name="connsiteX12" fmla="*/ 1044325 w 4046638"/>
                    <a:gd name="connsiteY12" fmla="*/ 252730 h 5180726"/>
                    <a:gd name="connsiteX13" fmla="*/ 1428360 w 4046638"/>
                    <a:gd name="connsiteY13" fmla="*/ 44462 h 5180726"/>
                    <a:gd name="connsiteX14" fmla="*/ 1911615 w 4046638"/>
                    <a:gd name="connsiteY14" fmla="*/ 183604 h 5180726"/>
                    <a:gd name="connsiteX15" fmla="*/ 2444350 w 4046638"/>
                    <a:gd name="connsiteY15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937046 w 4046638"/>
                    <a:gd name="connsiteY9" fmla="*/ 2767443 h 5180726"/>
                    <a:gd name="connsiteX10" fmla="*/ 333793 w 4046638"/>
                    <a:gd name="connsiteY10" fmla="*/ 1707836 h 5180726"/>
                    <a:gd name="connsiteX11" fmla="*/ 44462 w 4046638"/>
                    <a:gd name="connsiteY11" fmla="*/ 1215921 h 5180726"/>
                    <a:gd name="connsiteX12" fmla="*/ 183604 w 4046638"/>
                    <a:gd name="connsiteY12" fmla="*/ 732666 h 5180726"/>
                    <a:gd name="connsiteX13" fmla="*/ 1044325 w 4046638"/>
                    <a:gd name="connsiteY13" fmla="*/ 252730 h 5180726"/>
                    <a:gd name="connsiteX14" fmla="*/ 1428360 w 4046638"/>
                    <a:gd name="connsiteY14" fmla="*/ 44462 h 5180726"/>
                    <a:gd name="connsiteX15" fmla="*/ 1911615 w 4046638"/>
                    <a:gd name="connsiteY15" fmla="*/ 183604 h 5180726"/>
                    <a:gd name="connsiteX16" fmla="*/ 2444350 w 4046638"/>
                    <a:gd name="connsiteY16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333793 w 4046638"/>
                    <a:gd name="connsiteY9" fmla="*/ 1707836 h 5180726"/>
                    <a:gd name="connsiteX10" fmla="*/ 44462 w 4046638"/>
                    <a:gd name="connsiteY10" fmla="*/ 1215921 h 5180726"/>
                    <a:gd name="connsiteX11" fmla="*/ 183604 w 4046638"/>
                    <a:gd name="connsiteY11" fmla="*/ 732666 h 5180726"/>
                    <a:gd name="connsiteX12" fmla="*/ 1044325 w 4046638"/>
                    <a:gd name="connsiteY12" fmla="*/ 252730 h 5180726"/>
                    <a:gd name="connsiteX13" fmla="*/ 1428360 w 4046638"/>
                    <a:gd name="connsiteY13" fmla="*/ 44462 h 5180726"/>
                    <a:gd name="connsiteX14" fmla="*/ 1911615 w 4046638"/>
                    <a:gd name="connsiteY14" fmla="*/ 183604 h 5180726"/>
                    <a:gd name="connsiteX15" fmla="*/ 2444350 w 4046638"/>
                    <a:gd name="connsiteY15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0" fmla="*/ 3071135 w 4046638"/>
                    <a:gd name="connsiteY0" fmla="*/ 2249281 h 5142367"/>
                    <a:gd name="connsiteX1" fmla="*/ 4002176 w 4046638"/>
                    <a:gd name="connsiteY1" fmla="*/ 3964805 h 5142367"/>
                    <a:gd name="connsiteX2" fmla="*/ 3863034 w 4046638"/>
                    <a:gd name="connsiteY2" fmla="*/ 4448060 h 5142367"/>
                    <a:gd name="connsiteX3" fmla="*/ 2618278 w 4046638"/>
                    <a:gd name="connsiteY3" fmla="*/ 5136264 h 5142367"/>
                    <a:gd name="connsiteX4" fmla="*/ 2017858 w 4046638"/>
                    <a:gd name="connsiteY4" fmla="*/ 4785206 h 5142367"/>
                    <a:gd name="connsiteX5" fmla="*/ 1842165 w 4046638"/>
                    <a:gd name="connsiteY5" fmla="*/ 4785206 h 5142367"/>
                    <a:gd name="connsiteX6" fmla="*/ 1564625 w 4046638"/>
                    <a:gd name="connsiteY6" fmla="*/ 4507666 h 5142367"/>
                    <a:gd name="connsiteX7" fmla="*/ 1564625 w 4046638"/>
                    <a:gd name="connsiteY7" fmla="*/ 3965442 h 5142367"/>
                    <a:gd name="connsiteX8" fmla="*/ 44462 w 4046638"/>
                    <a:gd name="connsiteY8" fmla="*/ 1215921 h 5142367"/>
                    <a:gd name="connsiteX9" fmla="*/ 183604 w 4046638"/>
                    <a:gd name="connsiteY9" fmla="*/ 732666 h 5142367"/>
                    <a:gd name="connsiteX10" fmla="*/ 1044325 w 4046638"/>
                    <a:gd name="connsiteY10" fmla="*/ 252730 h 5142367"/>
                    <a:gd name="connsiteX11" fmla="*/ 1428360 w 4046638"/>
                    <a:gd name="connsiteY11" fmla="*/ 44462 h 5142367"/>
                    <a:gd name="connsiteX12" fmla="*/ 1911615 w 4046638"/>
                    <a:gd name="connsiteY12" fmla="*/ 183604 h 5142367"/>
                    <a:gd name="connsiteX13" fmla="*/ 2444350 w 4046638"/>
                    <a:gd name="connsiteY13" fmla="*/ 1115613 h 514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46638" h="5142367">
                      <a:moveTo>
                        <a:pt x="3071135" y="2249281"/>
                      </a:moveTo>
                      <a:lnTo>
                        <a:pt x="4002176" y="3964805"/>
                      </a:lnTo>
                      <a:cubicBezTo>
                        <a:pt x="4097200" y="4136676"/>
                        <a:pt x="4034904" y="4353036"/>
                        <a:pt x="3863034" y="4448060"/>
                      </a:cubicBezTo>
                      <a:lnTo>
                        <a:pt x="2618278" y="5136264"/>
                      </a:lnTo>
                      <a:cubicBezTo>
                        <a:pt x="2310749" y="5192455"/>
                        <a:pt x="2147210" y="4843716"/>
                        <a:pt x="2017858" y="4785206"/>
                      </a:cubicBezTo>
                      <a:lnTo>
                        <a:pt x="1842165" y="4785206"/>
                      </a:lnTo>
                      <a:cubicBezTo>
                        <a:pt x="1688884" y="4785206"/>
                        <a:pt x="1564625" y="4660947"/>
                        <a:pt x="1564625" y="4507666"/>
                      </a:cubicBezTo>
                      <a:lnTo>
                        <a:pt x="1564625" y="3965442"/>
                      </a:lnTo>
                      <a:lnTo>
                        <a:pt x="44462" y="1215921"/>
                      </a:lnTo>
                      <a:cubicBezTo>
                        <a:pt x="-50562" y="1044050"/>
                        <a:pt x="11734" y="827690"/>
                        <a:pt x="183604" y="732666"/>
                      </a:cubicBezTo>
                      <a:lnTo>
                        <a:pt x="1044325" y="252730"/>
                      </a:lnTo>
                      <a:lnTo>
                        <a:pt x="1428360" y="44462"/>
                      </a:lnTo>
                      <a:cubicBezTo>
                        <a:pt x="1600231" y="-50562"/>
                        <a:pt x="1816591" y="11734"/>
                        <a:pt x="1911615" y="183604"/>
                      </a:cubicBezTo>
                      <a:lnTo>
                        <a:pt x="2444350" y="1115613"/>
                      </a:lnTo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cxnSp>
              <p:nvCxnSpPr>
                <p:cNvPr id="6" name="直接连接符 5"/>
                <p:cNvCxnSpPr/>
                <p:nvPr/>
              </p:nvCxnSpPr>
              <p:spPr>
                <a:xfrm>
                  <a:off x="3594137" y="1600273"/>
                  <a:ext cx="662690" cy="0"/>
                </a:xfrm>
                <a:prstGeom prst="line">
                  <a:avLst/>
                </a:prstGeom>
                <a:solidFill>
                  <a:srgbClr val="FFC000"/>
                </a:solidFill>
                <a:ln w="38100" cap="rnd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98" name="任意多边形 97"/>
            <p:cNvSpPr/>
            <p:nvPr/>
          </p:nvSpPr>
          <p:spPr>
            <a:xfrm rot="17936247">
              <a:off x="2749545" y="753766"/>
              <a:ext cx="4384750" cy="4455584"/>
            </a:xfrm>
            <a:custGeom>
              <a:avLst/>
              <a:gdLst>
                <a:gd name="connsiteX0" fmla="*/ 4368223 w 4384750"/>
                <a:gd name="connsiteY0" fmla="*/ 3213765 h 4455584"/>
                <a:gd name="connsiteX1" fmla="*/ 4382641 w 4384750"/>
                <a:gd name="connsiteY1" fmla="*/ 3283434 h 4455584"/>
                <a:gd name="connsiteX2" fmla="*/ 4185713 w 4384750"/>
                <a:gd name="connsiteY2" fmla="*/ 3661335 h 4455584"/>
                <a:gd name="connsiteX3" fmla="*/ 2836333 w 4384750"/>
                <a:gd name="connsiteY3" fmla="*/ 4407385 h 4455584"/>
                <a:gd name="connsiteX4" fmla="*/ 2312458 w 4384750"/>
                <a:gd name="connsiteY4" fmla="*/ 4256548 h 4455584"/>
                <a:gd name="connsiteX5" fmla="*/ 2185446 w 4384750"/>
                <a:gd name="connsiteY5" fmla="*/ 4026819 h 4455584"/>
                <a:gd name="connsiteX6" fmla="*/ 1994985 w 4384750"/>
                <a:gd name="connsiteY6" fmla="*/ 4026820 h 4455584"/>
                <a:gd name="connsiteX7" fmla="*/ 1694117 w 4384750"/>
                <a:gd name="connsiteY7" fmla="*/ 3725951 h 4455584"/>
                <a:gd name="connsiteX8" fmla="*/ 1694117 w 4384750"/>
                <a:gd name="connsiteY8" fmla="*/ 3138152 h 4455584"/>
                <a:gd name="connsiteX9" fmla="*/ 46180 w 4384750"/>
                <a:gd name="connsiteY9" fmla="*/ 157526 h 4455584"/>
                <a:gd name="connsiteX10" fmla="*/ 90 w 4384750"/>
                <a:gd name="connsiteY10" fmla="*/ 11554 h 4455584"/>
                <a:gd name="connsiteX11" fmla="*/ 0 w 4384750"/>
                <a:gd name="connsiteY11" fmla="*/ 0 h 4455584"/>
                <a:gd name="connsiteX12" fmla="*/ 19153 w 4384750"/>
                <a:gd name="connsiteY12" fmla="*/ 16362 h 445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84750" h="4455584">
                  <a:moveTo>
                    <a:pt x="4368223" y="3213765"/>
                  </a:moveTo>
                  <a:lnTo>
                    <a:pt x="4382641" y="3283434"/>
                  </a:lnTo>
                  <a:cubicBezTo>
                    <a:pt x="4398372" y="3432831"/>
                    <a:pt x="4325450" y="3584077"/>
                    <a:pt x="4185713" y="3661335"/>
                  </a:cubicBezTo>
                  <a:lnTo>
                    <a:pt x="2836333" y="4407385"/>
                  </a:lnTo>
                  <a:cubicBezTo>
                    <a:pt x="2650016" y="4510396"/>
                    <a:pt x="2415471" y="4442865"/>
                    <a:pt x="2312458" y="4256548"/>
                  </a:cubicBezTo>
                  <a:lnTo>
                    <a:pt x="2185446" y="4026819"/>
                  </a:lnTo>
                  <a:lnTo>
                    <a:pt x="1994985" y="4026820"/>
                  </a:lnTo>
                  <a:cubicBezTo>
                    <a:pt x="1828820" y="4026819"/>
                    <a:pt x="1694117" y="3892116"/>
                    <a:pt x="1694117" y="3725951"/>
                  </a:cubicBezTo>
                  <a:lnTo>
                    <a:pt x="1694117" y="3138152"/>
                  </a:lnTo>
                  <a:lnTo>
                    <a:pt x="46180" y="157526"/>
                  </a:lnTo>
                  <a:cubicBezTo>
                    <a:pt x="20427" y="110947"/>
                    <a:pt x="5334" y="61354"/>
                    <a:pt x="90" y="11554"/>
                  </a:cubicBezTo>
                  <a:lnTo>
                    <a:pt x="0" y="0"/>
                  </a:lnTo>
                  <a:lnTo>
                    <a:pt x="19153" y="16362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32" name="十字星 21"/>
          <p:cNvSpPr/>
          <p:nvPr/>
        </p:nvSpPr>
        <p:spPr>
          <a:xfrm>
            <a:off x="3773677" y="4113119"/>
            <a:ext cx="185653" cy="18565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7030A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9" name="十字星 21"/>
          <p:cNvSpPr/>
          <p:nvPr/>
        </p:nvSpPr>
        <p:spPr>
          <a:xfrm>
            <a:off x="1975830" y="243127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0" name="十字星 21"/>
          <p:cNvSpPr/>
          <p:nvPr/>
        </p:nvSpPr>
        <p:spPr>
          <a:xfrm>
            <a:off x="4292355" y="317831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FD8876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1" name="十字星 21"/>
          <p:cNvSpPr/>
          <p:nvPr/>
        </p:nvSpPr>
        <p:spPr>
          <a:xfrm>
            <a:off x="5393079" y="1457195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2" name="十字星 21"/>
          <p:cNvSpPr/>
          <p:nvPr/>
        </p:nvSpPr>
        <p:spPr>
          <a:xfrm>
            <a:off x="6001895" y="3499906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DCEEF8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872343" y="1274634"/>
            <a:ext cx="65293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Hoạt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động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hình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thành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kiến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thức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lementine" panose="020F0502020204030203" pitchFamily="34" charset="0"/>
              <a:ea typeface="印品粗朗体" panose="02000000000000000000" pitchFamily="2" charset="-122"/>
              <a:cs typeface="+mn-cs"/>
            </a:endParaRPr>
          </a:p>
        </p:txBody>
      </p:sp>
      <p:grpSp>
        <p:nvGrpSpPr>
          <p:cNvPr id="40" name="Google Shape;417;p23"/>
          <p:cNvGrpSpPr/>
          <p:nvPr/>
        </p:nvGrpSpPr>
        <p:grpSpPr>
          <a:xfrm>
            <a:off x="-80049" y="1113651"/>
            <a:ext cx="1702940" cy="1508444"/>
            <a:chOff x="-182869" y="835238"/>
            <a:chExt cx="1277205" cy="1131333"/>
          </a:xfrm>
        </p:grpSpPr>
        <p:sp>
          <p:nvSpPr>
            <p:cNvPr id="41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grpSp>
          <p:nvGrpSpPr>
            <p:cNvPr id="42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6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grpSp>
          <p:nvGrpSpPr>
            <p:cNvPr id="43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4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108" name="Google Shape;1776;p37"/>
          <p:cNvGrpSpPr/>
          <p:nvPr/>
        </p:nvGrpSpPr>
        <p:grpSpPr>
          <a:xfrm>
            <a:off x="1278443" y="4112491"/>
            <a:ext cx="8887860" cy="2588755"/>
            <a:chOff x="1278444" y="3013848"/>
            <a:chExt cx="7121158" cy="1746245"/>
          </a:xfrm>
        </p:grpSpPr>
        <p:grpSp>
          <p:nvGrpSpPr>
            <p:cNvPr id="109" name="Google Shape;1777;p37"/>
            <p:cNvGrpSpPr/>
            <p:nvPr/>
          </p:nvGrpSpPr>
          <p:grpSpPr>
            <a:xfrm>
              <a:off x="1278444" y="3334334"/>
              <a:ext cx="5053527" cy="1425759"/>
              <a:chOff x="1969569" y="3334334"/>
              <a:chExt cx="5053527" cy="1425759"/>
            </a:xfrm>
          </p:grpSpPr>
          <p:grpSp>
            <p:nvGrpSpPr>
              <p:cNvPr id="258" name="Google Shape;1778;p37"/>
              <p:cNvGrpSpPr/>
              <p:nvPr/>
            </p:nvGrpSpPr>
            <p:grpSpPr>
              <a:xfrm>
                <a:off x="1969569" y="3334334"/>
                <a:ext cx="2743330" cy="1418598"/>
                <a:chOff x="1969569" y="3334334"/>
                <a:chExt cx="2743330" cy="1418598"/>
              </a:xfrm>
            </p:grpSpPr>
            <p:grpSp>
              <p:nvGrpSpPr>
                <p:cNvPr id="306" name="Google Shape;1779;p37"/>
                <p:cNvGrpSpPr/>
                <p:nvPr/>
              </p:nvGrpSpPr>
              <p:grpSpPr>
                <a:xfrm>
                  <a:off x="4107166" y="4200099"/>
                  <a:ext cx="197076" cy="216135"/>
                  <a:chOff x="7799791" y="3438161"/>
                  <a:chExt cx="197076" cy="216135"/>
                </a:xfrm>
              </p:grpSpPr>
              <p:sp>
                <p:nvSpPr>
                  <p:cNvPr id="377" name="Google Shape;1780;p37"/>
                  <p:cNvSpPr/>
                  <p:nvPr/>
                </p:nvSpPr>
                <p:spPr>
                  <a:xfrm>
                    <a:off x="7799791" y="3455891"/>
                    <a:ext cx="189541" cy="198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1" h="3581" extrusionOk="0">
                        <a:moveTo>
                          <a:pt x="1209" y="0"/>
                        </a:moveTo>
                        <a:cubicBezTo>
                          <a:pt x="1170" y="0"/>
                          <a:pt x="1131" y="8"/>
                          <a:pt x="1092" y="26"/>
                        </a:cubicBezTo>
                        <a:cubicBezTo>
                          <a:pt x="475" y="303"/>
                          <a:pt x="724" y="893"/>
                          <a:pt x="713" y="965"/>
                        </a:cubicBezTo>
                        <a:cubicBezTo>
                          <a:pt x="703" y="1036"/>
                          <a:pt x="262" y="1002"/>
                          <a:pt x="164" y="1343"/>
                        </a:cubicBezTo>
                        <a:cubicBezTo>
                          <a:pt x="65" y="1682"/>
                          <a:pt x="461" y="1924"/>
                          <a:pt x="464" y="1989"/>
                        </a:cubicBezTo>
                        <a:cubicBezTo>
                          <a:pt x="471" y="2057"/>
                          <a:pt x="0" y="2580"/>
                          <a:pt x="928" y="3276"/>
                        </a:cubicBezTo>
                        <a:cubicBezTo>
                          <a:pt x="1231" y="3504"/>
                          <a:pt x="1493" y="3581"/>
                          <a:pt x="1709" y="3581"/>
                        </a:cubicBezTo>
                        <a:cubicBezTo>
                          <a:pt x="2011" y="3581"/>
                          <a:pt x="2224" y="3431"/>
                          <a:pt x="2331" y="3334"/>
                        </a:cubicBezTo>
                        <a:cubicBezTo>
                          <a:pt x="2386" y="3282"/>
                          <a:pt x="2451" y="3248"/>
                          <a:pt x="2523" y="3228"/>
                        </a:cubicBezTo>
                        <a:cubicBezTo>
                          <a:pt x="3191" y="3037"/>
                          <a:pt x="3421" y="2142"/>
                          <a:pt x="3369" y="1579"/>
                        </a:cubicBezTo>
                        <a:cubicBezTo>
                          <a:pt x="3314" y="982"/>
                          <a:pt x="2912" y="1074"/>
                          <a:pt x="2833" y="1020"/>
                        </a:cubicBezTo>
                        <a:cubicBezTo>
                          <a:pt x="2755" y="968"/>
                          <a:pt x="2864" y="562"/>
                          <a:pt x="2584" y="395"/>
                        </a:cubicBezTo>
                        <a:cubicBezTo>
                          <a:pt x="2523" y="359"/>
                          <a:pt x="2460" y="345"/>
                          <a:pt x="2397" y="345"/>
                        </a:cubicBezTo>
                        <a:cubicBezTo>
                          <a:pt x="2206" y="345"/>
                          <a:pt x="2018" y="472"/>
                          <a:pt x="1905" y="472"/>
                        </a:cubicBezTo>
                        <a:cubicBezTo>
                          <a:pt x="1885" y="472"/>
                          <a:pt x="1868" y="468"/>
                          <a:pt x="1853" y="459"/>
                        </a:cubicBezTo>
                        <a:cubicBezTo>
                          <a:pt x="1737" y="397"/>
                          <a:pt x="1483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8" name="Google Shape;1781;p37"/>
                  <p:cNvSpPr/>
                  <p:nvPr/>
                </p:nvSpPr>
                <p:spPr>
                  <a:xfrm>
                    <a:off x="7866888" y="3469410"/>
                    <a:ext cx="62497" cy="151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5" extrusionOk="0">
                        <a:moveTo>
                          <a:pt x="1" y="1"/>
                        </a:moveTo>
                        <a:cubicBezTo>
                          <a:pt x="86" y="233"/>
                          <a:pt x="182" y="461"/>
                          <a:pt x="274" y="690"/>
                        </a:cubicBezTo>
                        <a:cubicBezTo>
                          <a:pt x="370" y="915"/>
                          <a:pt x="465" y="1144"/>
                          <a:pt x="560" y="1370"/>
                        </a:cubicBezTo>
                        <a:lnTo>
                          <a:pt x="854" y="2049"/>
                        </a:lnTo>
                        <a:cubicBezTo>
                          <a:pt x="902" y="2161"/>
                          <a:pt x="950" y="2274"/>
                          <a:pt x="997" y="2390"/>
                        </a:cubicBezTo>
                        <a:cubicBezTo>
                          <a:pt x="1045" y="2503"/>
                          <a:pt x="1096" y="2615"/>
                          <a:pt x="1127" y="2735"/>
                        </a:cubicBezTo>
                        <a:cubicBezTo>
                          <a:pt x="1083" y="2489"/>
                          <a:pt x="987" y="2260"/>
                          <a:pt x="902" y="2028"/>
                        </a:cubicBezTo>
                        <a:cubicBezTo>
                          <a:pt x="813" y="1800"/>
                          <a:pt x="718" y="1570"/>
                          <a:pt x="622" y="1345"/>
                        </a:cubicBezTo>
                        <a:cubicBezTo>
                          <a:pt x="526" y="1116"/>
                          <a:pt x="428" y="891"/>
                          <a:pt x="321" y="669"/>
                        </a:cubicBezTo>
                        <a:cubicBezTo>
                          <a:pt x="219" y="444"/>
                          <a:pt x="113" y="22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9" name="Google Shape;1782;p37"/>
                  <p:cNvSpPr/>
                  <p:nvPr/>
                </p:nvSpPr>
                <p:spPr>
                  <a:xfrm>
                    <a:off x="7860461" y="3556232"/>
                    <a:ext cx="93690" cy="50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1" h="912" extrusionOk="0">
                        <a:moveTo>
                          <a:pt x="1691" y="0"/>
                        </a:moveTo>
                        <a:cubicBezTo>
                          <a:pt x="1588" y="140"/>
                          <a:pt x="1496" y="284"/>
                          <a:pt x="1400" y="427"/>
                        </a:cubicBezTo>
                        <a:cubicBezTo>
                          <a:pt x="1312" y="561"/>
                          <a:pt x="1223" y="701"/>
                          <a:pt x="1138" y="842"/>
                        </a:cubicBezTo>
                        <a:lnTo>
                          <a:pt x="1138" y="842"/>
                        </a:lnTo>
                        <a:cubicBezTo>
                          <a:pt x="950" y="829"/>
                          <a:pt x="766" y="819"/>
                          <a:pt x="577" y="813"/>
                        </a:cubicBezTo>
                        <a:lnTo>
                          <a:pt x="287" y="806"/>
                        </a:lnTo>
                        <a:cubicBezTo>
                          <a:pt x="246" y="806"/>
                          <a:pt x="204" y="805"/>
                          <a:pt x="163" y="805"/>
                        </a:cubicBezTo>
                        <a:cubicBezTo>
                          <a:pt x="109" y="805"/>
                          <a:pt x="55" y="807"/>
                          <a:pt x="1" y="813"/>
                        </a:cubicBezTo>
                        <a:cubicBezTo>
                          <a:pt x="96" y="816"/>
                          <a:pt x="191" y="830"/>
                          <a:pt x="287" y="840"/>
                        </a:cubicBezTo>
                        <a:lnTo>
                          <a:pt x="574" y="868"/>
                        </a:lnTo>
                        <a:cubicBezTo>
                          <a:pt x="769" y="884"/>
                          <a:pt x="960" y="898"/>
                          <a:pt x="1154" y="909"/>
                        </a:cubicBezTo>
                        <a:lnTo>
                          <a:pt x="1171" y="912"/>
                        </a:lnTo>
                        <a:lnTo>
                          <a:pt x="1182" y="895"/>
                        </a:lnTo>
                        <a:cubicBezTo>
                          <a:pt x="1270" y="748"/>
                          <a:pt x="1359" y="601"/>
                          <a:pt x="1441" y="451"/>
                        </a:cubicBezTo>
                        <a:cubicBezTo>
                          <a:pt x="1527" y="304"/>
                          <a:pt x="1612" y="154"/>
                          <a:pt x="1691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0" name="Google Shape;1783;p37"/>
                  <p:cNvSpPr/>
                  <p:nvPr/>
                </p:nvSpPr>
                <p:spPr>
                  <a:xfrm>
                    <a:off x="7848160" y="3502155"/>
                    <a:ext cx="73633" cy="4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885" extrusionOk="0">
                        <a:moveTo>
                          <a:pt x="1329" y="0"/>
                        </a:moveTo>
                        <a:lnTo>
                          <a:pt x="1329" y="0"/>
                        </a:lnTo>
                        <a:cubicBezTo>
                          <a:pt x="1257" y="133"/>
                          <a:pt x="1188" y="273"/>
                          <a:pt x="1124" y="410"/>
                        </a:cubicBezTo>
                        <a:cubicBezTo>
                          <a:pt x="1060" y="540"/>
                          <a:pt x="1002" y="672"/>
                          <a:pt x="944" y="803"/>
                        </a:cubicBezTo>
                        <a:lnTo>
                          <a:pt x="944" y="803"/>
                        </a:lnTo>
                        <a:cubicBezTo>
                          <a:pt x="794" y="755"/>
                          <a:pt x="643" y="707"/>
                          <a:pt x="489" y="666"/>
                        </a:cubicBezTo>
                        <a:lnTo>
                          <a:pt x="246" y="598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9" y="570"/>
                          <a:pt x="158" y="598"/>
                          <a:pt x="236" y="628"/>
                        </a:cubicBezTo>
                        <a:lnTo>
                          <a:pt x="475" y="717"/>
                        </a:lnTo>
                        <a:cubicBezTo>
                          <a:pt x="632" y="771"/>
                          <a:pt x="793" y="826"/>
                          <a:pt x="953" y="877"/>
                        </a:cubicBezTo>
                        <a:lnTo>
                          <a:pt x="984" y="884"/>
                        </a:lnTo>
                        <a:lnTo>
                          <a:pt x="994" y="856"/>
                        </a:lnTo>
                        <a:cubicBezTo>
                          <a:pt x="1056" y="717"/>
                          <a:pt x="1114" y="574"/>
                          <a:pt x="1168" y="430"/>
                        </a:cubicBezTo>
                        <a:cubicBezTo>
                          <a:pt x="1226" y="287"/>
                          <a:pt x="1281" y="144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1" name="Google Shape;1784;p37"/>
                  <p:cNvSpPr/>
                  <p:nvPr/>
                </p:nvSpPr>
                <p:spPr>
                  <a:xfrm>
                    <a:off x="7807492" y="3438161"/>
                    <a:ext cx="189374" cy="19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8" h="3580" extrusionOk="0">
                        <a:moveTo>
                          <a:pt x="1207" y="0"/>
                        </a:moveTo>
                        <a:cubicBezTo>
                          <a:pt x="1169" y="0"/>
                          <a:pt x="1131" y="8"/>
                          <a:pt x="1093" y="25"/>
                        </a:cubicBezTo>
                        <a:cubicBezTo>
                          <a:pt x="472" y="302"/>
                          <a:pt x="721" y="892"/>
                          <a:pt x="714" y="964"/>
                        </a:cubicBezTo>
                        <a:cubicBezTo>
                          <a:pt x="704" y="1036"/>
                          <a:pt x="260" y="1005"/>
                          <a:pt x="161" y="1343"/>
                        </a:cubicBezTo>
                        <a:cubicBezTo>
                          <a:pt x="62" y="1684"/>
                          <a:pt x="458" y="1923"/>
                          <a:pt x="465" y="1991"/>
                        </a:cubicBezTo>
                        <a:cubicBezTo>
                          <a:pt x="468" y="2057"/>
                          <a:pt x="0" y="2578"/>
                          <a:pt x="926" y="3275"/>
                        </a:cubicBezTo>
                        <a:cubicBezTo>
                          <a:pt x="1228" y="3503"/>
                          <a:pt x="1491" y="3580"/>
                          <a:pt x="1707" y="3580"/>
                        </a:cubicBezTo>
                        <a:cubicBezTo>
                          <a:pt x="2009" y="3580"/>
                          <a:pt x="2221" y="3430"/>
                          <a:pt x="2329" y="3333"/>
                        </a:cubicBezTo>
                        <a:cubicBezTo>
                          <a:pt x="2384" y="3285"/>
                          <a:pt x="2448" y="3248"/>
                          <a:pt x="2520" y="3227"/>
                        </a:cubicBezTo>
                        <a:cubicBezTo>
                          <a:pt x="3192" y="3040"/>
                          <a:pt x="3418" y="2142"/>
                          <a:pt x="3367" y="1578"/>
                        </a:cubicBezTo>
                        <a:cubicBezTo>
                          <a:pt x="3312" y="984"/>
                          <a:pt x="2913" y="1073"/>
                          <a:pt x="2831" y="1022"/>
                        </a:cubicBezTo>
                        <a:cubicBezTo>
                          <a:pt x="2752" y="967"/>
                          <a:pt x="2861" y="565"/>
                          <a:pt x="2581" y="398"/>
                        </a:cubicBezTo>
                        <a:cubicBezTo>
                          <a:pt x="2520" y="360"/>
                          <a:pt x="2456" y="347"/>
                          <a:pt x="2393" y="347"/>
                        </a:cubicBezTo>
                        <a:cubicBezTo>
                          <a:pt x="2202" y="347"/>
                          <a:pt x="2017" y="474"/>
                          <a:pt x="1902" y="474"/>
                        </a:cubicBezTo>
                        <a:cubicBezTo>
                          <a:pt x="1883" y="474"/>
                          <a:pt x="1866" y="471"/>
                          <a:pt x="1851" y="462"/>
                        </a:cubicBezTo>
                        <a:cubicBezTo>
                          <a:pt x="1734" y="396"/>
                          <a:pt x="1480" y="0"/>
                          <a:pt x="1207" y="0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2" name="Google Shape;1785;p37"/>
                  <p:cNvSpPr/>
                  <p:nvPr/>
                </p:nvSpPr>
                <p:spPr>
                  <a:xfrm>
                    <a:off x="7874423" y="3451791"/>
                    <a:ext cx="62497" cy="151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3" extrusionOk="0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90" y="229"/>
                          <a:pt x="182" y="459"/>
                          <a:pt x="278" y="687"/>
                        </a:cubicBezTo>
                        <a:cubicBezTo>
                          <a:pt x="370" y="916"/>
                          <a:pt x="465" y="1141"/>
                          <a:pt x="565" y="1370"/>
                        </a:cubicBezTo>
                        <a:lnTo>
                          <a:pt x="855" y="2046"/>
                        </a:lnTo>
                        <a:cubicBezTo>
                          <a:pt x="906" y="2159"/>
                          <a:pt x="954" y="2274"/>
                          <a:pt x="1001" y="2387"/>
                        </a:cubicBezTo>
                        <a:cubicBezTo>
                          <a:pt x="1045" y="2500"/>
                          <a:pt x="1097" y="2613"/>
                          <a:pt x="1127" y="2732"/>
                        </a:cubicBezTo>
                        <a:cubicBezTo>
                          <a:pt x="1083" y="2490"/>
                          <a:pt x="988" y="2261"/>
                          <a:pt x="902" y="2028"/>
                        </a:cubicBezTo>
                        <a:cubicBezTo>
                          <a:pt x="814" y="1797"/>
                          <a:pt x="722" y="1568"/>
                          <a:pt x="623" y="1343"/>
                        </a:cubicBezTo>
                        <a:cubicBezTo>
                          <a:pt x="527" y="1117"/>
                          <a:pt x="428" y="889"/>
                          <a:pt x="322" y="667"/>
                        </a:cubicBezTo>
                        <a:cubicBezTo>
                          <a:pt x="220" y="442"/>
                          <a:pt x="114" y="2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3" name="Google Shape;1786;p37"/>
                  <p:cNvSpPr/>
                  <p:nvPr/>
                </p:nvSpPr>
                <p:spPr>
                  <a:xfrm>
                    <a:off x="7868051" y="3538668"/>
                    <a:ext cx="93634" cy="50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908" extrusionOk="0">
                        <a:moveTo>
                          <a:pt x="1690" y="0"/>
                        </a:moveTo>
                        <a:cubicBezTo>
                          <a:pt x="1587" y="136"/>
                          <a:pt x="1496" y="279"/>
                          <a:pt x="1400" y="423"/>
                        </a:cubicBezTo>
                        <a:cubicBezTo>
                          <a:pt x="1312" y="560"/>
                          <a:pt x="1223" y="697"/>
                          <a:pt x="1138" y="838"/>
                        </a:cubicBezTo>
                        <a:lnTo>
                          <a:pt x="1138" y="838"/>
                        </a:lnTo>
                        <a:cubicBezTo>
                          <a:pt x="953" y="825"/>
                          <a:pt x="765" y="816"/>
                          <a:pt x="580" y="809"/>
                        </a:cubicBezTo>
                        <a:lnTo>
                          <a:pt x="290" y="802"/>
                        </a:lnTo>
                        <a:cubicBezTo>
                          <a:pt x="266" y="803"/>
                          <a:pt x="241" y="803"/>
                          <a:pt x="217" y="803"/>
                        </a:cubicBezTo>
                        <a:cubicBezTo>
                          <a:pt x="192" y="803"/>
                          <a:pt x="168" y="803"/>
                          <a:pt x="144" y="803"/>
                        </a:cubicBezTo>
                        <a:cubicBezTo>
                          <a:pt x="96" y="803"/>
                          <a:pt x="48" y="804"/>
                          <a:pt x="0" y="809"/>
                        </a:cubicBezTo>
                        <a:cubicBezTo>
                          <a:pt x="95" y="816"/>
                          <a:pt x="191" y="826"/>
                          <a:pt x="287" y="837"/>
                        </a:cubicBezTo>
                        <a:lnTo>
                          <a:pt x="577" y="864"/>
                        </a:lnTo>
                        <a:cubicBezTo>
                          <a:pt x="768" y="881"/>
                          <a:pt x="960" y="894"/>
                          <a:pt x="1154" y="908"/>
                        </a:cubicBezTo>
                        <a:lnTo>
                          <a:pt x="1174" y="908"/>
                        </a:lnTo>
                        <a:lnTo>
                          <a:pt x="1185" y="891"/>
                        </a:lnTo>
                        <a:cubicBezTo>
                          <a:pt x="1270" y="744"/>
                          <a:pt x="1359" y="597"/>
                          <a:pt x="1444" y="451"/>
                        </a:cubicBezTo>
                        <a:cubicBezTo>
                          <a:pt x="1529" y="300"/>
                          <a:pt x="1611" y="150"/>
                          <a:pt x="169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4" name="Google Shape;1787;p37"/>
                  <p:cNvSpPr/>
                  <p:nvPr/>
                </p:nvSpPr>
                <p:spPr>
                  <a:xfrm>
                    <a:off x="7855917" y="3484370"/>
                    <a:ext cx="73467" cy="4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6" h="888" extrusionOk="0">
                        <a:moveTo>
                          <a:pt x="1325" y="0"/>
                        </a:moveTo>
                        <a:lnTo>
                          <a:pt x="1325" y="0"/>
                        </a:lnTo>
                        <a:cubicBezTo>
                          <a:pt x="1253" y="137"/>
                          <a:pt x="1185" y="273"/>
                          <a:pt x="1121" y="413"/>
                        </a:cubicBezTo>
                        <a:cubicBezTo>
                          <a:pt x="1060" y="540"/>
                          <a:pt x="1003" y="673"/>
                          <a:pt x="942" y="804"/>
                        </a:cubicBezTo>
                        <a:lnTo>
                          <a:pt x="942" y="804"/>
                        </a:lnTo>
                        <a:cubicBezTo>
                          <a:pt x="792" y="756"/>
                          <a:pt x="640" y="711"/>
                          <a:pt x="489" y="665"/>
                        </a:cubicBezTo>
                        <a:lnTo>
                          <a:pt x="243" y="597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6" y="570"/>
                          <a:pt x="155" y="597"/>
                          <a:pt x="232" y="632"/>
                        </a:cubicBezTo>
                        <a:lnTo>
                          <a:pt x="472" y="717"/>
                        </a:lnTo>
                        <a:cubicBezTo>
                          <a:pt x="632" y="775"/>
                          <a:pt x="790" y="826"/>
                          <a:pt x="953" y="878"/>
                        </a:cubicBezTo>
                        <a:lnTo>
                          <a:pt x="980" y="887"/>
                        </a:lnTo>
                        <a:lnTo>
                          <a:pt x="990" y="860"/>
                        </a:lnTo>
                        <a:cubicBezTo>
                          <a:pt x="1052" y="717"/>
                          <a:pt x="1110" y="577"/>
                          <a:pt x="1168" y="434"/>
                        </a:cubicBezTo>
                        <a:cubicBezTo>
                          <a:pt x="1223" y="290"/>
                          <a:pt x="1277" y="147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307" name="Google Shape;1788;p37"/>
                <p:cNvSpPr/>
                <p:nvPr/>
              </p:nvSpPr>
              <p:spPr>
                <a:xfrm flipH="1">
                  <a:off x="3443526" y="4021888"/>
                  <a:ext cx="197705" cy="204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" h="3643" extrusionOk="0">
                      <a:moveTo>
                        <a:pt x="297" y="0"/>
                      </a:moveTo>
                      <a:lnTo>
                        <a:pt x="297" y="0"/>
                      </a:lnTo>
                      <a:cubicBezTo>
                        <a:pt x="413" y="499"/>
                        <a:pt x="502" y="997"/>
                        <a:pt x="506" y="1510"/>
                      </a:cubicBezTo>
                      <a:cubicBezTo>
                        <a:pt x="509" y="2250"/>
                        <a:pt x="267" y="2947"/>
                        <a:pt x="0" y="3643"/>
                      </a:cubicBezTo>
                      <a:cubicBezTo>
                        <a:pt x="0" y="3643"/>
                        <a:pt x="925" y="2691"/>
                        <a:pt x="1943" y="2039"/>
                      </a:cubicBezTo>
                      <a:cubicBezTo>
                        <a:pt x="2953" y="1387"/>
                        <a:pt x="3479" y="1206"/>
                        <a:pt x="3479" y="1206"/>
                      </a:cubicBezTo>
                      <a:cubicBezTo>
                        <a:pt x="3523" y="1001"/>
                        <a:pt x="3394" y="799"/>
                        <a:pt x="3189" y="752"/>
                      </a:cubicBezTo>
                      <a:cubicBezTo>
                        <a:pt x="2564" y="612"/>
                        <a:pt x="1434" y="383"/>
                        <a:pt x="29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8" name="Google Shape;1789;p37"/>
                <p:cNvSpPr/>
                <p:nvPr/>
              </p:nvSpPr>
              <p:spPr>
                <a:xfrm flipH="1">
                  <a:off x="2933979" y="3612643"/>
                  <a:ext cx="111532" cy="146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" h="2612" extrusionOk="0">
                      <a:moveTo>
                        <a:pt x="1913" y="0"/>
                      </a:moveTo>
                      <a:cubicBezTo>
                        <a:pt x="1892" y="0"/>
                        <a:pt x="1872" y="10"/>
                        <a:pt x="1858" y="29"/>
                      </a:cubicBezTo>
                      <a:lnTo>
                        <a:pt x="21" y="2507"/>
                      </a:lnTo>
                      <a:cubicBezTo>
                        <a:pt x="1" y="2534"/>
                        <a:pt x="8" y="2578"/>
                        <a:pt x="35" y="2599"/>
                      </a:cubicBezTo>
                      <a:cubicBezTo>
                        <a:pt x="48" y="2607"/>
                        <a:pt x="63" y="2611"/>
                        <a:pt x="77" y="2611"/>
                      </a:cubicBezTo>
                      <a:cubicBezTo>
                        <a:pt x="97" y="2611"/>
                        <a:pt x="117" y="2603"/>
                        <a:pt x="131" y="2585"/>
                      </a:cubicBezTo>
                      <a:lnTo>
                        <a:pt x="1967" y="106"/>
                      </a:lnTo>
                      <a:cubicBezTo>
                        <a:pt x="1987" y="79"/>
                        <a:pt x="1981" y="35"/>
                        <a:pt x="1954" y="15"/>
                      </a:cubicBezTo>
                      <a:cubicBezTo>
                        <a:pt x="1941" y="5"/>
                        <a:pt x="1927" y="0"/>
                        <a:pt x="1913" y="0"/>
                      </a:cubicBezTo>
                      <a:close/>
                    </a:path>
                  </a:pathLst>
                </a:custGeom>
                <a:solidFill>
                  <a:srgbClr val="C982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9" name="Google Shape;1790;p37"/>
                <p:cNvSpPr/>
                <p:nvPr/>
              </p:nvSpPr>
              <p:spPr>
                <a:xfrm flipH="1">
                  <a:off x="2697858" y="3768038"/>
                  <a:ext cx="87576" cy="14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59" extrusionOk="0">
                      <a:moveTo>
                        <a:pt x="989" y="0"/>
                      </a:moveTo>
                      <a:cubicBezTo>
                        <a:pt x="880" y="0"/>
                        <a:pt x="778" y="69"/>
                        <a:pt x="735" y="173"/>
                      </a:cubicBezTo>
                      <a:lnTo>
                        <a:pt x="496" y="747"/>
                      </a:lnTo>
                      <a:cubicBezTo>
                        <a:pt x="455" y="849"/>
                        <a:pt x="400" y="941"/>
                        <a:pt x="329" y="1027"/>
                      </a:cubicBezTo>
                      <a:cubicBezTo>
                        <a:pt x="1" y="1453"/>
                        <a:pt x="83" y="2068"/>
                        <a:pt x="513" y="2392"/>
                      </a:cubicBezTo>
                      <a:lnTo>
                        <a:pt x="864" y="2658"/>
                      </a:lnTo>
                      <a:lnTo>
                        <a:pt x="1561" y="1744"/>
                      </a:lnTo>
                      <a:lnTo>
                        <a:pt x="874" y="1225"/>
                      </a:lnTo>
                      <a:cubicBezTo>
                        <a:pt x="878" y="1215"/>
                        <a:pt x="885" y="1204"/>
                        <a:pt x="891" y="1191"/>
                      </a:cubicBezTo>
                      <a:lnTo>
                        <a:pt x="1230" y="368"/>
                      </a:lnTo>
                      <a:cubicBezTo>
                        <a:pt x="1288" y="228"/>
                        <a:pt x="1216" y="65"/>
                        <a:pt x="1069" y="13"/>
                      </a:cubicBezTo>
                      <a:cubicBezTo>
                        <a:pt x="1042" y="4"/>
                        <a:pt x="1016" y="0"/>
                        <a:pt x="989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0" name="Google Shape;1791;p37"/>
                <p:cNvSpPr/>
                <p:nvPr/>
              </p:nvSpPr>
              <p:spPr>
                <a:xfrm flipH="1">
                  <a:off x="2970495" y="4289426"/>
                  <a:ext cx="203708" cy="45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1" h="8102" extrusionOk="0">
                      <a:moveTo>
                        <a:pt x="3084" y="0"/>
                      </a:moveTo>
                      <a:cubicBezTo>
                        <a:pt x="2495" y="133"/>
                        <a:pt x="1833" y="209"/>
                        <a:pt x="1091" y="209"/>
                      </a:cubicBezTo>
                      <a:cubicBezTo>
                        <a:pt x="745" y="209"/>
                        <a:pt x="382" y="192"/>
                        <a:pt x="1" y="158"/>
                      </a:cubicBezTo>
                      <a:lnTo>
                        <a:pt x="1" y="158"/>
                      </a:lnTo>
                      <a:cubicBezTo>
                        <a:pt x="1" y="158"/>
                        <a:pt x="2459" y="4687"/>
                        <a:pt x="2469" y="8101"/>
                      </a:cubicBezTo>
                      <a:lnTo>
                        <a:pt x="3630" y="8098"/>
                      </a:lnTo>
                      <a:cubicBezTo>
                        <a:pt x="3630" y="8098"/>
                        <a:pt x="3244" y="3790"/>
                        <a:pt x="3084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1" name="Google Shape;1792;p37"/>
                <p:cNvSpPr/>
                <p:nvPr/>
              </p:nvSpPr>
              <p:spPr>
                <a:xfrm flipH="1">
                  <a:off x="2990294" y="3911204"/>
                  <a:ext cx="283430" cy="19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3463" extrusionOk="0">
                      <a:moveTo>
                        <a:pt x="5052" y="1"/>
                      </a:moveTo>
                      <a:cubicBezTo>
                        <a:pt x="4772" y="273"/>
                        <a:pt x="4404" y="536"/>
                        <a:pt x="3933" y="772"/>
                      </a:cubicBezTo>
                      <a:cubicBezTo>
                        <a:pt x="3479" y="994"/>
                        <a:pt x="3072" y="1199"/>
                        <a:pt x="2714" y="1379"/>
                      </a:cubicBezTo>
                      <a:cubicBezTo>
                        <a:pt x="2553" y="1458"/>
                        <a:pt x="2403" y="1537"/>
                        <a:pt x="2263" y="1609"/>
                      </a:cubicBezTo>
                      <a:cubicBezTo>
                        <a:pt x="1400" y="2046"/>
                        <a:pt x="837" y="2339"/>
                        <a:pt x="509" y="2513"/>
                      </a:cubicBezTo>
                      <a:cubicBezTo>
                        <a:pt x="270" y="2639"/>
                        <a:pt x="103" y="2868"/>
                        <a:pt x="58" y="3131"/>
                      </a:cubicBezTo>
                      <a:cubicBezTo>
                        <a:pt x="38" y="3237"/>
                        <a:pt x="21" y="3350"/>
                        <a:pt x="0" y="3462"/>
                      </a:cubicBezTo>
                      <a:cubicBezTo>
                        <a:pt x="594" y="3455"/>
                        <a:pt x="1168" y="3445"/>
                        <a:pt x="1713" y="3424"/>
                      </a:cubicBezTo>
                      <a:cubicBezTo>
                        <a:pt x="1816" y="3418"/>
                        <a:pt x="1918" y="3415"/>
                        <a:pt x="2021" y="3407"/>
                      </a:cubicBezTo>
                      <a:cubicBezTo>
                        <a:pt x="2243" y="3397"/>
                        <a:pt x="2458" y="3383"/>
                        <a:pt x="2673" y="3366"/>
                      </a:cubicBezTo>
                      <a:cubicBezTo>
                        <a:pt x="2860" y="3350"/>
                        <a:pt x="3045" y="3333"/>
                        <a:pt x="3226" y="3312"/>
                      </a:cubicBezTo>
                      <a:lnTo>
                        <a:pt x="3240" y="3312"/>
                      </a:lnTo>
                      <a:cubicBezTo>
                        <a:pt x="3328" y="3301"/>
                        <a:pt x="3417" y="3292"/>
                        <a:pt x="3506" y="3278"/>
                      </a:cubicBezTo>
                      <a:cubicBezTo>
                        <a:pt x="3591" y="3268"/>
                        <a:pt x="3676" y="3257"/>
                        <a:pt x="3758" y="3243"/>
                      </a:cubicBezTo>
                      <a:cubicBezTo>
                        <a:pt x="3769" y="3243"/>
                        <a:pt x="3775" y="3243"/>
                        <a:pt x="3782" y="3240"/>
                      </a:cubicBezTo>
                      <a:cubicBezTo>
                        <a:pt x="3864" y="3230"/>
                        <a:pt x="3943" y="3216"/>
                        <a:pt x="4024" y="3202"/>
                      </a:cubicBezTo>
                      <a:cubicBezTo>
                        <a:pt x="4035" y="3199"/>
                        <a:pt x="4048" y="3199"/>
                        <a:pt x="4059" y="3196"/>
                      </a:cubicBezTo>
                      <a:cubicBezTo>
                        <a:pt x="4130" y="3182"/>
                        <a:pt x="4205" y="3169"/>
                        <a:pt x="4278" y="3155"/>
                      </a:cubicBezTo>
                      <a:cubicBezTo>
                        <a:pt x="4284" y="3155"/>
                        <a:pt x="4294" y="3155"/>
                        <a:pt x="4301" y="3152"/>
                      </a:cubicBezTo>
                      <a:cubicBezTo>
                        <a:pt x="4376" y="3138"/>
                        <a:pt x="4451" y="3120"/>
                        <a:pt x="4523" y="3104"/>
                      </a:cubicBezTo>
                      <a:cubicBezTo>
                        <a:pt x="4540" y="3100"/>
                        <a:pt x="4557" y="3097"/>
                        <a:pt x="4571" y="3093"/>
                      </a:cubicBezTo>
                      <a:cubicBezTo>
                        <a:pt x="4646" y="3076"/>
                        <a:pt x="4721" y="3059"/>
                        <a:pt x="4793" y="3043"/>
                      </a:cubicBezTo>
                      <a:cubicBezTo>
                        <a:pt x="4803" y="2626"/>
                        <a:pt x="4823" y="2264"/>
                        <a:pt x="4858" y="1973"/>
                      </a:cubicBezTo>
                      <a:cubicBezTo>
                        <a:pt x="4916" y="1431"/>
                        <a:pt x="4990" y="752"/>
                        <a:pt x="5052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2" name="Google Shape;1793;p37"/>
                <p:cNvSpPr/>
                <p:nvPr/>
              </p:nvSpPr>
              <p:spPr>
                <a:xfrm flipH="1">
                  <a:off x="2727919" y="3885398"/>
                  <a:ext cx="227552" cy="296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5293" extrusionOk="0">
                      <a:moveTo>
                        <a:pt x="3281" y="0"/>
                      </a:moveTo>
                      <a:cubicBezTo>
                        <a:pt x="2588" y="1553"/>
                        <a:pt x="1636" y="2488"/>
                        <a:pt x="431" y="3052"/>
                      </a:cubicBezTo>
                      <a:cubicBezTo>
                        <a:pt x="431" y="3052"/>
                        <a:pt x="1" y="3485"/>
                        <a:pt x="472" y="4547"/>
                      </a:cubicBezTo>
                      <a:cubicBezTo>
                        <a:pt x="746" y="5162"/>
                        <a:pt x="1019" y="5292"/>
                        <a:pt x="1200" y="5292"/>
                      </a:cubicBezTo>
                      <a:cubicBezTo>
                        <a:pt x="1333" y="5292"/>
                        <a:pt x="1417" y="5223"/>
                        <a:pt x="1417" y="5223"/>
                      </a:cubicBezTo>
                      <a:cubicBezTo>
                        <a:pt x="3373" y="3417"/>
                        <a:pt x="4049" y="481"/>
                        <a:pt x="4056" y="464"/>
                      </a:cubicBezTo>
                      <a:lnTo>
                        <a:pt x="3281" y="0"/>
                      </a:ln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3" name="Google Shape;1794;p37"/>
                <p:cNvSpPr/>
                <p:nvPr/>
              </p:nvSpPr>
              <p:spPr>
                <a:xfrm flipH="1">
                  <a:off x="2866732" y="4056557"/>
                  <a:ext cx="851299" cy="68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4" h="12253" extrusionOk="0">
                      <a:moveTo>
                        <a:pt x="14003" y="1"/>
                      </a:moveTo>
                      <a:cubicBezTo>
                        <a:pt x="13600" y="189"/>
                        <a:pt x="13170" y="335"/>
                        <a:pt x="12713" y="452"/>
                      </a:cubicBezTo>
                      <a:cubicBezTo>
                        <a:pt x="12641" y="468"/>
                        <a:pt x="12566" y="485"/>
                        <a:pt x="12491" y="502"/>
                      </a:cubicBezTo>
                      <a:cubicBezTo>
                        <a:pt x="12477" y="506"/>
                        <a:pt x="12460" y="509"/>
                        <a:pt x="12443" y="513"/>
                      </a:cubicBezTo>
                      <a:cubicBezTo>
                        <a:pt x="12371" y="529"/>
                        <a:pt x="12296" y="547"/>
                        <a:pt x="12221" y="561"/>
                      </a:cubicBezTo>
                      <a:cubicBezTo>
                        <a:pt x="12214" y="564"/>
                        <a:pt x="12204" y="564"/>
                        <a:pt x="12198" y="564"/>
                      </a:cubicBezTo>
                      <a:cubicBezTo>
                        <a:pt x="12125" y="578"/>
                        <a:pt x="12050" y="591"/>
                        <a:pt x="11979" y="605"/>
                      </a:cubicBezTo>
                      <a:cubicBezTo>
                        <a:pt x="11968" y="608"/>
                        <a:pt x="11955" y="608"/>
                        <a:pt x="11944" y="611"/>
                      </a:cubicBezTo>
                      <a:cubicBezTo>
                        <a:pt x="11863" y="625"/>
                        <a:pt x="11784" y="639"/>
                        <a:pt x="11702" y="649"/>
                      </a:cubicBezTo>
                      <a:cubicBezTo>
                        <a:pt x="11695" y="652"/>
                        <a:pt x="11689" y="652"/>
                        <a:pt x="11678" y="652"/>
                      </a:cubicBezTo>
                      <a:cubicBezTo>
                        <a:pt x="11596" y="666"/>
                        <a:pt x="11511" y="677"/>
                        <a:pt x="11426" y="687"/>
                      </a:cubicBezTo>
                      <a:cubicBezTo>
                        <a:pt x="11337" y="701"/>
                        <a:pt x="11248" y="710"/>
                        <a:pt x="11160" y="721"/>
                      </a:cubicBezTo>
                      <a:lnTo>
                        <a:pt x="11146" y="721"/>
                      </a:lnTo>
                      <a:cubicBezTo>
                        <a:pt x="10965" y="742"/>
                        <a:pt x="10780" y="759"/>
                        <a:pt x="10593" y="775"/>
                      </a:cubicBezTo>
                      <a:cubicBezTo>
                        <a:pt x="10378" y="792"/>
                        <a:pt x="10163" y="806"/>
                        <a:pt x="9941" y="816"/>
                      </a:cubicBezTo>
                      <a:cubicBezTo>
                        <a:pt x="9838" y="824"/>
                        <a:pt x="9736" y="827"/>
                        <a:pt x="9633" y="833"/>
                      </a:cubicBezTo>
                      <a:cubicBezTo>
                        <a:pt x="9088" y="854"/>
                        <a:pt x="8514" y="864"/>
                        <a:pt x="7920" y="871"/>
                      </a:cubicBezTo>
                      <a:cubicBezTo>
                        <a:pt x="7910" y="929"/>
                        <a:pt x="7900" y="984"/>
                        <a:pt x="7889" y="1035"/>
                      </a:cubicBezTo>
                      <a:cubicBezTo>
                        <a:pt x="7876" y="1123"/>
                        <a:pt x="7859" y="1209"/>
                        <a:pt x="7845" y="1281"/>
                      </a:cubicBezTo>
                      <a:cubicBezTo>
                        <a:pt x="7845" y="1298"/>
                        <a:pt x="7842" y="1312"/>
                        <a:pt x="7835" y="1325"/>
                      </a:cubicBezTo>
                      <a:cubicBezTo>
                        <a:pt x="7835" y="1328"/>
                        <a:pt x="7835" y="1332"/>
                        <a:pt x="7831" y="1336"/>
                      </a:cubicBezTo>
                      <a:cubicBezTo>
                        <a:pt x="7828" y="1349"/>
                        <a:pt x="7824" y="1363"/>
                        <a:pt x="7818" y="1377"/>
                      </a:cubicBezTo>
                      <a:cubicBezTo>
                        <a:pt x="7810" y="1390"/>
                        <a:pt x="7804" y="1404"/>
                        <a:pt x="7797" y="1417"/>
                      </a:cubicBezTo>
                      <a:cubicBezTo>
                        <a:pt x="7797" y="1417"/>
                        <a:pt x="7794" y="1421"/>
                        <a:pt x="7794" y="1424"/>
                      </a:cubicBezTo>
                      <a:cubicBezTo>
                        <a:pt x="7787" y="1435"/>
                        <a:pt x="7777" y="1448"/>
                        <a:pt x="7769" y="1458"/>
                      </a:cubicBezTo>
                      <a:cubicBezTo>
                        <a:pt x="7701" y="1547"/>
                        <a:pt x="7602" y="1605"/>
                        <a:pt x="7490" y="1619"/>
                      </a:cubicBezTo>
                      <a:cubicBezTo>
                        <a:pt x="7298" y="1642"/>
                        <a:pt x="7031" y="1666"/>
                        <a:pt x="6730" y="1666"/>
                      </a:cubicBezTo>
                      <a:cubicBezTo>
                        <a:pt x="6107" y="1666"/>
                        <a:pt x="5339" y="1566"/>
                        <a:pt x="4790" y="1161"/>
                      </a:cubicBezTo>
                      <a:cubicBezTo>
                        <a:pt x="4681" y="1079"/>
                        <a:pt x="4623" y="946"/>
                        <a:pt x="4632" y="810"/>
                      </a:cubicBezTo>
                      <a:cubicBezTo>
                        <a:pt x="4636" y="796"/>
                        <a:pt x="4636" y="783"/>
                        <a:pt x="4640" y="765"/>
                      </a:cubicBezTo>
                      <a:lnTo>
                        <a:pt x="4677" y="591"/>
                      </a:lnTo>
                      <a:lnTo>
                        <a:pt x="4677" y="591"/>
                      </a:lnTo>
                      <a:cubicBezTo>
                        <a:pt x="4677" y="591"/>
                        <a:pt x="3704" y="1038"/>
                        <a:pt x="2830" y="1676"/>
                      </a:cubicBezTo>
                      <a:cubicBezTo>
                        <a:pt x="1953" y="2315"/>
                        <a:pt x="1458" y="2848"/>
                        <a:pt x="1458" y="2848"/>
                      </a:cubicBezTo>
                      <a:cubicBezTo>
                        <a:pt x="1277" y="3322"/>
                        <a:pt x="1086" y="3793"/>
                        <a:pt x="963" y="4285"/>
                      </a:cubicBezTo>
                      <a:cubicBezTo>
                        <a:pt x="0" y="8186"/>
                        <a:pt x="1138" y="11986"/>
                        <a:pt x="1215" y="12252"/>
                      </a:cubicBezTo>
                      <a:lnTo>
                        <a:pt x="12163" y="12252"/>
                      </a:lnTo>
                      <a:cubicBezTo>
                        <a:pt x="12153" y="8838"/>
                        <a:pt x="9695" y="4309"/>
                        <a:pt x="9695" y="4309"/>
                      </a:cubicBezTo>
                      <a:lnTo>
                        <a:pt x="9695" y="4309"/>
                      </a:lnTo>
                      <a:cubicBezTo>
                        <a:pt x="10076" y="4343"/>
                        <a:pt x="10439" y="4360"/>
                        <a:pt x="10785" y="4360"/>
                      </a:cubicBezTo>
                      <a:cubicBezTo>
                        <a:pt x="11527" y="4360"/>
                        <a:pt x="12189" y="4284"/>
                        <a:pt x="12778" y="4151"/>
                      </a:cubicBezTo>
                      <a:cubicBezTo>
                        <a:pt x="13843" y="3909"/>
                        <a:pt x="14106" y="3698"/>
                        <a:pt x="14703" y="3100"/>
                      </a:cubicBezTo>
                      <a:cubicBezTo>
                        <a:pt x="14914" y="2889"/>
                        <a:pt x="15174" y="2298"/>
                        <a:pt x="14999" y="2182"/>
                      </a:cubicBezTo>
                      <a:cubicBezTo>
                        <a:pt x="14569" y="1892"/>
                        <a:pt x="14188" y="1462"/>
                        <a:pt x="1400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4" name="Google Shape;1795;p37"/>
                <p:cNvSpPr/>
                <p:nvPr/>
              </p:nvSpPr>
              <p:spPr>
                <a:xfrm flipH="1">
                  <a:off x="3525153" y="4307995"/>
                  <a:ext cx="154787" cy="432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9" h="8907" extrusionOk="0">
                      <a:moveTo>
                        <a:pt x="2759" y="0"/>
                      </a:moveTo>
                      <a:cubicBezTo>
                        <a:pt x="2759" y="1"/>
                        <a:pt x="1609" y="1407"/>
                        <a:pt x="803" y="4424"/>
                      </a:cubicBezTo>
                      <a:cubicBezTo>
                        <a:pt x="1" y="7439"/>
                        <a:pt x="114" y="8907"/>
                        <a:pt x="114" y="8907"/>
                      </a:cubicBezTo>
                      <a:lnTo>
                        <a:pt x="2182" y="8848"/>
                      </a:lnTo>
                      <a:cubicBezTo>
                        <a:pt x="2182" y="8848"/>
                        <a:pt x="172" y="5517"/>
                        <a:pt x="2759" y="0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5" name="Google Shape;1796;p37"/>
                <p:cNvSpPr/>
                <p:nvPr/>
              </p:nvSpPr>
              <p:spPr>
                <a:xfrm rot="498630" flipH="1">
                  <a:off x="3080882" y="4226449"/>
                  <a:ext cx="144070" cy="8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1752" extrusionOk="0">
                      <a:moveTo>
                        <a:pt x="5" y="1"/>
                      </a:moveTo>
                      <a:cubicBezTo>
                        <a:pt x="1" y="1"/>
                        <a:pt x="7" y="14"/>
                        <a:pt x="24" y="42"/>
                      </a:cubicBezTo>
                      <a:cubicBezTo>
                        <a:pt x="284" y="458"/>
                        <a:pt x="1011" y="1421"/>
                        <a:pt x="1011" y="1421"/>
                      </a:cubicBezTo>
                      <a:cubicBezTo>
                        <a:pt x="1011" y="1421"/>
                        <a:pt x="2842" y="1751"/>
                        <a:pt x="2915" y="1751"/>
                      </a:cubicBezTo>
                      <a:cubicBezTo>
                        <a:pt x="2935" y="1751"/>
                        <a:pt x="2828" y="1727"/>
                        <a:pt x="2523" y="1666"/>
                      </a:cubicBezTo>
                      <a:cubicBezTo>
                        <a:pt x="1212" y="1405"/>
                        <a:pt x="49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6" name="Google Shape;1798;p37"/>
                <p:cNvSpPr/>
                <p:nvPr/>
              </p:nvSpPr>
              <p:spPr>
                <a:xfrm flipH="1">
                  <a:off x="2660497" y="3810449"/>
                  <a:ext cx="52344" cy="4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278" y="0"/>
                      </a:moveTo>
                      <a:cubicBezTo>
                        <a:pt x="199" y="0"/>
                        <a:pt x="121" y="39"/>
                        <a:pt x="76" y="111"/>
                      </a:cubicBezTo>
                      <a:cubicBezTo>
                        <a:pt x="1" y="223"/>
                        <a:pt x="35" y="369"/>
                        <a:pt x="144" y="445"/>
                      </a:cubicBezTo>
                      <a:lnTo>
                        <a:pt x="526" y="694"/>
                      </a:lnTo>
                      <a:cubicBezTo>
                        <a:pt x="566" y="720"/>
                        <a:pt x="611" y="733"/>
                        <a:pt x="656" y="733"/>
                      </a:cubicBezTo>
                      <a:cubicBezTo>
                        <a:pt x="735" y="733"/>
                        <a:pt x="813" y="694"/>
                        <a:pt x="861" y="623"/>
                      </a:cubicBezTo>
                      <a:cubicBezTo>
                        <a:pt x="932" y="510"/>
                        <a:pt x="902" y="360"/>
                        <a:pt x="789" y="288"/>
                      </a:cubicBezTo>
                      <a:lnTo>
                        <a:pt x="410" y="38"/>
                      </a:lnTo>
                      <a:cubicBezTo>
                        <a:pt x="369" y="13"/>
                        <a:pt x="323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7" name="Google Shape;1799;p37"/>
                <p:cNvSpPr/>
                <p:nvPr/>
              </p:nvSpPr>
              <p:spPr>
                <a:xfrm flipH="1">
                  <a:off x="2696345" y="3883771"/>
                  <a:ext cx="46565" cy="28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512" extrusionOk="0">
                      <a:moveTo>
                        <a:pt x="223" y="1"/>
                      </a:moveTo>
                      <a:cubicBezTo>
                        <a:pt x="135" y="1"/>
                        <a:pt x="57" y="58"/>
                        <a:pt x="31" y="145"/>
                      </a:cubicBezTo>
                      <a:cubicBezTo>
                        <a:pt x="1" y="250"/>
                        <a:pt x="62" y="363"/>
                        <a:pt x="168" y="394"/>
                      </a:cubicBezTo>
                      <a:lnTo>
                        <a:pt x="550" y="504"/>
                      </a:lnTo>
                      <a:cubicBezTo>
                        <a:pt x="569" y="509"/>
                        <a:pt x="587" y="511"/>
                        <a:pt x="605" y="511"/>
                      </a:cubicBezTo>
                      <a:cubicBezTo>
                        <a:pt x="693" y="511"/>
                        <a:pt x="774" y="454"/>
                        <a:pt x="800" y="367"/>
                      </a:cubicBezTo>
                      <a:cubicBezTo>
                        <a:pt x="830" y="261"/>
                        <a:pt x="768" y="148"/>
                        <a:pt x="663" y="118"/>
                      </a:cubicBezTo>
                      <a:lnTo>
                        <a:pt x="280" y="9"/>
                      </a:lnTo>
                      <a:cubicBezTo>
                        <a:pt x="261" y="3"/>
                        <a:pt x="242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8" name="Google Shape;1800;p37"/>
                <p:cNvSpPr/>
                <p:nvPr/>
              </p:nvSpPr>
              <p:spPr>
                <a:xfrm flipH="1">
                  <a:off x="2685405" y="3860883"/>
                  <a:ext cx="54476" cy="3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277" y="1"/>
                      </a:moveTo>
                      <a:cubicBezTo>
                        <a:pt x="180" y="1"/>
                        <a:pt x="88" y="59"/>
                        <a:pt x="49" y="154"/>
                      </a:cubicBezTo>
                      <a:cubicBezTo>
                        <a:pt x="1" y="277"/>
                        <a:pt x="62" y="417"/>
                        <a:pt x="185" y="468"/>
                      </a:cubicBezTo>
                      <a:lnTo>
                        <a:pt x="605" y="635"/>
                      </a:lnTo>
                      <a:cubicBezTo>
                        <a:pt x="636" y="647"/>
                        <a:pt x="667" y="653"/>
                        <a:pt x="698" y="653"/>
                      </a:cubicBezTo>
                      <a:cubicBezTo>
                        <a:pt x="794" y="653"/>
                        <a:pt x="883" y="595"/>
                        <a:pt x="919" y="502"/>
                      </a:cubicBezTo>
                      <a:cubicBezTo>
                        <a:pt x="971" y="376"/>
                        <a:pt x="909" y="236"/>
                        <a:pt x="786" y="187"/>
                      </a:cubicBezTo>
                      <a:lnTo>
                        <a:pt x="363" y="17"/>
                      </a:lnTo>
                      <a:cubicBezTo>
                        <a:pt x="335" y="6"/>
                        <a:pt x="306" y="1"/>
                        <a:pt x="277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9" name="Google Shape;1801;p37"/>
                <p:cNvSpPr/>
                <p:nvPr/>
              </p:nvSpPr>
              <p:spPr>
                <a:xfrm flipH="1">
                  <a:off x="2672222" y="3839340"/>
                  <a:ext cx="54419" cy="3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2" extrusionOk="0">
                      <a:moveTo>
                        <a:pt x="275" y="0"/>
                      </a:moveTo>
                      <a:cubicBezTo>
                        <a:pt x="178" y="0"/>
                        <a:pt x="88" y="58"/>
                        <a:pt x="52" y="152"/>
                      </a:cubicBezTo>
                      <a:cubicBezTo>
                        <a:pt x="1" y="275"/>
                        <a:pt x="62" y="418"/>
                        <a:pt x="185" y="466"/>
                      </a:cubicBezTo>
                      <a:lnTo>
                        <a:pt x="609" y="633"/>
                      </a:lnTo>
                      <a:cubicBezTo>
                        <a:pt x="638" y="645"/>
                        <a:pt x="669" y="651"/>
                        <a:pt x="699" y="651"/>
                      </a:cubicBezTo>
                      <a:cubicBezTo>
                        <a:pt x="794" y="651"/>
                        <a:pt x="883" y="593"/>
                        <a:pt x="922" y="500"/>
                      </a:cubicBezTo>
                      <a:cubicBezTo>
                        <a:pt x="970" y="377"/>
                        <a:pt x="912" y="234"/>
                        <a:pt x="786" y="186"/>
                      </a:cubicBezTo>
                      <a:lnTo>
                        <a:pt x="366" y="18"/>
                      </a:lnTo>
                      <a:cubicBezTo>
                        <a:pt x="336" y="6"/>
                        <a:pt x="305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0" name="Google Shape;1802;p37"/>
                <p:cNvSpPr/>
                <p:nvPr/>
              </p:nvSpPr>
              <p:spPr>
                <a:xfrm flipH="1">
                  <a:off x="2952378" y="3873281"/>
                  <a:ext cx="148279" cy="87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15520" extrusionOk="0">
                      <a:moveTo>
                        <a:pt x="2192" y="1"/>
                      </a:moveTo>
                      <a:lnTo>
                        <a:pt x="783" y="1445"/>
                      </a:lnTo>
                      <a:cubicBezTo>
                        <a:pt x="1" y="4349"/>
                        <a:pt x="315" y="15382"/>
                        <a:pt x="328" y="15519"/>
                      </a:cubicBezTo>
                      <a:lnTo>
                        <a:pt x="2319" y="15516"/>
                      </a:lnTo>
                      <a:cubicBezTo>
                        <a:pt x="2319" y="15447"/>
                        <a:pt x="2643" y="13143"/>
                        <a:pt x="2155" y="9805"/>
                      </a:cubicBezTo>
                      <a:cubicBezTo>
                        <a:pt x="1667" y="6459"/>
                        <a:pt x="2176" y="83"/>
                        <a:pt x="2192" y="1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1" name="Google Shape;1803;p37"/>
                <p:cNvSpPr/>
                <p:nvPr/>
              </p:nvSpPr>
              <p:spPr>
                <a:xfrm flipH="1">
                  <a:off x="2919920" y="3428469"/>
                  <a:ext cx="738926" cy="72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1" h="12862" extrusionOk="0">
                      <a:moveTo>
                        <a:pt x="6728" y="0"/>
                      </a:moveTo>
                      <a:cubicBezTo>
                        <a:pt x="6558" y="392"/>
                        <a:pt x="6052" y="837"/>
                        <a:pt x="5708" y="1144"/>
                      </a:cubicBezTo>
                      <a:cubicBezTo>
                        <a:pt x="4670" y="2079"/>
                        <a:pt x="3287" y="2181"/>
                        <a:pt x="1980" y="2677"/>
                      </a:cubicBezTo>
                      <a:cubicBezTo>
                        <a:pt x="1567" y="2833"/>
                        <a:pt x="1157" y="3045"/>
                        <a:pt x="881" y="3389"/>
                      </a:cubicBezTo>
                      <a:cubicBezTo>
                        <a:pt x="567" y="3778"/>
                        <a:pt x="454" y="4287"/>
                        <a:pt x="365" y="4779"/>
                      </a:cubicBezTo>
                      <a:cubicBezTo>
                        <a:pt x="123" y="6127"/>
                        <a:pt x="1" y="7517"/>
                        <a:pt x="246" y="8865"/>
                      </a:cubicBezTo>
                      <a:cubicBezTo>
                        <a:pt x="355" y="9472"/>
                        <a:pt x="536" y="10070"/>
                        <a:pt x="676" y="10671"/>
                      </a:cubicBezTo>
                      <a:cubicBezTo>
                        <a:pt x="1728" y="11026"/>
                        <a:pt x="2775" y="11238"/>
                        <a:pt x="3349" y="11367"/>
                      </a:cubicBezTo>
                      <a:cubicBezTo>
                        <a:pt x="3540" y="11412"/>
                        <a:pt x="3659" y="11596"/>
                        <a:pt x="3622" y="11787"/>
                      </a:cubicBezTo>
                      <a:lnTo>
                        <a:pt x="3585" y="11961"/>
                      </a:lnTo>
                      <a:cubicBezTo>
                        <a:pt x="3581" y="11979"/>
                        <a:pt x="3581" y="11992"/>
                        <a:pt x="3577" y="12006"/>
                      </a:cubicBezTo>
                      <a:cubicBezTo>
                        <a:pt x="3568" y="12142"/>
                        <a:pt x="3626" y="12275"/>
                        <a:pt x="3735" y="12357"/>
                      </a:cubicBezTo>
                      <a:cubicBezTo>
                        <a:pt x="4284" y="12762"/>
                        <a:pt x="5052" y="12862"/>
                        <a:pt x="5675" y="12862"/>
                      </a:cubicBezTo>
                      <a:cubicBezTo>
                        <a:pt x="5976" y="12862"/>
                        <a:pt x="6243" y="12838"/>
                        <a:pt x="6435" y="12815"/>
                      </a:cubicBezTo>
                      <a:cubicBezTo>
                        <a:pt x="6616" y="12795"/>
                        <a:pt x="6760" y="12658"/>
                        <a:pt x="6790" y="12477"/>
                      </a:cubicBezTo>
                      <a:cubicBezTo>
                        <a:pt x="6804" y="12405"/>
                        <a:pt x="6821" y="12319"/>
                        <a:pt x="6834" y="12231"/>
                      </a:cubicBezTo>
                      <a:cubicBezTo>
                        <a:pt x="6845" y="12180"/>
                        <a:pt x="6855" y="12125"/>
                        <a:pt x="6865" y="12067"/>
                      </a:cubicBezTo>
                      <a:cubicBezTo>
                        <a:pt x="6886" y="11955"/>
                        <a:pt x="6903" y="11842"/>
                        <a:pt x="6923" y="11736"/>
                      </a:cubicBezTo>
                      <a:cubicBezTo>
                        <a:pt x="6968" y="11473"/>
                        <a:pt x="7135" y="11244"/>
                        <a:pt x="7374" y="11118"/>
                      </a:cubicBezTo>
                      <a:cubicBezTo>
                        <a:pt x="7702" y="10944"/>
                        <a:pt x="8265" y="10651"/>
                        <a:pt x="9128" y="10214"/>
                      </a:cubicBezTo>
                      <a:cubicBezTo>
                        <a:pt x="9268" y="10142"/>
                        <a:pt x="9418" y="10063"/>
                        <a:pt x="9579" y="9984"/>
                      </a:cubicBezTo>
                      <a:cubicBezTo>
                        <a:pt x="9937" y="9804"/>
                        <a:pt x="10344" y="9599"/>
                        <a:pt x="10798" y="9377"/>
                      </a:cubicBezTo>
                      <a:cubicBezTo>
                        <a:pt x="11269" y="9141"/>
                        <a:pt x="11637" y="8878"/>
                        <a:pt x="11917" y="8606"/>
                      </a:cubicBezTo>
                      <a:cubicBezTo>
                        <a:pt x="13170" y="7383"/>
                        <a:pt x="12712" y="5899"/>
                        <a:pt x="12064" y="5298"/>
                      </a:cubicBezTo>
                      <a:cubicBezTo>
                        <a:pt x="11982" y="5226"/>
                        <a:pt x="11896" y="5165"/>
                        <a:pt x="11814" y="5120"/>
                      </a:cubicBezTo>
                      <a:cubicBezTo>
                        <a:pt x="10954" y="4659"/>
                        <a:pt x="11094" y="3693"/>
                        <a:pt x="10869" y="2864"/>
                      </a:cubicBezTo>
                      <a:cubicBezTo>
                        <a:pt x="10856" y="2813"/>
                        <a:pt x="10842" y="2765"/>
                        <a:pt x="10825" y="2713"/>
                      </a:cubicBezTo>
                      <a:cubicBezTo>
                        <a:pt x="10811" y="2677"/>
                        <a:pt x="10798" y="2642"/>
                        <a:pt x="10787" y="2604"/>
                      </a:cubicBezTo>
                      <a:cubicBezTo>
                        <a:pt x="10678" y="2294"/>
                        <a:pt x="10552" y="2004"/>
                        <a:pt x="10412" y="1730"/>
                      </a:cubicBezTo>
                      <a:cubicBezTo>
                        <a:pt x="9323" y="137"/>
                        <a:pt x="6728" y="0"/>
                        <a:pt x="672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2" name="Google Shape;1804;p37"/>
                <p:cNvSpPr/>
                <p:nvPr/>
              </p:nvSpPr>
              <p:spPr>
                <a:xfrm flipH="1">
                  <a:off x="3022607" y="3425720"/>
                  <a:ext cx="286572" cy="12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2313" extrusionOk="0">
                      <a:moveTo>
                        <a:pt x="686" y="0"/>
                      </a:moveTo>
                      <a:cubicBezTo>
                        <a:pt x="266" y="0"/>
                        <a:pt x="1" y="38"/>
                        <a:pt x="1" y="38"/>
                      </a:cubicBezTo>
                      <a:cubicBezTo>
                        <a:pt x="14" y="38"/>
                        <a:pt x="79" y="30"/>
                        <a:pt x="190" y="30"/>
                      </a:cubicBezTo>
                      <a:cubicBezTo>
                        <a:pt x="586" y="30"/>
                        <a:pt x="1564" y="132"/>
                        <a:pt x="2848" y="1067"/>
                      </a:cubicBezTo>
                      <a:cubicBezTo>
                        <a:pt x="4279" y="2113"/>
                        <a:pt x="4460" y="2313"/>
                        <a:pt x="4528" y="2313"/>
                      </a:cubicBezTo>
                      <a:cubicBezTo>
                        <a:pt x="4538" y="2313"/>
                        <a:pt x="4545" y="2308"/>
                        <a:pt x="4554" y="2302"/>
                      </a:cubicBezTo>
                      <a:cubicBezTo>
                        <a:pt x="4626" y="2255"/>
                        <a:pt x="5107" y="1513"/>
                        <a:pt x="3479" y="643"/>
                      </a:cubicBezTo>
                      <a:cubicBezTo>
                        <a:pt x="2466" y="103"/>
                        <a:pt x="1371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3" name="Google Shape;1805;p37"/>
                <p:cNvSpPr/>
                <p:nvPr/>
              </p:nvSpPr>
              <p:spPr>
                <a:xfrm flipH="1">
                  <a:off x="3297734" y="3986483"/>
                  <a:ext cx="379629" cy="16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3023" extrusionOk="0">
                      <a:moveTo>
                        <a:pt x="268" y="0"/>
                      </a:moveTo>
                      <a:cubicBezTo>
                        <a:pt x="0" y="0"/>
                        <a:pt x="153" y="744"/>
                        <a:pt x="153" y="744"/>
                      </a:cubicBezTo>
                      <a:cubicBezTo>
                        <a:pt x="153" y="744"/>
                        <a:pt x="2850" y="1189"/>
                        <a:pt x="3304" y="1506"/>
                      </a:cubicBezTo>
                      <a:cubicBezTo>
                        <a:pt x="3758" y="1819"/>
                        <a:pt x="3037" y="2889"/>
                        <a:pt x="4273" y="2977"/>
                      </a:cubicBezTo>
                      <a:cubicBezTo>
                        <a:pt x="4760" y="3012"/>
                        <a:pt x="5216" y="3022"/>
                        <a:pt x="5590" y="3022"/>
                      </a:cubicBezTo>
                      <a:cubicBezTo>
                        <a:pt x="6009" y="3022"/>
                        <a:pt x="6324" y="3009"/>
                        <a:pt x="6465" y="3002"/>
                      </a:cubicBezTo>
                      <a:lnTo>
                        <a:pt x="6465" y="3002"/>
                      </a:lnTo>
                      <a:cubicBezTo>
                        <a:pt x="6470" y="3002"/>
                        <a:pt x="6474" y="3002"/>
                        <a:pt x="6478" y="3002"/>
                      </a:cubicBezTo>
                      <a:cubicBezTo>
                        <a:pt x="6494" y="3002"/>
                        <a:pt x="6507" y="3002"/>
                        <a:pt x="6516" y="3001"/>
                      </a:cubicBezTo>
                      <a:cubicBezTo>
                        <a:pt x="6546" y="2997"/>
                        <a:pt x="6564" y="2997"/>
                        <a:pt x="6564" y="2997"/>
                      </a:cubicBezTo>
                      <a:lnTo>
                        <a:pt x="6546" y="2997"/>
                      </a:lnTo>
                      <a:cubicBezTo>
                        <a:pt x="6546" y="2997"/>
                        <a:pt x="6518" y="2999"/>
                        <a:pt x="6465" y="3002"/>
                      </a:cubicBezTo>
                      <a:lnTo>
                        <a:pt x="6465" y="3002"/>
                      </a:lnTo>
                      <a:cubicBezTo>
                        <a:pt x="6156" y="2998"/>
                        <a:pt x="4905" y="2844"/>
                        <a:pt x="4382" y="2410"/>
                      </a:cubicBezTo>
                      <a:cubicBezTo>
                        <a:pt x="3641" y="1799"/>
                        <a:pt x="4867" y="1594"/>
                        <a:pt x="3255" y="1089"/>
                      </a:cubicBezTo>
                      <a:cubicBezTo>
                        <a:pt x="2075" y="717"/>
                        <a:pt x="1112" y="636"/>
                        <a:pt x="518" y="130"/>
                      </a:cubicBezTo>
                      <a:cubicBezTo>
                        <a:pt x="409" y="38"/>
                        <a:pt x="328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4" name="Google Shape;1806;p37"/>
                <p:cNvSpPr/>
                <p:nvPr/>
              </p:nvSpPr>
              <p:spPr>
                <a:xfrm flipH="1">
                  <a:off x="3390122" y="3826774"/>
                  <a:ext cx="147886" cy="10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1855" extrusionOk="0">
                      <a:moveTo>
                        <a:pt x="1392" y="0"/>
                      </a:moveTo>
                      <a:cubicBezTo>
                        <a:pt x="1341" y="0"/>
                        <a:pt x="1289" y="3"/>
                        <a:pt x="1236" y="7"/>
                      </a:cubicBezTo>
                      <a:cubicBezTo>
                        <a:pt x="533" y="72"/>
                        <a:pt x="0" y="536"/>
                        <a:pt x="45" y="1041"/>
                      </a:cubicBezTo>
                      <a:cubicBezTo>
                        <a:pt x="89" y="1512"/>
                        <a:pt x="612" y="1854"/>
                        <a:pt x="1244" y="1854"/>
                      </a:cubicBezTo>
                      <a:cubicBezTo>
                        <a:pt x="1295" y="1854"/>
                        <a:pt x="1347" y="1852"/>
                        <a:pt x="1400" y="1847"/>
                      </a:cubicBezTo>
                      <a:cubicBezTo>
                        <a:pt x="2103" y="1783"/>
                        <a:pt x="2635" y="1321"/>
                        <a:pt x="2591" y="813"/>
                      </a:cubicBezTo>
                      <a:cubicBezTo>
                        <a:pt x="2547" y="342"/>
                        <a:pt x="2026" y="0"/>
                        <a:pt x="1392" y="0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5" name="Google Shape;1807;p37"/>
                <p:cNvSpPr/>
                <p:nvPr/>
              </p:nvSpPr>
              <p:spPr>
                <a:xfrm flipH="1">
                  <a:off x="2950642" y="3730788"/>
                  <a:ext cx="91952" cy="69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233" extrusionOk="0">
                      <a:moveTo>
                        <a:pt x="909" y="1"/>
                      </a:moveTo>
                      <a:cubicBezTo>
                        <a:pt x="827" y="1"/>
                        <a:pt x="743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60" y="1072"/>
                        <a:pt x="427" y="1232"/>
                        <a:pt x="736" y="1232"/>
                      </a:cubicBezTo>
                      <a:cubicBezTo>
                        <a:pt x="815" y="1232"/>
                        <a:pt x="898" y="1222"/>
                        <a:pt x="980" y="1200"/>
                      </a:cubicBezTo>
                      <a:cubicBezTo>
                        <a:pt x="1382" y="1087"/>
                        <a:pt x="1639" y="735"/>
                        <a:pt x="1550" y="414"/>
                      </a:cubicBezTo>
                      <a:cubicBezTo>
                        <a:pt x="1480" y="161"/>
                        <a:pt x="1215" y="1"/>
                        <a:pt x="909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6" name="Google Shape;1808;p37"/>
                <p:cNvSpPr/>
                <p:nvPr/>
              </p:nvSpPr>
              <p:spPr>
                <a:xfrm flipH="1">
                  <a:off x="3054201" y="3544651"/>
                  <a:ext cx="104463" cy="21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391" extrusionOk="0">
                      <a:moveTo>
                        <a:pt x="726" y="1"/>
                      </a:moveTo>
                      <a:cubicBezTo>
                        <a:pt x="550" y="1"/>
                        <a:pt x="372" y="20"/>
                        <a:pt x="192" y="66"/>
                      </a:cubicBezTo>
                      <a:cubicBezTo>
                        <a:pt x="106" y="86"/>
                        <a:pt x="1" y="155"/>
                        <a:pt x="31" y="237"/>
                      </a:cubicBezTo>
                      <a:cubicBezTo>
                        <a:pt x="42" y="264"/>
                        <a:pt x="65" y="284"/>
                        <a:pt x="89" y="298"/>
                      </a:cubicBezTo>
                      <a:cubicBezTo>
                        <a:pt x="137" y="326"/>
                        <a:pt x="195" y="345"/>
                        <a:pt x="250" y="345"/>
                      </a:cubicBezTo>
                      <a:cubicBezTo>
                        <a:pt x="262" y="345"/>
                        <a:pt x="273" y="344"/>
                        <a:pt x="284" y="343"/>
                      </a:cubicBezTo>
                      <a:cubicBezTo>
                        <a:pt x="453" y="314"/>
                        <a:pt x="629" y="302"/>
                        <a:pt x="810" y="302"/>
                      </a:cubicBezTo>
                      <a:cubicBezTo>
                        <a:pt x="1142" y="302"/>
                        <a:pt x="1493" y="341"/>
                        <a:pt x="1861" y="390"/>
                      </a:cubicBezTo>
                      <a:lnTo>
                        <a:pt x="1735" y="171"/>
                      </a:lnTo>
                      <a:cubicBezTo>
                        <a:pt x="1400" y="73"/>
                        <a:pt x="1066" y="1"/>
                        <a:pt x="726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7" name="Google Shape;1809;p37"/>
                <p:cNvSpPr/>
                <p:nvPr/>
              </p:nvSpPr>
              <p:spPr>
                <a:xfrm flipH="1">
                  <a:off x="3407569" y="3597721"/>
                  <a:ext cx="146371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114" extrusionOk="0">
                      <a:moveTo>
                        <a:pt x="2412" y="0"/>
                      </a:moveTo>
                      <a:cubicBezTo>
                        <a:pt x="2408" y="0"/>
                        <a:pt x="2404" y="0"/>
                        <a:pt x="2401" y="0"/>
                      </a:cubicBezTo>
                      <a:cubicBezTo>
                        <a:pt x="1482" y="14"/>
                        <a:pt x="783" y="635"/>
                        <a:pt x="1" y="1114"/>
                      </a:cubicBezTo>
                      <a:cubicBezTo>
                        <a:pt x="871" y="779"/>
                        <a:pt x="1646" y="366"/>
                        <a:pt x="2383" y="287"/>
                      </a:cubicBezTo>
                      <a:cubicBezTo>
                        <a:pt x="2452" y="281"/>
                        <a:pt x="2514" y="243"/>
                        <a:pt x="2561" y="199"/>
                      </a:cubicBezTo>
                      <a:cubicBezTo>
                        <a:pt x="2582" y="178"/>
                        <a:pt x="2599" y="151"/>
                        <a:pt x="2602" y="120"/>
                      </a:cubicBezTo>
                      <a:cubicBezTo>
                        <a:pt x="2608" y="35"/>
                        <a:pt x="2499" y="0"/>
                        <a:pt x="2412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8" name="Google Shape;1810;p37"/>
                <p:cNvSpPr/>
                <p:nvPr/>
              </p:nvSpPr>
              <p:spPr>
                <a:xfrm flipH="1">
                  <a:off x="3022604" y="3787561"/>
                  <a:ext cx="345199" cy="6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3" h="1140" extrusionOk="0">
                      <a:moveTo>
                        <a:pt x="6058" y="1"/>
                      </a:moveTo>
                      <a:cubicBezTo>
                        <a:pt x="6037" y="1"/>
                        <a:pt x="6015" y="9"/>
                        <a:pt x="5999" y="24"/>
                      </a:cubicBezTo>
                      <a:cubicBezTo>
                        <a:pt x="5565" y="437"/>
                        <a:pt x="4947" y="597"/>
                        <a:pt x="4343" y="709"/>
                      </a:cubicBezTo>
                      <a:cubicBezTo>
                        <a:pt x="3406" y="881"/>
                        <a:pt x="2456" y="967"/>
                        <a:pt x="1506" y="967"/>
                      </a:cubicBezTo>
                      <a:cubicBezTo>
                        <a:pt x="1037" y="967"/>
                        <a:pt x="568" y="946"/>
                        <a:pt x="100" y="904"/>
                      </a:cubicBezTo>
                      <a:cubicBezTo>
                        <a:pt x="98" y="904"/>
                        <a:pt x="95" y="904"/>
                        <a:pt x="92" y="904"/>
                      </a:cubicBezTo>
                      <a:cubicBezTo>
                        <a:pt x="47" y="904"/>
                        <a:pt x="11" y="937"/>
                        <a:pt x="8" y="982"/>
                      </a:cubicBezTo>
                      <a:cubicBezTo>
                        <a:pt x="1" y="1031"/>
                        <a:pt x="39" y="1072"/>
                        <a:pt x="83" y="1075"/>
                      </a:cubicBezTo>
                      <a:cubicBezTo>
                        <a:pt x="557" y="1119"/>
                        <a:pt x="1032" y="1140"/>
                        <a:pt x="1506" y="1140"/>
                      </a:cubicBezTo>
                      <a:cubicBezTo>
                        <a:pt x="2465" y="1140"/>
                        <a:pt x="3428" y="1051"/>
                        <a:pt x="4378" y="877"/>
                      </a:cubicBezTo>
                      <a:cubicBezTo>
                        <a:pt x="5005" y="761"/>
                        <a:pt x="5651" y="593"/>
                        <a:pt x="6118" y="150"/>
                      </a:cubicBezTo>
                      <a:cubicBezTo>
                        <a:pt x="6152" y="115"/>
                        <a:pt x="6152" y="61"/>
                        <a:pt x="6122" y="27"/>
                      </a:cubicBezTo>
                      <a:cubicBezTo>
                        <a:pt x="6104" y="9"/>
                        <a:pt x="6081" y="1"/>
                        <a:pt x="6058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9" name="Google Shape;1811;p37"/>
                <p:cNvSpPr/>
                <p:nvPr/>
              </p:nvSpPr>
              <p:spPr>
                <a:xfrm flipH="1">
                  <a:off x="3110525" y="3862453"/>
                  <a:ext cx="86398" cy="1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11" extrusionOk="0">
                      <a:moveTo>
                        <a:pt x="1447" y="1"/>
                      </a:moveTo>
                      <a:cubicBezTo>
                        <a:pt x="1442" y="1"/>
                        <a:pt x="1436" y="2"/>
                        <a:pt x="1430" y="3"/>
                      </a:cubicBezTo>
                      <a:cubicBezTo>
                        <a:pt x="987" y="81"/>
                        <a:pt x="536" y="126"/>
                        <a:pt x="85" y="136"/>
                      </a:cubicBezTo>
                      <a:cubicBezTo>
                        <a:pt x="37" y="139"/>
                        <a:pt x="0" y="177"/>
                        <a:pt x="3" y="225"/>
                      </a:cubicBezTo>
                      <a:cubicBezTo>
                        <a:pt x="3" y="272"/>
                        <a:pt x="41" y="310"/>
                        <a:pt x="89" y="310"/>
                      </a:cubicBezTo>
                      <a:lnTo>
                        <a:pt x="92" y="310"/>
                      </a:lnTo>
                      <a:cubicBezTo>
                        <a:pt x="549" y="296"/>
                        <a:pt x="1010" y="252"/>
                        <a:pt x="1461" y="173"/>
                      </a:cubicBezTo>
                      <a:cubicBezTo>
                        <a:pt x="1508" y="167"/>
                        <a:pt x="1540" y="118"/>
                        <a:pt x="1529" y="74"/>
                      </a:cubicBezTo>
                      <a:cubicBezTo>
                        <a:pt x="1523" y="32"/>
                        <a:pt x="1489" y="1"/>
                        <a:pt x="1447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0" name="Google Shape;1812;p37"/>
                <p:cNvSpPr/>
                <p:nvPr/>
              </p:nvSpPr>
              <p:spPr>
                <a:xfrm flipH="1">
                  <a:off x="3031033" y="3676540"/>
                  <a:ext cx="81685" cy="44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7" extrusionOk="0">
                      <a:moveTo>
                        <a:pt x="687" y="0"/>
                      </a:moveTo>
                      <a:cubicBezTo>
                        <a:pt x="665" y="0"/>
                        <a:pt x="644" y="1"/>
                        <a:pt x="622" y="2"/>
                      </a:cubicBezTo>
                      <a:cubicBezTo>
                        <a:pt x="502" y="12"/>
                        <a:pt x="404" y="40"/>
                        <a:pt x="322" y="87"/>
                      </a:cubicBezTo>
                      <a:cubicBezTo>
                        <a:pt x="107" y="210"/>
                        <a:pt x="1" y="500"/>
                        <a:pt x="89" y="733"/>
                      </a:cubicBezTo>
                      <a:cubicBezTo>
                        <a:pt x="103" y="766"/>
                        <a:pt x="138" y="787"/>
                        <a:pt x="171" y="787"/>
                      </a:cubicBezTo>
                      <a:cubicBezTo>
                        <a:pt x="182" y="787"/>
                        <a:pt x="192" y="784"/>
                        <a:pt x="202" y="780"/>
                      </a:cubicBezTo>
                      <a:cubicBezTo>
                        <a:pt x="247" y="763"/>
                        <a:pt x="267" y="716"/>
                        <a:pt x="250" y="671"/>
                      </a:cubicBezTo>
                      <a:cubicBezTo>
                        <a:pt x="192" y="517"/>
                        <a:pt x="264" y="319"/>
                        <a:pt x="407" y="237"/>
                      </a:cubicBezTo>
                      <a:cubicBezTo>
                        <a:pt x="465" y="200"/>
                        <a:pt x="540" y="183"/>
                        <a:pt x="636" y="176"/>
                      </a:cubicBezTo>
                      <a:cubicBezTo>
                        <a:pt x="655" y="174"/>
                        <a:pt x="674" y="174"/>
                        <a:pt x="693" y="174"/>
                      </a:cubicBezTo>
                      <a:cubicBezTo>
                        <a:pt x="914" y="174"/>
                        <a:pt x="1138" y="261"/>
                        <a:pt x="1301" y="408"/>
                      </a:cubicBezTo>
                      <a:cubicBezTo>
                        <a:pt x="1318" y="422"/>
                        <a:pt x="1339" y="429"/>
                        <a:pt x="1359" y="429"/>
                      </a:cubicBezTo>
                      <a:cubicBezTo>
                        <a:pt x="1382" y="429"/>
                        <a:pt x="1406" y="420"/>
                        <a:pt x="1424" y="401"/>
                      </a:cubicBezTo>
                      <a:cubicBezTo>
                        <a:pt x="1455" y="367"/>
                        <a:pt x="1452" y="313"/>
                        <a:pt x="1417" y="278"/>
                      </a:cubicBezTo>
                      <a:cubicBezTo>
                        <a:pt x="1219" y="98"/>
                        <a:pt x="955" y="0"/>
                        <a:pt x="687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1" name="Google Shape;1813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75" y="0"/>
                      </a:moveTo>
                      <a:cubicBezTo>
                        <a:pt x="1629" y="0"/>
                        <a:pt x="1255" y="102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08" y="270"/>
                        <a:pt x="1652" y="171"/>
                        <a:pt x="1970" y="171"/>
                      </a:cubicBezTo>
                      <a:cubicBezTo>
                        <a:pt x="1982" y="171"/>
                        <a:pt x="1993" y="171"/>
                        <a:pt x="2004" y="172"/>
                      </a:cubicBez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7"/>
                        <a:pt x="2995" y="628"/>
                        <a:pt x="3021" y="628"/>
                      </a:cubicBezTo>
                      <a:cubicBezTo>
                        <a:pt x="3040" y="628"/>
                        <a:pt x="3060" y="621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ubicBezTo>
                        <a:pt x="1997" y="0"/>
                        <a:pt x="1986" y="0"/>
                        <a:pt x="1975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2" name="Google Shape;1814;p37"/>
                <p:cNvSpPr/>
                <p:nvPr/>
              </p:nvSpPr>
              <p:spPr>
                <a:xfrm flipH="1">
                  <a:off x="3264112" y="3651183"/>
                  <a:ext cx="345760" cy="23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" h="4233" extrusionOk="0">
                      <a:moveTo>
                        <a:pt x="3801" y="1382"/>
                      </a:moveTo>
                      <a:cubicBezTo>
                        <a:pt x="4234" y="1390"/>
                        <a:pt x="4640" y="1574"/>
                        <a:pt x="4879" y="1871"/>
                      </a:cubicBezTo>
                      <a:cubicBezTo>
                        <a:pt x="4910" y="1908"/>
                        <a:pt x="4903" y="1963"/>
                        <a:pt x="4869" y="1990"/>
                      </a:cubicBezTo>
                      <a:cubicBezTo>
                        <a:pt x="4852" y="2004"/>
                        <a:pt x="4831" y="2011"/>
                        <a:pt x="4814" y="2011"/>
                      </a:cubicBezTo>
                      <a:cubicBezTo>
                        <a:pt x="4787" y="2011"/>
                        <a:pt x="4763" y="2000"/>
                        <a:pt x="4746" y="1980"/>
                      </a:cubicBezTo>
                      <a:cubicBezTo>
                        <a:pt x="4538" y="1721"/>
                        <a:pt x="4182" y="1560"/>
                        <a:pt x="3797" y="1554"/>
                      </a:cubicBezTo>
                      <a:lnTo>
                        <a:pt x="3770" y="1554"/>
                      </a:lnTo>
                      <a:cubicBezTo>
                        <a:pt x="3449" y="1554"/>
                        <a:pt x="3104" y="1649"/>
                        <a:pt x="2745" y="1840"/>
                      </a:cubicBezTo>
                      <a:cubicBezTo>
                        <a:pt x="2490" y="1973"/>
                        <a:pt x="2312" y="2113"/>
                        <a:pt x="2189" y="2274"/>
                      </a:cubicBezTo>
                      <a:cubicBezTo>
                        <a:pt x="2039" y="2465"/>
                        <a:pt x="1970" y="2701"/>
                        <a:pt x="2008" y="2901"/>
                      </a:cubicBezTo>
                      <a:cubicBezTo>
                        <a:pt x="2019" y="2946"/>
                        <a:pt x="1988" y="2994"/>
                        <a:pt x="1940" y="3000"/>
                      </a:cubicBezTo>
                      <a:lnTo>
                        <a:pt x="1923" y="3000"/>
                      </a:lnTo>
                      <a:cubicBezTo>
                        <a:pt x="1882" y="3000"/>
                        <a:pt x="1848" y="2973"/>
                        <a:pt x="1838" y="2932"/>
                      </a:cubicBezTo>
                      <a:cubicBezTo>
                        <a:pt x="1793" y="2680"/>
                        <a:pt x="1872" y="2400"/>
                        <a:pt x="2052" y="2168"/>
                      </a:cubicBezTo>
                      <a:cubicBezTo>
                        <a:pt x="2192" y="1987"/>
                        <a:pt x="2387" y="1833"/>
                        <a:pt x="2664" y="1686"/>
                      </a:cubicBezTo>
                      <a:cubicBezTo>
                        <a:pt x="3049" y="1485"/>
                        <a:pt x="3421" y="1382"/>
                        <a:pt x="3773" y="1382"/>
                      </a:cubicBezTo>
                      <a:close/>
                      <a:moveTo>
                        <a:pt x="4661" y="0"/>
                      </a:moveTo>
                      <a:cubicBezTo>
                        <a:pt x="4121" y="0"/>
                        <a:pt x="3552" y="51"/>
                        <a:pt x="2964" y="153"/>
                      </a:cubicBezTo>
                      <a:cubicBezTo>
                        <a:pt x="1821" y="352"/>
                        <a:pt x="732" y="908"/>
                        <a:pt x="185" y="1222"/>
                      </a:cubicBezTo>
                      <a:cubicBezTo>
                        <a:pt x="56" y="1297"/>
                        <a:pt x="1" y="1454"/>
                        <a:pt x="56" y="1595"/>
                      </a:cubicBezTo>
                      <a:cubicBezTo>
                        <a:pt x="257" y="2110"/>
                        <a:pt x="705" y="3059"/>
                        <a:pt x="1462" y="3690"/>
                      </a:cubicBezTo>
                      <a:cubicBezTo>
                        <a:pt x="1657" y="3400"/>
                        <a:pt x="2049" y="3181"/>
                        <a:pt x="2517" y="3137"/>
                      </a:cubicBezTo>
                      <a:cubicBezTo>
                        <a:pt x="2572" y="3134"/>
                        <a:pt x="2623" y="3131"/>
                        <a:pt x="2677" y="3131"/>
                      </a:cubicBezTo>
                      <a:cubicBezTo>
                        <a:pt x="3309" y="3131"/>
                        <a:pt x="3828" y="3475"/>
                        <a:pt x="3872" y="3943"/>
                      </a:cubicBezTo>
                      <a:cubicBezTo>
                        <a:pt x="3879" y="4042"/>
                        <a:pt x="3869" y="4141"/>
                        <a:pt x="3834" y="4233"/>
                      </a:cubicBezTo>
                      <a:cubicBezTo>
                        <a:pt x="3927" y="4209"/>
                        <a:pt x="4019" y="4182"/>
                        <a:pt x="4111" y="4151"/>
                      </a:cubicBezTo>
                      <a:cubicBezTo>
                        <a:pt x="4551" y="4004"/>
                        <a:pt x="4917" y="3807"/>
                        <a:pt x="5197" y="3557"/>
                      </a:cubicBezTo>
                      <a:cubicBezTo>
                        <a:pt x="4930" y="3547"/>
                        <a:pt x="4664" y="3530"/>
                        <a:pt x="4398" y="3506"/>
                      </a:cubicBezTo>
                      <a:cubicBezTo>
                        <a:pt x="4354" y="3503"/>
                        <a:pt x="4316" y="3462"/>
                        <a:pt x="4323" y="3413"/>
                      </a:cubicBezTo>
                      <a:cubicBezTo>
                        <a:pt x="4326" y="3366"/>
                        <a:pt x="4367" y="3335"/>
                        <a:pt x="4412" y="3335"/>
                      </a:cubicBezTo>
                      <a:lnTo>
                        <a:pt x="4415" y="3335"/>
                      </a:lnTo>
                      <a:cubicBezTo>
                        <a:pt x="4732" y="3362"/>
                        <a:pt x="5050" y="3383"/>
                        <a:pt x="5367" y="3393"/>
                      </a:cubicBezTo>
                      <a:cubicBezTo>
                        <a:pt x="5514" y="3229"/>
                        <a:pt x="5630" y="3052"/>
                        <a:pt x="5719" y="2854"/>
                      </a:cubicBezTo>
                      <a:cubicBezTo>
                        <a:pt x="6163" y="1864"/>
                        <a:pt x="5746" y="673"/>
                        <a:pt x="5545" y="208"/>
                      </a:cubicBezTo>
                      <a:cubicBezTo>
                        <a:pt x="5501" y="106"/>
                        <a:pt x="5405" y="38"/>
                        <a:pt x="5296" y="27"/>
                      </a:cubicBezTo>
                      <a:cubicBezTo>
                        <a:pt x="5101" y="7"/>
                        <a:pt x="4886" y="0"/>
                        <a:pt x="4661" y="0"/>
                      </a:cubicBezTo>
                      <a:close/>
                    </a:path>
                  </a:pathLst>
                </a:custGeom>
                <a:solidFill>
                  <a:srgbClr val="D6A0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3" name="Google Shape;1815;p37"/>
                <p:cNvSpPr/>
                <p:nvPr/>
              </p:nvSpPr>
              <p:spPr>
                <a:xfrm flipH="1">
                  <a:off x="3392198" y="3826774"/>
                  <a:ext cx="135656" cy="6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1192" extrusionOk="0">
                      <a:moveTo>
                        <a:pt x="1215" y="1"/>
                      </a:moveTo>
                      <a:cubicBezTo>
                        <a:pt x="1161" y="1"/>
                        <a:pt x="1110" y="4"/>
                        <a:pt x="1055" y="7"/>
                      </a:cubicBezTo>
                      <a:cubicBezTo>
                        <a:pt x="587" y="51"/>
                        <a:pt x="195" y="270"/>
                        <a:pt x="0" y="560"/>
                      </a:cubicBezTo>
                      <a:cubicBezTo>
                        <a:pt x="444" y="929"/>
                        <a:pt x="997" y="1192"/>
                        <a:pt x="1669" y="1192"/>
                      </a:cubicBezTo>
                      <a:cubicBezTo>
                        <a:pt x="1895" y="1192"/>
                        <a:pt x="2131" y="1161"/>
                        <a:pt x="2372" y="1103"/>
                      </a:cubicBezTo>
                      <a:cubicBezTo>
                        <a:pt x="2407" y="1011"/>
                        <a:pt x="2417" y="912"/>
                        <a:pt x="2410" y="813"/>
                      </a:cubicBezTo>
                      <a:cubicBezTo>
                        <a:pt x="2366" y="345"/>
                        <a:pt x="1847" y="1"/>
                        <a:pt x="1215" y="1"/>
                      </a:cubicBezTo>
                      <a:close/>
                    </a:path>
                  </a:pathLst>
                </a:custGeom>
                <a:solidFill>
                  <a:srgbClr val="C67C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4" name="Google Shape;1816;p37"/>
                <p:cNvSpPr/>
                <p:nvPr/>
              </p:nvSpPr>
              <p:spPr>
                <a:xfrm flipH="1">
                  <a:off x="3308726" y="3838275"/>
                  <a:ext cx="59076" cy="12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222" extrusionOk="0">
                      <a:moveTo>
                        <a:pt x="97" y="0"/>
                      </a:moveTo>
                      <a:cubicBezTo>
                        <a:pt x="52" y="0"/>
                        <a:pt x="11" y="31"/>
                        <a:pt x="8" y="78"/>
                      </a:cubicBezTo>
                      <a:cubicBezTo>
                        <a:pt x="1" y="127"/>
                        <a:pt x="39" y="168"/>
                        <a:pt x="83" y="171"/>
                      </a:cubicBezTo>
                      <a:cubicBezTo>
                        <a:pt x="349" y="195"/>
                        <a:pt x="615" y="212"/>
                        <a:pt x="882" y="222"/>
                      </a:cubicBezTo>
                      <a:cubicBezTo>
                        <a:pt x="943" y="171"/>
                        <a:pt x="998" y="113"/>
                        <a:pt x="1052" y="58"/>
                      </a:cubicBezTo>
                      <a:cubicBezTo>
                        <a:pt x="735" y="48"/>
                        <a:pt x="417" y="27"/>
                        <a:pt x="100" y="0"/>
                      </a:cubicBezTo>
                      <a:close/>
                    </a:path>
                  </a:pathLst>
                </a:custGeom>
                <a:solidFill>
                  <a:srgbClr val="A877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5" name="Google Shape;1817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80" y="0"/>
                      </a:moveTo>
                      <a:cubicBezTo>
                        <a:pt x="1628" y="0"/>
                        <a:pt x="1256" y="103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11" y="267"/>
                        <a:pt x="1656" y="172"/>
                        <a:pt x="1977" y="172"/>
                      </a:cubicBezTo>
                      <a:lnTo>
                        <a:pt x="2004" y="172"/>
                      </a:ln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8"/>
                        <a:pt x="2994" y="629"/>
                        <a:pt x="3021" y="629"/>
                      </a:cubicBezTo>
                      <a:cubicBezTo>
                        <a:pt x="3038" y="629"/>
                        <a:pt x="3059" y="622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lose/>
                    </a:path>
                  </a:pathLst>
                </a:custGeom>
                <a:solidFill>
                  <a:srgbClr val="513E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6" name="Google Shape;1818;p37"/>
                <p:cNvSpPr/>
                <p:nvPr/>
              </p:nvSpPr>
              <p:spPr>
                <a:xfrm flipH="1">
                  <a:off x="3165277" y="3670201"/>
                  <a:ext cx="109793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105" extrusionOk="0">
                      <a:moveTo>
                        <a:pt x="1949" y="565"/>
                      </a:moveTo>
                      <a:cubicBezTo>
                        <a:pt x="1953" y="576"/>
                        <a:pt x="1956" y="583"/>
                        <a:pt x="1956" y="583"/>
                      </a:cubicBezTo>
                      <a:cubicBezTo>
                        <a:pt x="1956" y="583"/>
                        <a:pt x="1954" y="576"/>
                        <a:pt x="1949" y="565"/>
                      </a:cubicBezTo>
                      <a:close/>
                      <a:moveTo>
                        <a:pt x="1241" y="0"/>
                      </a:moveTo>
                      <a:cubicBezTo>
                        <a:pt x="1162" y="0"/>
                        <a:pt x="1072" y="10"/>
                        <a:pt x="973" y="33"/>
                      </a:cubicBezTo>
                      <a:cubicBezTo>
                        <a:pt x="256" y="197"/>
                        <a:pt x="0" y="887"/>
                        <a:pt x="0" y="887"/>
                      </a:cubicBezTo>
                      <a:lnTo>
                        <a:pt x="58" y="1105"/>
                      </a:lnTo>
                      <a:cubicBezTo>
                        <a:pt x="58" y="1105"/>
                        <a:pt x="349" y="405"/>
                        <a:pt x="1065" y="245"/>
                      </a:cubicBezTo>
                      <a:cubicBezTo>
                        <a:pt x="1165" y="222"/>
                        <a:pt x="1255" y="212"/>
                        <a:pt x="1335" y="212"/>
                      </a:cubicBezTo>
                      <a:cubicBezTo>
                        <a:pt x="1760" y="212"/>
                        <a:pt x="1915" y="491"/>
                        <a:pt x="1949" y="565"/>
                      </a:cubicBezTo>
                      <a:lnTo>
                        <a:pt x="1949" y="565"/>
                      </a:lnTo>
                      <a:cubicBezTo>
                        <a:pt x="1928" y="515"/>
                        <a:pt x="1870" y="377"/>
                        <a:pt x="1864" y="375"/>
                      </a:cubicBezTo>
                      <a:cubicBezTo>
                        <a:pt x="1864" y="375"/>
                        <a:pt x="1733" y="0"/>
                        <a:pt x="1241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7" name="Google Shape;1819;p37"/>
                <p:cNvSpPr/>
                <p:nvPr/>
              </p:nvSpPr>
              <p:spPr>
                <a:xfrm flipH="1">
                  <a:off x="3149005" y="3607314"/>
                  <a:ext cx="176611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643" extrusionOk="0">
                      <a:moveTo>
                        <a:pt x="3093" y="1"/>
                      </a:moveTo>
                      <a:cubicBezTo>
                        <a:pt x="3087" y="1"/>
                        <a:pt x="3081" y="2"/>
                        <a:pt x="3076" y="4"/>
                      </a:cubicBezTo>
                      <a:cubicBezTo>
                        <a:pt x="2891" y="58"/>
                        <a:pt x="2243" y="246"/>
                        <a:pt x="1526" y="345"/>
                      </a:cubicBezTo>
                      <a:cubicBezTo>
                        <a:pt x="812" y="444"/>
                        <a:pt x="226" y="485"/>
                        <a:pt x="51" y="495"/>
                      </a:cubicBezTo>
                      <a:cubicBezTo>
                        <a:pt x="24" y="499"/>
                        <a:pt x="0" y="522"/>
                        <a:pt x="4" y="550"/>
                      </a:cubicBezTo>
                      <a:lnTo>
                        <a:pt x="4" y="590"/>
                      </a:lnTo>
                      <a:cubicBezTo>
                        <a:pt x="7" y="622"/>
                        <a:pt x="31" y="642"/>
                        <a:pt x="58" y="642"/>
                      </a:cubicBezTo>
                      <a:cubicBezTo>
                        <a:pt x="259" y="636"/>
                        <a:pt x="1020" y="604"/>
                        <a:pt x="1635" y="526"/>
                      </a:cubicBezTo>
                      <a:cubicBezTo>
                        <a:pt x="2253" y="447"/>
                        <a:pt x="2936" y="174"/>
                        <a:pt x="3109" y="103"/>
                      </a:cubicBezTo>
                      <a:cubicBezTo>
                        <a:pt x="3134" y="92"/>
                        <a:pt x="3147" y="65"/>
                        <a:pt x="3141" y="37"/>
                      </a:cubicBezTo>
                      <a:cubicBezTo>
                        <a:pt x="3135" y="16"/>
                        <a:pt x="3115" y="1"/>
                        <a:pt x="3093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8" name="Google Shape;1820;p37"/>
                <p:cNvSpPr/>
                <p:nvPr/>
              </p:nvSpPr>
              <p:spPr>
                <a:xfrm flipH="1">
                  <a:off x="2981958" y="3334334"/>
                  <a:ext cx="897472" cy="140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7" h="25127" extrusionOk="0">
                      <a:moveTo>
                        <a:pt x="11095" y="0"/>
                      </a:moveTo>
                      <a:cubicBezTo>
                        <a:pt x="9524" y="0"/>
                        <a:pt x="8312" y="569"/>
                        <a:pt x="8312" y="569"/>
                      </a:cubicBezTo>
                      <a:cubicBezTo>
                        <a:pt x="8312" y="569"/>
                        <a:pt x="7603" y="326"/>
                        <a:pt x="6604" y="326"/>
                      </a:cubicBezTo>
                      <a:cubicBezTo>
                        <a:pt x="4605" y="326"/>
                        <a:pt x="1443" y="1296"/>
                        <a:pt x="464" y="7116"/>
                      </a:cubicBezTo>
                      <a:cubicBezTo>
                        <a:pt x="0" y="9877"/>
                        <a:pt x="369" y="25119"/>
                        <a:pt x="369" y="25119"/>
                      </a:cubicBezTo>
                      <a:lnTo>
                        <a:pt x="4089" y="25126"/>
                      </a:lnTo>
                      <a:lnTo>
                        <a:pt x="4089" y="25126"/>
                      </a:lnTo>
                      <a:cubicBezTo>
                        <a:pt x="4010" y="24860"/>
                        <a:pt x="2877" y="21060"/>
                        <a:pt x="3840" y="17159"/>
                      </a:cubicBezTo>
                      <a:cubicBezTo>
                        <a:pt x="3963" y="16667"/>
                        <a:pt x="4154" y="16196"/>
                        <a:pt x="4335" y="15722"/>
                      </a:cubicBezTo>
                      <a:cubicBezTo>
                        <a:pt x="4581" y="15076"/>
                        <a:pt x="4806" y="14432"/>
                        <a:pt x="4803" y="13745"/>
                      </a:cubicBezTo>
                      <a:cubicBezTo>
                        <a:pt x="4799" y="13274"/>
                        <a:pt x="4717" y="12809"/>
                        <a:pt x="4608" y="12349"/>
                      </a:cubicBezTo>
                      <a:cubicBezTo>
                        <a:pt x="4468" y="11748"/>
                        <a:pt x="4287" y="11150"/>
                        <a:pt x="4178" y="10543"/>
                      </a:cubicBezTo>
                      <a:cubicBezTo>
                        <a:pt x="3933" y="9195"/>
                        <a:pt x="4055" y="7805"/>
                        <a:pt x="4297" y="6457"/>
                      </a:cubicBezTo>
                      <a:cubicBezTo>
                        <a:pt x="4386" y="5965"/>
                        <a:pt x="4499" y="5456"/>
                        <a:pt x="4813" y="5067"/>
                      </a:cubicBezTo>
                      <a:cubicBezTo>
                        <a:pt x="5089" y="4723"/>
                        <a:pt x="5499" y="4511"/>
                        <a:pt x="5912" y="4355"/>
                      </a:cubicBezTo>
                      <a:cubicBezTo>
                        <a:pt x="7219" y="3859"/>
                        <a:pt x="8602" y="3757"/>
                        <a:pt x="9640" y="2822"/>
                      </a:cubicBezTo>
                      <a:cubicBezTo>
                        <a:pt x="9984" y="2515"/>
                        <a:pt x="10490" y="2070"/>
                        <a:pt x="10660" y="1678"/>
                      </a:cubicBezTo>
                      <a:cubicBezTo>
                        <a:pt x="10660" y="1678"/>
                        <a:pt x="13217" y="1818"/>
                        <a:pt x="14306" y="3412"/>
                      </a:cubicBezTo>
                      <a:cubicBezTo>
                        <a:pt x="14446" y="3613"/>
                        <a:pt x="14490" y="3747"/>
                        <a:pt x="14631" y="4084"/>
                      </a:cubicBezTo>
                      <a:cubicBezTo>
                        <a:pt x="14651" y="4136"/>
                        <a:pt x="14695" y="4194"/>
                        <a:pt x="14706" y="4269"/>
                      </a:cubicBezTo>
                      <a:cubicBezTo>
                        <a:pt x="14719" y="4306"/>
                        <a:pt x="14743" y="4355"/>
                        <a:pt x="14757" y="4391"/>
                      </a:cubicBezTo>
                      <a:cubicBezTo>
                        <a:pt x="14774" y="4443"/>
                        <a:pt x="14788" y="4491"/>
                        <a:pt x="14801" y="4542"/>
                      </a:cubicBezTo>
                      <a:cubicBezTo>
                        <a:pt x="15026" y="5371"/>
                        <a:pt x="14886" y="6337"/>
                        <a:pt x="15746" y="6798"/>
                      </a:cubicBezTo>
                      <a:cubicBezTo>
                        <a:pt x="15828" y="6843"/>
                        <a:pt x="15914" y="6904"/>
                        <a:pt x="15996" y="6976"/>
                      </a:cubicBezTo>
                      <a:cubicBezTo>
                        <a:pt x="15976" y="4350"/>
                        <a:pt x="15552" y="1729"/>
                        <a:pt x="14026" y="797"/>
                      </a:cubicBezTo>
                      <a:cubicBezTo>
                        <a:pt x="13039" y="192"/>
                        <a:pt x="12007" y="0"/>
                        <a:pt x="11095" y="0"/>
                      </a:cubicBezTo>
                      <a:close/>
                      <a:moveTo>
                        <a:pt x="4089" y="25126"/>
                      </a:moveTo>
                      <a:cubicBezTo>
                        <a:pt x="4089" y="25126"/>
                        <a:pt x="4089" y="25126"/>
                        <a:pt x="4089" y="25126"/>
                      </a:cubicBezTo>
                      <a:lnTo>
                        <a:pt x="4100" y="25126"/>
                      </a:lnTo>
                      <a:lnTo>
                        <a:pt x="4089" y="25126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9" name="Google Shape;1821;p37"/>
                <p:cNvSpPr/>
                <p:nvPr/>
              </p:nvSpPr>
              <p:spPr>
                <a:xfrm flipH="1">
                  <a:off x="3286269" y="4059699"/>
                  <a:ext cx="1426630" cy="68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9" h="12197" extrusionOk="0">
                      <a:moveTo>
                        <a:pt x="12089" y="0"/>
                      </a:moveTo>
                      <a:cubicBezTo>
                        <a:pt x="10233" y="0"/>
                        <a:pt x="8085" y="175"/>
                        <a:pt x="6292" y="175"/>
                      </a:cubicBezTo>
                      <a:cubicBezTo>
                        <a:pt x="6130" y="175"/>
                        <a:pt x="5970" y="173"/>
                        <a:pt x="5814" y="170"/>
                      </a:cubicBezTo>
                      <a:cubicBezTo>
                        <a:pt x="4695" y="148"/>
                        <a:pt x="3732" y="78"/>
                        <a:pt x="2936" y="78"/>
                      </a:cubicBezTo>
                      <a:cubicBezTo>
                        <a:pt x="1315" y="78"/>
                        <a:pt x="385" y="368"/>
                        <a:pt x="229" y="1938"/>
                      </a:cubicBezTo>
                      <a:cubicBezTo>
                        <a:pt x="1" y="4280"/>
                        <a:pt x="1998" y="12127"/>
                        <a:pt x="1977" y="12196"/>
                      </a:cubicBezTo>
                      <a:lnTo>
                        <a:pt x="24859" y="12189"/>
                      </a:lnTo>
                      <a:cubicBezTo>
                        <a:pt x="25176" y="12189"/>
                        <a:pt x="25429" y="11937"/>
                        <a:pt x="25429" y="11623"/>
                      </a:cubicBezTo>
                      <a:lnTo>
                        <a:pt x="25429" y="10885"/>
                      </a:lnTo>
                      <a:cubicBezTo>
                        <a:pt x="25429" y="10544"/>
                        <a:pt x="25153" y="10271"/>
                        <a:pt x="24816" y="10271"/>
                      </a:cubicBezTo>
                      <a:cubicBezTo>
                        <a:pt x="24810" y="10271"/>
                        <a:pt x="24804" y="10271"/>
                        <a:pt x="24797" y="10271"/>
                      </a:cubicBezTo>
                      <a:lnTo>
                        <a:pt x="15413" y="10554"/>
                      </a:lnTo>
                      <a:cubicBezTo>
                        <a:pt x="15932" y="7554"/>
                        <a:pt x="16871" y="1338"/>
                        <a:pt x="15877" y="648"/>
                      </a:cubicBezTo>
                      <a:cubicBezTo>
                        <a:pt x="15138" y="136"/>
                        <a:pt x="13727" y="0"/>
                        <a:pt x="120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0" name="Google Shape;1822;p37"/>
                <p:cNvSpPr/>
                <p:nvPr/>
              </p:nvSpPr>
              <p:spPr>
                <a:xfrm flipH="1">
                  <a:off x="4228699" y="4204996"/>
                  <a:ext cx="111756" cy="1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991" extrusionOk="0">
                      <a:moveTo>
                        <a:pt x="995" y="0"/>
                      </a:moveTo>
                      <a:cubicBezTo>
                        <a:pt x="445" y="0"/>
                        <a:pt x="1" y="444"/>
                        <a:pt x="1" y="993"/>
                      </a:cubicBezTo>
                      <a:cubicBezTo>
                        <a:pt x="1" y="1543"/>
                        <a:pt x="445" y="1990"/>
                        <a:pt x="995" y="1990"/>
                      </a:cubicBezTo>
                      <a:cubicBezTo>
                        <a:pt x="1548" y="1990"/>
                        <a:pt x="1992" y="1543"/>
                        <a:pt x="1992" y="993"/>
                      </a:cubicBezTo>
                      <a:cubicBezTo>
                        <a:pt x="1992" y="444"/>
                        <a:pt x="1548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2F0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1" name="Google Shape;1823;p37"/>
                <p:cNvSpPr/>
                <p:nvPr/>
              </p:nvSpPr>
              <p:spPr>
                <a:xfrm flipH="1">
                  <a:off x="3607061" y="3744364"/>
                  <a:ext cx="111756" cy="14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2613" extrusionOk="0">
                      <a:moveTo>
                        <a:pt x="1914" y="1"/>
                      </a:moveTo>
                      <a:cubicBezTo>
                        <a:pt x="1894" y="1"/>
                        <a:pt x="1873" y="11"/>
                        <a:pt x="1861" y="29"/>
                      </a:cubicBezTo>
                      <a:lnTo>
                        <a:pt x="25" y="2507"/>
                      </a:lnTo>
                      <a:cubicBezTo>
                        <a:pt x="0" y="2535"/>
                        <a:pt x="8" y="2576"/>
                        <a:pt x="38" y="2599"/>
                      </a:cubicBezTo>
                      <a:cubicBezTo>
                        <a:pt x="50" y="2608"/>
                        <a:pt x="64" y="2612"/>
                        <a:pt x="79" y="2612"/>
                      </a:cubicBezTo>
                      <a:cubicBezTo>
                        <a:pt x="99" y="2612"/>
                        <a:pt x="119" y="2604"/>
                        <a:pt x="131" y="2585"/>
                      </a:cubicBezTo>
                      <a:lnTo>
                        <a:pt x="1967" y="107"/>
                      </a:lnTo>
                      <a:cubicBezTo>
                        <a:pt x="1991" y="77"/>
                        <a:pt x="1984" y="36"/>
                        <a:pt x="1954" y="15"/>
                      </a:cubicBezTo>
                      <a:cubicBezTo>
                        <a:pt x="1942" y="5"/>
                        <a:pt x="1928" y="1"/>
                        <a:pt x="1914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2" name="Google Shape;1824;p37"/>
                <p:cNvSpPr/>
                <p:nvPr/>
              </p:nvSpPr>
              <p:spPr>
                <a:xfrm flipH="1">
                  <a:off x="3657884" y="3838892"/>
                  <a:ext cx="156302" cy="144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575" extrusionOk="0">
                      <a:moveTo>
                        <a:pt x="1306" y="1"/>
                      </a:moveTo>
                      <a:cubicBezTo>
                        <a:pt x="1149" y="1"/>
                        <a:pt x="994" y="25"/>
                        <a:pt x="844" y="75"/>
                      </a:cubicBezTo>
                      <a:cubicBezTo>
                        <a:pt x="612" y="149"/>
                        <a:pt x="386" y="289"/>
                        <a:pt x="233" y="529"/>
                      </a:cubicBezTo>
                      <a:cubicBezTo>
                        <a:pt x="79" y="768"/>
                        <a:pt x="0" y="1119"/>
                        <a:pt x="69" y="1453"/>
                      </a:cubicBezTo>
                      <a:cubicBezTo>
                        <a:pt x="123" y="1720"/>
                        <a:pt x="267" y="1952"/>
                        <a:pt x="435" y="2112"/>
                      </a:cubicBezTo>
                      <a:cubicBezTo>
                        <a:pt x="605" y="2276"/>
                        <a:pt x="799" y="2372"/>
                        <a:pt x="991" y="2440"/>
                      </a:cubicBezTo>
                      <a:cubicBezTo>
                        <a:pt x="1244" y="2530"/>
                        <a:pt x="1501" y="2575"/>
                        <a:pt x="1754" y="2575"/>
                      </a:cubicBezTo>
                      <a:cubicBezTo>
                        <a:pt x="1857" y="2575"/>
                        <a:pt x="1958" y="2568"/>
                        <a:pt x="2059" y="2553"/>
                      </a:cubicBezTo>
                      <a:cubicBezTo>
                        <a:pt x="2247" y="2525"/>
                        <a:pt x="2438" y="2468"/>
                        <a:pt x="2575" y="2304"/>
                      </a:cubicBezTo>
                      <a:cubicBezTo>
                        <a:pt x="2715" y="2140"/>
                        <a:pt x="2786" y="1849"/>
                        <a:pt x="2697" y="1600"/>
                      </a:cubicBezTo>
                      <a:lnTo>
                        <a:pt x="2431" y="546"/>
                      </a:lnTo>
                      <a:lnTo>
                        <a:pt x="2414" y="481"/>
                      </a:lnTo>
                      <a:cubicBezTo>
                        <a:pt x="2401" y="402"/>
                        <a:pt x="2343" y="351"/>
                        <a:pt x="2288" y="317"/>
                      </a:cubicBezTo>
                      <a:cubicBezTo>
                        <a:pt x="1976" y="109"/>
                        <a:pt x="1636" y="1"/>
                        <a:pt x="1306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3" name="Google Shape;1825;p37"/>
                <p:cNvSpPr/>
                <p:nvPr/>
              </p:nvSpPr>
              <p:spPr>
                <a:xfrm flipH="1">
                  <a:off x="3689078" y="3881639"/>
                  <a:ext cx="104407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1105" extrusionOk="0">
                      <a:moveTo>
                        <a:pt x="955" y="0"/>
                      </a:moveTo>
                      <a:cubicBezTo>
                        <a:pt x="812" y="0"/>
                        <a:pt x="665" y="40"/>
                        <a:pt x="529" y="145"/>
                      </a:cubicBezTo>
                      <a:cubicBezTo>
                        <a:pt x="1" y="556"/>
                        <a:pt x="396" y="1105"/>
                        <a:pt x="953" y="1105"/>
                      </a:cubicBezTo>
                      <a:cubicBezTo>
                        <a:pt x="979" y="1105"/>
                        <a:pt x="1005" y="1104"/>
                        <a:pt x="1032" y="1101"/>
                      </a:cubicBezTo>
                      <a:cubicBezTo>
                        <a:pt x="1626" y="1046"/>
                        <a:pt x="1861" y="811"/>
                        <a:pt x="1861" y="811"/>
                      </a:cubicBezTo>
                      <a:lnTo>
                        <a:pt x="1820" y="381"/>
                      </a:lnTo>
                      <a:cubicBezTo>
                        <a:pt x="1820" y="381"/>
                        <a:pt x="1400" y="0"/>
                        <a:pt x="955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4" name="Google Shape;1826;p37"/>
                <p:cNvSpPr/>
                <p:nvPr/>
              </p:nvSpPr>
              <p:spPr>
                <a:xfrm flipH="1">
                  <a:off x="3226018" y="3642432"/>
                  <a:ext cx="393559" cy="25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4633" extrusionOk="0">
                      <a:moveTo>
                        <a:pt x="4834" y="156"/>
                      </a:moveTo>
                      <a:cubicBezTo>
                        <a:pt x="5059" y="156"/>
                        <a:pt x="5274" y="163"/>
                        <a:pt x="5469" y="183"/>
                      </a:cubicBezTo>
                      <a:cubicBezTo>
                        <a:pt x="5578" y="194"/>
                        <a:pt x="5674" y="262"/>
                        <a:pt x="5718" y="364"/>
                      </a:cubicBezTo>
                      <a:cubicBezTo>
                        <a:pt x="5919" y="829"/>
                        <a:pt x="6336" y="2020"/>
                        <a:pt x="5892" y="3010"/>
                      </a:cubicBezTo>
                      <a:cubicBezTo>
                        <a:pt x="5625" y="3604"/>
                        <a:pt x="5086" y="4040"/>
                        <a:pt x="4284" y="4307"/>
                      </a:cubicBezTo>
                      <a:cubicBezTo>
                        <a:pt x="3946" y="4420"/>
                        <a:pt x="3615" y="4478"/>
                        <a:pt x="3304" y="4478"/>
                      </a:cubicBezTo>
                      <a:cubicBezTo>
                        <a:pt x="1488" y="4478"/>
                        <a:pt x="546" y="2570"/>
                        <a:pt x="229" y="1751"/>
                      </a:cubicBezTo>
                      <a:cubicBezTo>
                        <a:pt x="174" y="1610"/>
                        <a:pt x="229" y="1453"/>
                        <a:pt x="358" y="1378"/>
                      </a:cubicBezTo>
                      <a:cubicBezTo>
                        <a:pt x="905" y="1064"/>
                        <a:pt x="1994" y="508"/>
                        <a:pt x="3137" y="309"/>
                      </a:cubicBezTo>
                      <a:cubicBezTo>
                        <a:pt x="3725" y="207"/>
                        <a:pt x="4294" y="156"/>
                        <a:pt x="4834" y="156"/>
                      </a:cubicBezTo>
                      <a:close/>
                      <a:moveTo>
                        <a:pt x="4840" y="0"/>
                      </a:moveTo>
                      <a:cubicBezTo>
                        <a:pt x="4400" y="0"/>
                        <a:pt x="3814" y="34"/>
                        <a:pt x="3110" y="156"/>
                      </a:cubicBezTo>
                      <a:cubicBezTo>
                        <a:pt x="1932" y="358"/>
                        <a:pt x="812" y="938"/>
                        <a:pt x="280" y="1245"/>
                      </a:cubicBezTo>
                      <a:cubicBezTo>
                        <a:pt x="85" y="1357"/>
                        <a:pt x="0" y="1596"/>
                        <a:pt x="82" y="1805"/>
                      </a:cubicBezTo>
                      <a:cubicBezTo>
                        <a:pt x="410" y="2642"/>
                        <a:pt x="1386" y="4633"/>
                        <a:pt x="3303" y="4633"/>
                      </a:cubicBezTo>
                      <a:cubicBezTo>
                        <a:pt x="3620" y="4633"/>
                        <a:pt x="3964" y="4578"/>
                        <a:pt x="4335" y="4454"/>
                      </a:cubicBezTo>
                      <a:cubicBezTo>
                        <a:pt x="7015" y="3563"/>
                        <a:pt x="6196" y="1084"/>
                        <a:pt x="5861" y="303"/>
                      </a:cubicBezTo>
                      <a:cubicBezTo>
                        <a:pt x="5793" y="149"/>
                        <a:pt x="5650" y="43"/>
                        <a:pt x="5482" y="26"/>
                      </a:cubicBezTo>
                      <a:cubicBezTo>
                        <a:pt x="5329" y="13"/>
                        <a:pt x="5113" y="0"/>
                        <a:pt x="4840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5" name="Google Shape;1827;p37"/>
                <p:cNvSpPr/>
                <p:nvPr/>
              </p:nvSpPr>
              <p:spPr>
                <a:xfrm flipH="1">
                  <a:off x="2879720" y="3595869"/>
                  <a:ext cx="306712" cy="22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7" h="3931" extrusionOk="0">
                      <a:moveTo>
                        <a:pt x="2998" y="156"/>
                      </a:moveTo>
                      <a:cubicBezTo>
                        <a:pt x="3705" y="156"/>
                        <a:pt x="4090" y="238"/>
                        <a:pt x="4291" y="310"/>
                      </a:cubicBezTo>
                      <a:cubicBezTo>
                        <a:pt x="4356" y="334"/>
                        <a:pt x="4408" y="385"/>
                        <a:pt x="4431" y="454"/>
                      </a:cubicBezTo>
                      <a:cubicBezTo>
                        <a:pt x="4571" y="863"/>
                        <a:pt x="4991" y="2266"/>
                        <a:pt x="4558" y="3106"/>
                      </a:cubicBezTo>
                      <a:cubicBezTo>
                        <a:pt x="4404" y="3403"/>
                        <a:pt x="4168" y="3594"/>
                        <a:pt x="3834" y="3693"/>
                      </a:cubicBezTo>
                      <a:cubicBezTo>
                        <a:pt x="3650" y="3748"/>
                        <a:pt x="3455" y="3775"/>
                        <a:pt x="3261" y="3775"/>
                      </a:cubicBezTo>
                      <a:cubicBezTo>
                        <a:pt x="2585" y="3775"/>
                        <a:pt x="1851" y="3433"/>
                        <a:pt x="1250" y="2836"/>
                      </a:cubicBezTo>
                      <a:cubicBezTo>
                        <a:pt x="663" y="2256"/>
                        <a:pt x="274" y="1522"/>
                        <a:pt x="178" y="819"/>
                      </a:cubicBezTo>
                      <a:cubicBezTo>
                        <a:pt x="165" y="717"/>
                        <a:pt x="229" y="614"/>
                        <a:pt x="329" y="577"/>
                      </a:cubicBezTo>
                      <a:cubicBezTo>
                        <a:pt x="673" y="446"/>
                        <a:pt x="1414" y="221"/>
                        <a:pt x="2506" y="167"/>
                      </a:cubicBezTo>
                      <a:cubicBezTo>
                        <a:pt x="2677" y="160"/>
                        <a:pt x="2840" y="156"/>
                        <a:pt x="2998" y="156"/>
                      </a:cubicBezTo>
                      <a:close/>
                      <a:moveTo>
                        <a:pt x="3003" y="0"/>
                      </a:moveTo>
                      <a:cubicBezTo>
                        <a:pt x="2850" y="0"/>
                        <a:pt x="2682" y="4"/>
                        <a:pt x="2500" y="13"/>
                      </a:cubicBezTo>
                      <a:cubicBezTo>
                        <a:pt x="1397" y="65"/>
                        <a:pt x="646" y="290"/>
                        <a:pt x="274" y="430"/>
                      </a:cubicBezTo>
                      <a:cubicBezTo>
                        <a:pt x="106" y="495"/>
                        <a:pt x="1" y="662"/>
                        <a:pt x="25" y="840"/>
                      </a:cubicBezTo>
                      <a:cubicBezTo>
                        <a:pt x="226" y="2337"/>
                        <a:pt x="1718" y="3931"/>
                        <a:pt x="3256" y="3931"/>
                      </a:cubicBezTo>
                      <a:cubicBezTo>
                        <a:pt x="3464" y="3931"/>
                        <a:pt x="3672" y="3902"/>
                        <a:pt x="3878" y="3840"/>
                      </a:cubicBezTo>
                      <a:cubicBezTo>
                        <a:pt x="5466" y="3365"/>
                        <a:pt x="4790" y="1027"/>
                        <a:pt x="4578" y="402"/>
                      </a:cubicBezTo>
                      <a:cubicBezTo>
                        <a:pt x="4540" y="290"/>
                        <a:pt x="4452" y="201"/>
                        <a:pt x="4343" y="164"/>
                      </a:cubicBezTo>
                      <a:cubicBezTo>
                        <a:pt x="4140" y="90"/>
                        <a:pt x="3735" y="0"/>
                        <a:pt x="3003" y="0"/>
                      </a:cubicBez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6" name="Google Shape;1828;p37"/>
                <p:cNvSpPr/>
                <p:nvPr/>
              </p:nvSpPr>
              <p:spPr>
                <a:xfrm flipH="1">
                  <a:off x="2919957" y="3605574"/>
                  <a:ext cx="69230" cy="18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3309" extrusionOk="0">
                      <a:moveTo>
                        <a:pt x="0" y="0"/>
                      </a:moveTo>
                      <a:cubicBezTo>
                        <a:pt x="49" y="383"/>
                        <a:pt x="79" y="776"/>
                        <a:pt x="99" y="1175"/>
                      </a:cubicBezTo>
                      <a:lnTo>
                        <a:pt x="840" y="175"/>
                      </a:lnTo>
                      <a:cubicBezTo>
                        <a:pt x="820" y="158"/>
                        <a:pt x="799" y="144"/>
                        <a:pt x="775" y="137"/>
                      </a:cubicBezTo>
                      <a:cubicBezTo>
                        <a:pt x="629" y="86"/>
                        <a:pt x="389" y="28"/>
                        <a:pt x="0" y="0"/>
                      </a:cubicBezTo>
                      <a:close/>
                      <a:moveTo>
                        <a:pt x="919" y="291"/>
                      </a:moveTo>
                      <a:lnTo>
                        <a:pt x="107" y="1387"/>
                      </a:lnTo>
                      <a:cubicBezTo>
                        <a:pt x="117" y="1636"/>
                        <a:pt x="123" y="1888"/>
                        <a:pt x="127" y="2141"/>
                      </a:cubicBezTo>
                      <a:cubicBezTo>
                        <a:pt x="175" y="2189"/>
                        <a:pt x="222" y="2236"/>
                        <a:pt x="271" y="2294"/>
                      </a:cubicBezTo>
                      <a:cubicBezTo>
                        <a:pt x="430" y="2362"/>
                        <a:pt x="553" y="2485"/>
                        <a:pt x="598" y="2646"/>
                      </a:cubicBezTo>
                      <a:cubicBezTo>
                        <a:pt x="619" y="2718"/>
                        <a:pt x="622" y="2793"/>
                        <a:pt x="608" y="2865"/>
                      </a:cubicBezTo>
                      <a:cubicBezTo>
                        <a:pt x="663" y="3005"/>
                        <a:pt x="707" y="3155"/>
                        <a:pt x="734" y="3309"/>
                      </a:cubicBezTo>
                      <a:cubicBezTo>
                        <a:pt x="861" y="3210"/>
                        <a:pt x="963" y="3087"/>
                        <a:pt x="1042" y="2933"/>
                      </a:cubicBezTo>
                      <a:cubicBezTo>
                        <a:pt x="1182" y="2663"/>
                        <a:pt x="1233" y="2329"/>
                        <a:pt x="1233" y="1990"/>
                      </a:cubicBezTo>
                      <a:cubicBezTo>
                        <a:pt x="1233" y="1297"/>
                        <a:pt x="1015" y="577"/>
                        <a:pt x="919" y="291"/>
                      </a:cubicBezTo>
                      <a:close/>
                    </a:path>
                  </a:pathLst>
                </a:custGeom>
                <a:solidFill>
                  <a:srgbClr val="CBDA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7" name="Google Shape;1829;p37"/>
                <p:cNvSpPr/>
                <p:nvPr/>
              </p:nvSpPr>
              <p:spPr>
                <a:xfrm flipH="1">
                  <a:off x="2937629" y="3615336"/>
                  <a:ext cx="46004" cy="6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213" extrusionOk="0">
                      <a:moveTo>
                        <a:pt x="741" y="1"/>
                      </a:moveTo>
                      <a:lnTo>
                        <a:pt x="0" y="1001"/>
                      </a:lnTo>
                      <a:cubicBezTo>
                        <a:pt x="4" y="1073"/>
                        <a:pt x="8" y="1141"/>
                        <a:pt x="8" y="1213"/>
                      </a:cubicBezTo>
                      <a:lnTo>
                        <a:pt x="820" y="117"/>
                      </a:lnTo>
                      <a:cubicBezTo>
                        <a:pt x="820" y="113"/>
                        <a:pt x="816" y="110"/>
                        <a:pt x="816" y="107"/>
                      </a:cubicBezTo>
                      <a:cubicBezTo>
                        <a:pt x="802" y="62"/>
                        <a:pt x="775" y="28"/>
                        <a:pt x="741" y="1"/>
                      </a:cubicBezTo>
                      <a:close/>
                    </a:path>
                  </a:pathLst>
                </a:custGeom>
                <a:solidFill>
                  <a:srgbClr val="A06F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8" name="Google Shape;1830;p37"/>
                <p:cNvSpPr/>
                <p:nvPr/>
              </p:nvSpPr>
              <p:spPr>
                <a:xfrm flipH="1">
                  <a:off x="2947942" y="3605182"/>
                  <a:ext cx="228562" cy="20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3609" extrusionOk="0">
                      <a:moveTo>
                        <a:pt x="1831" y="1274"/>
                      </a:moveTo>
                      <a:cubicBezTo>
                        <a:pt x="2097" y="1274"/>
                        <a:pt x="2356" y="1373"/>
                        <a:pt x="2554" y="1550"/>
                      </a:cubicBezTo>
                      <a:cubicBezTo>
                        <a:pt x="2589" y="1585"/>
                        <a:pt x="2592" y="1639"/>
                        <a:pt x="2561" y="1673"/>
                      </a:cubicBezTo>
                      <a:cubicBezTo>
                        <a:pt x="2545" y="1690"/>
                        <a:pt x="2520" y="1701"/>
                        <a:pt x="2496" y="1701"/>
                      </a:cubicBezTo>
                      <a:cubicBezTo>
                        <a:pt x="2476" y="1701"/>
                        <a:pt x="2455" y="1694"/>
                        <a:pt x="2438" y="1680"/>
                      </a:cubicBezTo>
                      <a:cubicBezTo>
                        <a:pt x="2274" y="1534"/>
                        <a:pt x="2056" y="1444"/>
                        <a:pt x="1834" y="1444"/>
                      </a:cubicBezTo>
                      <a:cubicBezTo>
                        <a:pt x="1814" y="1444"/>
                        <a:pt x="1793" y="1444"/>
                        <a:pt x="1773" y="1448"/>
                      </a:cubicBezTo>
                      <a:cubicBezTo>
                        <a:pt x="1677" y="1455"/>
                        <a:pt x="1602" y="1472"/>
                        <a:pt x="1544" y="1509"/>
                      </a:cubicBezTo>
                      <a:cubicBezTo>
                        <a:pt x="1401" y="1591"/>
                        <a:pt x="1329" y="1789"/>
                        <a:pt x="1387" y="1943"/>
                      </a:cubicBezTo>
                      <a:cubicBezTo>
                        <a:pt x="1404" y="1988"/>
                        <a:pt x="1384" y="2035"/>
                        <a:pt x="1339" y="2052"/>
                      </a:cubicBezTo>
                      <a:cubicBezTo>
                        <a:pt x="1329" y="2056"/>
                        <a:pt x="1319" y="2059"/>
                        <a:pt x="1308" y="2059"/>
                      </a:cubicBezTo>
                      <a:cubicBezTo>
                        <a:pt x="1275" y="2059"/>
                        <a:pt x="1240" y="2038"/>
                        <a:pt x="1226" y="2005"/>
                      </a:cubicBezTo>
                      <a:cubicBezTo>
                        <a:pt x="1138" y="1772"/>
                        <a:pt x="1244" y="1482"/>
                        <a:pt x="1459" y="1359"/>
                      </a:cubicBezTo>
                      <a:cubicBezTo>
                        <a:pt x="1541" y="1312"/>
                        <a:pt x="1639" y="1284"/>
                        <a:pt x="1759" y="1274"/>
                      </a:cubicBezTo>
                      <a:close/>
                      <a:moveTo>
                        <a:pt x="2329" y="1"/>
                      </a:moveTo>
                      <a:cubicBezTo>
                        <a:pt x="1237" y="55"/>
                        <a:pt x="496" y="280"/>
                        <a:pt x="152" y="411"/>
                      </a:cubicBezTo>
                      <a:cubicBezTo>
                        <a:pt x="59" y="444"/>
                        <a:pt x="1" y="530"/>
                        <a:pt x="1" y="625"/>
                      </a:cubicBezTo>
                      <a:lnTo>
                        <a:pt x="1" y="653"/>
                      </a:lnTo>
                      <a:cubicBezTo>
                        <a:pt x="97" y="1356"/>
                        <a:pt x="486" y="2090"/>
                        <a:pt x="1073" y="2670"/>
                      </a:cubicBezTo>
                      <a:cubicBezTo>
                        <a:pt x="1455" y="3049"/>
                        <a:pt x="1892" y="3329"/>
                        <a:pt x="2332" y="3480"/>
                      </a:cubicBezTo>
                      <a:cubicBezTo>
                        <a:pt x="2422" y="3418"/>
                        <a:pt x="2510" y="3349"/>
                        <a:pt x="2589" y="3275"/>
                      </a:cubicBezTo>
                      <a:cubicBezTo>
                        <a:pt x="2592" y="3271"/>
                        <a:pt x="2595" y="3271"/>
                        <a:pt x="2599" y="3267"/>
                      </a:cubicBezTo>
                      <a:cubicBezTo>
                        <a:pt x="2540" y="3209"/>
                        <a:pt x="2500" y="3138"/>
                        <a:pt x="2476" y="3056"/>
                      </a:cubicBezTo>
                      <a:cubicBezTo>
                        <a:pt x="2387" y="2735"/>
                        <a:pt x="2643" y="2383"/>
                        <a:pt x="3046" y="2274"/>
                      </a:cubicBezTo>
                      <a:cubicBezTo>
                        <a:pt x="3131" y="2251"/>
                        <a:pt x="3213" y="2240"/>
                        <a:pt x="3295" y="2240"/>
                      </a:cubicBezTo>
                      <a:cubicBezTo>
                        <a:pt x="3408" y="2240"/>
                        <a:pt x="3514" y="2260"/>
                        <a:pt x="3610" y="2301"/>
                      </a:cubicBezTo>
                      <a:cubicBezTo>
                        <a:pt x="3561" y="2243"/>
                        <a:pt x="3514" y="2196"/>
                        <a:pt x="3466" y="2148"/>
                      </a:cubicBezTo>
                      <a:cubicBezTo>
                        <a:pt x="3384" y="2076"/>
                        <a:pt x="3298" y="2015"/>
                        <a:pt x="3216" y="1970"/>
                      </a:cubicBezTo>
                      <a:cubicBezTo>
                        <a:pt x="3169" y="1943"/>
                        <a:pt x="3121" y="1916"/>
                        <a:pt x="3080" y="1889"/>
                      </a:cubicBezTo>
                      <a:cubicBezTo>
                        <a:pt x="2459" y="1462"/>
                        <a:pt x="2469" y="710"/>
                        <a:pt x="2336" y="1"/>
                      </a:cubicBezTo>
                      <a:close/>
                      <a:moveTo>
                        <a:pt x="3947" y="2872"/>
                      </a:moveTo>
                      <a:cubicBezTo>
                        <a:pt x="3903" y="3121"/>
                        <a:pt x="3681" y="3349"/>
                        <a:pt x="3367" y="3439"/>
                      </a:cubicBezTo>
                      <a:cubicBezTo>
                        <a:pt x="3285" y="3459"/>
                        <a:pt x="3200" y="3472"/>
                        <a:pt x="3121" y="3472"/>
                      </a:cubicBezTo>
                      <a:cubicBezTo>
                        <a:pt x="2975" y="3472"/>
                        <a:pt x="2838" y="3434"/>
                        <a:pt x="2729" y="3370"/>
                      </a:cubicBezTo>
                      <a:cubicBezTo>
                        <a:pt x="2722" y="3380"/>
                        <a:pt x="2715" y="3390"/>
                        <a:pt x="2708" y="3401"/>
                      </a:cubicBezTo>
                      <a:cubicBezTo>
                        <a:pt x="2654" y="3452"/>
                        <a:pt x="2599" y="3496"/>
                        <a:pt x="2540" y="3541"/>
                      </a:cubicBezTo>
                      <a:cubicBezTo>
                        <a:pt x="2725" y="3585"/>
                        <a:pt x="2906" y="3609"/>
                        <a:pt x="3084" y="3609"/>
                      </a:cubicBezTo>
                      <a:cubicBezTo>
                        <a:pt x="3278" y="3609"/>
                        <a:pt x="3473" y="3582"/>
                        <a:pt x="3657" y="3527"/>
                      </a:cubicBezTo>
                      <a:cubicBezTo>
                        <a:pt x="3818" y="3480"/>
                        <a:pt x="3958" y="3407"/>
                        <a:pt x="4073" y="3316"/>
                      </a:cubicBezTo>
                      <a:cubicBezTo>
                        <a:pt x="4046" y="3162"/>
                        <a:pt x="4002" y="3012"/>
                        <a:pt x="3947" y="2872"/>
                      </a:cubicBezTo>
                      <a:close/>
                    </a:path>
                  </a:pathLst>
                </a:custGeom>
                <a:solidFill>
                  <a:srgbClr val="C999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9" name="Google Shape;1831;p37"/>
                <p:cNvSpPr/>
                <p:nvPr/>
              </p:nvSpPr>
              <p:spPr>
                <a:xfrm flipH="1">
                  <a:off x="2954232" y="3730788"/>
                  <a:ext cx="88361" cy="6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1234" extrusionOk="0">
                      <a:moveTo>
                        <a:pt x="908" y="1"/>
                      </a:moveTo>
                      <a:cubicBezTo>
                        <a:pt x="826" y="1"/>
                        <a:pt x="744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13" y="899"/>
                        <a:pt x="153" y="970"/>
                        <a:pt x="212" y="1028"/>
                      </a:cubicBezTo>
                      <a:cubicBezTo>
                        <a:pt x="226" y="1019"/>
                        <a:pt x="243" y="1011"/>
                        <a:pt x="260" y="1011"/>
                      </a:cubicBezTo>
                      <a:cubicBezTo>
                        <a:pt x="284" y="1011"/>
                        <a:pt x="308" y="1022"/>
                        <a:pt x="325" y="1039"/>
                      </a:cubicBezTo>
                      <a:cubicBezTo>
                        <a:pt x="348" y="1066"/>
                        <a:pt x="352" y="1100"/>
                        <a:pt x="342" y="1131"/>
                      </a:cubicBezTo>
                      <a:cubicBezTo>
                        <a:pt x="451" y="1195"/>
                        <a:pt x="588" y="1233"/>
                        <a:pt x="734" y="1233"/>
                      </a:cubicBezTo>
                      <a:cubicBezTo>
                        <a:pt x="813" y="1233"/>
                        <a:pt x="898" y="1220"/>
                        <a:pt x="980" y="1200"/>
                      </a:cubicBezTo>
                      <a:cubicBezTo>
                        <a:pt x="1294" y="1110"/>
                        <a:pt x="1516" y="882"/>
                        <a:pt x="1560" y="633"/>
                      </a:cubicBezTo>
                      <a:cubicBezTo>
                        <a:pt x="1574" y="561"/>
                        <a:pt x="1571" y="486"/>
                        <a:pt x="1550" y="414"/>
                      </a:cubicBezTo>
                      <a:cubicBezTo>
                        <a:pt x="1505" y="253"/>
                        <a:pt x="1382" y="130"/>
                        <a:pt x="1223" y="62"/>
                      </a:cubicBezTo>
                      <a:cubicBezTo>
                        <a:pt x="1127" y="21"/>
                        <a:pt x="1021" y="1"/>
                        <a:pt x="908" y="1"/>
                      </a:cubicBezTo>
                      <a:close/>
                    </a:path>
                  </a:pathLst>
                </a:custGeom>
                <a:solidFill>
                  <a:srgbClr val="BA77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0" name="Google Shape;1832;p37"/>
                <p:cNvSpPr/>
                <p:nvPr/>
              </p:nvSpPr>
              <p:spPr>
                <a:xfrm flipH="1">
                  <a:off x="3022845" y="3787505"/>
                  <a:ext cx="22834" cy="16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291" extrusionOk="0">
                      <a:moveTo>
                        <a:pt x="315" y="0"/>
                      </a:moveTo>
                      <a:cubicBezTo>
                        <a:pt x="298" y="0"/>
                        <a:pt x="281" y="8"/>
                        <a:pt x="267" y="17"/>
                      </a:cubicBezTo>
                      <a:cubicBezTo>
                        <a:pt x="263" y="21"/>
                        <a:pt x="260" y="21"/>
                        <a:pt x="257" y="25"/>
                      </a:cubicBezTo>
                      <a:cubicBezTo>
                        <a:pt x="178" y="99"/>
                        <a:pt x="90" y="168"/>
                        <a:pt x="0" y="230"/>
                      </a:cubicBezTo>
                      <a:cubicBezTo>
                        <a:pt x="69" y="253"/>
                        <a:pt x="140" y="274"/>
                        <a:pt x="208" y="291"/>
                      </a:cubicBezTo>
                      <a:cubicBezTo>
                        <a:pt x="267" y="246"/>
                        <a:pt x="322" y="202"/>
                        <a:pt x="376" y="151"/>
                      </a:cubicBezTo>
                      <a:cubicBezTo>
                        <a:pt x="383" y="140"/>
                        <a:pt x="390" y="130"/>
                        <a:pt x="397" y="120"/>
                      </a:cubicBezTo>
                      <a:cubicBezTo>
                        <a:pt x="407" y="89"/>
                        <a:pt x="403" y="55"/>
                        <a:pt x="380" y="28"/>
                      </a:cubicBezTo>
                      <a:cubicBezTo>
                        <a:pt x="363" y="11"/>
                        <a:pt x="339" y="0"/>
                        <a:pt x="315" y="0"/>
                      </a:cubicBezTo>
                      <a:close/>
                    </a:path>
                  </a:pathLst>
                </a:custGeom>
                <a:solidFill>
                  <a:srgbClr val="9E72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1" name="Google Shape;1833;p37"/>
                <p:cNvSpPr/>
                <p:nvPr/>
              </p:nvSpPr>
              <p:spPr>
                <a:xfrm flipH="1">
                  <a:off x="3031033" y="3676652"/>
                  <a:ext cx="81685" cy="4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5" extrusionOk="0">
                      <a:moveTo>
                        <a:pt x="622" y="0"/>
                      </a:moveTo>
                      <a:cubicBezTo>
                        <a:pt x="502" y="10"/>
                        <a:pt x="404" y="38"/>
                        <a:pt x="322" y="85"/>
                      </a:cubicBezTo>
                      <a:cubicBezTo>
                        <a:pt x="107" y="208"/>
                        <a:pt x="1" y="498"/>
                        <a:pt x="89" y="731"/>
                      </a:cubicBezTo>
                      <a:cubicBezTo>
                        <a:pt x="103" y="764"/>
                        <a:pt x="138" y="785"/>
                        <a:pt x="171" y="785"/>
                      </a:cubicBezTo>
                      <a:cubicBezTo>
                        <a:pt x="182" y="785"/>
                        <a:pt x="192" y="782"/>
                        <a:pt x="202" y="778"/>
                      </a:cubicBezTo>
                      <a:cubicBezTo>
                        <a:pt x="247" y="761"/>
                        <a:pt x="267" y="714"/>
                        <a:pt x="250" y="669"/>
                      </a:cubicBezTo>
                      <a:cubicBezTo>
                        <a:pt x="192" y="515"/>
                        <a:pt x="264" y="317"/>
                        <a:pt x="407" y="235"/>
                      </a:cubicBezTo>
                      <a:cubicBezTo>
                        <a:pt x="465" y="198"/>
                        <a:pt x="540" y="181"/>
                        <a:pt x="636" y="174"/>
                      </a:cubicBezTo>
                      <a:cubicBezTo>
                        <a:pt x="656" y="170"/>
                        <a:pt x="677" y="170"/>
                        <a:pt x="697" y="170"/>
                      </a:cubicBezTo>
                      <a:cubicBezTo>
                        <a:pt x="919" y="170"/>
                        <a:pt x="1137" y="260"/>
                        <a:pt x="1301" y="406"/>
                      </a:cubicBezTo>
                      <a:cubicBezTo>
                        <a:pt x="1318" y="420"/>
                        <a:pt x="1339" y="427"/>
                        <a:pt x="1359" y="427"/>
                      </a:cubicBezTo>
                      <a:cubicBezTo>
                        <a:pt x="1383" y="427"/>
                        <a:pt x="1408" y="416"/>
                        <a:pt x="1424" y="399"/>
                      </a:cubicBezTo>
                      <a:cubicBezTo>
                        <a:pt x="1455" y="365"/>
                        <a:pt x="1452" y="311"/>
                        <a:pt x="1417" y="276"/>
                      </a:cubicBezTo>
                      <a:cubicBezTo>
                        <a:pt x="1219" y="99"/>
                        <a:pt x="960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4C3B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2" name="Google Shape;1834;p37"/>
                <p:cNvSpPr/>
                <p:nvPr/>
              </p:nvSpPr>
              <p:spPr>
                <a:xfrm flipH="1">
                  <a:off x="2982003" y="3604621"/>
                  <a:ext cx="63508" cy="1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2159" extrusionOk="0">
                      <a:moveTo>
                        <a:pt x="486" y="0"/>
                      </a:moveTo>
                      <a:cubicBezTo>
                        <a:pt x="332" y="0"/>
                        <a:pt x="169" y="4"/>
                        <a:pt x="1" y="11"/>
                      </a:cubicBezTo>
                      <a:cubicBezTo>
                        <a:pt x="134" y="720"/>
                        <a:pt x="124" y="1472"/>
                        <a:pt x="745" y="1899"/>
                      </a:cubicBezTo>
                      <a:cubicBezTo>
                        <a:pt x="786" y="1926"/>
                        <a:pt x="834" y="1953"/>
                        <a:pt x="881" y="1980"/>
                      </a:cubicBezTo>
                      <a:cubicBezTo>
                        <a:pt x="963" y="2025"/>
                        <a:pt x="1049" y="2086"/>
                        <a:pt x="1131" y="2158"/>
                      </a:cubicBezTo>
                      <a:cubicBezTo>
                        <a:pt x="1127" y="1905"/>
                        <a:pt x="1121" y="1653"/>
                        <a:pt x="1111" y="1404"/>
                      </a:cubicBezTo>
                      <a:cubicBezTo>
                        <a:pt x="1111" y="1332"/>
                        <a:pt x="1107" y="1264"/>
                        <a:pt x="1103" y="1192"/>
                      </a:cubicBezTo>
                      <a:cubicBezTo>
                        <a:pt x="1083" y="793"/>
                        <a:pt x="1053" y="400"/>
                        <a:pt x="1004" y="17"/>
                      </a:cubicBezTo>
                      <a:cubicBezTo>
                        <a:pt x="854" y="8"/>
                        <a:pt x="68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3" name="Google Shape;1835;p37"/>
                <p:cNvSpPr/>
                <p:nvPr/>
              </p:nvSpPr>
              <p:spPr>
                <a:xfrm flipH="1">
                  <a:off x="2911362" y="3595813"/>
                  <a:ext cx="273892" cy="22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934" extrusionOk="0">
                      <a:moveTo>
                        <a:pt x="2977" y="157"/>
                      </a:moveTo>
                      <a:cubicBezTo>
                        <a:pt x="3175" y="157"/>
                        <a:pt x="3345" y="165"/>
                        <a:pt x="3495" y="174"/>
                      </a:cubicBezTo>
                      <a:cubicBezTo>
                        <a:pt x="3884" y="202"/>
                        <a:pt x="4124" y="260"/>
                        <a:pt x="4270" y="311"/>
                      </a:cubicBezTo>
                      <a:cubicBezTo>
                        <a:pt x="4270" y="311"/>
                        <a:pt x="4270" y="311"/>
                        <a:pt x="4270" y="311"/>
                      </a:cubicBezTo>
                      <a:lnTo>
                        <a:pt x="4270" y="311"/>
                      </a:lnTo>
                      <a:cubicBezTo>
                        <a:pt x="4294" y="318"/>
                        <a:pt x="4315" y="332"/>
                        <a:pt x="4335" y="349"/>
                      </a:cubicBezTo>
                      <a:cubicBezTo>
                        <a:pt x="4369" y="376"/>
                        <a:pt x="4396" y="410"/>
                        <a:pt x="4410" y="455"/>
                      </a:cubicBezTo>
                      <a:cubicBezTo>
                        <a:pt x="4410" y="455"/>
                        <a:pt x="4410" y="455"/>
                        <a:pt x="4410" y="455"/>
                      </a:cubicBezTo>
                      <a:lnTo>
                        <a:pt x="4410" y="455"/>
                      </a:lnTo>
                      <a:cubicBezTo>
                        <a:pt x="4410" y="458"/>
                        <a:pt x="4414" y="461"/>
                        <a:pt x="4414" y="465"/>
                      </a:cubicBezTo>
                      <a:cubicBezTo>
                        <a:pt x="4510" y="751"/>
                        <a:pt x="4728" y="1471"/>
                        <a:pt x="4728" y="2164"/>
                      </a:cubicBezTo>
                      <a:cubicBezTo>
                        <a:pt x="4728" y="2503"/>
                        <a:pt x="4677" y="2837"/>
                        <a:pt x="4537" y="3107"/>
                      </a:cubicBezTo>
                      <a:cubicBezTo>
                        <a:pt x="4458" y="3261"/>
                        <a:pt x="4356" y="3384"/>
                        <a:pt x="4229" y="3483"/>
                      </a:cubicBezTo>
                      <a:cubicBezTo>
                        <a:pt x="4114" y="3574"/>
                        <a:pt x="3974" y="3647"/>
                        <a:pt x="3813" y="3694"/>
                      </a:cubicBezTo>
                      <a:cubicBezTo>
                        <a:pt x="3629" y="3749"/>
                        <a:pt x="3434" y="3776"/>
                        <a:pt x="3240" y="3776"/>
                      </a:cubicBezTo>
                      <a:cubicBezTo>
                        <a:pt x="3062" y="3776"/>
                        <a:pt x="2881" y="3752"/>
                        <a:pt x="2696" y="3708"/>
                      </a:cubicBezTo>
                      <a:cubicBezTo>
                        <a:pt x="2628" y="3691"/>
                        <a:pt x="2557" y="3670"/>
                        <a:pt x="2488" y="3647"/>
                      </a:cubicBezTo>
                      <a:cubicBezTo>
                        <a:pt x="2048" y="3496"/>
                        <a:pt x="1611" y="3216"/>
                        <a:pt x="1229" y="2837"/>
                      </a:cubicBezTo>
                      <a:cubicBezTo>
                        <a:pt x="642" y="2257"/>
                        <a:pt x="253" y="1523"/>
                        <a:pt x="157" y="820"/>
                      </a:cubicBezTo>
                      <a:lnTo>
                        <a:pt x="157" y="792"/>
                      </a:lnTo>
                      <a:cubicBezTo>
                        <a:pt x="157" y="697"/>
                        <a:pt x="215" y="611"/>
                        <a:pt x="308" y="578"/>
                      </a:cubicBezTo>
                      <a:cubicBezTo>
                        <a:pt x="652" y="447"/>
                        <a:pt x="1393" y="222"/>
                        <a:pt x="2485" y="168"/>
                      </a:cubicBezTo>
                      <a:lnTo>
                        <a:pt x="2492" y="168"/>
                      </a:lnTo>
                      <a:cubicBezTo>
                        <a:pt x="2660" y="161"/>
                        <a:pt x="2823" y="157"/>
                        <a:pt x="2977" y="157"/>
                      </a:cubicBezTo>
                      <a:close/>
                      <a:moveTo>
                        <a:pt x="2977" y="1"/>
                      </a:moveTo>
                      <a:cubicBezTo>
                        <a:pt x="2823" y="1"/>
                        <a:pt x="2660" y="4"/>
                        <a:pt x="2479" y="14"/>
                      </a:cubicBezTo>
                      <a:cubicBezTo>
                        <a:pt x="1625" y="55"/>
                        <a:pt x="987" y="198"/>
                        <a:pt x="566" y="324"/>
                      </a:cubicBezTo>
                      <a:cubicBezTo>
                        <a:pt x="440" y="362"/>
                        <a:pt x="338" y="400"/>
                        <a:pt x="253" y="431"/>
                      </a:cubicBezTo>
                      <a:cubicBezTo>
                        <a:pt x="222" y="441"/>
                        <a:pt x="198" y="458"/>
                        <a:pt x="171" y="472"/>
                      </a:cubicBezTo>
                      <a:cubicBezTo>
                        <a:pt x="65" y="543"/>
                        <a:pt x="0" y="663"/>
                        <a:pt x="0" y="792"/>
                      </a:cubicBezTo>
                      <a:cubicBezTo>
                        <a:pt x="0" y="806"/>
                        <a:pt x="4" y="823"/>
                        <a:pt x="4" y="841"/>
                      </a:cubicBezTo>
                      <a:cubicBezTo>
                        <a:pt x="205" y="2339"/>
                        <a:pt x="1700" y="3933"/>
                        <a:pt x="3240" y="3933"/>
                      </a:cubicBezTo>
                      <a:cubicBezTo>
                        <a:pt x="3444" y="3933"/>
                        <a:pt x="3653" y="3902"/>
                        <a:pt x="3857" y="3841"/>
                      </a:cubicBezTo>
                      <a:cubicBezTo>
                        <a:pt x="4656" y="3606"/>
                        <a:pt x="4881" y="2895"/>
                        <a:pt x="4881" y="2168"/>
                      </a:cubicBezTo>
                      <a:cubicBezTo>
                        <a:pt x="4881" y="1448"/>
                        <a:pt x="4663" y="714"/>
                        <a:pt x="4557" y="403"/>
                      </a:cubicBezTo>
                      <a:cubicBezTo>
                        <a:pt x="4519" y="291"/>
                        <a:pt x="4431" y="202"/>
                        <a:pt x="4322" y="165"/>
                      </a:cubicBezTo>
                      <a:cubicBezTo>
                        <a:pt x="4117" y="93"/>
                        <a:pt x="3714" y="1"/>
                        <a:pt x="2977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4" name="Google Shape;1836;p37"/>
                <p:cNvSpPr/>
                <p:nvPr/>
              </p:nvSpPr>
              <p:spPr>
                <a:xfrm flipH="1">
                  <a:off x="3131228" y="3693482"/>
                  <a:ext cx="60927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14" extrusionOk="0">
                      <a:moveTo>
                        <a:pt x="0" y="229"/>
                      </a:moveTo>
                      <a:lnTo>
                        <a:pt x="0" y="229"/>
                      </a:lnTo>
                      <a:cubicBezTo>
                        <a:pt x="10" y="277"/>
                        <a:pt x="50" y="317"/>
                        <a:pt x="95" y="335"/>
                      </a:cubicBezTo>
                      <a:lnTo>
                        <a:pt x="95" y="335"/>
                      </a:lnTo>
                      <a:lnTo>
                        <a:pt x="0" y="229"/>
                      </a:lnTo>
                      <a:close/>
                      <a:moveTo>
                        <a:pt x="770" y="1"/>
                      </a:moveTo>
                      <a:cubicBezTo>
                        <a:pt x="694" y="1"/>
                        <a:pt x="647" y="80"/>
                        <a:pt x="601" y="140"/>
                      </a:cubicBezTo>
                      <a:cubicBezTo>
                        <a:pt x="519" y="250"/>
                        <a:pt x="396" y="324"/>
                        <a:pt x="259" y="349"/>
                      </a:cubicBezTo>
                      <a:cubicBezTo>
                        <a:pt x="238" y="352"/>
                        <a:pt x="215" y="354"/>
                        <a:pt x="192" y="354"/>
                      </a:cubicBezTo>
                      <a:cubicBezTo>
                        <a:pt x="162" y="354"/>
                        <a:pt x="132" y="350"/>
                        <a:pt x="103" y="338"/>
                      </a:cubicBezTo>
                      <a:cubicBezTo>
                        <a:pt x="100" y="337"/>
                        <a:pt x="97" y="336"/>
                        <a:pt x="95" y="335"/>
                      </a:cubicBezTo>
                      <a:lnTo>
                        <a:pt x="95" y="335"/>
                      </a:lnTo>
                      <a:lnTo>
                        <a:pt x="789" y="1113"/>
                      </a:lnTo>
                      <a:cubicBezTo>
                        <a:pt x="884" y="871"/>
                        <a:pt x="1086" y="656"/>
                        <a:pt x="1072" y="396"/>
                      </a:cubicBezTo>
                      <a:cubicBezTo>
                        <a:pt x="1065" y="247"/>
                        <a:pt x="976" y="103"/>
                        <a:pt x="847" y="28"/>
                      </a:cubicBezTo>
                      <a:cubicBezTo>
                        <a:pt x="826" y="14"/>
                        <a:pt x="799" y="4"/>
                        <a:pt x="775" y="1"/>
                      </a:cubicBezTo>
                      <a:cubicBezTo>
                        <a:pt x="774" y="1"/>
                        <a:pt x="772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5" name="Google Shape;1837;p37"/>
                <p:cNvSpPr/>
                <p:nvPr/>
              </p:nvSpPr>
              <p:spPr>
                <a:xfrm flipH="1">
                  <a:off x="3131620" y="3693089"/>
                  <a:ext cx="60927" cy="63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25" extrusionOk="0">
                      <a:moveTo>
                        <a:pt x="775" y="0"/>
                      </a:moveTo>
                      <a:cubicBezTo>
                        <a:pt x="737" y="0"/>
                        <a:pt x="704" y="21"/>
                        <a:pt x="676" y="49"/>
                      </a:cubicBezTo>
                      <a:cubicBezTo>
                        <a:pt x="649" y="79"/>
                        <a:pt x="625" y="113"/>
                        <a:pt x="605" y="144"/>
                      </a:cubicBezTo>
                      <a:cubicBezTo>
                        <a:pt x="523" y="249"/>
                        <a:pt x="400" y="325"/>
                        <a:pt x="266" y="349"/>
                      </a:cubicBezTo>
                      <a:cubicBezTo>
                        <a:pt x="243" y="352"/>
                        <a:pt x="222" y="356"/>
                        <a:pt x="198" y="356"/>
                      </a:cubicBezTo>
                      <a:cubicBezTo>
                        <a:pt x="168" y="356"/>
                        <a:pt x="140" y="349"/>
                        <a:pt x="113" y="342"/>
                      </a:cubicBezTo>
                      <a:cubicBezTo>
                        <a:pt x="66" y="322"/>
                        <a:pt x="25" y="284"/>
                        <a:pt x="14" y="233"/>
                      </a:cubicBezTo>
                      <a:cubicBezTo>
                        <a:pt x="14" y="230"/>
                        <a:pt x="12" y="228"/>
                        <a:pt x="10" y="228"/>
                      </a:cubicBezTo>
                      <a:cubicBezTo>
                        <a:pt x="9" y="228"/>
                        <a:pt x="8" y="228"/>
                        <a:pt x="7" y="229"/>
                      </a:cubicBezTo>
                      <a:cubicBezTo>
                        <a:pt x="4" y="229"/>
                        <a:pt x="0" y="233"/>
                        <a:pt x="0" y="236"/>
                      </a:cubicBezTo>
                      <a:cubicBezTo>
                        <a:pt x="11" y="290"/>
                        <a:pt x="58" y="335"/>
                        <a:pt x="110" y="352"/>
                      </a:cubicBezTo>
                      <a:cubicBezTo>
                        <a:pt x="137" y="362"/>
                        <a:pt x="168" y="369"/>
                        <a:pt x="198" y="369"/>
                      </a:cubicBezTo>
                      <a:cubicBezTo>
                        <a:pt x="222" y="369"/>
                        <a:pt x="246" y="366"/>
                        <a:pt x="270" y="362"/>
                      </a:cubicBezTo>
                      <a:cubicBezTo>
                        <a:pt x="406" y="339"/>
                        <a:pt x="529" y="260"/>
                        <a:pt x="614" y="151"/>
                      </a:cubicBezTo>
                      <a:cubicBezTo>
                        <a:pt x="635" y="120"/>
                        <a:pt x="660" y="86"/>
                        <a:pt x="687" y="59"/>
                      </a:cubicBezTo>
                      <a:cubicBezTo>
                        <a:pt x="714" y="35"/>
                        <a:pt x="741" y="14"/>
                        <a:pt x="775" y="14"/>
                      </a:cubicBezTo>
                      <a:lnTo>
                        <a:pt x="782" y="14"/>
                      </a:lnTo>
                      <a:cubicBezTo>
                        <a:pt x="806" y="18"/>
                        <a:pt x="830" y="28"/>
                        <a:pt x="850" y="41"/>
                      </a:cubicBezTo>
                      <a:cubicBezTo>
                        <a:pt x="980" y="113"/>
                        <a:pt x="1065" y="257"/>
                        <a:pt x="1072" y="403"/>
                      </a:cubicBezTo>
                      <a:lnTo>
                        <a:pt x="1072" y="427"/>
                      </a:lnTo>
                      <a:cubicBezTo>
                        <a:pt x="1072" y="550"/>
                        <a:pt x="1024" y="663"/>
                        <a:pt x="967" y="775"/>
                      </a:cubicBezTo>
                      <a:cubicBezTo>
                        <a:pt x="905" y="888"/>
                        <a:pt x="837" y="997"/>
                        <a:pt x="789" y="1117"/>
                      </a:cubicBezTo>
                      <a:cubicBezTo>
                        <a:pt x="786" y="1120"/>
                        <a:pt x="789" y="1124"/>
                        <a:pt x="792" y="1124"/>
                      </a:cubicBezTo>
                      <a:cubicBezTo>
                        <a:pt x="793" y="1125"/>
                        <a:pt x="794" y="1125"/>
                        <a:pt x="795" y="1125"/>
                      </a:cubicBezTo>
                      <a:cubicBezTo>
                        <a:pt x="798" y="1125"/>
                        <a:pt x="800" y="1123"/>
                        <a:pt x="803" y="1120"/>
                      </a:cubicBezTo>
                      <a:cubicBezTo>
                        <a:pt x="847" y="1004"/>
                        <a:pt x="918" y="895"/>
                        <a:pt x="977" y="782"/>
                      </a:cubicBezTo>
                      <a:cubicBezTo>
                        <a:pt x="1038" y="670"/>
                        <a:pt x="1086" y="553"/>
                        <a:pt x="1086" y="427"/>
                      </a:cubicBezTo>
                      <a:lnTo>
                        <a:pt x="1086" y="403"/>
                      </a:lnTo>
                      <a:cubicBezTo>
                        <a:pt x="1079" y="249"/>
                        <a:pt x="991" y="106"/>
                        <a:pt x="857" y="28"/>
                      </a:cubicBezTo>
                      <a:cubicBezTo>
                        <a:pt x="837" y="14"/>
                        <a:pt x="809" y="4"/>
                        <a:pt x="782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 w="9525" cap="flat" cmpd="sng">
                  <a:solidFill>
                    <a:srgbClr val="C6856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6" name="Google Shape;1838;p37"/>
                <p:cNvSpPr/>
                <p:nvPr/>
              </p:nvSpPr>
              <p:spPr>
                <a:xfrm flipH="1">
                  <a:off x="2947167" y="3628968"/>
                  <a:ext cx="27827" cy="8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469" extrusionOk="0">
                      <a:moveTo>
                        <a:pt x="35" y="0"/>
                      </a:moveTo>
                      <a:cubicBezTo>
                        <a:pt x="20" y="0"/>
                        <a:pt x="1" y="13"/>
                        <a:pt x="14" y="24"/>
                      </a:cubicBezTo>
                      <a:cubicBezTo>
                        <a:pt x="212" y="188"/>
                        <a:pt x="317" y="427"/>
                        <a:pt x="376" y="672"/>
                      </a:cubicBezTo>
                      <a:cubicBezTo>
                        <a:pt x="407" y="798"/>
                        <a:pt x="427" y="925"/>
                        <a:pt x="440" y="1055"/>
                      </a:cubicBezTo>
                      <a:cubicBezTo>
                        <a:pt x="454" y="1192"/>
                        <a:pt x="458" y="1328"/>
                        <a:pt x="413" y="1458"/>
                      </a:cubicBezTo>
                      <a:cubicBezTo>
                        <a:pt x="410" y="1465"/>
                        <a:pt x="417" y="1469"/>
                        <a:pt x="426" y="1469"/>
                      </a:cubicBezTo>
                      <a:cubicBezTo>
                        <a:pt x="436" y="1469"/>
                        <a:pt x="451" y="1463"/>
                        <a:pt x="454" y="1454"/>
                      </a:cubicBezTo>
                      <a:cubicBezTo>
                        <a:pt x="495" y="1328"/>
                        <a:pt x="495" y="1198"/>
                        <a:pt x="481" y="1069"/>
                      </a:cubicBezTo>
                      <a:cubicBezTo>
                        <a:pt x="468" y="925"/>
                        <a:pt x="448" y="778"/>
                        <a:pt x="410" y="639"/>
                      </a:cubicBezTo>
                      <a:cubicBezTo>
                        <a:pt x="352" y="396"/>
                        <a:pt x="239" y="164"/>
                        <a:pt x="45" y="4"/>
                      </a:cubicBezTo>
                      <a:cubicBezTo>
                        <a:pt x="42" y="1"/>
                        <a:pt x="39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7" name="Google Shape;1839;p37"/>
                <p:cNvSpPr/>
                <p:nvPr/>
              </p:nvSpPr>
              <p:spPr>
                <a:xfrm flipH="1">
                  <a:off x="3306260" y="3675923"/>
                  <a:ext cx="25246" cy="6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200" extrusionOk="0">
                      <a:moveTo>
                        <a:pt x="37" y="1"/>
                      </a:moveTo>
                      <a:cubicBezTo>
                        <a:pt x="24" y="1"/>
                        <a:pt x="1" y="12"/>
                        <a:pt x="9" y="20"/>
                      </a:cubicBezTo>
                      <a:cubicBezTo>
                        <a:pt x="282" y="341"/>
                        <a:pt x="408" y="774"/>
                        <a:pt x="347" y="1194"/>
                      </a:cubicBezTo>
                      <a:cubicBezTo>
                        <a:pt x="347" y="1198"/>
                        <a:pt x="351" y="1199"/>
                        <a:pt x="357" y="1199"/>
                      </a:cubicBezTo>
                      <a:cubicBezTo>
                        <a:pt x="369" y="1199"/>
                        <a:pt x="386" y="1194"/>
                        <a:pt x="388" y="1187"/>
                      </a:cubicBezTo>
                      <a:cubicBezTo>
                        <a:pt x="449" y="764"/>
                        <a:pt x="323" y="330"/>
                        <a:pt x="44" y="2"/>
                      </a:cubicBezTo>
                      <a:cubicBezTo>
                        <a:pt x="42" y="1"/>
                        <a:pt x="40" y="1"/>
                        <a:pt x="37" y="1"/>
                      </a:cubicBezTo>
                      <a:close/>
                    </a:path>
                  </a:pathLst>
                </a:custGeom>
                <a:solidFill>
                  <a:srgbClr val="F9EC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grpSp>
              <p:nvGrpSpPr>
                <p:cNvPr id="358" name="Google Shape;1840;p37"/>
                <p:cNvGrpSpPr/>
                <p:nvPr/>
              </p:nvGrpSpPr>
              <p:grpSpPr>
                <a:xfrm rot="3308548" flipH="1">
                  <a:off x="2555977" y="4416296"/>
                  <a:ext cx="126273" cy="143584"/>
                  <a:chOff x="81350" y="1495100"/>
                  <a:chExt cx="272032" cy="295926"/>
                </a:xfrm>
              </p:grpSpPr>
              <p:sp>
                <p:nvSpPr>
                  <p:cNvPr id="369" name="Google Shape;1841;p37"/>
                  <p:cNvSpPr/>
                  <p:nvPr/>
                </p:nvSpPr>
                <p:spPr>
                  <a:xfrm>
                    <a:off x="93039" y="1518564"/>
                    <a:ext cx="260343" cy="272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0" extrusionOk="0">
                        <a:moveTo>
                          <a:pt x="1959" y="1"/>
                        </a:moveTo>
                        <a:cubicBezTo>
                          <a:pt x="1716" y="1"/>
                          <a:pt x="1492" y="349"/>
                          <a:pt x="1390" y="409"/>
                        </a:cubicBezTo>
                        <a:cubicBezTo>
                          <a:pt x="1377" y="416"/>
                          <a:pt x="1362" y="419"/>
                          <a:pt x="1345" y="419"/>
                        </a:cubicBezTo>
                        <a:cubicBezTo>
                          <a:pt x="1245" y="419"/>
                          <a:pt x="1079" y="306"/>
                          <a:pt x="909" y="306"/>
                        </a:cubicBezTo>
                        <a:cubicBezTo>
                          <a:pt x="853" y="306"/>
                          <a:pt x="797" y="319"/>
                          <a:pt x="742" y="351"/>
                        </a:cubicBezTo>
                        <a:cubicBezTo>
                          <a:pt x="496" y="498"/>
                          <a:pt x="591" y="856"/>
                          <a:pt x="523" y="904"/>
                        </a:cubicBezTo>
                        <a:cubicBezTo>
                          <a:pt x="451" y="952"/>
                          <a:pt x="96" y="870"/>
                          <a:pt x="46" y="1396"/>
                        </a:cubicBezTo>
                        <a:cubicBezTo>
                          <a:pt x="1" y="1897"/>
                          <a:pt x="202" y="2689"/>
                          <a:pt x="796" y="2860"/>
                        </a:cubicBezTo>
                        <a:cubicBezTo>
                          <a:pt x="861" y="2877"/>
                          <a:pt x="919" y="2907"/>
                          <a:pt x="967" y="2952"/>
                        </a:cubicBezTo>
                        <a:cubicBezTo>
                          <a:pt x="1063" y="3038"/>
                          <a:pt x="1251" y="3170"/>
                          <a:pt x="1518" y="3170"/>
                        </a:cubicBezTo>
                        <a:cubicBezTo>
                          <a:pt x="1709" y="3170"/>
                          <a:pt x="1941" y="3102"/>
                          <a:pt x="2209" y="2901"/>
                        </a:cubicBezTo>
                        <a:cubicBezTo>
                          <a:pt x="3029" y="2283"/>
                          <a:pt x="2612" y="1822"/>
                          <a:pt x="2619" y="1764"/>
                        </a:cubicBezTo>
                        <a:cubicBezTo>
                          <a:pt x="2622" y="1703"/>
                          <a:pt x="2975" y="1491"/>
                          <a:pt x="2885" y="1191"/>
                        </a:cubicBezTo>
                        <a:cubicBezTo>
                          <a:pt x="2800" y="890"/>
                          <a:pt x="2408" y="917"/>
                          <a:pt x="2397" y="853"/>
                        </a:cubicBezTo>
                        <a:cubicBezTo>
                          <a:pt x="2390" y="791"/>
                          <a:pt x="2612" y="269"/>
                          <a:pt x="2063" y="23"/>
                        </a:cubicBezTo>
                        <a:cubicBezTo>
                          <a:pt x="2028" y="8"/>
                          <a:pt x="1993" y="1"/>
                          <a:pt x="1959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0" name="Google Shape;1842;p37"/>
                  <p:cNvSpPr/>
                  <p:nvPr/>
                </p:nvSpPr>
                <p:spPr>
                  <a:xfrm>
                    <a:off x="175465" y="1537215"/>
                    <a:ext cx="86122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2" h="2421" extrusionOk="0">
                        <a:moveTo>
                          <a:pt x="1001" y="1"/>
                        </a:moveTo>
                        <a:cubicBezTo>
                          <a:pt x="899" y="196"/>
                          <a:pt x="807" y="393"/>
                          <a:pt x="715" y="591"/>
                        </a:cubicBezTo>
                        <a:cubicBezTo>
                          <a:pt x="623" y="790"/>
                          <a:pt x="533" y="987"/>
                          <a:pt x="448" y="1189"/>
                        </a:cubicBezTo>
                        <a:cubicBezTo>
                          <a:pt x="363" y="1390"/>
                          <a:pt x="278" y="1592"/>
                          <a:pt x="202" y="1796"/>
                        </a:cubicBezTo>
                        <a:cubicBezTo>
                          <a:pt x="127" y="2001"/>
                          <a:pt x="42" y="2206"/>
                          <a:pt x="1" y="2421"/>
                        </a:cubicBezTo>
                        <a:cubicBezTo>
                          <a:pt x="29" y="2315"/>
                          <a:pt x="73" y="2216"/>
                          <a:pt x="114" y="2114"/>
                        </a:cubicBezTo>
                        <a:cubicBezTo>
                          <a:pt x="158" y="2014"/>
                          <a:pt x="199" y="1912"/>
                          <a:pt x="243" y="1814"/>
                        </a:cubicBezTo>
                        <a:lnTo>
                          <a:pt x="503" y="1212"/>
                        </a:lnTo>
                        <a:cubicBezTo>
                          <a:pt x="588" y="1011"/>
                          <a:pt x="674" y="810"/>
                          <a:pt x="755" y="609"/>
                        </a:cubicBezTo>
                        <a:cubicBezTo>
                          <a:pt x="837" y="407"/>
                          <a:pt x="923" y="205"/>
                          <a:pt x="1001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1" name="Google Shape;1843;p37"/>
                  <p:cNvSpPr/>
                  <p:nvPr/>
                </p:nvSpPr>
                <p:spPr>
                  <a:xfrm>
                    <a:off x="141515" y="1656342"/>
                    <a:ext cx="128839" cy="69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" h="807" extrusionOk="0">
                        <a:moveTo>
                          <a:pt x="0" y="1"/>
                        </a:moveTo>
                        <a:cubicBezTo>
                          <a:pt x="72" y="137"/>
                          <a:pt x="144" y="270"/>
                          <a:pt x="219" y="400"/>
                        </a:cubicBezTo>
                        <a:cubicBezTo>
                          <a:pt x="294" y="533"/>
                          <a:pt x="372" y="663"/>
                          <a:pt x="451" y="792"/>
                        </a:cubicBezTo>
                        <a:lnTo>
                          <a:pt x="457" y="806"/>
                        </a:lnTo>
                        <a:lnTo>
                          <a:pt x="475" y="806"/>
                        </a:lnTo>
                        <a:cubicBezTo>
                          <a:pt x="645" y="796"/>
                          <a:pt x="816" y="782"/>
                          <a:pt x="987" y="768"/>
                        </a:cubicBezTo>
                        <a:lnTo>
                          <a:pt x="1243" y="745"/>
                        </a:lnTo>
                        <a:cubicBezTo>
                          <a:pt x="1328" y="735"/>
                          <a:pt x="1413" y="724"/>
                          <a:pt x="1499" y="721"/>
                        </a:cubicBezTo>
                        <a:cubicBezTo>
                          <a:pt x="1451" y="715"/>
                          <a:pt x="1402" y="714"/>
                          <a:pt x="1354" y="714"/>
                        </a:cubicBezTo>
                        <a:cubicBezTo>
                          <a:pt x="1317" y="714"/>
                          <a:pt x="1280" y="714"/>
                          <a:pt x="1243" y="714"/>
                        </a:cubicBezTo>
                        <a:lnTo>
                          <a:pt x="983" y="721"/>
                        </a:lnTo>
                        <a:cubicBezTo>
                          <a:pt x="819" y="724"/>
                          <a:pt x="654" y="734"/>
                          <a:pt x="489" y="747"/>
                        </a:cubicBezTo>
                        <a:lnTo>
                          <a:pt x="489" y="747"/>
                        </a:lnTo>
                        <a:cubicBezTo>
                          <a:pt x="414" y="622"/>
                          <a:pt x="338" y="497"/>
                          <a:pt x="256" y="379"/>
                        </a:cubicBezTo>
                        <a:cubicBezTo>
                          <a:pt x="174" y="250"/>
                          <a:pt x="89" y="12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2" name="Google Shape;1844;p37"/>
                  <p:cNvSpPr/>
                  <p:nvPr/>
                </p:nvSpPr>
                <p:spPr>
                  <a:xfrm>
                    <a:off x="185779" y="1581823"/>
                    <a:ext cx="101335" cy="67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45" y="130"/>
                          <a:pt x="93" y="260"/>
                          <a:pt x="144" y="386"/>
                        </a:cubicBezTo>
                        <a:cubicBezTo>
                          <a:pt x="191" y="512"/>
                          <a:pt x="246" y="639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5" y="779"/>
                        </a:lnTo>
                        <a:cubicBezTo>
                          <a:pt x="475" y="734"/>
                          <a:pt x="618" y="687"/>
                          <a:pt x="758" y="639"/>
                        </a:cubicBezTo>
                        <a:lnTo>
                          <a:pt x="970" y="561"/>
                        </a:lnTo>
                        <a:cubicBezTo>
                          <a:pt x="1039" y="533"/>
                          <a:pt x="1110" y="506"/>
                          <a:pt x="1179" y="475"/>
                        </a:cubicBezTo>
                        <a:lnTo>
                          <a:pt x="1179" y="475"/>
                        </a:lnTo>
                        <a:lnTo>
                          <a:pt x="960" y="533"/>
                        </a:lnTo>
                        <a:lnTo>
                          <a:pt x="744" y="591"/>
                        </a:lnTo>
                        <a:cubicBezTo>
                          <a:pt x="609" y="630"/>
                          <a:pt x="474" y="671"/>
                          <a:pt x="343" y="716"/>
                        </a:cubicBezTo>
                        <a:lnTo>
                          <a:pt x="343" y="716"/>
                        </a:lnTo>
                        <a:cubicBezTo>
                          <a:pt x="292" y="600"/>
                          <a:pt x="240" y="482"/>
                          <a:pt x="185" y="369"/>
                        </a:cubicBezTo>
                        <a:cubicBezTo>
                          <a:pt x="127" y="243"/>
                          <a:pt x="65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3" name="Google Shape;1845;p37"/>
                  <p:cNvSpPr/>
                  <p:nvPr/>
                </p:nvSpPr>
                <p:spPr>
                  <a:xfrm>
                    <a:off x="81350" y="1495100"/>
                    <a:ext cx="260343" cy="272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2" extrusionOk="0">
                        <a:moveTo>
                          <a:pt x="1960" y="1"/>
                        </a:moveTo>
                        <a:cubicBezTo>
                          <a:pt x="1717" y="1"/>
                          <a:pt x="1491" y="352"/>
                          <a:pt x="1390" y="409"/>
                        </a:cubicBezTo>
                        <a:cubicBezTo>
                          <a:pt x="1377" y="416"/>
                          <a:pt x="1362" y="419"/>
                          <a:pt x="1346" y="419"/>
                        </a:cubicBezTo>
                        <a:cubicBezTo>
                          <a:pt x="1245" y="419"/>
                          <a:pt x="1079" y="306"/>
                          <a:pt x="910" y="306"/>
                        </a:cubicBezTo>
                        <a:cubicBezTo>
                          <a:pt x="854" y="306"/>
                          <a:pt x="798" y="318"/>
                          <a:pt x="744" y="351"/>
                        </a:cubicBezTo>
                        <a:cubicBezTo>
                          <a:pt x="495" y="497"/>
                          <a:pt x="591" y="859"/>
                          <a:pt x="522" y="904"/>
                        </a:cubicBezTo>
                        <a:cubicBezTo>
                          <a:pt x="451" y="952"/>
                          <a:pt x="96" y="873"/>
                          <a:pt x="48" y="1398"/>
                        </a:cubicBezTo>
                        <a:cubicBezTo>
                          <a:pt x="1" y="1897"/>
                          <a:pt x="205" y="2693"/>
                          <a:pt x="796" y="2860"/>
                        </a:cubicBezTo>
                        <a:cubicBezTo>
                          <a:pt x="861" y="2877"/>
                          <a:pt x="919" y="2907"/>
                          <a:pt x="966" y="2952"/>
                        </a:cubicBezTo>
                        <a:cubicBezTo>
                          <a:pt x="1062" y="3039"/>
                          <a:pt x="1251" y="3172"/>
                          <a:pt x="1518" y="3172"/>
                        </a:cubicBezTo>
                        <a:cubicBezTo>
                          <a:pt x="1710" y="3172"/>
                          <a:pt x="1942" y="3103"/>
                          <a:pt x="2209" y="2901"/>
                        </a:cubicBezTo>
                        <a:cubicBezTo>
                          <a:pt x="3029" y="2283"/>
                          <a:pt x="2615" y="1822"/>
                          <a:pt x="2619" y="1764"/>
                        </a:cubicBezTo>
                        <a:cubicBezTo>
                          <a:pt x="2622" y="1706"/>
                          <a:pt x="2974" y="1491"/>
                          <a:pt x="2888" y="1190"/>
                        </a:cubicBezTo>
                        <a:cubicBezTo>
                          <a:pt x="2799" y="890"/>
                          <a:pt x="2407" y="917"/>
                          <a:pt x="2397" y="856"/>
                        </a:cubicBezTo>
                        <a:cubicBezTo>
                          <a:pt x="2390" y="791"/>
                          <a:pt x="2612" y="269"/>
                          <a:pt x="2062" y="23"/>
                        </a:cubicBezTo>
                        <a:cubicBezTo>
                          <a:pt x="2028" y="7"/>
                          <a:pt x="1993" y="1"/>
                          <a:pt x="1960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4" name="Google Shape;1846;p37"/>
                  <p:cNvSpPr/>
                  <p:nvPr/>
                </p:nvSpPr>
                <p:spPr>
                  <a:xfrm>
                    <a:off x="163776" y="1513751"/>
                    <a:ext cx="86036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" h="2421" extrusionOk="0">
                        <a:moveTo>
                          <a:pt x="1000" y="1"/>
                        </a:moveTo>
                        <a:lnTo>
                          <a:pt x="1000" y="1"/>
                        </a:lnTo>
                        <a:cubicBezTo>
                          <a:pt x="898" y="195"/>
                          <a:pt x="806" y="393"/>
                          <a:pt x="714" y="592"/>
                        </a:cubicBezTo>
                        <a:cubicBezTo>
                          <a:pt x="622" y="789"/>
                          <a:pt x="533" y="990"/>
                          <a:pt x="447" y="1189"/>
                        </a:cubicBezTo>
                        <a:cubicBezTo>
                          <a:pt x="362" y="1390"/>
                          <a:pt x="277" y="1591"/>
                          <a:pt x="202" y="1796"/>
                        </a:cubicBezTo>
                        <a:cubicBezTo>
                          <a:pt x="127" y="2001"/>
                          <a:pt x="42" y="2205"/>
                          <a:pt x="1" y="2421"/>
                        </a:cubicBezTo>
                        <a:cubicBezTo>
                          <a:pt x="28" y="2315"/>
                          <a:pt x="75" y="2216"/>
                          <a:pt x="116" y="2117"/>
                        </a:cubicBezTo>
                        <a:cubicBezTo>
                          <a:pt x="157" y="2015"/>
                          <a:pt x="198" y="1915"/>
                          <a:pt x="243" y="1813"/>
                        </a:cubicBezTo>
                        <a:lnTo>
                          <a:pt x="502" y="1213"/>
                        </a:lnTo>
                        <a:cubicBezTo>
                          <a:pt x="588" y="1011"/>
                          <a:pt x="673" y="813"/>
                          <a:pt x="755" y="608"/>
                        </a:cubicBezTo>
                        <a:cubicBezTo>
                          <a:pt x="841" y="407"/>
                          <a:pt x="923" y="206"/>
                          <a:pt x="1000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5" name="Google Shape;1847;p37"/>
                  <p:cNvSpPr/>
                  <p:nvPr/>
                </p:nvSpPr>
                <p:spPr>
                  <a:xfrm>
                    <a:off x="129998" y="1633221"/>
                    <a:ext cx="128581" cy="69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80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70" y="133"/>
                          <a:pt x="141" y="267"/>
                          <a:pt x="216" y="399"/>
                        </a:cubicBezTo>
                        <a:cubicBezTo>
                          <a:pt x="292" y="529"/>
                          <a:pt x="369" y="659"/>
                          <a:pt x="448" y="788"/>
                        </a:cubicBezTo>
                        <a:lnTo>
                          <a:pt x="455" y="806"/>
                        </a:lnTo>
                        <a:lnTo>
                          <a:pt x="476" y="802"/>
                        </a:lnTo>
                        <a:cubicBezTo>
                          <a:pt x="646" y="792"/>
                          <a:pt x="813" y="779"/>
                          <a:pt x="984" y="765"/>
                        </a:cubicBezTo>
                        <a:lnTo>
                          <a:pt x="1240" y="741"/>
                        </a:lnTo>
                        <a:cubicBezTo>
                          <a:pt x="1325" y="734"/>
                          <a:pt x="1411" y="720"/>
                          <a:pt x="1496" y="717"/>
                        </a:cubicBezTo>
                        <a:cubicBezTo>
                          <a:pt x="1451" y="712"/>
                          <a:pt x="1405" y="711"/>
                          <a:pt x="1360" y="711"/>
                        </a:cubicBezTo>
                        <a:cubicBezTo>
                          <a:pt x="1342" y="711"/>
                          <a:pt x="1324" y="711"/>
                          <a:pt x="1306" y="711"/>
                        </a:cubicBezTo>
                        <a:cubicBezTo>
                          <a:pt x="1284" y="711"/>
                          <a:pt x="1262" y="711"/>
                          <a:pt x="1240" y="710"/>
                        </a:cubicBezTo>
                        <a:lnTo>
                          <a:pt x="984" y="717"/>
                        </a:lnTo>
                        <a:cubicBezTo>
                          <a:pt x="815" y="724"/>
                          <a:pt x="653" y="733"/>
                          <a:pt x="487" y="743"/>
                        </a:cubicBezTo>
                        <a:lnTo>
                          <a:pt x="487" y="743"/>
                        </a:lnTo>
                        <a:cubicBezTo>
                          <a:pt x="412" y="618"/>
                          <a:pt x="336" y="497"/>
                          <a:pt x="254" y="376"/>
                        </a:cubicBezTo>
                        <a:cubicBezTo>
                          <a:pt x="172" y="249"/>
                          <a:pt x="87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6" name="Google Shape;1848;p37"/>
                  <p:cNvSpPr/>
                  <p:nvPr/>
                </p:nvSpPr>
                <p:spPr>
                  <a:xfrm>
                    <a:off x="174004" y="1558617"/>
                    <a:ext cx="101335" cy="67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7" extrusionOk="0">
                        <a:moveTo>
                          <a:pt x="1" y="1"/>
                        </a:moveTo>
                        <a:cubicBezTo>
                          <a:pt x="46" y="131"/>
                          <a:pt x="93" y="257"/>
                          <a:pt x="144" y="383"/>
                        </a:cubicBezTo>
                        <a:cubicBezTo>
                          <a:pt x="192" y="509"/>
                          <a:pt x="247" y="636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6" y="776"/>
                        </a:lnTo>
                        <a:cubicBezTo>
                          <a:pt x="476" y="731"/>
                          <a:pt x="619" y="687"/>
                          <a:pt x="759" y="636"/>
                        </a:cubicBezTo>
                        <a:lnTo>
                          <a:pt x="971" y="557"/>
                        </a:lnTo>
                        <a:cubicBezTo>
                          <a:pt x="1039" y="530"/>
                          <a:pt x="1111" y="506"/>
                          <a:pt x="1179" y="472"/>
                        </a:cubicBezTo>
                        <a:lnTo>
                          <a:pt x="1179" y="472"/>
                        </a:lnTo>
                        <a:lnTo>
                          <a:pt x="960" y="530"/>
                        </a:lnTo>
                        <a:lnTo>
                          <a:pt x="745" y="591"/>
                        </a:lnTo>
                        <a:cubicBezTo>
                          <a:pt x="610" y="630"/>
                          <a:pt x="475" y="672"/>
                          <a:pt x="342" y="713"/>
                        </a:cubicBezTo>
                        <a:lnTo>
                          <a:pt x="342" y="713"/>
                        </a:lnTo>
                        <a:cubicBezTo>
                          <a:pt x="291" y="596"/>
                          <a:pt x="239" y="481"/>
                          <a:pt x="185" y="366"/>
                        </a:cubicBezTo>
                        <a:cubicBezTo>
                          <a:pt x="128" y="243"/>
                          <a:pt x="66" y="1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359" name="Google Shape;1849;p37"/>
                <p:cNvGrpSpPr/>
                <p:nvPr/>
              </p:nvGrpSpPr>
              <p:grpSpPr>
                <a:xfrm flipH="1">
                  <a:off x="1969569" y="4108306"/>
                  <a:ext cx="934297" cy="644626"/>
                  <a:chOff x="1753081" y="1351125"/>
                  <a:chExt cx="1004513" cy="693072"/>
                </a:xfrm>
              </p:grpSpPr>
              <p:sp>
                <p:nvSpPr>
                  <p:cNvPr id="360" name="Google Shape;1850;p37"/>
                  <p:cNvSpPr/>
                  <p:nvPr/>
                </p:nvSpPr>
                <p:spPr>
                  <a:xfrm>
                    <a:off x="1830857" y="1351125"/>
                    <a:ext cx="594466" cy="685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6054" extrusionOk="0">
                        <a:moveTo>
                          <a:pt x="3304" y="1"/>
                        </a:moveTo>
                        <a:cubicBezTo>
                          <a:pt x="2361" y="1"/>
                          <a:pt x="0" y="2712"/>
                          <a:pt x="547" y="5458"/>
                        </a:cubicBezTo>
                        <a:cubicBezTo>
                          <a:pt x="629" y="5875"/>
                          <a:pt x="798" y="6053"/>
                          <a:pt x="1019" y="6053"/>
                        </a:cubicBezTo>
                        <a:cubicBezTo>
                          <a:pt x="2285" y="6053"/>
                          <a:pt x="5250" y="225"/>
                          <a:pt x="3356" y="4"/>
                        </a:cubicBezTo>
                        <a:cubicBezTo>
                          <a:pt x="3339" y="2"/>
                          <a:pt x="3322" y="1"/>
                          <a:pt x="3304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1" name="Google Shape;1851;p37"/>
                  <p:cNvSpPr/>
                  <p:nvPr/>
                </p:nvSpPr>
                <p:spPr>
                  <a:xfrm>
                    <a:off x="1923576" y="1372748"/>
                    <a:ext cx="300006" cy="579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0" h="5121" extrusionOk="0">
                        <a:moveTo>
                          <a:pt x="2649" y="1407"/>
                        </a:moveTo>
                        <a:cubicBezTo>
                          <a:pt x="2648" y="1407"/>
                          <a:pt x="2646" y="1407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646" y="1407"/>
                          <a:pt x="2648" y="1407"/>
                          <a:pt x="2649" y="1407"/>
                        </a:cubicBezTo>
                        <a:close/>
                        <a:moveTo>
                          <a:pt x="2530" y="0"/>
                        </a:moveTo>
                        <a:cubicBezTo>
                          <a:pt x="2260" y="397"/>
                          <a:pt x="2052" y="827"/>
                          <a:pt x="1827" y="1246"/>
                        </a:cubicBezTo>
                        <a:cubicBezTo>
                          <a:pt x="1605" y="1667"/>
                          <a:pt x="1394" y="2093"/>
                          <a:pt x="1185" y="2519"/>
                        </a:cubicBezTo>
                        <a:cubicBezTo>
                          <a:pt x="1182" y="2527"/>
                          <a:pt x="1178" y="2530"/>
                          <a:pt x="1178" y="2533"/>
                        </a:cubicBezTo>
                        <a:cubicBezTo>
                          <a:pt x="1141" y="2318"/>
                          <a:pt x="1107" y="2100"/>
                          <a:pt x="1063" y="1884"/>
                        </a:cubicBezTo>
                        <a:cubicBezTo>
                          <a:pt x="1008" y="1598"/>
                          <a:pt x="949" y="1314"/>
                          <a:pt x="881" y="1032"/>
                        </a:cubicBezTo>
                        <a:lnTo>
                          <a:pt x="881" y="1032"/>
                        </a:lnTo>
                        <a:cubicBezTo>
                          <a:pt x="899" y="1322"/>
                          <a:pt x="929" y="1612"/>
                          <a:pt x="963" y="1902"/>
                        </a:cubicBezTo>
                        <a:cubicBezTo>
                          <a:pt x="994" y="2182"/>
                          <a:pt x="1035" y="2465"/>
                          <a:pt x="1076" y="2745"/>
                        </a:cubicBezTo>
                        <a:cubicBezTo>
                          <a:pt x="970" y="2967"/>
                          <a:pt x="864" y="3192"/>
                          <a:pt x="759" y="3417"/>
                        </a:cubicBezTo>
                        <a:cubicBezTo>
                          <a:pt x="598" y="2970"/>
                          <a:pt x="428" y="2527"/>
                          <a:pt x="223" y="2093"/>
                        </a:cubicBezTo>
                        <a:lnTo>
                          <a:pt x="223" y="2093"/>
                        </a:lnTo>
                        <a:cubicBezTo>
                          <a:pt x="346" y="2601"/>
                          <a:pt x="506" y="3096"/>
                          <a:pt x="677" y="3592"/>
                        </a:cubicBezTo>
                        <a:cubicBezTo>
                          <a:pt x="642" y="3666"/>
                          <a:pt x="609" y="3738"/>
                          <a:pt x="574" y="3813"/>
                        </a:cubicBezTo>
                        <a:lnTo>
                          <a:pt x="281" y="4465"/>
                        </a:lnTo>
                        <a:cubicBezTo>
                          <a:pt x="188" y="4684"/>
                          <a:pt x="89" y="4903"/>
                          <a:pt x="1" y="5121"/>
                        </a:cubicBezTo>
                        <a:cubicBezTo>
                          <a:pt x="120" y="4916"/>
                          <a:pt x="229" y="4704"/>
                          <a:pt x="342" y="4493"/>
                        </a:cubicBezTo>
                        <a:lnTo>
                          <a:pt x="670" y="3858"/>
                        </a:lnTo>
                        <a:cubicBezTo>
                          <a:pt x="707" y="3786"/>
                          <a:pt x="745" y="3711"/>
                          <a:pt x="779" y="3639"/>
                        </a:cubicBezTo>
                        <a:cubicBezTo>
                          <a:pt x="1028" y="3516"/>
                          <a:pt x="1277" y="3390"/>
                          <a:pt x="1520" y="3260"/>
                        </a:cubicBezTo>
                        <a:cubicBezTo>
                          <a:pt x="1643" y="3195"/>
                          <a:pt x="1765" y="3127"/>
                          <a:pt x="1885" y="3059"/>
                        </a:cubicBezTo>
                        <a:cubicBezTo>
                          <a:pt x="2005" y="2987"/>
                          <a:pt x="2124" y="2922"/>
                          <a:pt x="2240" y="2847"/>
                        </a:cubicBezTo>
                        <a:lnTo>
                          <a:pt x="2240" y="2847"/>
                        </a:lnTo>
                        <a:cubicBezTo>
                          <a:pt x="2107" y="2895"/>
                          <a:pt x="1981" y="2950"/>
                          <a:pt x="1847" y="3001"/>
                        </a:cubicBezTo>
                        <a:cubicBezTo>
                          <a:pt x="1721" y="3055"/>
                          <a:pt x="1592" y="3110"/>
                          <a:pt x="1465" y="3168"/>
                        </a:cubicBezTo>
                        <a:cubicBezTo>
                          <a:pt x="1267" y="3253"/>
                          <a:pt x="1076" y="3346"/>
                          <a:pt x="881" y="3438"/>
                        </a:cubicBezTo>
                        <a:cubicBezTo>
                          <a:pt x="987" y="3226"/>
                          <a:pt x="1096" y="3011"/>
                          <a:pt x="1203" y="2796"/>
                        </a:cubicBezTo>
                        <a:lnTo>
                          <a:pt x="1912" y="2089"/>
                        </a:lnTo>
                        <a:cubicBezTo>
                          <a:pt x="2028" y="1970"/>
                          <a:pt x="2148" y="1851"/>
                          <a:pt x="2271" y="1735"/>
                        </a:cubicBezTo>
                        <a:cubicBezTo>
                          <a:pt x="2329" y="1676"/>
                          <a:pt x="2391" y="1615"/>
                          <a:pt x="2452" y="1557"/>
                        </a:cubicBezTo>
                        <a:cubicBezTo>
                          <a:pt x="2482" y="1530"/>
                          <a:pt x="2513" y="1499"/>
                          <a:pt x="2544" y="1475"/>
                        </a:cubicBezTo>
                        <a:cubicBezTo>
                          <a:pt x="2577" y="1449"/>
                          <a:pt x="2603" y="1416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561" y="1423"/>
                          <a:pt x="2495" y="1483"/>
                          <a:pt x="2424" y="1526"/>
                        </a:cubicBezTo>
                        <a:cubicBezTo>
                          <a:pt x="2356" y="1577"/>
                          <a:pt x="2288" y="1629"/>
                          <a:pt x="2223" y="1680"/>
                        </a:cubicBezTo>
                        <a:cubicBezTo>
                          <a:pt x="2093" y="1789"/>
                          <a:pt x="1964" y="1898"/>
                          <a:pt x="1838" y="2011"/>
                        </a:cubicBezTo>
                        <a:cubicBezTo>
                          <a:pt x="1680" y="2151"/>
                          <a:pt x="1526" y="2291"/>
                          <a:pt x="1376" y="2437"/>
                        </a:cubicBezTo>
                        <a:cubicBezTo>
                          <a:pt x="1561" y="2056"/>
                          <a:pt x="1742" y="1676"/>
                          <a:pt x="1919" y="1290"/>
                        </a:cubicBezTo>
                        <a:lnTo>
                          <a:pt x="2223" y="646"/>
                        </a:lnTo>
                        <a:cubicBezTo>
                          <a:pt x="2322" y="430"/>
                          <a:pt x="2414" y="208"/>
                          <a:pt x="253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2" name="Google Shape;1852;p37"/>
                  <p:cNvSpPr/>
                  <p:nvPr/>
                </p:nvSpPr>
                <p:spPr>
                  <a:xfrm>
                    <a:off x="1919727" y="1439882"/>
                    <a:ext cx="837867" cy="60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1" h="5338" extrusionOk="0">
                        <a:moveTo>
                          <a:pt x="6147" y="0"/>
                        </a:moveTo>
                        <a:cubicBezTo>
                          <a:pt x="6107" y="0"/>
                          <a:pt x="6061" y="5"/>
                          <a:pt x="6009" y="15"/>
                        </a:cubicBezTo>
                        <a:cubicBezTo>
                          <a:pt x="4339" y="336"/>
                          <a:pt x="62" y="5207"/>
                          <a:pt x="0" y="5235"/>
                        </a:cubicBezTo>
                        <a:lnTo>
                          <a:pt x="131" y="5337"/>
                        </a:lnTo>
                        <a:cubicBezTo>
                          <a:pt x="3150" y="4662"/>
                          <a:pt x="7400" y="0"/>
                          <a:pt x="6147" y="0"/>
                        </a:cubicBezTo>
                        <a:close/>
                      </a:path>
                    </a:pathLst>
                  </a:custGeom>
                  <a:solidFill>
                    <a:srgbClr val="60524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3" name="Google Shape;1853;p37"/>
                  <p:cNvSpPr/>
                  <p:nvPr/>
                </p:nvSpPr>
                <p:spPr>
                  <a:xfrm>
                    <a:off x="1980860" y="1462411"/>
                    <a:ext cx="629900" cy="54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4838" extrusionOk="0">
                        <a:moveTo>
                          <a:pt x="5564" y="0"/>
                        </a:moveTo>
                        <a:lnTo>
                          <a:pt x="5564" y="0"/>
                        </a:lnTo>
                        <a:cubicBezTo>
                          <a:pt x="5325" y="191"/>
                          <a:pt x="5086" y="386"/>
                          <a:pt x="4847" y="580"/>
                        </a:cubicBezTo>
                        <a:lnTo>
                          <a:pt x="4270" y="1062"/>
                        </a:lnTo>
                        <a:cubicBezTo>
                          <a:pt x="4277" y="993"/>
                          <a:pt x="4277" y="925"/>
                          <a:pt x="4277" y="857"/>
                        </a:cubicBezTo>
                        <a:cubicBezTo>
                          <a:pt x="4277" y="765"/>
                          <a:pt x="4274" y="670"/>
                          <a:pt x="4256" y="574"/>
                        </a:cubicBezTo>
                        <a:cubicBezTo>
                          <a:pt x="4223" y="662"/>
                          <a:pt x="4199" y="755"/>
                          <a:pt x="4182" y="850"/>
                        </a:cubicBezTo>
                        <a:cubicBezTo>
                          <a:pt x="4161" y="943"/>
                          <a:pt x="4151" y="1034"/>
                          <a:pt x="4141" y="1127"/>
                        </a:cubicBezTo>
                        <a:lnTo>
                          <a:pt x="4133" y="1178"/>
                        </a:lnTo>
                        <a:cubicBezTo>
                          <a:pt x="3912" y="1366"/>
                          <a:pt x="3690" y="1554"/>
                          <a:pt x="3468" y="1745"/>
                        </a:cubicBezTo>
                        <a:cubicBezTo>
                          <a:pt x="3462" y="1707"/>
                          <a:pt x="3458" y="1669"/>
                          <a:pt x="3451" y="1632"/>
                        </a:cubicBezTo>
                        <a:cubicBezTo>
                          <a:pt x="3434" y="1546"/>
                          <a:pt x="3413" y="1458"/>
                          <a:pt x="3380" y="1373"/>
                        </a:cubicBezTo>
                        <a:cubicBezTo>
                          <a:pt x="3359" y="1464"/>
                          <a:pt x="3349" y="1554"/>
                          <a:pt x="3349" y="1642"/>
                        </a:cubicBezTo>
                        <a:cubicBezTo>
                          <a:pt x="3345" y="1710"/>
                          <a:pt x="3349" y="1776"/>
                          <a:pt x="3352" y="1844"/>
                        </a:cubicBezTo>
                        <a:cubicBezTo>
                          <a:pt x="3147" y="2017"/>
                          <a:pt x="2946" y="2195"/>
                          <a:pt x="2741" y="2370"/>
                        </a:cubicBezTo>
                        <a:cubicBezTo>
                          <a:pt x="2707" y="2400"/>
                          <a:pt x="2673" y="2431"/>
                          <a:pt x="2638" y="2458"/>
                        </a:cubicBezTo>
                        <a:cubicBezTo>
                          <a:pt x="2618" y="2353"/>
                          <a:pt x="2591" y="2243"/>
                          <a:pt x="2547" y="2137"/>
                        </a:cubicBezTo>
                        <a:cubicBezTo>
                          <a:pt x="2523" y="2277"/>
                          <a:pt x="2523" y="2417"/>
                          <a:pt x="2529" y="2554"/>
                        </a:cubicBezTo>
                        <a:cubicBezTo>
                          <a:pt x="2277" y="2779"/>
                          <a:pt x="2021" y="3001"/>
                          <a:pt x="1768" y="3226"/>
                        </a:cubicBezTo>
                        <a:cubicBezTo>
                          <a:pt x="1762" y="3090"/>
                          <a:pt x="1744" y="2950"/>
                          <a:pt x="1707" y="2813"/>
                        </a:cubicBezTo>
                        <a:cubicBezTo>
                          <a:pt x="1659" y="2987"/>
                          <a:pt x="1649" y="3161"/>
                          <a:pt x="1645" y="3336"/>
                        </a:cubicBezTo>
                        <a:cubicBezTo>
                          <a:pt x="1549" y="3421"/>
                          <a:pt x="1454" y="3506"/>
                          <a:pt x="1359" y="3591"/>
                        </a:cubicBezTo>
                        <a:cubicBezTo>
                          <a:pt x="1229" y="3708"/>
                          <a:pt x="1102" y="3824"/>
                          <a:pt x="973" y="3939"/>
                        </a:cubicBezTo>
                        <a:cubicBezTo>
                          <a:pt x="966" y="3871"/>
                          <a:pt x="952" y="3803"/>
                          <a:pt x="932" y="3738"/>
                        </a:cubicBezTo>
                        <a:cubicBezTo>
                          <a:pt x="894" y="3834"/>
                          <a:pt x="877" y="3933"/>
                          <a:pt x="867" y="4032"/>
                        </a:cubicBezTo>
                        <a:lnTo>
                          <a:pt x="867" y="4035"/>
                        </a:lnTo>
                        <a:cubicBezTo>
                          <a:pt x="577" y="4298"/>
                          <a:pt x="283" y="4565"/>
                          <a:pt x="0" y="4837"/>
                        </a:cubicBezTo>
                        <a:lnTo>
                          <a:pt x="713" y="4257"/>
                        </a:lnTo>
                        <a:lnTo>
                          <a:pt x="915" y="4090"/>
                        </a:lnTo>
                        <a:lnTo>
                          <a:pt x="922" y="4090"/>
                        </a:lnTo>
                        <a:cubicBezTo>
                          <a:pt x="985" y="4097"/>
                          <a:pt x="1048" y="4100"/>
                          <a:pt x="1110" y="4100"/>
                        </a:cubicBezTo>
                        <a:cubicBezTo>
                          <a:pt x="1144" y="4100"/>
                          <a:pt x="1178" y="4099"/>
                          <a:pt x="1212" y="4097"/>
                        </a:cubicBezTo>
                        <a:cubicBezTo>
                          <a:pt x="1307" y="4090"/>
                          <a:pt x="1406" y="4080"/>
                          <a:pt x="1502" y="4049"/>
                        </a:cubicBezTo>
                        <a:cubicBezTo>
                          <a:pt x="1406" y="4012"/>
                          <a:pt x="1311" y="3994"/>
                          <a:pt x="1215" y="3984"/>
                        </a:cubicBezTo>
                        <a:cubicBezTo>
                          <a:pt x="1160" y="3977"/>
                          <a:pt x="1106" y="3974"/>
                          <a:pt x="1055" y="3974"/>
                        </a:cubicBezTo>
                        <a:lnTo>
                          <a:pt x="1423" y="3663"/>
                        </a:lnTo>
                        <a:cubicBezTo>
                          <a:pt x="1519" y="3581"/>
                          <a:pt x="1618" y="3499"/>
                          <a:pt x="1713" y="3414"/>
                        </a:cubicBezTo>
                        <a:cubicBezTo>
                          <a:pt x="1806" y="3424"/>
                          <a:pt x="1898" y="3427"/>
                          <a:pt x="1990" y="3427"/>
                        </a:cubicBezTo>
                        <a:cubicBezTo>
                          <a:pt x="2085" y="3427"/>
                          <a:pt x="2184" y="3424"/>
                          <a:pt x="2280" y="3404"/>
                        </a:cubicBezTo>
                        <a:cubicBezTo>
                          <a:pt x="2188" y="3369"/>
                          <a:pt x="2096" y="3345"/>
                          <a:pt x="2000" y="3328"/>
                        </a:cubicBezTo>
                        <a:cubicBezTo>
                          <a:pt x="1949" y="3318"/>
                          <a:pt x="1898" y="3308"/>
                          <a:pt x="1847" y="3301"/>
                        </a:cubicBezTo>
                        <a:cubicBezTo>
                          <a:pt x="2102" y="3082"/>
                          <a:pt x="2359" y="2865"/>
                          <a:pt x="2611" y="2646"/>
                        </a:cubicBezTo>
                        <a:cubicBezTo>
                          <a:pt x="2704" y="2663"/>
                          <a:pt x="2796" y="2677"/>
                          <a:pt x="2888" y="2687"/>
                        </a:cubicBezTo>
                        <a:cubicBezTo>
                          <a:pt x="2940" y="2690"/>
                          <a:pt x="2993" y="2693"/>
                          <a:pt x="3045" y="2693"/>
                        </a:cubicBezTo>
                        <a:cubicBezTo>
                          <a:pt x="3096" y="2693"/>
                          <a:pt x="3147" y="2690"/>
                          <a:pt x="3199" y="2683"/>
                        </a:cubicBezTo>
                        <a:cubicBezTo>
                          <a:pt x="3103" y="2636"/>
                          <a:pt x="3004" y="2608"/>
                          <a:pt x="2905" y="2578"/>
                        </a:cubicBezTo>
                        <a:cubicBezTo>
                          <a:pt x="2850" y="2564"/>
                          <a:pt x="2792" y="2554"/>
                          <a:pt x="2734" y="2540"/>
                        </a:cubicBezTo>
                        <a:cubicBezTo>
                          <a:pt x="2765" y="2516"/>
                          <a:pt x="2792" y="2493"/>
                          <a:pt x="2823" y="2465"/>
                        </a:cubicBezTo>
                        <a:cubicBezTo>
                          <a:pt x="3014" y="2298"/>
                          <a:pt x="3205" y="2130"/>
                          <a:pt x="3396" y="1960"/>
                        </a:cubicBezTo>
                        <a:lnTo>
                          <a:pt x="3403" y="1963"/>
                        </a:lnTo>
                        <a:cubicBezTo>
                          <a:pt x="3522" y="1987"/>
                          <a:pt x="3640" y="2005"/>
                          <a:pt x="3764" y="2005"/>
                        </a:cubicBezTo>
                        <a:cubicBezTo>
                          <a:pt x="3797" y="2005"/>
                          <a:pt x="3830" y="2004"/>
                          <a:pt x="3864" y="2001"/>
                        </a:cubicBezTo>
                        <a:cubicBezTo>
                          <a:pt x="3752" y="1935"/>
                          <a:pt x="3632" y="1895"/>
                          <a:pt x="3512" y="1861"/>
                        </a:cubicBezTo>
                        <a:cubicBezTo>
                          <a:pt x="3744" y="1656"/>
                          <a:pt x="3977" y="1451"/>
                          <a:pt x="4206" y="1246"/>
                        </a:cubicBezTo>
                        <a:lnTo>
                          <a:pt x="4250" y="1206"/>
                        </a:lnTo>
                        <a:cubicBezTo>
                          <a:pt x="4332" y="1223"/>
                          <a:pt x="4414" y="1233"/>
                          <a:pt x="4496" y="1243"/>
                        </a:cubicBezTo>
                        <a:cubicBezTo>
                          <a:pt x="4562" y="1250"/>
                          <a:pt x="4629" y="1253"/>
                          <a:pt x="4697" y="1253"/>
                        </a:cubicBezTo>
                        <a:cubicBezTo>
                          <a:pt x="4734" y="1253"/>
                          <a:pt x="4772" y="1252"/>
                          <a:pt x="4809" y="1250"/>
                        </a:cubicBezTo>
                        <a:cubicBezTo>
                          <a:pt x="4714" y="1202"/>
                          <a:pt x="4615" y="1168"/>
                          <a:pt x="4516" y="1141"/>
                        </a:cubicBezTo>
                        <a:cubicBezTo>
                          <a:pt x="4465" y="1127"/>
                          <a:pt x="4414" y="1113"/>
                          <a:pt x="4366" y="1103"/>
                        </a:cubicBezTo>
                        <a:lnTo>
                          <a:pt x="4888" y="629"/>
                        </a:lnTo>
                        <a:cubicBezTo>
                          <a:pt x="5113" y="417"/>
                          <a:pt x="5342" y="212"/>
                          <a:pt x="5564" y="0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4" name="Google Shape;1854;p37"/>
                  <p:cNvSpPr/>
                  <p:nvPr/>
                </p:nvSpPr>
                <p:spPr>
                  <a:xfrm>
                    <a:off x="1753081" y="1783928"/>
                    <a:ext cx="261402" cy="172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" h="1520" extrusionOk="0">
                        <a:moveTo>
                          <a:pt x="1118" y="1"/>
                        </a:moveTo>
                        <a:cubicBezTo>
                          <a:pt x="124" y="1"/>
                          <a:pt x="1" y="836"/>
                          <a:pt x="1" y="1271"/>
                        </a:cubicBezTo>
                        <a:cubicBezTo>
                          <a:pt x="5" y="1407"/>
                          <a:pt x="114" y="1520"/>
                          <a:pt x="254" y="1520"/>
                        </a:cubicBezTo>
                        <a:lnTo>
                          <a:pt x="1056" y="1520"/>
                        </a:lnTo>
                        <a:cubicBezTo>
                          <a:pt x="1201" y="1513"/>
                          <a:pt x="1381" y="1510"/>
                          <a:pt x="1559" y="1510"/>
                        </a:cubicBezTo>
                        <a:cubicBezTo>
                          <a:pt x="1736" y="1510"/>
                          <a:pt x="1911" y="1513"/>
                          <a:pt x="2046" y="1516"/>
                        </a:cubicBezTo>
                        <a:cubicBezTo>
                          <a:pt x="2189" y="1516"/>
                          <a:pt x="2309" y="1397"/>
                          <a:pt x="2302" y="1250"/>
                        </a:cubicBezTo>
                        <a:cubicBezTo>
                          <a:pt x="2274" y="813"/>
                          <a:pt x="2097" y="1"/>
                          <a:pt x="1118" y="1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5" name="Google Shape;1855;p37"/>
                  <p:cNvSpPr/>
                  <p:nvPr/>
                </p:nvSpPr>
                <p:spPr>
                  <a:xfrm>
                    <a:off x="1829838" y="1954762"/>
                    <a:ext cx="111172" cy="86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762" extrusionOk="0">
                        <a:moveTo>
                          <a:pt x="846" y="0"/>
                        </a:moveTo>
                        <a:lnTo>
                          <a:pt x="142" y="11"/>
                        </a:lnTo>
                        <a:cubicBezTo>
                          <a:pt x="142" y="11"/>
                          <a:pt x="1" y="761"/>
                          <a:pt x="480" y="761"/>
                        </a:cubicBezTo>
                        <a:cubicBezTo>
                          <a:pt x="484" y="761"/>
                          <a:pt x="487" y="761"/>
                          <a:pt x="490" y="761"/>
                        </a:cubicBezTo>
                        <a:cubicBezTo>
                          <a:pt x="982" y="748"/>
                          <a:pt x="846" y="0"/>
                          <a:pt x="846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6" name="Google Shape;1856;p37"/>
                  <p:cNvSpPr/>
                  <p:nvPr/>
                </p:nvSpPr>
                <p:spPr>
                  <a:xfrm>
                    <a:off x="1846706" y="1875515"/>
                    <a:ext cx="39171" cy="3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" h="346" extrusionOk="0">
                        <a:moveTo>
                          <a:pt x="171" y="0"/>
                        </a:moveTo>
                        <a:cubicBezTo>
                          <a:pt x="79" y="0"/>
                          <a:pt x="1" y="79"/>
                          <a:pt x="1" y="175"/>
                        </a:cubicBezTo>
                        <a:cubicBezTo>
                          <a:pt x="1" y="267"/>
                          <a:pt x="79" y="345"/>
                          <a:pt x="171" y="345"/>
                        </a:cubicBezTo>
                        <a:cubicBezTo>
                          <a:pt x="267" y="345"/>
                          <a:pt x="346" y="267"/>
                          <a:pt x="346" y="175"/>
                        </a:cubicBezTo>
                        <a:cubicBezTo>
                          <a:pt x="346" y="79"/>
                          <a:pt x="267" y="0"/>
                          <a:pt x="171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7" name="Google Shape;1857;p37"/>
                  <p:cNvSpPr/>
                  <p:nvPr/>
                </p:nvSpPr>
                <p:spPr>
                  <a:xfrm>
                    <a:off x="1860970" y="1803966"/>
                    <a:ext cx="39963" cy="30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" h="268" extrusionOk="0">
                        <a:moveTo>
                          <a:pt x="174" y="1"/>
                        </a:moveTo>
                        <a:cubicBezTo>
                          <a:pt x="79" y="1"/>
                          <a:pt x="1" y="59"/>
                          <a:pt x="1" y="134"/>
                        </a:cubicBezTo>
                        <a:cubicBezTo>
                          <a:pt x="1" y="209"/>
                          <a:pt x="79" y="267"/>
                          <a:pt x="174" y="267"/>
                        </a:cubicBezTo>
                        <a:cubicBezTo>
                          <a:pt x="274" y="267"/>
                          <a:pt x="352" y="209"/>
                          <a:pt x="352" y="134"/>
                        </a:cubicBezTo>
                        <a:cubicBezTo>
                          <a:pt x="352" y="59"/>
                          <a:pt x="274" y="1"/>
                          <a:pt x="174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8" name="Google Shape;1858;p37"/>
                  <p:cNvSpPr/>
                  <p:nvPr/>
                </p:nvSpPr>
                <p:spPr>
                  <a:xfrm>
                    <a:off x="1944520" y="1846080"/>
                    <a:ext cx="34529" cy="32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" h="285" extrusionOk="0">
                        <a:moveTo>
                          <a:pt x="150" y="1"/>
                        </a:moveTo>
                        <a:cubicBezTo>
                          <a:pt x="68" y="1"/>
                          <a:pt x="0" y="66"/>
                          <a:pt x="0" y="144"/>
                        </a:cubicBezTo>
                        <a:cubicBezTo>
                          <a:pt x="0" y="219"/>
                          <a:pt x="68" y="284"/>
                          <a:pt x="150" y="284"/>
                        </a:cubicBezTo>
                        <a:cubicBezTo>
                          <a:pt x="235" y="284"/>
                          <a:pt x="304" y="219"/>
                          <a:pt x="304" y="144"/>
                        </a:cubicBezTo>
                        <a:cubicBezTo>
                          <a:pt x="304" y="66"/>
                          <a:pt x="235" y="1"/>
                          <a:pt x="150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59" name="Google Shape;1863;p37"/>
              <p:cNvGrpSpPr/>
              <p:nvPr/>
            </p:nvGrpSpPr>
            <p:grpSpPr>
              <a:xfrm>
                <a:off x="5341222" y="3350425"/>
                <a:ext cx="1681874" cy="1409668"/>
                <a:chOff x="5341222" y="3350425"/>
                <a:chExt cx="1681874" cy="1409668"/>
              </a:xfrm>
            </p:grpSpPr>
            <p:sp>
              <p:nvSpPr>
                <p:cNvPr id="260" name="Google Shape;1864;p37"/>
                <p:cNvSpPr/>
                <p:nvPr/>
              </p:nvSpPr>
              <p:spPr>
                <a:xfrm>
                  <a:off x="5396513" y="3827397"/>
                  <a:ext cx="1262452" cy="93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8" h="15577" extrusionOk="0">
                      <a:moveTo>
                        <a:pt x="1074" y="0"/>
                      </a:moveTo>
                      <a:lnTo>
                        <a:pt x="295" y="468"/>
                      </a:lnTo>
                      <a:cubicBezTo>
                        <a:pt x="295" y="468"/>
                        <a:pt x="1" y="7414"/>
                        <a:pt x="7135" y="7414"/>
                      </a:cubicBezTo>
                      <a:cubicBezTo>
                        <a:pt x="7482" y="7414"/>
                        <a:pt x="7848" y="7398"/>
                        <a:pt x="8232" y="7363"/>
                      </a:cubicBezTo>
                      <a:lnTo>
                        <a:pt x="8232" y="7363"/>
                      </a:lnTo>
                      <a:cubicBezTo>
                        <a:pt x="8232" y="7363"/>
                        <a:pt x="5712" y="12159"/>
                        <a:pt x="5712" y="15576"/>
                      </a:cubicBezTo>
                      <a:lnTo>
                        <a:pt x="20920" y="15576"/>
                      </a:lnTo>
                      <a:cubicBezTo>
                        <a:pt x="20988" y="15576"/>
                        <a:pt x="21097" y="6957"/>
                        <a:pt x="14482" y="5557"/>
                      </a:cubicBezTo>
                      <a:lnTo>
                        <a:pt x="11772" y="4957"/>
                      </a:lnTo>
                      <a:cubicBezTo>
                        <a:pt x="7423" y="4909"/>
                        <a:pt x="2688" y="3618"/>
                        <a:pt x="1074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1" name="Google Shape;1865;p37"/>
                <p:cNvSpPr/>
                <p:nvPr/>
              </p:nvSpPr>
              <p:spPr>
                <a:xfrm>
                  <a:off x="5378142" y="3829371"/>
                  <a:ext cx="555711" cy="50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7" h="8370" extrusionOk="0">
                      <a:moveTo>
                        <a:pt x="612" y="1"/>
                      </a:moveTo>
                      <a:lnTo>
                        <a:pt x="612" y="1"/>
                      </a:lnTo>
                      <a:cubicBezTo>
                        <a:pt x="0" y="7151"/>
                        <a:pt x="3401" y="8369"/>
                        <a:pt x="5790" y="8369"/>
                      </a:cubicBezTo>
                      <a:cubicBezTo>
                        <a:pt x="7025" y="8369"/>
                        <a:pt x="7989" y="8044"/>
                        <a:pt x="7989" y="8044"/>
                      </a:cubicBezTo>
                      <a:lnTo>
                        <a:pt x="9287" y="6344"/>
                      </a:lnTo>
                      <a:lnTo>
                        <a:pt x="9287" y="6344"/>
                      </a:lnTo>
                      <a:cubicBezTo>
                        <a:pt x="9287" y="6344"/>
                        <a:pt x="8997" y="6403"/>
                        <a:pt x="8381" y="6403"/>
                      </a:cubicBezTo>
                      <a:cubicBezTo>
                        <a:pt x="7628" y="6403"/>
                        <a:pt x="6387" y="6314"/>
                        <a:pt x="4592" y="5920"/>
                      </a:cubicBezTo>
                      <a:cubicBezTo>
                        <a:pt x="1329" y="5203"/>
                        <a:pt x="612" y="1"/>
                        <a:pt x="612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2" name="Google Shape;1866;p37"/>
                <p:cNvSpPr/>
                <p:nvPr/>
              </p:nvSpPr>
              <p:spPr>
                <a:xfrm>
                  <a:off x="6259562" y="4035754"/>
                  <a:ext cx="423530" cy="18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" h="3110" extrusionOk="0">
                      <a:moveTo>
                        <a:pt x="6767" y="0"/>
                      </a:moveTo>
                      <a:cubicBezTo>
                        <a:pt x="6709" y="79"/>
                        <a:pt x="6647" y="153"/>
                        <a:pt x="6583" y="215"/>
                      </a:cubicBezTo>
                      <a:cubicBezTo>
                        <a:pt x="5094" y="1676"/>
                        <a:pt x="1267" y="1704"/>
                        <a:pt x="554" y="1830"/>
                      </a:cubicBezTo>
                      <a:cubicBezTo>
                        <a:pt x="489" y="1840"/>
                        <a:pt x="56" y="2007"/>
                        <a:pt x="1" y="2025"/>
                      </a:cubicBezTo>
                      <a:cubicBezTo>
                        <a:pt x="653" y="2151"/>
                        <a:pt x="1946" y="3014"/>
                        <a:pt x="3909" y="3096"/>
                      </a:cubicBezTo>
                      <a:cubicBezTo>
                        <a:pt x="4130" y="3105"/>
                        <a:pt x="4338" y="3109"/>
                        <a:pt x="4534" y="3109"/>
                      </a:cubicBezTo>
                      <a:cubicBezTo>
                        <a:pt x="6275" y="3109"/>
                        <a:pt x="7078" y="2792"/>
                        <a:pt x="7078" y="2792"/>
                      </a:cubicBezTo>
                      <a:lnTo>
                        <a:pt x="6767" y="0"/>
                      </a:ln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3" name="Google Shape;1867;p37"/>
                <p:cNvSpPr/>
                <p:nvPr/>
              </p:nvSpPr>
              <p:spPr>
                <a:xfrm>
                  <a:off x="5729334" y="3397996"/>
                  <a:ext cx="1033394" cy="78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0" h="13062" extrusionOk="0">
                      <a:moveTo>
                        <a:pt x="7914" y="0"/>
                      </a:moveTo>
                      <a:cubicBezTo>
                        <a:pt x="5704" y="0"/>
                        <a:pt x="4311" y="1144"/>
                        <a:pt x="3414" y="3015"/>
                      </a:cubicBezTo>
                      <a:cubicBezTo>
                        <a:pt x="3393" y="3063"/>
                        <a:pt x="3373" y="3110"/>
                        <a:pt x="3352" y="3159"/>
                      </a:cubicBezTo>
                      <a:cubicBezTo>
                        <a:pt x="3029" y="3957"/>
                        <a:pt x="3049" y="4930"/>
                        <a:pt x="2140" y="5281"/>
                      </a:cubicBezTo>
                      <a:cubicBezTo>
                        <a:pt x="1178" y="5657"/>
                        <a:pt x="1" y="7893"/>
                        <a:pt x="2639" y="9631"/>
                      </a:cubicBezTo>
                      <a:cubicBezTo>
                        <a:pt x="5277" y="11372"/>
                        <a:pt x="6179" y="12023"/>
                        <a:pt x="6179" y="12023"/>
                      </a:cubicBezTo>
                      <a:lnTo>
                        <a:pt x="6169" y="12139"/>
                      </a:lnTo>
                      <a:cubicBezTo>
                        <a:pt x="6155" y="12294"/>
                        <a:pt x="6220" y="12440"/>
                        <a:pt x="6347" y="12529"/>
                      </a:cubicBezTo>
                      <a:cubicBezTo>
                        <a:pt x="6561" y="12686"/>
                        <a:pt x="6954" y="12908"/>
                        <a:pt x="7514" y="12986"/>
                      </a:cubicBezTo>
                      <a:cubicBezTo>
                        <a:pt x="7910" y="13041"/>
                        <a:pt x="8231" y="13058"/>
                        <a:pt x="8466" y="13061"/>
                      </a:cubicBezTo>
                      <a:cubicBezTo>
                        <a:pt x="8469" y="13061"/>
                        <a:pt x="8472" y="13061"/>
                        <a:pt x="8475" y="13061"/>
                      </a:cubicBezTo>
                      <a:cubicBezTo>
                        <a:pt x="8666" y="13061"/>
                        <a:pt x="8836" y="12956"/>
                        <a:pt x="8937" y="12795"/>
                      </a:cubicBezTo>
                      <a:cubicBezTo>
                        <a:pt x="8985" y="12724"/>
                        <a:pt x="9080" y="12645"/>
                        <a:pt x="9265" y="12590"/>
                      </a:cubicBezTo>
                      <a:cubicBezTo>
                        <a:pt x="9316" y="12576"/>
                        <a:pt x="9374" y="12563"/>
                        <a:pt x="9439" y="12549"/>
                      </a:cubicBezTo>
                      <a:cubicBezTo>
                        <a:pt x="10156" y="12426"/>
                        <a:pt x="13955" y="12334"/>
                        <a:pt x="15444" y="10873"/>
                      </a:cubicBezTo>
                      <a:cubicBezTo>
                        <a:pt x="15508" y="10811"/>
                        <a:pt x="15570" y="10737"/>
                        <a:pt x="15628" y="10658"/>
                      </a:cubicBezTo>
                      <a:cubicBezTo>
                        <a:pt x="16972" y="8900"/>
                        <a:pt x="17270" y="3264"/>
                        <a:pt x="12453" y="1151"/>
                      </a:cubicBezTo>
                      <a:cubicBezTo>
                        <a:pt x="10646" y="359"/>
                        <a:pt x="9152" y="0"/>
                        <a:pt x="7914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4" name="Google Shape;1868;p37"/>
                <p:cNvSpPr/>
                <p:nvPr/>
              </p:nvSpPr>
              <p:spPr>
                <a:xfrm>
                  <a:off x="6093331" y="4085360"/>
                  <a:ext cx="488214" cy="100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1674" extrusionOk="0">
                      <a:moveTo>
                        <a:pt x="8159" y="0"/>
                      </a:moveTo>
                      <a:lnTo>
                        <a:pt x="8159" y="0"/>
                      </a:lnTo>
                      <a:cubicBezTo>
                        <a:pt x="7571" y="424"/>
                        <a:pt x="3694" y="741"/>
                        <a:pt x="3117" y="847"/>
                      </a:cubicBezTo>
                      <a:cubicBezTo>
                        <a:pt x="2544" y="950"/>
                        <a:pt x="2816" y="1281"/>
                        <a:pt x="1864" y="1363"/>
                      </a:cubicBezTo>
                      <a:cubicBezTo>
                        <a:pt x="1816" y="1367"/>
                        <a:pt x="1768" y="1369"/>
                        <a:pt x="1720" y="1369"/>
                      </a:cubicBezTo>
                      <a:cubicBezTo>
                        <a:pt x="828" y="1369"/>
                        <a:pt x="32" y="652"/>
                        <a:pt x="1" y="643"/>
                      </a:cubicBezTo>
                      <a:lnTo>
                        <a:pt x="1" y="643"/>
                      </a:lnTo>
                      <a:lnTo>
                        <a:pt x="18" y="799"/>
                      </a:lnTo>
                      <a:cubicBezTo>
                        <a:pt x="31" y="1483"/>
                        <a:pt x="898" y="1673"/>
                        <a:pt x="1704" y="1673"/>
                      </a:cubicBezTo>
                      <a:cubicBezTo>
                        <a:pt x="2338" y="1673"/>
                        <a:pt x="2935" y="1556"/>
                        <a:pt x="3049" y="1468"/>
                      </a:cubicBezTo>
                      <a:cubicBezTo>
                        <a:pt x="3311" y="1267"/>
                        <a:pt x="4786" y="1314"/>
                        <a:pt x="6350" y="1079"/>
                      </a:cubicBezTo>
                      <a:cubicBezTo>
                        <a:pt x="7910" y="847"/>
                        <a:pt x="8159" y="0"/>
                        <a:pt x="8159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5" name="Google Shape;1869;p37"/>
                <p:cNvSpPr/>
                <p:nvPr/>
              </p:nvSpPr>
              <p:spPr>
                <a:xfrm>
                  <a:off x="5902566" y="3370711"/>
                  <a:ext cx="464777" cy="3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" h="4802" extrusionOk="0">
                      <a:moveTo>
                        <a:pt x="4926" y="0"/>
                      </a:moveTo>
                      <a:cubicBezTo>
                        <a:pt x="4504" y="0"/>
                        <a:pt x="4028" y="50"/>
                        <a:pt x="3492" y="167"/>
                      </a:cubicBezTo>
                      <a:cubicBezTo>
                        <a:pt x="631" y="792"/>
                        <a:pt x="0" y="4233"/>
                        <a:pt x="631" y="4721"/>
                      </a:cubicBezTo>
                      <a:cubicBezTo>
                        <a:pt x="703" y="4776"/>
                        <a:pt x="799" y="4801"/>
                        <a:pt x="916" y="4801"/>
                      </a:cubicBezTo>
                      <a:cubicBezTo>
                        <a:pt x="1827" y="4801"/>
                        <a:pt x="3955" y="3240"/>
                        <a:pt x="4929" y="2250"/>
                      </a:cubicBezTo>
                      <a:cubicBezTo>
                        <a:pt x="5620" y="1546"/>
                        <a:pt x="6280" y="1341"/>
                        <a:pt x="6813" y="1341"/>
                      </a:cubicBezTo>
                      <a:cubicBezTo>
                        <a:pt x="7551" y="1341"/>
                        <a:pt x="8046" y="1734"/>
                        <a:pt x="8046" y="1734"/>
                      </a:cubicBezTo>
                      <a:cubicBezTo>
                        <a:pt x="8046" y="1734"/>
                        <a:pt x="7414" y="0"/>
                        <a:pt x="492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6" name="Google Shape;1870;p37"/>
                <p:cNvSpPr/>
                <p:nvPr/>
              </p:nvSpPr>
              <p:spPr>
                <a:xfrm>
                  <a:off x="5899215" y="3684443"/>
                  <a:ext cx="178615" cy="9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" h="1543" extrusionOk="0">
                      <a:moveTo>
                        <a:pt x="1773" y="0"/>
                      </a:moveTo>
                      <a:cubicBezTo>
                        <a:pt x="1158" y="0"/>
                        <a:pt x="266" y="292"/>
                        <a:pt x="29" y="809"/>
                      </a:cubicBezTo>
                      <a:cubicBezTo>
                        <a:pt x="1" y="870"/>
                        <a:pt x="55" y="926"/>
                        <a:pt x="105" y="926"/>
                      </a:cubicBezTo>
                      <a:cubicBezTo>
                        <a:pt x="127" y="926"/>
                        <a:pt x="149" y="915"/>
                        <a:pt x="162" y="887"/>
                      </a:cubicBezTo>
                      <a:cubicBezTo>
                        <a:pt x="377" y="423"/>
                        <a:pt x="1277" y="153"/>
                        <a:pt x="1767" y="153"/>
                      </a:cubicBezTo>
                      <a:cubicBezTo>
                        <a:pt x="1782" y="153"/>
                        <a:pt x="1797" y="153"/>
                        <a:pt x="1811" y="154"/>
                      </a:cubicBezTo>
                      <a:cubicBezTo>
                        <a:pt x="2183" y="170"/>
                        <a:pt x="2589" y="313"/>
                        <a:pt x="2736" y="707"/>
                      </a:cubicBezTo>
                      <a:cubicBezTo>
                        <a:pt x="2821" y="942"/>
                        <a:pt x="2787" y="1225"/>
                        <a:pt x="2763" y="1468"/>
                      </a:cubicBezTo>
                      <a:cubicBezTo>
                        <a:pt x="2758" y="1517"/>
                        <a:pt x="2795" y="1542"/>
                        <a:pt x="2834" y="1542"/>
                      </a:cubicBezTo>
                      <a:cubicBezTo>
                        <a:pt x="2873" y="1542"/>
                        <a:pt x="2915" y="1517"/>
                        <a:pt x="2920" y="1468"/>
                      </a:cubicBezTo>
                      <a:cubicBezTo>
                        <a:pt x="2985" y="740"/>
                        <a:pt x="2811" y="143"/>
                        <a:pt x="2008" y="17"/>
                      </a:cubicBezTo>
                      <a:cubicBezTo>
                        <a:pt x="1937" y="6"/>
                        <a:pt x="1858" y="0"/>
                        <a:pt x="1773" y="0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7" name="Google Shape;1871;p37"/>
                <p:cNvSpPr/>
                <p:nvPr/>
              </p:nvSpPr>
              <p:spPr>
                <a:xfrm>
                  <a:off x="6137252" y="3759420"/>
                  <a:ext cx="114050" cy="54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915" extrusionOk="0">
                      <a:moveTo>
                        <a:pt x="1669" y="0"/>
                      </a:moveTo>
                      <a:cubicBezTo>
                        <a:pt x="1616" y="0"/>
                        <a:pt x="1562" y="56"/>
                        <a:pt x="1598" y="116"/>
                      </a:cubicBezTo>
                      <a:cubicBezTo>
                        <a:pt x="1687" y="269"/>
                        <a:pt x="1584" y="406"/>
                        <a:pt x="1441" y="470"/>
                      </a:cubicBezTo>
                      <a:cubicBezTo>
                        <a:pt x="1407" y="485"/>
                        <a:pt x="1372" y="492"/>
                        <a:pt x="1336" y="492"/>
                      </a:cubicBezTo>
                      <a:cubicBezTo>
                        <a:pt x="1226" y="492"/>
                        <a:pt x="1113" y="429"/>
                        <a:pt x="1038" y="355"/>
                      </a:cubicBezTo>
                      <a:cubicBezTo>
                        <a:pt x="959" y="276"/>
                        <a:pt x="915" y="177"/>
                        <a:pt x="820" y="109"/>
                      </a:cubicBezTo>
                      <a:cubicBezTo>
                        <a:pt x="744" y="58"/>
                        <a:pt x="658" y="33"/>
                        <a:pt x="570" y="33"/>
                      </a:cubicBezTo>
                      <a:cubicBezTo>
                        <a:pt x="522" y="33"/>
                        <a:pt x="474" y="40"/>
                        <a:pt x="427" y="54"/>
                      </a:cubicBezTo>
                      <a:cubicBezTo>
                        <a:pt x="75" y="163"/>
                        <a:pt x="1" y="546"/>
                        <a:pt x="96" y="859"/>
                      </a:cubicBezTo>
                      <a:cubicBezTo>
                        <a:pt x="107" y="898"/>
                        <a:pt x="137" y="914"/>
                        <a:pt x="168" y="914"/>
                      </a:cubicBezTo>
                      <a:cubicBezTo>
                        <a:pt x="215" y="914"/>
                        <a:pt x="263" y="876"/>
                        <a:pt x="246" y="818"/>
                      </a:cubicBezTo>
                      <a:cubicBezTo>
                        <a:pt x="178" y="593"/>
                        <a:pt x="209" y="293"/>
                        <a:pt x="472" y="215"/>
                      </a:cubicBezTo>
                      <a:cubicBezTo>
                        <a:pt x="504" y="205"/>
                        <a:pt x="534" y="201"/>
                        <a:pt x="562" y="201"/>
                      </a:cubicBezTo>
                      <a:cubicBezTo>
                        <a:pt x="708" y="201"/>
                        <a:pt x="808" y="316"/>
                        <a:pt x="905" y="433"/>
                      </a:cubicBezTo>
                      <a:cubicBezTo>
                        <a:pt x="1016" y="567"/>
                        <a:pt x="1142" y="642"/>
                        <a:pt x="1309" y="642"/>
                      </a:cubicBezTo>
                      <a:cubicBezTo>
                        <a:pt x="1333" y="642"/>
                        <a:pt x="1357" y="640"/>
                        <a:pt x="1383" y="637"/>
                      </a:cubicBezTo>
                      <a:cubicBezTo>
                        <a:pt x="1693" y="601"/>
                        <a:pt x="1905" y="334"/>
                        <a:pt x="1731" y="37"/>
                      </a:cubicBezTo>
                      <a:cubicBezTo>
                        <a:pt x="1715" y="11"/>
                        <a:pt x="1692" y="0"/>
                        <a:pt x="1669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8" name="Google Shape;1872;p37"/>
                <p:cNvSpPr/>
                <p:nvPr/>
              </p:nvSpPr>
              <p:spPr>
                <a:xfrm>
                  <a:off x="6321495" y="3781381"/>
                  <a:ext cx="186334" cy="111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" h="1868" extrusionOk="0">
                      <a:moveTo>
                        <a:pt x="1701" y="1"/>
                      </a:moveTo>
                      <a:cubicBezTo>
                        <a:pt x="1044" y="1"/>
                        <a:pt x="259" y="415"/>
                        <a:pt x="21" y="1008"/>
                      </a:cubicBezTo>
                      <a:cubicBezTo>
                        <a:pt x="0" y="1064"/>
                        <a:pt x="47" y="1101"/>
                        <a:pt x="95" y="1101"/>
                      </a:cubicBezTo>
                      <a:cubicBezTo>
                        <a:pt x="126" y="1101"/>
                        <a:pt x="158" y="1085"/>
                        <a:pt x="171" y="1049"/>
                      </a:cubicBezTo>
                      <a:cubicBezTo>
                        <a:pt x="380" y="528"/>
                        <a:pt x="1160" y="155"/>
                        <a:pt x="1708" y="155"/>
                      </a:cubicBezTo>
                      <a:cubicBezTo>
                        <a:pt x="1716" y="155"/>
                        <a:pt x="1723" y="155"/>
                        <a:pt x="1731" y="155"/>
                      </a:cubicBezTo>
                      <a:cubicBezTo>
                        <a:pt x="2598" y="175"/>
                        <a:pt x="2956" y="1025"/>
                        <a:pt x="2738" y="1773"/>
                      </a:cubicBezTo>
                      <a:cubicBezTo>
                        <a:pt x="2720" y="1830"/>
                        <a:pt x="2767" y="1868"/>
                        <a:pt x="2814" y="1868"/>
                      </a:cubicBezTo>
                      <a:cubicBezTo>
                        <a:pt x="2845" y="1868"/>
                        <a:pt x="2876" y="1852"/>
                        <a:pt x="2888" y="1814"/>
                      </a:cubicBezTo>
                      <a:cubicBezTo>
                        <a:pt x="3114" y="1042"/>
                        <a:pt x="2796" y="158"/>
                        <a:pt x="1926" y="18"/>
                      </a:cubicBezTo>
                      <a:cubicBezTo>
                        <a:pt x="1853" y="6"/>
                        <a:pt x="1778" y="1"/>
                        <a:pt x="1701" y="1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9" name="Google Shape;1873;p37"/>
                <p:cNvSpPr/>
                <p:nvPr/>
              </p:nvSpPr>
              <p:spPr>
                <a:xfrm>
                  <a:off x="5596134" y="3350425"/>
                  <a:ext cx="1266700" cy="8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9" h="14497" extrusionOk="0">
                      <a:moveTo>
                        <a:pt x="10036" y="1"/>
                      </a:moveTo>
                      <a:cubicBezTo>
                        <a:pt x="9537" y="1"/>
                        <a:pt x="8998" y="79"/>
                        <a:pt x="8432" y="277"/>
                      </a:cubicBezTo>
                      <a:cubicBezTo>
                        <a:pt x="6476" y="959"/>
                        <a:pt x="5353" y="3503"/>
                        <a:pt x="4653" y="4830"/>
                      </a:cubicBezTo>
                      <a:cubicBezTo>
                        <a:pt x="3769" y="6503"/>
                        <a:pt x="1850" y="7776"/>
                        <a:pt x="322" y="7961"/>
                      </a:cubicBezTo>
                      <a:cubicBezTo>
                        <a:pt x="322" y="7961"/>
                        <a:pt x="1" y="12228"/>
                        <a:pt x="8395" y="12934"/>
                      </a:cubicBezTo>
                      <a:lnTo>
                        <a:pt x="8405" y="12818"/>
                      </a:lnTo>
                      <a:cubicBezTo>
                        <a:pt x="8405" y="12818"/>
                        <a:pt x="7503" y="12167"/>
                        <a:pt x="4865" y="10426"/>
                      </a:cubicBezTo>
                      <a:cubicBezTo>
                        <a:pt x="2227" y="8688"/>
                        <a:pt x="3404" y="6452"/>
                        <a:pt x="4366" y="6076"/>
                      </a:cubicBezTo>
                      <a:cubicBezTo>
                        <a:pt x="4919" y="5865"/>
                        <a:pt x="5128" y="5421"/>
                        <a:pt x="5278" y="4926"/>
                      </a:cubicBezTo>
                      <a:cubicBezTo>
                        <a:pt x="7023" y="4810"/>
                        <a:pt x="9515" y="1537"/>
                        <a:pt x="10712" y="1400"/>
                      </a:cubicBezTo>
                      <a:cubicBezTo>
                        <a:pt x="10842" y="1385"/>
                        <a:pt x="10963" y="1378"/>
                        <a:pt x="11075" y="1378"/>
                      </a:cubicBezTo>
                      <a:cubicBezTo>
                        <a:pt x="12210" y="1378"/>
                        <a:pt x="12433" y="2082"/>
                        <a:pt x="12433" y="2082"/>
                      </a:cubicBezTo>
                      <a:lnTo>
                        <a:pt x="12453" y="2082"/>
                      </a:lnTo>
                      <a:cubicBezTo>
                        <a:pt x="12487" y="2080"/>
                        <a:pt x="12520" y="2079"/>
                        <a:pt x="12553" y="2079"/>
                      </a:cubicBezTo>
                      <a:cubicBezTo>
                        <a:pt x="13236" y="2079"/>
                        <a:pt x="13872" y="2506"/>
                        <a:pt x="14266" y="3066"/>
                      </a:cubicBezTo>
                      <a:cubicBezTo>
                        <a:pt x="14679" y="3653"/>
                        <a:pt x="14867" y="4370"/>
                        <a:pt x="14993" y="5076"/>
                      </a:cubicBezTo>
                      <a:cubicBezTo>
                        <a:pt x="15119" y="5783"/>
                        <a:pt x="15195" y="6507"/>
                        <a:pt x="15427" y="7186"/>
                      </a:cubicBezTo>
                      <a:cubicBezTo>
                        <a:pt x="15737" y="8101"/>
                        <a:pt x="16359" y="8923"/>
                        <a:pt x="17161" y="9453"/>
                      </a:cubicBezTo>
                      <a:cubicBezTo>
                        <a:pt x="16950" y="10101"/>
                        <a:pt x="16642" y="10781"/>
                        <a:pt x="16263" y="11484"/>
                      </a:cubicBezTo>
                      <a:cubicBezTo>
                        <a:pt x="14914" y="13988"/>
                        <a:pt x="18455" y="14496"/>
                        <a:pt x="19010" y="14496"/>
                      </a:cubicBezTo>
                      <a:cubicBezTo>
                        <a:pt x="19099" y="14496"/>
                        <a:pt x="19112" y="14484"/>
                        <a:pt x="19018" y="14464"/>
                      </a:cubicBezTo>
                      <a:cubicBezTo>
                        <a:pt x="18981" y="14457"/>
                        <a:pt x="18946" y="14447"/>
                        <a:pt x="18916" y="14436"/>
                      </a:cubicBezTo>
                      <a:cubicBezTo>
                        <a:pt x="18335" y="14263"/>
                        <a:pt x="18355" y="13781"/>
                        <a:pt x="18355" y="13781"/>
                      </a:cubicBezTo>
                      <a:lnTo>
                        <a:pt x="18355" y="13781"/>
                      </a:lnTo>
                      <a:cubicBezTo>
                        <a:pt x="18754" y="13975"/>
                        <a:pt x="19097" y="14048"/>
                        <a:pt x="19388" y="14048"/>
                      </a:cubicBezTo>
                      <a:cubicBezTo>
                        <a:pt x="20274" y="14048"/>
                        <a:pt x="20673" y="13368"/>
                        <a:pt x="20673" y="13368"/>
                      </a:cubicBezTo>
                      <a:lnTo>
                        <a:pt x="20673" y="13368"/>
                      </a:lnTo>
                      <a:cubicBezTo>
                        <a:pt x="20673" y="13368"/>
                        <a:pt x="20435" y="13513"/>
                        <a:pt x="20173" y="13513"/>
                      </a:cubicBezTo>
                      <a:cubicBezTo>
                        <a:pt x="19841" y="13513"/>
                        <a:pt x="19470" y="13281"/>
                        <a:pt x="19493" y="12228"/>
                      </a:cubicBezTo>
                      <a:cubicBezTo>
                        <a:pt x="19534" y="10344"/>
                        <a:pt x="21169" y="7838"/>
                        <a:pt x="19059" y="3656"/>
                      </a:cubicBezTo>
                      <a:cubicBezTo>
                        <a:pt x="17874" y="1311"/>
                        <a:pt x="16160" y="815"/>
                        <a:pt x="14867" y="815"/>
                      </a:cubicBezTo>
                      <a:cubicBezTo>
                        <a:pt x="13919" y="815"/>
                        <a:pt x="13197" y="1083"/>
                        <a:pt x="13080" y="1083"/>
                      </a:cubicBezTo>
                      <a:cubicBezTo>
                        <a:pt x="13072" y="1083"/>
                        <a:pt x="13067" y="1081"/>
                        <a:pt x="13065" y="1079"/>
                      </a:cubicBezTo>
                      <a:cubicBezTo>
                        <a:pt x="12812" y="811"/>
                        <a:pt x="11636" y="1"/>
                        <a:pt x="10036" y="1"/>
                      </a:cubicBezTo>
                      <a:close/>
                    </a:path>
                  </a:pathLst>
                </a:custGeom>
                <a:solidFill>
                  <a:srgbClr val="632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0" name="Google Shape;1874;p37"/>
                <p:cNvSpPr/>
                <p:nvPr/>
              </p:nvSpPr>
              <p:spPr>
                <a:xfrm>
                  <a:off x="6642588" y="3907042"/>
                  <a:ext cx="166767" cy="1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575" extrusionOk="0">
                      <a:moveTo>
                        <a:pt x="1486" y="1"/>
                      </a:moveTo>
                      <a:cubicBezTo>
                        <a:pt x="1154" y="1"/>
                        <a:pt x="813" y="108"/>
                        <a:pt x="499" y="318"/>
                      </a:cubicBezTo>
                      <a:cubicBezTo>
                        <a:pt x="445" y="352"/>
                        <a:pt x="387" y="403"/>
                        <a:pt x="373" y="482"/>
                      </a:cubicBezTo>
                      <a:lnTo>
                        <a:pt x="355" y="546"/>
                      </a:lnTo>
                      <a:lnTo>
                        <a:pt x="89" y="1602"/>
                      </a:lnTo>
                      <a:cubicBezTo>
                        <a:pt x="1" y="1847"/>
                        <a:pt x="72" y="2141"/>
                        <a:pt x="212" y="2301"/>
                      </a:cubicBezTo>
                      <a:cubicBezTo>
                        <a:pt x="349" y="2465"/>
                        <a:pt x="540" y="2523"/>
                        <a:pt x="727" y="2550"/>
                      </a:cubicBezTo>
                      <a:cubicBezTo>
                        <a:pt x="830" y="2566"/>
                        <a:pt x="934" y="2574"/>
                        <a:pt x="1038" y="2574"/>
                      </a:cubicBezTo>
                      <a:cubicBezTo>
                        <a:pt x="1291" y="2574"/>
                        <a:pt x="1545" y="2528"/>
                        <a:pt x="1796" y="2441"/>
                      </a:cubicBezTo>
                      <a:cubicBezTo>
                        <a:pt x="1987" y="2373"/>
                        <a:pt x="2182" y="2274"/>
                        <a:pt x="2353" y="2114"/>
                      </a:cubicBezTo>
                      <a:cubicBezTo>
                        <a:pt x="2520" y="1950"/>
                        <a:pt x="2663" y="1718"/>
                        <a:pt x="2718" y="1452"/>
                      </a:cubicBezTo>
                      <a:cubicBezTo>
                        <a:pt x="2786" y="1117"/>
                        <a:pt x="2707" y="765"/>
                        <a:pt x="2554" y="526"/>
                      </a:cubicBezTo>
                      <a:cubicBezTo>
                        <a:pt x="2400" y="287"/>
                        <a:pt x="2175" y="151"/>
                        <a:pt x="1943" y="72"/>
                      </a:cubicBezTo>
                      <a:cubicBezTo>
                        <a:pt x="1795" y="24"/>
                        <a:pt x="1642" y="1"/>
                        <a:pt x="148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1" name="Google Shape;1875;p37"/>
                <p:cNvSpPr/>
                <p:nvPr/>
              </p:nvSpPr>
              <p:spPr>
                <a:xfrm>
                  <a:off x="5946188" y="3812258"/>
                  <a:ext cx="470024" cy="1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5" h="2183" extrusionOk="0">
                      <a:moveTo>
                        <a:pt x="105" y="0"/>
                      </a:moveTo>
                      <a:cubicBezTo>
                        <a:pt x="41" y="0"/>
                        <a:pt x="0" y="97"/>
                        <a:pt x="70" y="137"/>
                      </a:cubicBezTo>
                      <a:cubicBezTo>
                        <a:pt x="1377" y="881"/>
                        <a:pt x="2641" y="1612"/>
                        <a:pt x="4132" y="1902"/>
                      </a:cubicBezTo>
                      <a:cubicBezTo>
                        <a:pt x="5004" y="2074"/>
                        <a:pt x="5613" y="2182"/>
                        <a:pt x="6276" y="2182"/>
                      </a:cubicBezTo>
                      <a:cubicBezTo>
                        <a:pt x="6718" y="2182"/>
                        <a:pt x="7183" y="2134"/>
                        <a:pt x="7768" y="2025"/>
                      </a:cubicBezTo>
                      <a:cubicBezTo>
                        <a:pt x="7854" y="2008"/>
                        <a:pt x="7823" y="1883"/>
                        <a:pt x="7741" y="1883"/>
                      </a:cubicBezTo>
                      <a:cubicBezTo>
                        <a:pt x="7737" y="1883"/>
                        <a:pt x="7732" y="1884"/>
                        <a:pt x="7727" y="1885"/>
                      </a:cubicBezTo>
                      <a:cubicBezTo>
                        <a:pt x="7149" y="1992"/>
                        <a:pt x="6676" y="2040"/>
                        <a:pt x="6229" y="2040"/>
                      </a:cubicBezTo>
                      <a:cubicBezTo>
                        <a:pt x="5487" y="2040"/>
                        <a:pt x="4817" y="1908"/>
                        <a:pt x="3862" y="1697"/>
                      </a:cubicBezTo>
                      <a:cubicBezTo>
                        <a:pt x="2518" y="1400"/>
                        <a:pt x="1330" y="687"/>
                        <a:pt x="142" y="11"/>
                      </a:cubicBezTo>
                      <a:cubicBezTo>
                        <a:pt x="129" y="4"/>
                        <a:pt x="117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2" name="Google Shape;1876;p37"/>
                <p:cNvSpPr/>
                <p:nvPr/>
              </p:nvSpPr>
              <p:spPr>
                <a:xfrm>
                  <a:off x="6135278" y="3945099"/>
                  <a:ext cx="75335" cy="2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360" extrusionOk="0">
                      <a:moveTo>
                        <a:pt x="106" y="1"/>
                      </a:moveTo>
                      <a:cubicBezTo>
                        <a:pt x="49" y="1"/>
                        <a:pt x="0" y="74"/>
                        <a:pt x="50" y="126"/>
                      </a:cubicBezTo>
                      <a:cubicBezTo>
                        <a:pt x="253" y="336"/>
                        <a:pt x="612" y="359"/>
                        <a:pt x="922" y="359"/>
                      </a:cubicBezTo>
                      <a:cubicBezTo>
                        <a:pt x="1009" y="359"/>
                        <a:pt x="1092" y="358"/>
                        <a:pt x="1167" y="358"/>
                      </a:cubicBezTo>
                      <a:cubicBezTo>
                        <a:pt x="1258" y="358"/>
                        <a:pt x="1258" y="211"/>
                        <a:pt x="1167" y="211"/>
                      </a:cubicBezTo>
                      <a:cubicBezTo>
                        <a:pt x="1088" y="211"/>
                        <a:pt x="996" y="214"/>
                        <a:pt x="899" y="214"/>
                      </a:cubicBezTo>
                      <a:cubicBezTo>
                        <a:pt x="629" y="214"/>
                        <a:pt x="319" y="192"/>
                        <a:pt x="157" y="23"/>
                      </a:cubicBezTo>
                      <a:cubicBezTo>
                        <a:pt x="141" y="8"/>
                        <a:pt x="123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3" name="Google Shape;1877;p37"/>
                <p:cNvSpPr/>
                <p:nvPr/>
              </p:nvSpPr>
              <p:spPr>
                <a:xfrm>
                  <a:off x="6392403" y="3709096"/>
                  <a:ext cx="125240" cy="9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" h="1609" extrusionOk="0">
                      <a:moveTo>
                        <a:pt x="714" y="0"/>
                      </a:moveTo>
                      <a:cubicBezTo>
                        <a:pt x="454" y="4"/>
                        <a:pt x="208" y="79"/>
                        <a:pt x="0" y="233"/>
                      </a:cubicBezTo>
                      <a:lnTo>
                        <a:pt x="3" y="267"/>
                      </a:lnTo>
                      <a:cubicBezTo>
                        <a:pt x="102" y="256"/>
                        <a:pt x="201" y="250"/>
                        <a:pt x="299" y="250"/>
                      </a:cubicBezTo>
                      <a:cubicBezTo>
                        <a:pt x="423" y="250"/>
                        <a:pt x="547" y="260"/>
                        <a:pt x="669" y="281"/>
                      </a:cubicBezTo>
                      <a:cubicBezTo>
                        <a:pt x="887" y="318"/>
                        <a:pt x="1095" y="397"/>
                        <a:pt x="1277" y="520"/>
                      </a:cubicBezTo>
                      <a:cubicBezTo>
                        <a:pt x="1458" y="643"/>
                        <a:pt x="1611" y="807"/>
                        <a:pt x="1734" y="991"/>
                      </a:cubicBezTo>
                      <a:cubicBezTo>
                        <a:pt x="1853" y="1175"/>
                        <a:pt x="1938" y="1387"/>
                        <a:pt x="1946" y="1609"/>
                      </a:cubicBezTo>
                      <a:lnTo>
                        <a:pt x="1979" y="1609"/>
                      </a:lnTo>
                      <a:cubicBezTo>
                        <a:pt x="2093" y="1373"/>
                        <a:pt x="2052" y="1086"/>
                        <a:pt x="1952" y="851"/>
                      </a:cubicBezTo>
                      <a:cubicBezTo>
                        <a:pt x="1853" y="612"/>
                        <a:pt x="1689" y="404"/>
                        <a:pt x="1472" y="243"/>
                      </a:cubicBezTo>
                      <a:cubicBezTo>
                        <a:pt x="1246" y="76"/>
                        <a:pt x="969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4" name="Google Shape;1878;p37"/>
                <p:cNvSpPr/>
                <p:nvPr/>
              </p:nvSpPr>
              <p:spPr>
                <a:xfrm>
                  <a:off x="5968328" y="3616347"/>
                  <a:ext cx="117282" cy="4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735" extrusionOk="0">
                      <a:moveTo>
                        <a:pt x="980" y="0"/>
                      </a:moveTo>
                      <a:cubicBezTo>
                        <a:pt x="795" y="0"/>
                        <a:pt x="620" y="35"/>
                        <a:pt x="458" y="104"/>
                      </a:cubicBezTo>
                      <a:cubicBezTo>
                        <a:pt x="290" y="172"/>
                        <a:pt x="79" y="291"/>
                        <a:pt x="0" y="503"/>
                      </a:cubicBezTo>
                      <a:lnTo>
                        <a:pt x="21" y="530"/>
                      </a:lnTo>
                      <a:cubicBezTo>
                        <a:pt x="161" y="438"/>
                        <a:pt x="335" y="403"/>
                        <a:pt x="502" y="376"/>
                      </a:cubicBezTo>
                      <a:cubicBezTo>
                        <a:pt x="636" y="355"/>
                        <a:pt x="771" y="342"/>
                        <a:pt x="906" y="342"/>
                      </a:cubicBezTo>
                      <a:cubicBezTo>
                        <a:pt x="943" y="342"/>
                        <a:pt x="980" y="343"/>
                        <a:pt x="1017" y="345"/>
                      </a:cubicBezTo>
                      <a:cubicBezTo>
                        <a:pt x="1359" y="353"/>
                        <a:pt x="1704" y="479"/>
                        <a:pt x="1932" y="734"/>
                      </a:cubicBezTo>
                      <a:lnTo>
                        <a:pt x="1959" y="714"/>
                      </a:lnTo>
                      <a:cubicBezTo>
                        <a:pt x="1939" y="496"/>
                        <a:pt x="1795" y="312"/>
                        <a:pt x="1622" y="195"/>
                      </a:cubicBezTo>
                      <a:cubicBezTo>
                        <a:pt x="1447" y="69"/>
                        <a:pt x="1236" y="11"/>
                        <a:pt x="1034" y="1"/>
                      </a:cubicBezTo>
                      <a:cubicBezTo>
                        <a:pt x="1016" y="1"/>
                        <a:pt x="998" y="0"/>
                        <a:pt x="980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5" name="Google Shape;1879;p37"/>
                <p:cNvSpPr/>
                <p:nvPr/>
              </p:nvSpPr>
              <p:spPr>
                <a:xfrm>
                  <a:off x="6470014" y="4215928"/>
                  <a:ext cx="361179" cy="543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6" h="9084" extrusionOk="0">
                      <a:moveTo>
                        <a:pt x="1164" y="0"/>
                      </a:moveTo>
                      <a:cubicBezTo>
                        <a:pt x="942" y="89"/>
                        <a:pt x="772" y="345"/>
                        <a:pt x="655" y="607"/>
                      </a:cubicBezTo>
                      <a:cubicBezTo>
                        <a:pt x="474" y="1021"/>
                        <a:pt x="379" y="1512"/>
                        <a:pt x="454" y="1973"/>
                      </a:cubicBezTo>
                      <a:cubicBezTo>
                        <a:pt x="277" y="2164"/>
                        <a:pt x="161" y="2386"/>
                        <a:pt x="123" y="2632"/>
                      </a:cubicBezTo>
                      <a:cubicBezTo>
                        <a:pt x="0" y="3479"/>
                        <a:pt x="867" y="4328"/>
                        <a:pt x="2144" y="4700"/>
                      </a:cubicBezTo>
                      <a:cubicBezTo>
                        <a:pt x="2137" y="4700"/>
                        <a:pt x="2133" y="4703"/>
                        <a:pt x="2133" y="4703"/>
                      </a:cubicBezTo>
                      <a:cubicBezTo>
                        <a:pt x="2133" y="4703"/>
                        <a:pt x="1539" y="5609"/>
                        <a:pt x="1424" y="6813"/>
                      </a:cubicBezTo>
                      <a:cubicBezTo>
                        <a:pt x="1331" y="7732"/>
                        <a:pt x="1301" y="9083"/>
                        <a:pt x="1301" y="9083"/>
                      </a:cubicBezTo>
                      <a:lnTo>
                        <a:pt x="4830" y="9083"/>
                      </a:lnTo>
                      <a:cubicBezTo>
                        <a:pt x="4830" y="9083"/>
                        <a:pt x="5615" y="8398"/>
                        <a:pt x="3909" y="4898"/>
                      </a:cubicBezTo>
                      <a:cubicBezTo>
                        <a:pt x="3902" y="4892"/>
                        <a:pt x="3915" y="4881"/>
                        <a:pt x="3919" y="4871"/>
                      </a:cubicBezTo>
                      <a:cubicBezTo>
                        <a:pt x="5032" y="4765"/>
                        <a:pt x="5885" y="4237"/>
                        <a:pt x="5995" y="3485"/>
                      </a:cubicBezTo>
                      <a:cubicBezTo>
                        <a:pt x="6036" y="3192"/>
                        <a:pt x="5960" y="2895"/>
                        <a:pt x="5786" y="2618"/>
                      </a:cubicBezTo>
                      <a:cubicBezTo>
                        <a:pt x="5913" y="2178"/>
                        <a:pt x="5892" y="1689"/>
                        <a:pt x="5786" y="1267"/>
                      </a:cubicBezTo>
                      <a:cubicBezTo>
                        <a:pt x="5718" y="990"/>
                        <a:pt x="5598" y="717"/>
                        <a:pt x="5407" y="597"/>
                      </a:cubicBezTo>
                      <a:cubicBezTo>
                        <a:pt x="4953" y="676"/>
                        <a:pt x="4499" y="996"/>
                        <a:pt x="4172" y="1481"/>
                      </a:cubicBezTo>
                      <a:cubicBezTo>
                        <a:pt x="3905" y="1390"/>
                        <a:pt x="3619" y="1321"/>
                        <a:pt x="3318" y="1276"/>
                      </a:cubicBezTo>
                      <a:cubicBezTo>
                        <a:pt x="3081" y="1242"/>
                        <a:pt x="2848" y="1226"/>
                        <a:pt x="2622" y="1226"/>
                      </a:cubicBezTo>
                      <a:cubicBezTo>
                        <a:pt x="2561" y="1226"/>
                        <a:pt x="2501" y="1227"/>
                        <a:pt x="2441" y="1229"/>
                      </a:cubicBezTo>
                      <a:cubicBezTo>
                        <a:pt x="2174" y="611"/>
                        <a:pt x="1693" y="157"/>
                        <a:pt x="11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6" name="Google Shape;1880;p37"/>
                <p:cNvSpPr/>
                <p:nvPr/>
              </p:nvSpPr>
              <p:spPr>
                <a:xfrm>
                  <a:off x="6514115" y="4245488"/>
                  <a:ext cx="76891" cy="7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271" extrusionOk="0">
                      <a:moveTo>
                        <a:pt x="462" y="1"/>
                      </a:moveTo>
                      <a:cubicBezTo>
                        <a:pt x="372" y="80"/>
                        <a:pt x="281" y="216"/>
                        <a:pt x="202" y="393"/>
                      </a:cubicBezTo>
                      <a:cubicBezTo>
                        <a:pt x="76" y="683"/>
                        <a:pt x="7" y="987"/>
                        <a:pt x="0" y="1271"/>
                      </a:cubicBezTo>
                      <a:lnTo>
                        <a:pt x="1284" y="748"/>
                      </a:lnTo>
                      <a:cubicBezTo>
                        <a:pt x="1076" y="400"/>
                        <a:pt x="782" y="134"/>
                        <a:pt x="462" y="1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7" name="Google Shape;1881;p37"/>
                <p:cNvSpPr/>
                <p:nvPr/>
              </p:nvSpPr>
              <p:spPr>
                <a:xfrm>
                  <a:off x="6738389" y="4281271"/>
                  <a:ext cx="65642" cy="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1291" extrusionOk="0">
                      <a:moveTo>
                        <a:pt x="834" y="0"/>
                      </a:moveTo>
                      <a:cubicBezTo>
                        <a:pt x="533" y="96"/>
                        <a:pt x="236" y="321"/>
                        <a:pt x="0" y="635"/>
                      </a:cubicBezTo>
                      <a:lnTo>
                        <a:pt x="1062" y="1290"/>
                      </a:lnTo>
                      <a:cubicBezTo>
                        <a:pt x="1097" y="1010"/>
                        <a:pt x="1076" y="703"/>
                        <a:pt x="1001" y="403"/>
                      </a:cubicBezTo>
                      <a:cubicBezTo>
                        <a:pt x="953" y="208"/>
                        <a:pt x="892" y="79"/>
                        <a:pt x="834" y="0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8" name="Google Shape;1882;p37"/>
                <p:cNvSpPr/>
                <p:nvPr/>
              </p:nvSpPr>
              <p:spPr>
                <a:xfrm>
                  <a:off x="6641152" y="4407470"/>
                  <a:ext cx="49486" cy="2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408" extrusionOk="0">
                      <a:moveTo>
                        <a:pt x="279" y="1"/>
                      </a:moveTo>
                      <a:cubicBezTo>
                        <a:pt x="223" y="1"/>
                        <a:pt x="169" y="4"/>
                        <a:pt x="120" y="11"/>
                      </a:cubicBezTo>
                      <a:cubicBezTo>
                        <a:pt x="42" y="21"/>
                        <a:pt x="1" y="100"/>
                        <a:pt x="59" y="151"/>
                      </a:cubicBezTo>
                      <a:lnTo>
                        <a:pt x="342" y="390"/>
                      </a:lnTo>
                      <a:cubicBezTo>
                        <a:pt x="357" y="401"/>
                        <a:pt x="375" y="408"/>
                        <a:pt x="393" y="408"/>
                      </a:cubicBezTo>
                      <a:cubicBezTo>
                        <a:pt x="407" y="408"/>
                        <a:pt x="421" y="404"/>
                        <a:pt x="434" y="396"/>
                      </a:cubicBezTo>
                      <a:lnTo>
                        <a:pt x="759" y="223"/>
                      </a:lnTo>
                      <a:cubicBezTo>
                        <a:pt x="827" y="185"/>
                        <a:pt x="803" y="100"/>
                        <a:pt x="728" y="73"/>
                      </a:cubicBezTo>
                      <a:cubicBezTo>
                        <a:pt x="607" y="28"/>
                        <a:pt x="43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9" name="Google Shape;1883;p37"/>
                <p:cNvSpPr/>
                <p:nvPr/>
              </p:nvSpPr>
              <p:spPr>
                <a:xfrm>
                  <a:off x="6512320" y="4411599"/>
                  <a:ext cx="61094" cy="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28" extrusionOk="0">
                      <a:moveTo>
                        <a:pt x="510" y="1"/>
                      </a:moveTo>
                      <a:cubicBezTo>
                        <a:pt x="342" y="1"/>
                        <a:pt x="174" y="5"/>
                        <a:pt x="7" y="14"/>
                      </a:cubicBezTo>
                      <a:cubicBezTo>
                        <a:pt x="0" y="17"/>
                        <a:pt x="0" y="28"/>
                        <a:pt x="7" y="28"/>
                      </a:cubicBezTo>
                      <a:cubicBezTo>
                        <a:pt x="181" y="17"/>
                        <a:pt x="357" y="12"/>
                        <a:pt x="532" y="12"/>
                      </a:cubicBezTo>
                      <a:cubicBezTo>
                        <a:pt x="693" y="12"/>
                        <a:pt x="854" y="16"/>
                        <a:pt x="1013" y="24"/>
                      </a:cubicBezTo>
                      <a:cubicBezTo>
                        <a:pt x="1020" y="24"/>
                        <a:pt x="1020" y="14"/>
                        <a:pt x="1013" y="14"/>
                      </a:cubicBezTo>
                      <a:cubicBezTo>
                        <a:pt x="846" y="5"/>
                        <a:pt x="678" y="1"/>
                        <a:pt x="510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0" name="Google Shape;1884;p37"/>
                <p:cNvSpPr/>
                <p:nvPr/>
              </p:nvSpPr>
              <p:spPr>
                <a:xfrm>
                  <a:off x="6737372" y="4439484"/>
                  <a:ext cx="58461" cy="8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45" extrusionOk="0">
                      <a:moveTo>
                        <a:pt x="5" y="1"/>
                      </a:moveTo>
                      <a:cubicBezTo>
                        <a:pt x="0" y="1"/>
                        <a:pt x="1" y="9"/>
                        <a:pt x="8" y="12"/>
                      </a:cubicBezTo>
                      <a:cubicBezTo>
                        <a:pt x="331" y="33"/>
                        <a:pt x="652" y="77"/>
                        <a:pt x="970" y="145"/>
                      </a:cubicBezTo>
                      <a:cubicBezTo>
                        <a:pt x="974" y="145"/>
                        <a:pt x="977" y="138"/>
                        <a:pt x="970" y="135"/>
                      </a:cubicBezTo>
                      <a:cubicBezTo>
                        <a:pt x="652" y="66"/>
                        <a:pt x="331" y="22"/>
                        <a:pt x="8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1" name="Google Shape;1885;p37"/>
                <p:cNvSpPr/>
                <p:nvPr/>
              </p:nvSpPr>
              <p:spPr>
                <a:xfrm>
                  <a:off x="5382510" y="3701916"/>
                  <a:ext cx="93167" cy="15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" h="2661" extrusionOk="0">
                      <a:moveTo>
                        <a:pt x="573" y="0"/>
                      </a:moveTo>
                      <a:cubicBezTo>
                        <a:pt x="545" y="0"/>
                        <a:pt x="517" y="5"/>
                        <a:pt x="489" y="15"/>
                      </a:cubicBezTo>
                      <a:cubicBezTo>
                        <a:pt x="341" y="62"/>
                        <a:pt x="270" y="226"/>
                        <a:pt x="328" y="366"/>
                      </a:cubicBezTo>
                      <a:lnTo>
                        <a:pt x="669" y="1193"/>
                      </a:lnTo>
                      <a:cubicBezTo>
                        <a:pt x="673" y="1203"/>
                        <a:pt x="679" y="1213"/>
                        <a:pt x="683" y="1223"/>
                      </a:cubicBezTo>
                      <a:lnTo>
                        <a:pt x="0" y="1746"/>
                      </a:lnTo>
                      <a:lnTo>
                        <a:pt x="697" y="2660"/>
                      </a:lnTo>
                      <a:lnTo>
                        <a:pt x="1045" y="2394"/>
                      </a:lnTo>
                      <a:cubicBezTo>
                        <a:pt x="1475" y="2066"/>
                        <a:pt x="1557" y="1455"/>
                        <a:pt x="1229" y="1025"/>
                      </a:cubicBezTo>
                      <a:cubicBezTo>
                        <a:pt x="1160" y="943"/>
                        <a:pt x="1103" y="848"/>
                        <a:pt x="1062" y="749"/>
                      </a:cubicBezTo>
                      <a:lnTo>
                        <a:pt x="823" y="172"/>
                      </a:lnTo>
                      <a:cubicBezTo>
                        <a:pt x="782" y="69"/>
                        <a:pt x="681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2" name="Google Shape;1886;p37"/>
                <p:cNvSpPr/>
                <p:nvPr/>
              </p:nvSpPr>
              <p:spPr>
                <a:xfrm>
                  <a:off x="6364758" y="4346615"/>
                  <a:ext cx="132899" cy="412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" h="6897" extrusionOk="0">
                      <a:moveTo>
                        <a:pt x="53" y="1"/>
                      </a:moveTo>
                      <a:cubicBezTo>
                        <a:pt x="34" y="1"/>
                        <a:pt x="17" y="4"/>
                        <a:pt x="1" y="11"/>
                      </a:cubicBezTo>
                      <a:cubicBezTo>
                        <a:pt x="1" y="11"/>
                        <a:pt x="1957" y="2899"/>
                        <a:pt x="971" y="6896"/>
                      </a:cubicBezTo>
                      <a:lnTo>
                        <a:pt x="1847" y="6896"/>
                      </a:lnTo>
                      <a:cubicBezTo>
                        <a:pt x="2042" y="5739"/>
                        <a:pt x="2220" y="4971"/>
                        <a:pt x="1762" y="2919"/>
                      </a:cubicBezTo>
                      <a:cubicBezTo>
                        <a:pt x="1433" y="1441"/>
                        <a:pt x="440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3" name="Google Shape;1887;p37"/>
                <p:cNvSpPr/>
                <p:nvPr/>
              </p:nvSpPr>
              <p:spPr>
                <a:xfrm>
                  <a:off x="6090219" y="4117194"/>
                  <a:ext cx="1137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15" extrusionOk="0">
                      <a:moveTo>
                        <a:pt x="8" y="1"/>
                      </a:moveTo>
                      <a:cubicBezTo>
                        <a:pt x="1" y="1"/>
                        <a:pt x="1" y="15"/>
                        <a:pt x="8" y="15"/>
                      </a:cubicBezTo>
                      <a:cubicBezTo>
                        <a:pt x="18" y="15"/>
                        <a:pt x="18" y="1"/>
                        <a:pt x="8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4" name="Google Shape;1889;p37"/>
                <p:cNvSpPr/>
                <p:nvPr/>
              </p:nvSpPr>
              <p:spPr>
                <a:xfrm>
                  <a:off x="5341222" y="3747632"/>
                  <a:ext cx="55828" cy="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655" y="1"/>
                      </a:moveTo>
                      <a:cubicBezTo>
                        <a:pt x="610" y="1"/>
                        <a:pt x="564" y="14"/>
                        <a:pt x="523" y="40"/>
                      </a:cubicBezTo>
                      <a:lnTo>
                        <a:pt x="144" y="289"/>
                      </a:lnTo>
                      <a:cubicBezTo>
                        <a:pt x="32" y="360"/>
                        <a:pt x="0" y="511"/>
                        <a:pt x="73" y="623"/>
                      </a:cubicBezTo>
                      <a:cubicBezTo>
                        <a:pt x="119" y="694"/>
                        <a:pt x="196" y="732"/>
                        <a:pt x="274" y="732"/>
                      </a:cubicBezTo>
                      <a:cubicBezTo>
                        <a:pt x="320" y="732"/>
                        <a:pt x="366" y="719"/>
                        <a:pt x="407" y="691"/>
                      </a:cubicBezTo>
                      <a:lnTo>
                        <a:pt x="789" y="445"/>
                      </a:lnTo>
                      <a:cubicBezTo>
                        <a:pt x="898" y="371"/>
                        <a:pt x="933" y="220"/>
                        <a:pt x="857" y="111"/>
                      </a:cubicBezTo>
                      <a:cubicBezTo>
                        <a:pt x="811" y="40"/>
                        <a:pt x="734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5" name="Google Shape;1890;p37"/>
                <p:cNvSpPr/>
                <p:nvPr/>
              </p:nvSpPr>
              <p:spPr>
                <a:xfrm>
                  <a:off x="5353668" y="3778389"/>
                  <a:ext cx="5810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694" y="1"/>
                      </a:moveTo>
                      <a:cubicBezTo>
                        <a:pt x="664" y="1"/>
                        <a:pt x="634" y="6"/>
                        <a:pt x="605" y="17"/>
                      </a:cubicBezTo>
                      <a:lnTo>
                        <a:pt x="185" y="188"/>
                      </a:lnTo>
                      <a:cubicBezTo>
                        <a:pt x="62" y="235"/>
                        <a:pt x="1" y="375"/>
                        <a:pt x="49" y="501"/>
                      </a:cubicBezTo>
                      <a:cubicBezTo>
                        <a:pt x="87" y="595"/>
                        <a:pt x="178" y="653"/>
                        <a:pt x="273" y="653"/>
                      </a:cubicBezTo>
                      <a:cubicBezTo>
                        <a:pt x="303" y="653"/>
                        <a:pt x="333" y="647"/>
                        <a:pt x="363" y="635"/>
                      </a:cubicBezTo>
                      <a:lnTo>
                        <a:pt x="786" y="468"/>
                      </a:lnTo>
                      <a:cubicBezTo>
                        <a:pt x="909" y="416"/>
                        <a:pt x="971" y="276"/>
                        <a:pt x="919" y="153"/>
                      </a:cubicBezTo>
                      <a:cubicBezTo>
                        <a:pt x="882" y="59"/>
                        <a:pt x="79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6" name="Google Shape;1891;p37"/>
                <p:cNvSpPr/>
                <p:nvPr/>
              </p:nvSpPr>
              <p:spPr>
                <a:xfrm>
                  <a:off x="5379399" y="3825841"/>
                  <a:ext cx="49725" cy="3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513" extrusionOk="0">
                      <a:moveTo>
                        <a:pt x="611" y="1"/>
                      </a:moveTo>
                      <a:cubicBezTo>
                        <a:pt x="592" y="1"/>
                        <a:pt x="573" y="4"/>
                        <a:pt x="554" y="9"/>
                      </a:cubicBezTo>
                      <a:lnTo>
                        <a:pt x="168" y="118"/>
                      </a:lnTo>
                      <a:cubicBezTo>
                        <a:pt x="62" y="149"/>
                        <a:pt x="1" y="261"/>
                        <a:pt x="32" y="367"/>
                      </a:cubicBezTo>
                      <a:cubicBezTo>
                        <a:pt x="57" y="455"/>
                        <a:pt x="138" y="512"/>
                        <a:pt x="225" y="512"/>
                      </a:cubicBezTo>
                      <a:cubicBezTo>
                        <a:pt x="243" y="512"/>
                        <a:pt x="262" y="509"/>
                        <a:pt x="281" y="504"/>
                      </a:cubicBezTo>
                      <a:lnTo>
                        <a:pt x="663" y="395"/>
                      </a:lnTo>
                      <a:cubicBezTo>
                        <a:pt x="769" y="361"/>
                        <a:pt x="831" y="252"/>
                        <a:pt x="799" y="146"/>
                      </a:cubicBezTo>
                      <a:cubicBezTo>
                        <a:pt x="775" y="56"/>
                        <a:pt x="696" y="1"/>
                        <a:pt x="611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7" name="Google Shape;1892;p37"/>
                <p:cNvSpPr/>
                <p:nvPr/>
              </p:nvSpPr>
              <p:spPr>
                <a:xfrm>
                  <a:off x="5367790" y="3801427"/>
                  <a:ext cx="5804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3" extrusionOk="0">
                      <a:moveTo>
                        <a:pt x="696" y="1"/>
                      </a:moveTo>
                      <a:cubicBezTo>
                        <a:pt x="666" y="1"/>
                        <a:pt x="636" y="6"/>
                        <a:pt x="608" y="17"/>
                      </a:cubicBezTo>
                      <a:lnTo>
                        <a:pt x="185" y="185"/>
                      </a:lnTo>
                      <a:cubicBezTo>
                        <a:pt x="62" y="236"/>
                        <a:pt x="0" y="376"/>
                        <a:pt x="51" y="499"/>
                      </a:cubicBezTo>
                      <a:cubicBezTo>
                        <a:pt x="88" y="596"/>
                        <a:pt x="179" y="652"/>
                        <a:pt x="276" y="652"/>
                      </a:cubicBezTo>
                      <a:cubicBezTo>
                        <a:pt x="306" y="652"/>
                        <a:pt x="336" y="647"/>
                        <a:pt x="366" y="636"/>
                      </a:cubicBezTo>
                      <a:lnTo>
                        <a:pt x="785" y="468"/>
                      </a:lnTo>
                      <a:cubicBezTo>
                        <a:pt x="908" y="417"/>
                        <a:pt x="970" y="277"/>
                        <a:pt x="922" y="154"/>
                      </a:cubicBezTo>
                      <a:cubicBezTo>
                        <a:pt x="883" y="58"/>
                        <a:pt x="791" y="1"/>
                        <a:pt x="69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8" name="Google Shape;1893;p37"/>
                <p:cNvSpPr/>
                <p:nvPr/>
              </p:nvSpPr>
              <p:spPr>
                <a:xfrm>
                  <a:off x="6759033" y="4344939"/>
                  <a:ext cx="264063" cy="41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928" extrusionOk="0">
                      <a:moveTo>
                        <a:pt x="2541" y="1"/>
                      </a:moveTo>
                      <a:cubicBezTo>
                        <a:pt x="2394" y="1"/>
                        <a:pt x="2235" y="65"/>
                        <a:pt x="2069" y="206"/>
                      </a:cubicBezTo>
                      <a:cubicBezTo>
                        <a:pt x="1724" y="496"/>
                        <a:pt x="2291" y="1449"/>
                        <a:pt x="2520" y="3336"/>
                      </a:cubicBezTo>
                      <a:cubicBezTo>
                        <a:pt x="2806" y="5671"/>
                        <a:pt x="829" y="6549"/>
                        <a:pt x="18" y="6664"/>
                      </a:cubicBezTo>
                      <a:lnTo>
                        <a:pt x="0" y="6927"/>
                      </a:lnTo>
                      <a:cubicBezTo>
                        <a:pt x="4413" y="6326"/>
                        <a:pt x="4009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9" name="Google Shape;1894;p37"/>
                <p:cNvSpPr/>
                <p:nvPr/>
              </p:nvSpPr>
              <p:spPr>
                <a:xfrm>
                  <a:off x="6680765" y="3953536"/>
                  <a:ext cx="99629" cy="6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016" extrusionOk="0">
                      <a:moveTo>
                        <a:pt x="703" y="1"/>
                      </a:moveTo>
                      <a:cubicBezTo>
                        <a:pt x="278" y="1"/>
                        <a:pt x="1" y="384"/>
                        <a:pt x="1" y="384"/>
                      </a:cubicBezTo>
                      <a:lnTo>
                        <a:pt x="59" y="784"/>
                      </a:lnTo>
                      <a:cubicBezTo>
                        <a:pt x="273" y="949"/>
                        <a:pt x="497" y="1016"/>
                        <a:pt x="698" y="1016"/>
                      </a:cubicBezTo>
                      <a:cubicBezTo>
                        <a:pt x="1269" y="1016"/>
                        <a:pt x="1664" y="482"/>
                        <a:pt x="1165" y="152"/>
                      </a:cubicBezTo>
                      <a:cubicBezTo>
                        <a:pt x="998" y="42"/>
                        <a:pt x="842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0" name="Google Shape;1895;p37"/>
                <p:cNvSpPr/>
                <p:nvPr/>
              </p:nvSpPr>
              <p:spPr>
                <a:xfrm>
                  <a:off x="5815501" y="3740990"/>
                  <a:ext cx="123265" cy="75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1262" extrusionOk="0">
                      <a:moveTo>
                        <a:pt x="632" y="1"/>
                      </a:moveTo>
                      <a:cubicBezTo>
                        <a:pt x="382" y="1"/>
                        <a:pt x="187" y="83"/>
                        <a:pt x="120" y="242"/>
                      </a:cubicBezTo>
                      <a:cubicBezTo>
                        <a:pt x="1" y="515"/>
                        <a:pt x="315" y="912"/>
                        <a:pt x="820" y="1126"/>
                      </a:cubicBezTo>
                      <a:cubicBezTo>
                        <a:pt x="1032" y="1217"/>
                        <a:pt x="1243" y="1261"/>
                        <a:pt x="1426" y="1261"/>
                      </a:cubicBezTo>
                      <a:cubicBezTo>
                        <a:pt x="1677" y="1261"/>
                        <a:pt x="1874" y="1179"/>
                        <a:pt x="1943" y="1021"/>
                      </a:cubicBezTo>
                      <a:cubicBezTo>
                        <a:pt x="2060" y="748"/>
                        <a:pt x="1745" y="351"/>
                        <a:pt x="1244" y="137"/>
                      </a:cubicBezTo>
                      <a:cubicBezTo>
                        <a:pt x="1029" y="46"/>
                        <a:pt x="816" y="1"/>
                        <a:pt x="632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1" name="Google Shape;1896;p37"/>
                <p:cNvSpPr/>
                <p:nvPr/>
              </p:nvSpPr>
              <p:spPr>
                <a:xfrm>
                  <a:off x="6454276" y="3901537"/>
                  <a:ext cx="119914" cy="79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321" extrusionOk="0">
                      <a:moveTo>
                        <a:pt x="1081" y="1"/>
                      </a:moveTo>
                      <a:cubicBezTo>
                        <a:pt x="1036" y="1"/>
                        <a:pt x="989" y="3"/>
                        <a:pt x="942" y="7"/>
                      </a:cubicBezTo>
                      <a:cubicBezTo>
                        <a:pt x="406" y="58"/>
                        <a:pt x="0" y="393"/>
                        <a:pt x="38" y="755"/>
                      </a:cubicBezTo>
                      <a:cubicBezTo>
                        <a:pt x="69" y="1082"/>
                        <a:pt x="455" y="1321"/>
                        <a:pt x="927" y="1321"/>
                      </a:cubicBezTo>
                      <a:cubicBezTo>
                        <a:pt x="973" y="1321"/>
                        <a:pt x="1019" y="1319"/>
                        <a:pt x="1065" y="1314"/>
                      </a:cubicBezTo>
                      <a:cubicBezTo>
                        <a:pt x="1601" y="1263"/>
                        <a:pt x="2004" y="929"/>
                        <a:pt x="1970" y="567"/>
                      </a:cubicBezTo>
                      <a:cubicBezTo>
                        <a:pt x="1939" y="237"/>
                        <a:pt x="1553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2" name="Google Shape;1897;p37"/>
                <p:cNvSpPr/>
                <p:nvPr/>
              </p:nvSpPr>
              <p:spPr>
                <a:xfrm>
                  <a:off x="6424537" y="3916855"/>
                  <a:ext cx="19866" cy="3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533" extrusionOk="0">
                      <a:moveTo>
                        <a:pt x="252" y="1"/>
                      </a:moveTo>
                      <a:cubicBezTo>
                        <a:pt x="219" y="1"/>
                        <a:pt x="186" y="20"/>
                        <a:pt x="180" y="62"/>
                      </a:cubicBezTo>
                      <a:cubicBezTo>
                        <a:pt x="163" y="191"/>
                        <a:pt x="115" y="308"/>
                        <a:pt x="40" y="413"/>
                      </a:cubicBezTo>
                      <a:cubicBezTo>
                        <a:pt x="0" y="470"/>
                        <a:pt x="52" y="533"/>
                        <a:pt x="104" y="533"/>
                      </a:cubicBezTo>
                      <a:cubicBezTo>
                        <a:pt x="124" y="533"/>
                        <a:pt x="144" y="524"/>
                        <a:pt x="159" y="502"/>
                      </a:cubicBezTo>
                      <a:cubicBezTo>
                        <a:pt x="248" y="376"/>
                        <a:pt x="303" y="232"/>
                        <a:pt x="327" y="79"/>
                      </a:cubicBezTo>
                      <a:cubicBezTo>
                        <a:pt x="332" y="29"/>
                        <a:pt x="292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3" name="Google Shape;1898;p37"/>
                <p:cNvSpPr/>
                <p:nvPr/>
              </p:nvSpPr>
              <p:spPr>
                <a:xfrm>
                  <a:off x="5818972" y="4419558"/>
                  <a:ext cx="216612" cy="340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0" h="5691" extrusionOk="0">
                      <a:moveTo>
                        <a:pt x="1" y="0"/>
                      </a:moveTo>
                      <a:lnTo>
                        <a:pt x="1485" y="5691"/>
                      </a:lnTo>
                      <a:lnTo>
                        <a:pt x="2325" y="5691"/>
                      </a:lnTo>
                      <a:cubicBezTo>
                        <a:pt x="2325" y="5691"/>
                        <a:pt x="3620" y="4533"/>
                        <a:pt x="2858" y="2461"/>
                      </a:cubicBezTo>
                      <a:cubicBezTo>
                        <a:pt x="2097" y="386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6B9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4" name="Google Shape;1899;p37"/>
                <p:cNvSpPr/>
                <p:nvPr/>
              </p:nvSpPr>
              <p:spPr>
                <a:xfrm>
                  <a:off x="5572437" y="4413095"/>
                  <a:ext cx="439626" cy="34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5786" extrusionOk="0">
                      <a:moveTo>
                        <a:pt x="3015" y="0"/>
                      </a:moveTo>
                      <a:cubicBezTo>
                        <a:pt x="618" y="0"/>
                        <a:pt x="167" y="1832"/>
                        <a:pt x="1" y="1921"/>
                      </a:cubicBezTo>
                      <a:lnTo>
                        <a:pt x="66" y="5785"/>
                      </a:lnTo>
                      <a:lnTo>
                        <a:pt x="5886" y="5785"/>
                      </a:lnTo>
                      <a:cubicBezTo>
                        <a:pt x="7346" y="4041"/>
                        <a:pt x="6982" y="545"/>
                        <a:pt x="3851" y="67"/>
                      </a:cubicBezTo>
                      <a:cubicBezTo>
                        <a:pt x="3549" y="21"/>
                        <a:pt x="3271" y="0"/>
                        <a:pt x="3015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5" name="Google Shape;1900;p37"/>
                <p:cNvSpPr/>
                <p:nvPr/>
              </p:nvSpPr>
              <p:spPr>
                <a:xfrm>
                  <a:off x="5699714" y="4428653"/>
                  <a:ext cx="110759" cy="9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546" extrusionOk="0">
                      <a:moveTo>
                        <a:pt x="1048" y="0"/>
                      </a:moveTo>
                      <a:cubicBezTo>
                        <a:pt x="697" y="0"/>
                        <a:pt x="345" y="43"/>
                        <a:pt x="1" y="118"/>
                      </a:cubicBezTo>
                      <a:cubicBezTo>
                        <a:pt x="414" y="541"/>
                        <a:pt x="659" y="1046"/>
                        <a:pt x="669" y="1545"/>
                      </a:cubicBezTo>
                      <a:cubicBezTo>
                        <a:pt x="816" y="1419"/>
                        <a:pt x="967" y="1289"/>
                        <a:pt x="1113" y="1159"/>
                      </a:cubicBezTo>
                      <a:cubicBezTo>
                        <a:pt x="1352" y="954"/>
                        <a:pt x="1594" y="743"/>
                        <a:pt x="1762" y="473"/>
                      </a:cubicBezTo>
                      <a:cubicBezTo>
                        <a:pt x="1810" y="398"/>
                        <a:pt x="1851" y="309"/>
                        <a:pt x="1830" y="224"/>
                      </a:cubicBezTo>
                      <a:cubicBezTo>
                        <a:pt x="1792" y="83"/>
                        <a:pt x="1622" y="36"/>
                        <a:pt x="1475" y="22"/>
                      </a:cubicBezTo>
                      <a:cubicBezTo>
                        <a:pt x="1333" y="7"/>
                        <a:pt x="1191" y="0"/>
                        <a:pt x="1048" y="0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6" name="Google Shape;1901;p37"/>
                <p:cNvSpPr/>
                <p:nvPr/>
              </p:nvSpPr>
              <p:spPr>
                <a:xfrm>
                  <a:off x="5509966" y="4309754"/>
                  <a:ext cx="112973" cy="77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300" extrusionOk="0">
                      <a:moveTo>
                        <a:pt x="1176" y="1"/>
                      </a:moveTo>
                      <a:cubicBezTo>
                        <a:pt x="1119" y="1"/>
                        <a:pt x="1061" y="18"/>
                        <a:pt x="1007" y="36"/>
                      </a:cubicBezTo>
                      <a:cubicBezTo>
                        <a:pt x="522" y="207"/>
                        <a:pt x="133" y="627"/>
                        <a:pt x="0" y="1125"/>
                      </a:cubicBezTo>
                      <a:lnTo>
                        <a:pt x="41" y="1128"/>
                      </a:lnTo>
                      <a:cubicBezTo>
                        <a:pt x="231" y="1091"/>
                        <a:pt x="430" y="1072"/>
                        <a:pt x="636" y="1072"/>
                      </a:cubicBezTo>
                      <a:cubicBezTo>
                        <a:pt x="997" y="1072"/>
                        <a:pt x="1377" y="1131"/>
                        <a:pt x="1758" y="1255"/>
                      </a:cubicBezTo>
                      <a:cubicBezTo>
                        <a:pt x="1803" y="1268"/>
                        <a:pt x="1847" y="1282"/>
                        <a:pt x="1888" y="1300"/>
                      </a:cubicBezTo>
                      <a:cubicBezTo>
                        <a:pt x="1806" y="931"/>
                        <a:pt x="1718" y="555"/>
                        <a:pt x="1509" y="241"/>
                      </a:cubicBezTo>
                      <a:cubicBezTo>
                        <a:pt x="1437" y="129"/>
                        <a:pt x="1335" y="16"/>
                        <a:pt x="1201" y="2"/>
                      </a:cubicBezTo>
                      <a:cubicBezTo>
                        <a:pt x="1193" y="1"/>
                        <a:pt x="1185" y="1"/>
                        <a:pt x="1176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7" name="Google Shape;1902;p37"/>
                <p:cNvSpPr/>
                <p:nvPr/>
              </p:nvSpPr>
              <p:spPr>
                <a:xfrm>
                  <a:off x="5399624" y="4373841"/>
                  <a:ext cx="340356" cy="2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" h="4219" extrusionOk="0">
                      <a:moveTo>
                        <a:pt x="2480" y="1"/>
                      </a:moveTo>
                      <a:cubicBezTo>
                        <a:pt x="2274" y="1"/>
                        <a:pt x="2075" y="20"/>
                        <a:pt x="1885" y="57"/>
                      </a:cubicBezTo>
                      <a:cubicBezTo>
                        <a:pt x="1137" y="208"/>
                        <a:pt x="551" y="631"/>
                        <a:pt x="346" y="1259"/>
                      </a:cubicBezTo>
                      <a:cubicBezTo>
                        <a:pt x="1" y="2324"/>
                        <a:pt x="899" y="3567"/>
                        <a:pt x="2353" y="4038"/>
                      </a:cubicBezTo>
                      <a:cubicBezTo>
                        <a:pt x="2732" y="4161"/>
                        <a:pt x="3111" y="4219"/>
                        <a:pt x="3470" y="4219"/>
                      </a:cubicBezTo>
                      <a:cubicBezTo>
                        <a:pt x="4491" y="4219"/>
                        <a:pt x="5355" y="3750"/>
                        <a:pt x="5610" y="2962"/>
                      </a:cubicBezTo>
                      <a:cubicBezTo>
                        <a:pt x="5664" y="2799"/>
                        <a:pt x="5688" y="2631"/>
                        <a:pt x="5684" y="2461"/>
                      </a:cubicBezTo>
                      <a:cubicBezTo>
                        <a:pt x="5674" y="1962"/>
                        <a:pt x="5429" y="1457"/>
                        <a:pt x="5016" y="1034"/>
                      </a:cubicBezTo>
                      <a:cubicBezTo>
                        <a:pt x="4684" y="700"/>
                        <a:pt x="4247" y="413"/>
                        <a:pt x="3732" y="229"/>
                      </a:cubicBezTo>
                      <a:cubicBezTo>
                        <a:pt x="3691" y="211"/>
                        <a:pt x="3647" y="197"/>
                        <a:pt x="3602" y="184"/>
                      </a:cubicBezTo>
                      <a:cubicBezTo>
                        <a:pt x="3221" y="60"/>
                        <a:pt x="2841" y="1"/>
                        <a:pt x="2480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8" name="Google Shape;1903;p37"/>
                <p:cNvSpPr/>
                <p:nvPr/>
              </p:nvSpPr>
              <p:spPr>
                <a:xfrm>
                  <a:off x="5498896" y="4430628"/>
                  <a:ext cx="47690" cy="3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547" extrusionOk="0">
                      <a:moveTo>
                        <a:pt x="206" y="0"/>
                      </a:moveTo>
                      <a:cubicBezTo>
                        <a:pt x="193" y="0"/>
                        <a:pt x="180" y="1"/>
                        <a:pt x="168" y="3"/>
                      </a:cubicBezTo>
                      <a:cubicBezTo>
                        <a:pt x="80" y="14"/>
                        <a:pt x="1" y="34"/>
                        <a:pt x="39" y="116"/>
                      </a:cubicBezTo>
                      <a:lnTo>
                        <a:pt x="206" y="491"/>
                      </a:lnTo>
                      <a:cubicBezTo>
                        <a:pt x="219" y="526"/>
                        <a:pt x="253" y="546"/>
                        <a:pt x="291" y="546"/>
                      </a:cubicBezTo>
                      <a:lnTo>
                        <a:pt x="704" y="529"/>
                      </a:lnTo>
                      <a:cubicBezTo>
                        <a:pt x="792" y="526"/>
                        <a:pt x="796" y="436"/>
                        <a:pt x="748" y="365"/>
                      </a:cubicBezTo>
                      <a:cubicBezTo>
                        <a:pt x="599" y="143"/>
                        <a:pt x="376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9" name="Google Shape;1904;p37"/>
                <p:cNvSpPr/>
                <p:nvPr/>
              </p:nvSpPr>
              <p:spPr>
                <a:xfrm>
                  <a:off x="5550596" y="4484782"/>
                  <a:ext cx="82995" cy="48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814" extrusionOk="0">
                      <a:moveTo>
                        <a:pt x="6" y="1"/>
                      </a:moveTo>
                      <a:cubicBezTo>
                        <a:pt x="5" y="1"/>
                        <a:pt x="4" y="2"/>
                        <a:pt x="4" y="2"/>
                      </a:cubicBezTo>
                      <a:cubicBezTo>
                        <a:pt x="0" y="6"/>
                        <a:pt x="4" y="6"/>
                        <a:pt x="4" y="6"/>
                      </a:cubicBezTo>
                      <a:cubicBezTo>
                        <a:pt x="461" y="276"/>
                        <a:pt x="922" y="546"/>
                        <a:pt x="1379" y="812"/>
                      </a:cubicBezTo>
                      <a:cubicBezTo>
                        <a:pt x="1380" y="813"/>
                        <a:pt x="1381" y="813"/>
                        <a:pt x="1382" y="813"/>
                      </a:cubicBezTo>
                      <a:cubicBezTo>
                        <a:pt x="1383" y="813"/>
                        <a:pt x="1383" y="812"/>
                        <a:pt x="1383" y="812"/>
                      </a:cubicBezTo>
                      <a:cubicBezTo>
                        <a:pt x="1387" y="809"/>
                        <a:pt x="1387" y="809"/>
                        <a:pt x="1383" y="809"/>
                      </a:cubicBezTo>
                      <a:cubicBezTo>
                        <a:pt x="925" y="538"/>
                        <a:pt x="465" y="269"/>
                        <a:pt x="7" y="2"/>
                      </a:cubicBezTo>
                      <a:cubicBezTo>
                        <a:pt x="7" y="1"/>
                        <a:pt x="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0" name="Google Shape;1905;p37"/>
                <p:cNvSpPr/>
                <p:nvPr/>
              </p:nvSpPr>
              <p:spPr>
                <a:xfrm>
                  <a:off x="5568787" y="4482867"/>
                  <a:ext cx="84191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460" extrusionOk="0">
                      <a:moveTo>
                        <a:pt x="0" y="1"/>
                      </a:moveTo>
                      <a:lnTo>
                        <a:pt x="0" y="7"/>
                      </a:lnTo>
                      <a:cubicBezTo>
                        <a:pt x="468" y="165"/>
                        <a:pt x="935" y="315"/>
                        <a:pt x="1403" y="458"/>
                      </a:cubicBezTo>
                      <a:cubicBezTo>
                        <a:pt x="1404" y="459"/>
                        <a:pt x="1405" y="459"/>
                        <a:pt x="1405" y="459"/>
                      </a:cubicBezTo>
                      <a:cubicBezTo>
                        <a:pt x="1406" y="459"/>
                        <a:pt x="1406" y="458"/>
                        <a:pt x="1406" y="458"/>
                      </a:cubicBezTo>
                      <a:lnTo>
                        <a:pt x="1406" y="455"/>
                      </a:lnTo>
                      <a:cubicBezTo>
                        <a:pt x="935" y="308"/>
                        <a:pt x="468" y="157"/>
                        <a:pt x="4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1" name="Google Shape;1906;p37"/>
                <p:cNvSpPr/>
                <p:nvPr/>
              </p:nvSpPr>
              <p:spPr>
                <a:xfrm>
                  <a:off x="5577584" y="4469583"/>
                  <a:ext cx="94783" cy="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380" extrusionOk="0">
                      <a:moveTo>
                        <a:pt x="7" y="1"/>
                      </a:moveTo>
                      <a:cubicBezTo>
                        <a:pt x="3" y="1"/>
                        <a:pt x="3" y="1"/>
                        <a:pt x="0" y="4"/>
                      </a:cubicBezTo>
                      <a:lnTo>
                        <a:pt x="3" y="7"/>
                      </a:lnTo>
                      <a:cubicBezTo>
                        <a:pt x="526" y="144"/>
                        <a:pt x="1051" y="270"/>
                        <a:pt x="1577" y="379"/>
                      </a:cubicBezTo>
                      <a:lnTo>
                        <a:pt x="1584" y="379"/>
                      </a:lnTo>
                      <a:cubicBezTo>
                        <a:pt x="1584" y="376"/>
                        <a:pt x="1580" y="373"/>
                        <a:pt x="1580" y="373"/>
                      </a:cubicBezTo>
                      <a:cubicBezTo>
                        <a:pt x="1051" y="264"/>
                        <a:pt x="526" y="137"/>
                        <a:pt x="7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2" name="Google Shape;1907;p37"/>
                <p:cNvSpPr/>
                <p:nvPr/>
              </p:nvSpPr>
              <p:spPr>
                <a:xfrm>
                  <a:off x="5401479" y="4428115"/>
                  <a:ext cx="70369" cy="1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61" extrusionOk="0">
                      <a:moveTo>
                        <a:pt x="8" y="1"/>
                      </a:moveTo>
                      <a:cubicBezTo>
                        <a:pt x="4" y="1"/>
                        <a:pt x="0" y="1"/>
                        <a:pt x="0" y="4"/>
                      </a:cubicBezTo>
                      <a:lnTo>
                        <a:pt x="4" y="7"/>
                      </a:lnTo>
                      <a:cubicBezTo>
                        <a:pt x="389" y="106"/>
                        <a:pt x="779" y="192"/>
                        <a:pt x="1171" y="260"/>
                      </a:cubicBezTo>
                      <a:lnTo>
                        <a:pt x="1175" y="260"/>
                      </a:lnTo>
                      <a:cubicBezTo>
                        <a:pt x="1175" y="256"/>
                        <a:pt x="1171" y="253"/>
                        <a:pt x="1171" y="253"/>
                      </a:cubicBezTo>
                      <a:cubicBezTo>
                        <a:pt x="779" y="185"/>
                        <a:pt x="389" y="100"/>
                        <a:pt x="8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3" name="Google Shape;1908;p37"/>
                <p:cNvSpPr/>
                <p:nvPr/>
              </p:nvSpPr>
              <p:spPr>
                <a:xfrm>
                  <a:off x="5407762" y="4402025"/>
                  <a:ext cx="67317" cy="2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62" extrusionOk="0">
                      <a:moveTo>
                        <a:pt x="8" y="0"/>
                      </a:moveTo>
                      <a:cubicBezTo>
                        <a:pt x="5" y="0"/>
                        <a:pt x="5" y="3"/>
                        <a:pt x="1" y="3"/>
                      </a:cubicBezTo>
                      <a:cubicBezTo>
                        <a:pt x="1" y="7"/>
                        <a:pt x="5" y="7"/>
                        <a:pt x="5" y="7"/>
                      </a:cubicBezTo>
                      <a:cubicBezTo>
                        <a:pt x="418" y="136"/>
                        <a:pt x="701" y="246"/>
                        <a:pt x="1118" y="361"/>
                      </a:cubicBezTo>
                      <a:lnTo>
                        <a:pt x="1121" y="361"/>
                      </a:lnTo>
                      <a:cubicBezTo>
                        <a:pt x="1124" y="358"/>
                        <a:pt x="1121" y="355"/>
                        <a:pt x="1121" y="355"/>
                      </a:cubicBezTo>
                      <a:cubicBezTo>
                        <a:pt x="705" y="242"/>
                        <a:pt x="418" y="129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4" name="Google Shape;1909;p37"/>
                <p:cNvSpPr/>
                <p:nvPr/>
              </p:nvSpPr>
              <p:spPr>
                <a:xfrm>
                  <a:off x="5433313" y="4382996"/>
                  <a:ext cx="53196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488" extrusionOk="0">
                      <a:moveTo>
                        <a:pt x="4" y="0"/>
                      </a:moveTo>
                      <a:cubicBezTo>
                        <a:pt x="1" y="3"/>
                        <a:pt x="4" y="3"/>
                        <a:pt x="4" y="7"/>
                      </a:cubicBezTo>
                      <a:cubicBezTo>
                        <a:pt x="298" y="167"/>
                        <a:pt x="592" y="328"/>
                        <a:pt x="885" y="485"/>
                      </a:cubicBezTo>
                      <a:cubicBezTo>
                        <a:pt x="885" y="487"/>
                        <a:pt x="886" y="488"/>
                        <a:pt x="887" y="488"/>
                      </a:cubicBezTo>
                      <a:cubicBezTo>
                        <a:pt x="888" y="488"/>
                        <a:pt x="889" y="487"/>
                        <a:pt x="889" y="485"/>
                      </a:cubicBezTo>
                      <a:cubicBezTo>
                        <a:pt x="889" y="485"/>
                        <a:pt x="889" y="482"/>
                        <a:pt x="885" y="482"/>
                      </a:cubicBezTo>
                      <a:cubicBezTo>
                        <a:pt x="595" y="321"/>
                        <a:pt x="301" y="161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5" name="Google Shape;1910;p37"/>
                <p:cNvSpPr/>
                <p:nvPr/>
              </p:nvSpPr>
              <p:spPr>
                <a:xfrm>
                  <a:off x="5367790" y="4610323"/>
                  <a:ext cx="616326" cy="14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2480" extrusionOk="0">
                      <a:moveTo>
                        <a:pt x="10063" y="1"/>
                      </a:moveTo>
                      <a:cubicBezTo>
                        <a:pt x="10063" y="1"/>
                        <a:pt x="9654" y="1875"/>
                        <a:pt x="8124" y="1895"/>
                      </a:cubicBezTo>
                      <a:cubicBezTo>
                        <a:pt x="8114" y="1895"/>
                        <a:pt x="8105" y="1895"/>
                        <a:pt x="8094" y="1895"/>
                      </a:cubicBezTo>
                      <a:cubicBezTo>
                        <a:pt x="6676" y="1895"/>
                        <a:pt x="3537" y="372"/>
                        <a:pt x="1891" y="372"/>
                      </a:cubicBezTo>
                      <a:cubicBezTo>
                        <a:pt x="1744" y="372"/>
                        <a:pt x="1609" y="384"/>
                        <a:pt x="1488" y="411"/>
                      </a:cubicBezTo>
                      <a:cubicBezTo>
                        <a:pt x="0" y="734"/>
                        <a:pt x="540" y="2479"/>
                        <a:pt x="540" y="2479"/>
                      </a:cubicBezTo>
                      <a:lnTo>
                        <a:pt x="9306" y="2479"/>
                      </a:lnTo>
                      <a:cubicBezTo>
                        <a:pt x="9306" y="2479"/>
                        <a:pt x="10299" y="1725"/>
                        <a:pt x="10063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110" name="Google Shape;1915;p37"/>
            <p:cNvGrpSpPr/>
            <p:nvPr/>
          </p:nvGrpSpPr>
          <p:grpSpPr>
            <a:xfrm>
              <a:off x="6958990" y="3013848"/>
              <a:ext cx="1440612" cy="1746072"/>
              <a:chOff x="6958990" y="3013848"/>
              <a:chExt cx="1440612" cy="1746072"/>
            </a:xfrm>
          </p:grpSpPr>
          <p:sp>
            <p:nvSpPr>
              <p:cNvPr id="111" name="Google Shape;1916;p37"/>
              <p:cNvSpPr/>
              <p:nvPr/>
            </p:nvSpPr>
            <p:spPr>
              <a:xfrm>
                <a:off x="7763101" y="4077723"/>
                <a:ext cx="636501" cy="330892"/>
              </a:xfrm>
              <a:custGeom>
                <a:avLst/>
                <a:gdLst/>
                <a:ahLst/>
                <a:cxnLst/>
                <a:rect l="l" t="t" r="r" b="b"/>
                <a:pathLst>
                  <a:path w="25099" h="13048" extrusionOk="0">
                    <a:moveTo>
                      <a:pt x="3593" y="0"/>
                    </a:moveTo>
                    <a:cubicBezTo>
                      <a:pt x="3499" y="0"/>
                      <a:pt x="3406" y="32"/>
                      <a:pt x="3334" y="94"/>
                    </a:cubicBezTo>
                    <a:cubicBezTo>
                      <a:pt x="0" y="2898"/>
                      <a:pt x="777" y="8733"/>
                      <a:pt x="1014" y="10106"/>
                    </a:cubicBezTo>
                    <a:cubicBezTo>
                      <a:pt x="1044" y="10282"/>
                      <a:pt x="1186" y="10414"/>
                      <a:pt x="1363" y="10437"/>
                    </a:cubicBezTo>
                    <a:lnTo>
                      <a:pt x="22940" y="13044"/>
                    </a:lnTo>
                    <a:cubicBezTo>
                      <a:pt x="22957" y="13046"/>
                      <a:pt x="22973" y="13047"/>
                      <a:pt x="22989" y="13047"/>
                    </a:cubicBezTo>
                    <a:cubicBezTo>
                      <a:pt x="23199" y="13047"/>
                      <a:pt x="23378" y="12886"/>
                      <a:pt x="23394" y="12672"/>
                    </a:cubicBezTo>
                    <a:cubicBezTo>
                      <a:pt x="23397" y="12578"/>
                      <a:pt x="23404" y="12466"/>
                      <a:pt x="23414" y="12347"/>
                    </a:cubicBezTo>
                    <a:cubicBezTo>
                      <a:pt x="23431" y="12108"/>
                      <a:pt x="23255" y="11895"/>
                      <a:pt x="23018" y="11864"/>
                    </a:cubicBezTo>
                    <a:lnTo>
                      <a:pt x="2232" y="9193"/>
                    </a:lnTo>
                    <a:cubicBezTo>
                      <a:pt x="2015" y="7455"/>
                      <a:pt x="1806" y="3516"/>
                      <a:pt x="3888" y="1403"/>
                    </a:cubicBezTo>
                    <a:lnTo>
                      <a:pt x="24374" y="4710"/>
                    </a:lnTo>
                    <a:cubicBezTo>
                      <a:pt x="24402" y="4714"/>
                      <a:pt x="24429" y="4716"/>
                      <a:pt x="24456" y="4716"/>
                    </a:cubicBezTo>
                    <a:cubicBezTo>
                      <a:pt x="24669" y="4716"/>
                      <a:pt x="24864" y="4578"/>
                      <a:pt x="24936" y="4368"/>
                    </a:cubicBezTo>
                    <a:cubicBezTo>
                      <a:pt x="24966" y="4284"/>
                      <a:pt x="24993" y="4206"/>
                      <a:pt x="25017" y="4135"/>
                    </a:cubicBezTo>
                    <a:cubicBezTo>
                      <a:pt x="25098" y="3898"/>
                      <a:pt x="24949" y="3648"/>
                      <a:pt x="24702" y="3608"/>
                    </a:cubicBezTo>
                    <a:lnTo>
                      <a:pt x="3665" y="6"/>
                    </a:lnTo>
                    <a:cubicBezTo>
                      <a:pt x="3641" y="2"/>
                      <a:pt x="3617" y="0"/>
                      <a:pt x="359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12" name="Google Shape;1917;p37"/>
              <p:cNvSpPr/>
              <p:nvPr/>
            </p:nvSpPr>
            <p:spPr>
              <a:xfrm>
                <a:off x="7808874" y="4106062"/>
                <a:ext cx="547742" cy="272936"/>
              </a:xfrm>
              <a:custGeom>
                <a:avLst/>
                <a:gdLst/>
                <a:ahLst/>
                <a:cxnLst/>
                <a:rect l="l" t="t" r="r" b="b"/>
                <a:pathLst>
                  <a:path w="21599" h="10195" extrusionOk="0">
                    <a:moveTo>
                      <a:pt x="2083" y="1"/>
                    </a:moveTo>
                    <a:cubicBezTo>
                      <a:pt x="1" y="2114"/>
                      <a:pt x="210" y="6053"/>
                      <a:pt x="427" y="7791"/>
                    </a:cubicBezTo>
                    <a:lnTo>
                      <a:pt x="20321" y="10195"/>
                    </a:lnTo>
                    <a:cubicBezTo>
                      <a:pt x="20382" y="9391"/>
                      <a:pt x="20473" y="8319"/>
                      <a:pt x="20598" y="7334"/>
                    </a:cubicBezTo>
                    <a:cubicBezTo>
                      <a:pt x="20747" y="6148"/>
                      <a:pt x="21204" y="4565"/>
                      <a:pt x="21599" y="3338"/>
                    </a:cubicBezTo>
                    <a:lnTo>
                      <a:pt x="2083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5" name="Google Shape;1918;p37"/>
              <p:cNvSpPr/>
              <p:nvPr/>
            </p:nvSpPr>
            <p:spPr>
              <a:xfrm>
                <a:off x="7875467" y="4148678"/>
                <a:ext cx="447546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3336" extrusionOk="0">
                    <a:moveTo>
                      <a:pt x="253" y="0"/>
                    </a:moveTo>
                    <a:cubicBezTo>
                      <a:pt x="79" y="0"/>
                      <a:pt x="0" y="241"/>
                      <a:pt x="204" y="289"/>
                    </a:cubicBezTo>
                    <a:cubicBezTo>
                      <a:pt x="3122" y="935"/>
                      <a:pt x="6050" y="1530"/>
                      <a:pt x="8992" y="2050"/>
                    </a:cubicBezTo>
                    <a:cubicBezTo>
                      <a:pt x="11774" y="2544"/>
                      <a:pt x="14625" y="3159"/>
                      <a:pt x="17448" y="3335"/>
                    </a:cubicBezTo>
                    <a:cubicBezTo>
                      <a:pt x="17452" y="3335"/>
                      <a:pt x="17455" y="3335"/>
                      <a:pt x="17459" y="3335"/>
                    </a:cubicBezTo>
                    <a:cubicBezTo>
                      <a:pt x="17609" y="3335"/>
                      <a:pt x="17647" y="3122"/>
                      <a:pt x="17489" y="3088"/>
                    </a:cubicBezTo>
                    <a:cubicBezTo>
                      <a:pt x="14655" y="2469"/>
                      <a:pt x="11727" y="2189"/>
                      <a:pt x="8873" y="1682"/>
                    </a:cubicBezTo>
                    <a:cubicBezTo>
                      <a:pt x="6003" y="1175"/>
                      <a:pt x="3143" y="617"/>
                      <a:pt x="296" y="5"/>
                    </a:cubicBezTo>
                    <a:cubicBezTo>
                      <a:pt x="281" y="2"/>
                      <a:pt x="267" y="0"/>
                      <a:pt x="253" y="0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6" name="Google Shape;1919;p37"/>
              <p:cNvSpPr/>
              <p:nvPr/>
            </p:nvSpPr>
            <p:spPr>
              <a:xfrm>
                <a:off x="8173310" y="4311941"/>
                <a:ext cx="15654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694" extrusionOk="0">
                    <a:moveTo>
                      <a:pt x="165" y="1"/>
                    </a:moveTo>
                    <a:cubicBezTo>
                      <a:pt x="39" y="1"/>
                      <a:pt x="0" y="181"/>
                      <a:pt x="138" y="207"/>
                    </a:cubicBezTo>
                    <a:cubicBezTo>
                      <a:pt x="2062" y="580"/>
                      <a:pt x="4016" y="653"/>
                      <a:pt x="5970" y="694"/>
                    </a:cubicBezTo>
                    <a:cubicBezTo>
                      <a:pt x="5971" y="694"/>
                      <a:pt x="5973" y="694"/>
                      <a:pt x="5974" y="694"/>
                    </a:cubicBezTo>
                    <a:cubicBezTo>
                      <a:pt x="6173" y="694"/>
                      <a:pt x="6168" y="437"/>
                      <a:pt x="5970" y="427"/>
                    </a:cubicBezTo>
                    <a:cubicBezTo>
                      <a:pt x="4036" y="312"/>
                      <a:pt x="2109" y="85"/>
                      <a:pt x="168" y="1"/>
                    </a:cubicBezTo>
                    <a:cubicBezTo>
                      <a:pt x="167" y="1"/>
                      <a:pt x="166" y="1"/>
                      <a:pt x="165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7" name="Google Shape;1920;p37"/>
              <p:cNvSpPr/>
              <p:nvPr/>
            </p:nvSpPr>
            <p:spPr>
              <a:xfrm>
                <a:off x="7948603" y="4226810"/>
                <a:ext cx="391096" cy="60407"/>
              </a:xfrm>
              <a:custGeom>
                <a:avLst/>
                <a:gdLst/>
                <a:ahLst/>
                <a:cxnLst/>
                <a:rect l="l" t="t" r="r" b="b"/>
                <a:pathLst>
                  <a:path w="15422" h="2382" extrusionOk="0">
                    <a:moveTo>
                      <a:pt x="207" y="1"/>
                    </a:moveTo>
                    <a:cubicBezTo>
                      <a:pt x="60" y="1"/>
                      <a:pt x="0" y="184"/>
                      <a:pt x="164" y="240"/>
                    </a:cubicBezTo>
                    <a:cubicBezTo>
                      <a:pt x="4928" y="1883"/>
                      <a:pt x="10209" y="1989"/>
                      <a:pt x="15186" y="2381"/>
                    </a:cubicBezTo>
                    <a:cubicBezTo>
                      <a:pt x="15191" y="2381"/>
                      <a:pt x="15196" y="2381"/>
                      <a:pt x="15200" y="2381"/>
                    </a:cubicBezTo>
                    <a:cubicBezTo>
                      <a:pt x="15372" y="2381"/>
                      <a:pt x="15422" y="2126"/>
                      <a:pt x="15230" y="2090"/>
                    </a:cubicBezTo>
                    <a:cubicBezTo>
                      <a:pt x="12755" y="1647"/>
                      <a:pt x="10213" y="1654"/>
                      <a:pt x="7718" y="1356"/>
                    </a:cubicBezTo>
                    <a:cubicBezTo>
                      <a:pt x="5188" y="1056"/>
                      <a:pt x="2740" y="457"/>
                      <a:pt x="242" y="4"/>
                    </a:cubicBezTo>
                    <a:cubicBezTo>
                      <a:pt x="230" y="2"/>
                      <a:pt x="218" y="1"/>
                      <a:pt x="207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8" name="Google Shape;1921;p37"/>
              <p:cNvSpPr/>
              <p:nvPr/>
            </p:nvSpPr>
            <p:spPr>
              <a:xfrm>
                <a:off x="7862585" y="4249253"/>
                <a:ext cx="111329" cy="29062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146" extrusionOk="0">
                    <a:moveTo>
                      <a:pt x="184" y="1"/>
                    </a:moveTo>
                    <a:cubicBezTo>
                      <a:pt x="56" y="1"/>
                      <a:pt x="0" y="180"/>
                      <a:pt x="147" y="215"/>
                    </a:cubicBezTo>
                    <a:cubicBezTo>
                      <a:pt x="1503" y="542"/>
                      <a:pt x="2863" y="945"/>
                      <a:pt x="4242" y="1145"/>
                    </a:cubicBezTo>
                    <a:cubicBezTo>
                      <a:pt x="4247" y="1145"/>
                      <a:pt x="4252" y="1146"/>
                      <a:pt x="4257" y="1146"/>
                    </a:cubicBezTo>
                    <a:cubicBezTo>
                      <a:pt x="4348" y="1146"/>
                      <a:pt x="4389" y="1037"/>
                      <a:pt x="4289" y="1003"/>
                    </a:cubicBezTo>
                    <a:cubicBezTo>
                      <a:pt x="2967" y="563"/>
                      <a:pt x="1571" y="319"/>
                      <a:pt x="216" y="4"/>
                    </a:cubicBezTo>
                    <a:cubicBezTo>
                      <a:pt x="205" y="2"/>
                      <a:pt x="194" y="1"/>
                      <a:pt x="184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92" name="Google Shape;1925;p37"/>
              <p:cNvSpPr/>
              <p:nvPr/>
            </p:nvSpPr>
            <p:spPr>
              <a:xfrm>
                <a:off x="7921799" y="4030098"/>
                <a:ext cx="171963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1014" extrusionOk="0">
                    <a:moveTo>
                      <a:pt x="175" y="0"/>
                    </a:moveTo>
                    <a:cubicBezTo>
                      <a:pt x="0" y="0"/>
                      <a:pt x="8" y="241"/>
                      <a:pt x="189" y="255"/>
                    </a:cubicBezTo>
                    <a:cubicBezTo>
                      <a:pt x="2344" y="417"/>
                      <a:pt x="4463" y="772"/>
                      <a:pt x="6604" y="1012"/>
                    </a:cubicBezTo>
                    <a:cubicBezTo>
                      <a:pt x="6610" y="1013"/>
                      <a:pt x="6615" y="1013"/>
                      <a:pt x="6620" y="1013"/>
                    </a:cubicBezTo>
                    <a:cubicBezTo>
                      <a:pt x="6752" y="1013"/>
                      <a:pt x="6781" y="819"/>
                      <a:pt x="6640" y="789"/>
                    </a:cubicBezTo>
                    <a:cubicBezTo>
                      <a:pt x="4544" y="316"/>
                      <a:pt x="2330" y="154"/>
                      <a:pt x="189" y="1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8750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6" name="Google Shape;1959;p37"/>
              <p:cNvSpPr/>
              <p:nvPr/>
            </p:nvSpPr>
            <p:spPr>
              <a:xfrm>
                <a:off x="7973049" y="3332767"/>
                <a:ext cx="325643" cy="76180"/>
              </a:xfrm>
              <a:custGeom>
                <a:avLst/>
                <a:gdLst/>
                <a:ahLst/>
                <a:cxnLst/>
                <a:rect l="l" t="t" r="r" b="b"/>
                <a:pathLst>
                  <a:path w="12841" h="3004" extrusionOk="0">
                    <a:moveTo>
                      <a:pt x="255" y="1"/>
                    </a:moveTo>
                    <a:cubicBezTo>
                      <a:pt x="84" y="1"/>
                      <a:pt x="0" y="239"/>
                      <a:pt x="201" y="277"/>
                    </a:cubicBezTo>
                    <a:cubicBezTo>
                      <a:pt x="4383" y="1035"/>
                      <a:pt x="8474" y="2123"/>
                      <a:pt x="12626" y="3000"/>
                    </a:cubicBezTo>
                    <a:cubicBezTo>
                      <a:pt x="12638" y="3002"/>
                      <a:pt x="12650" y="3004"/>
                      <a:pt x="12661" y="3004"/>
                    </a:cubicBezTo>
                    <a:cubicBezTo>
                      <a:pt x="12789" y="3004"/>
                      <a:pt x="12840" y="2837"/>
                      <a:pt x="12694" y="2789"/>
                    </a:cubicBezTo>
                    <a:cubicBezTo>
                      <a:pt x="8681" y="1505"/>
                      <a:pt x="4434" y="744"/>
                      <a:pt x="289" y="4"/>
                    </a:cubicBezTo>
                    <a:cubicBezTo>
                      <a:pt x="277" y="2"/>
                      <a:pt x="266" y="1"/>
                      <a:pt x="255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7" name="Google Shape;1960;p37"/>
              <p:cNvSpPr/>
              <p:nvPr/>
            </p:nvSpPr>
            <p:spPr>
              <a:xfrm>
                <a:off x="7102776" y="4171248"/>
                <a:ext cx="669519" cy="588672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23213" extrusionOk="0">
                    <a:moveTo>
                      <a:pt x="8014" y="1"/>
                    </a:moveTo>
                    <a:cubicBezTo>
                      <a:pt x="8014" y="1"/>
                      <a:pt x="169" y="15212"/>
                      <a:pt x="0" y="23212"/>
                    </a:cubicBezTo>
                    <a:lnTo>
                      <a:pt x="26400" y="23212"/>
                    </a:lnTo>
                    <a:lnTo>
                      <a:pt x="23235" y="670"/>
                    </a:lnTo>
                    <a:lnTo>
                      <a:pt x="8014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8" name="Google Shape;1961;p37"/>
              <p:cNvSpPr/>
              <p:nvPr/>
            </p:nvSpPr>
            <p:spPr>
              <a:xfrm>
                <a:off x="6958990" y="3496791"/>
                <a:ext cx="1271581" cy="707812"/>
              </a:xfrm>
              <a:custGeom>
                <a:avLst/>
                <a:gdLst/>
                <a:ahLst/>
                <a:cxnLst/>
                <a:rect l="l" t="t" r="r" b="b"/>
                <a:pathLst>
                  <a:path w="50142" h="27911" extrusionOk="0">
                    <a:moveTo>
                      <a:pt x="21495" y="0"/>
                    </a:moveTo>
                    <a:cubicBezTo>
                      <a:pt x="10909" y="0"/>
                      <a:pt x="8380" y="2606"/>
                      <a:pt x="6614" y="6624"/>
                    </a:cubicBezTo>
                    <a:cubicBezTo>
                      <a:pt x="4545" y="11331"/>
                      <a:pt x="1" y="21082"/>
                      <a:pt x="11331" y="25558"/>
                    </a:cubicBezTo>
                    <a:cubicBezTo>
                      <a:pt x="15706" y="27289"/>
                      <a:pt x="19642" y="27911"/>
                      <a:pt x="23040" y="27911"/>
                    </a:cubicBezTo>
                    <a:cubicBezTo>
                      <a:pt x="31723" y="27911"/>
                      <a:pt x="36889" y="23848"/>
                      <a:pt x="36889" y="23848"/>
                    </a:cubicBezTo>
                    <a:cubicBezTo>
                      <a:pt x="36889" y="23848"/>
                      <a:pt x="38740" y="24734"/>
                      <a:pt x="41044" y="24734"/>
                    </a:cubicBezTo>
                    <a:cubicBezTo>
                      <a:pt x="42998" y="24734"/>
                      <a:pt x="45279" y="24096"/>
                      <a:pt x="47032" y="21738"/>
                    </a:cubicBezTo>
                    <a:cubicBezTo>
                      <a:pt x="50141" y="17558"/>
                      <a:pt x="47229" y="14120"/>
                      <a:pt x="43659" y="14120"/>
                    </a:cubicBezTo>
                    <a:cubicBezTo>
                      <a:pt x="42842" y="14120"/>
                      <a:pt x="41991" y="14300"/>
                      <a:pt x="41169" y="14692"/>
                    </a:cubicBezTo>
                    <a:cubicBezTo>
                      <a:pt x="41169" y="14692"/>
                      <a:pt x="42552" y="1187"/>
                      <a:pt x="27137" y="200"/>
                    </a:cubicBezTo>
                    <a:cubicBezTo>
                      <a:pt x="25037" y="65"/>
                      <a:pt x="23165" y="0"/>
                      <a:pt x="21495" y="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9" name="Google Shape;1962;p37"/>
              <p:cNvSpPr/>
              <p:nvPr/>
            </p:nvSpPr>
            <p:spPr>
              <a:xfrm>
                <a:off x="6967789" y="3013848"/>
                <a:ext cx="1205190" cy="936555"/>
              </a:xfrm>
              <a:custGeom>
                <a:avLst/>
                <a:gdLst/>
                <a:ahLst/>
                <a:cxnLst/>
                <a:rect l="l" t="t" r="r" b="b"/>
                <a:pathLst>
                  <a:path w="47524" h="36931" extrusionOk="0">
                    <a:moveTo>
                      <a:pt x="18610" y="0"/>
                    </a:moveTo>
                    <a:cubicBezTo>
                      <a:pt x="17705" y="0"/>
                      <a:pt x="16687" y="120"/>
                      <a:pt x="15542" y="391"/>
                    </a:cubicBezTo>
                    <a:cubicBezTo>
                      <a:pt x="6044" y="2633"/>
                      <a:pt x="7833" y="10206"/>
                      <a:pt x="8170" y="11372"/>
                    </a:cubicBezTo>
                    <a:cubicBezTo>
                      <a:pt x="8083" y="11489"/>
                      <a:pt x="7841" y="11527"/>
                      <a:pt x="7496" y="11527"/>
                    </a:cubicBezTo>
                    <a:cubicBezTo>
                      <a:pt x="7170" y="11527"/>
                      <a:pt x="6751" y="11493"/>
                      <a:pt x="6283" y="11461"/>
                    </a:cubicBezTo>
                    <a:cubicBezTo>
                      <a:pt x="5814" y="11427"/>
                      <a:pt x="5295" y="11393"/>
                      <a:pt x="4770" y="11393"/>
                    </a:cubicBezTo>
                    <a:cubicBezTo>
                      <a:pt x="2451" y="11393"/>
                      <a:pt x="0" y="12050"/>
                      <a:pt x="1114" y="16261"/>
                    </a:cubicBezTo>
                    <a:cubicBezTo>
                      <a:pt x="2267" y="20628"/>
                      <a:pt x="6366" y="21802"/>
                      <a:pt x="10439" y="21802"/>
                    </a:cubicBezTo>
                    <a:cubicBezTo>
                      <a:pt x="15171" y="21802"/>
                      <a:pt x="19869" y="20217"/>
                      <a:pt x="19869" y="20217"/>
                    </a:cubicBezTo>
                    <a:lnTo>
                      <a:pt x="19869" y="20217"/>
                    </a:lnTo>
                    <a:cubicBezTo>
                      <a:pt x="19869" y="20217"/>
                      <a:pt x="19061" y="21205"/>
                      <a:pt x="21394" y="23934"/>
                    </a:cubicBezTo>
                    <a:cubicBezTo>
                      <a:pt x="23123" y="25956"/>
                      <a:pt x="25021" y="26550"/>
                      <a:pt x="26851" y="26550"/>
                    </a:cubicBezTo>
                    <a:cubicBezTo>
                      <a:pt x="28152" y="26550"/>
                      <a:pt x="29417" y="26249"/>
                      <a:pt x="30564" y="25949"/>
                    </a:cubicBezTo>
                    <a:cubicBezTo>
                      <a:pt x="31709" y="25650"/>
                      <a:pt x="32736" y="25351"/>
                      <a:pt x="33559" y="25351"/>
                    </a:cubicBezTo>
                    <a:cubicBezTo>
                      <a:pt x="34030" y="25351"/>
                      <a:pt x="34435" y="25450"/>
                      <a:pt x="34756" y="25702"/>
                    </a:cubicBezTo>
                    <a:cubicBezTo>
                      <a:pt x="36988" y="27453"/>
                      <a:pt x="38053" y="36930"/>
                      <a:pt x="38053" y="36930"/>
                    </a:cubicBezTo>
                    <a:lnTo>
                      <a:pt x="40822" y="33736"/>
                    </a:lnTo>
                    <a:cubicBezTo>
                      <a:pt x="47523" y="26824"/>
                      <a:pt x="41813" y="22050"/>
                      <a:pt x="41813" y="22050"/>
                    </a:cubicBezTo>
                    <a:cubicBezTo>
                      <a:pt x="41813" y="22050"/>
                      <a:pt x="46296" y="17397"/>
                      <a:pt x="39544" y="9905"/>
                    </a:cubicBezTo>
                    <a:cubicBezTo>
                      <a:pt x="36737" y="6792"/>
                      <a:pt x="33901" y="5882"/>
                      <a:pt x="31545" y="5882"/>
                    </a:cubicBezTo>
                    <a:cubicBezTo>
                      <a:pt x="29142" y="5882"/>
                      <a:pt x="27238" y="6828"/>
                      <a:pt x="26375" y="7349"/>
                    </a:cubicBezTo>
                    <a:cubicBezTo>
                      <a:pt x="26316" y="7384"/>
                      <a:pt x="26252" y="7401"/>
                      <a:pt x="26190" y="7401"/>
                    </a:cubicBezTo>
                    <a:cubicBezTo>
                      <a:pt x="26014" y="7401"/>
                      <a:pt x="25850" y="7270"/>
                      <a:pt x="25830" y="7075"/>
                    </a:cubicBezTo>
                    <a:cubicBezTo>
                      <a:pt x="25651" y="5266"/>
                      <a:pt x="24607" y="0"/>
                      <a:pt x="1861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0" name="Google Shape;1963;p37"/>
              <p:cNvSpPr/>
              <p:nvPr/>
            </p:nvSpPr>
            <p:spPr>
              <a:xfrm>
                <a:off x="7056546" y="3851340"/>
                <a:ext cx="705453" cy="353209"/>
              </a:xfrm>
              <a:custGeom>
                <a:avLst/>
                <a:gdLst/>
                <a:ahLst/>
                <a:cxnLst/>
                <a:rect l="l" t="t" r="r" b="b"/>
                <a:pathLst>
                  <a:path w="27818" h="13928" extrusionOk="0">
                    <a:moveTo>
                      <a:pt x="1574" y="1"/>
                    </a:moveTo>
                    <a:cubicBezTo>
                      <a:pt x="494" y="1"/>
                      <a:pt x="165" y="1488"/>
                      <a:pt x="110" y="1775"/>
                    </a:cubicBezTo>
                    <a:cubicBezTo>
                      <a:pt x="1" y="5502"/>
                      <a:pt x="1597" y="9251"/>
                      <a:pt x="7484" y="11577"/>
                    </a:cubicBezTo>
                    <a:cubicBezTo>
                      <a:pt x="11801" y="13285"/>
                      <a:pt x="15686" y="13910"/>
                      <a:pt x="19054" y="13927"/>
                    </a:cubicBezTo>
                    <a:cubicBezTo>
                      <a:pt x="25221" y="12203"/>
                      <a:pt x="27817" y="9785"/>
                      <a:pt x="27750" y="6705"/>
                    </a:cubicBezTo>
                    <a:cubicBezTo>
                      <a:pt x="27684" y="3752"/>
                      <a:pt x="26362" y="3157"/>
                      <a:pt x="21834" y="3157"/>
                    </a:cubicBezTo>
                    <a:cubicBezTo>
                      <a:pt x="20401" y="3157"/>
                      <a:pt x="18646" y="3216"/>
                      <a:pt x="16508" y="3280"/>
                    </a:cubicBezTo>
                    <a:cubicBezTo>
                      <a:pt x="16020" y="3294"/>
                      <a:pt x="15549" y="3301"/>
                      <a:pt x="15094" y="3301"/>
                    </a:cubicBezTo>
                    <a:cubicBezTo>
                      <a:pt x="7259" y="3301"/>
                      <a:pt x="4217" y="1245"/>
                      <a:pt x="2412" y="251"/>
                    </a:cubicBezTo>
                    <a:cubicBezTo>
                      <a:pt x="2092" y="74"/>
                      <a:pt x="1815" y="1"/>
                      <a:pt x="1574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1" name="Google Shape;1964;p37"/>
              <p:cNvSpPr/>
              <p:nvPr/>
            </p:nvSpPr>
            <p:spPr>
              <a:xfrm>
                <a:off x="7165692" y="3888466"/>
                <a:ext cx="195649" cy="97254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3835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2"/>
                      <a:pt x="968" y="2783"/>
                      <a:pt x="1290" y="2783"/>
                    </a:cubicBezTo>
                    <a:cubicBezTo>
                      <a:pt x="1861" y="2783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8" y="3797"/>
                      <a:pt x="4042" y="3835"/>
                      <a:pt x="4255" y="3835"/>
                    </a:cubicBezTo>
                    <a:cubicBezTo>
                      <a:pt x="5205" y="3835"/>
                      <a:pt x="5706" y="3084"/>
                      <a:pt x="5706" y="3084"/>
                    </a:cubicBezTo>
                    <a:cubicBezTo>
                      <a:pt x="5706" y="3084"/>
                      <a:pt x="5773" y="3246"/>
                      <a:pt x="5921" y="3476"/>
                    </a:cubicBezTo>
                    <a:cubicBezTo>
                      <a:pt x="6672" y="2979"/>
                      <a:pt x="7257" y="2374"/>
                      <a:pt x="7714" y="1718"/>
                    </a:cubicBezTo>
                    <a:cubicBezTo>
                      <a:pt x="7301" y="1688"/>
                      <a:pt x="6906" y="1647"/>
                      <a:pt x="6527" y="1603"/>
                    </a:cubicBezTo>
                    <a:lnTo>
                      <a:pt x="6524" y="1603"/>
                    </a:lnTo>
                    <a:cubicBezTo>
                      <a:pt x="6520" y="1600"/>
                      <a:pt x="6513" y="1600"/>
                      <a:pt x="6507" y="1600"/>
                    </a:cubicBezTo>
                    <a:cubicBezTo>
                      <a:pt x="6503" y="1600"/>
                      <a:pt x="6497" y="1600"/>
                      <a:pt x="6490" y="1597"/>
                    </a:cubicBezTo>
                    <a:lnTo>
                      <a:pt x="6469" y="1597"/>
                    </a:lnTo>
                    <a:cubicBezTo>
                      <a:pt x="6466" y="1597"/>
                      <a:pt x="6463" y="1593"/>
                      <a:pt x="6456" y="1593"/>
                    </a:cubicBezTo>
                    <a:lnTo>
                      <a:pt x="6442" y="1593"/>
                    </a:lnTo>
                    <a:cubicBezTo>
                      <a:pt x="6439" y="1593"/>
                      <a:pt x="6439" y="1593"/>
                      <a:pt x="6436" y="1589"/>
                    </a:cubicBezTo>
                    <a:lnTo>
                      <a:pt x="6408" y="1589"/>
                    </a:lnTo>
                    <a:cubicBezTo>
                      <a:pt x="6399" y="1586"/>
                      <a:pt x="6388" y="1586"/>
                      <a:pt x="6378" y="1583"/>
                    </a:cubicBezTo>
                    <a:lnTo>
                      <a:pt x="6375" y="1583"/>
                    </a:lnTo>
                    <a:cubicBezTo>
                      <a:pt x="6365" y="1583"/>
                      <a:pt x="6355" y="1580"/>
                      <a:pt x="6341" y="1580"/>
                    </a:cubicBezTo>
                    <a:cubicBezTo>
                      <a:pt x="3646" y="1241"/>
                      <a:pt x="1783" y="616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2" name="Google Shape;1965;p37"/>
              <p:cNvSpPr/>
              <p:nvPr/>
            </p:nvSpPr>
            <p:spPr>
              <a:xfrm>
                <a:off x="7165692" y="3888466"/>
                <a:ext cx="515206" cy="12659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4992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4"/>
                      <a:pt x="966" y="2784"/>
                      <a:pt x="1289" y="2784"/>
                    </a:cubicBezTo>
                    <a:cubicBezTo>
                      <a:pt x="1859" y="2784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9" y="3799"/>
                      <a:pt x="4042" y="3835"/>
                      <a:pt x="4252" y="3835"/>
                    </a:cubicBezTo>
                    <a:cubicBezTo>
                      <a:pt x="5206" y="3835"/>
                      <a:pt x="5706" y="3084"/>
                      <a:pt x="5706" y="3084"/>
                    </a:cubicBezTo>
                    <a:cubicBezTo>
                      <a:pt x="5706" y="3084"/>
                      <a:pt x="6314" y="4528"/>
                      <a:pt x="7738" y="4835"/>
                    </a:cubicBezTo>
                    <a:cubicBezTo>
                      <a:pt x="7840" y="4857"/>
                      <a:pt x="7944" y="4867"/>
                      <a:pt x="8047" y="4867"/>
                    </a:cubicBezTo>
                    <a:cubicBezTo>
                      <a:pt x="8793" y="4867"/>
                      <a:pt x="9531" y="4339"/>
                      <a:pt x="9982" y="3852"/>
                    </a:cubicBezTo>
                    <a:cubicBezTo>
                      <a:pt x="9982" y="3852"/>
                      <a:pt x="10140" y="4991"/>
                      <a:pt x="12156" y="4991"/>
                    </a:cubicBezTo>
                    <a:cubicBezTo>
                      <a:pt x="12162" y="4991"/>
                      <a:pt x="12167" y="4991"/>
                      <a:pt x="12173" y="4991"/>
                    </a:cubicBezTo>
                    <a:cubicBezTo>
                      <a:pt x="14290" y="4988"/>
                      <a:pt x="14209" y="3923"/>
                      <a:pt x="14209" y="3922"/>
                    </a:cubicBezTo>
                    <a:lnTo>
                      <a:pt x="14209" y="3922"/>
                    </a:lnTo>
                    <a:cubicBezTo>
                      <a:pt x="14209" y="3923"/>
                      <a:pt x="14431" y="4925"/>
                      <a:pt x="15705" y="4925"/>
                    </a:cubicBezTo>
                    <a:cubicBezTo>
                      <a:pt x="15914" y="4925"/>
                      <a:pt x="16151" y="4898"/>
                      <a:pt x="16420" y="4835"/>
                    </a:cubicBezTo>
                    <a:cubicBezTo>
                      <a:pt x="17374" y="4612"/>
                      <a:pt x="17482" y="3568"/>
                      <a:pt x="17482" y="3568"/>
                    </a:cubicBezTo>
                    <a:cubicBezTo>
                      <a:pt x="17482" y="3568"/>
                      <a:pt x="17908" y="3867"/>
                      <a:pt x="18599" y="3867"/>
                    </a:cubicBezTo>
                    <a:cubicBezTo>
                      <a:pt x="18796" y="3867"/>
                      <a:pt x="19014" y="3843"/>
                      <a:pt x="19250" y="3780"/>
                    </a:cubicBezTo>
                    <a:cubicBezTo>
                      <a:pt x="20315" y="3496"/>
                      <a:pt x="19811" y="1772"/>
                      <a:pt x="19811" y="1772"/>
                    </a:cubicBezTo>
                    <a:cubicBezTo>
                      <a:pt x="19162" y="1716"/>
                      <a:pt x="18408" y="1694"/>
                      <a:pt x="17534" y="1694"/>
                    </a:cubicBezTo>
                    <a:cubicBezTo>
                      <a:pt x="16100" y="1694"/>
                      <a:pt x="14345" y="1753"/>
                      <a:pt x="12204" y="1816"/>
                    </a:cubicBezTo>
                    <a:cubicBezTo>
                      <a:pt x="11721" y="1830"/>
                      <a:pt x="11255" y="1837"/>
                      <a:pt x="10805" y="1837"/>
                    </a:cubicBezTo>
                    <a:cubicBezTo>
                      <a:pt x="5536" y="1837"/>
                      <a:pt x="2433" y="910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3" name="Google Shape;1966;p37"/>
              <p:cNvSpPr/>
              <p:nvPr/>
            </p:nvSpPr>
            <p:spPr>
              <a:xfrm>
                <a:off x="7284727" y="4090073"/>
                <a:ext cx="307764" cy="114473"/>
              </a:xfrm>
              <a:custGeom>
                <a:avLst/>
                <a:gdLst/>
                <a:ahLst/>
                <a:cxnLst/>
                <a:rect l="l" t="t" r="r" b="b"/>
                <a:pathLst>
                  <a:path w="12136" h="4514" extrusionOk="0">
                    <a:moveTo>
                      <a:pt x="8395" y="1"/>
                    </a:moveTo>
                    <a:cubicBezTo>
                      <a:pt x="6077" y="1"/>
                      <a:pt x="5664" y="1768"/>
                      <a:pt x="5664" y="1768"/>
                    </a:cubicBezTo>
                    <a:cubicBezTo>
                      <a:pt x="5664" y="1768"/>
                      <a:pt x="5270" y="22"/>
                      <a:pt x="3175" y="22"/>
                    </a:cubicBezTo>
                    <a:cubicBezTo>
                      <a:pt x="3006" y="22"/>
                      <a:pt x="2826" y="33"/>
                      <a:pt x="2635" y="57"/>
                    </a:cubicBezTo>
                    <a:cubicBezTo>
                      <a:pt x="886" y="281"/>
                      <a:pt x="237" y="1785"/>
                      <a:pt x="1" y="2725"/>
                    </a:cubicBezTo>
                    <a:cubicBezTo>
                      <a:pt x="3716" y="4009"/>
                      <a:pt x="7087" y="4500"/>
                      <a:pt x="10056" y="4513"/>
                    </a:cubicBezTo>
                    <a:cubicBezTo>
                      <a:pt x="10800" y="4304"/>
                      <a:pt x="11493" y="4087"/>
                      <a:pt x="12135" y="3858"/>
                    </a:cubicBezTo>
                    <a:cubicBezTo>
                      <a:pt x="11976" y="1869"/>
                      <a:pt x="10786" y="189"/>
                      <a:pt x="8825" y="20"/>
                    </a:cubicBezTo>
                    <a:cubicBezTo>
                      <a:pt x="8675" y="7"/>
                      <a:pt x="8532" y="1"/>
                      <a:pt x="8395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4" name="Google Shape;1967;p37"/>
              <p:cNvSpPr/>
              <p:nvPr/>
            </p:nvSpPr>
            <p:spPr>
              <a:xfrm>
                <a:off x="7969854" y="3366647"/>
                <a:ext cx="28783" cy="9999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3943" extrusionOk="0">
                    <a:moveTo>
                      <a:pt x="171" y="1"/>
                    </a:moveTo>
                    <a:cubicBezTo>
                      <a:pt x="85" y="1"/>
                      <a:pt x="1" y="56"/>
                      <a:pt x="39" y="145"/>
                    </a:cubicBezTo>
                    <a:cubicBezTo>
                      <a:pt x="560" y="1346"/>
                      <a:pt x="702" y="2556"/>
                      <a:pt x="722" y="3851"/>
                    </a:cubicBezTo>
                    <a:cubicBezTo>
                      <a:pt x="724" y="3913"/>
                      <a:pt x="772" y="3942"/>
                      <a:pt x="823" y="3942"/>
                    </a:cubicBezTo>
                    <a:cubicBezTo>
                      <a:pt x="875" y="3942"/>
                      <a:pt x="930" y="3911"/>
                      <a:pt x="939" y="3851"/>
                    </a:cubicBezTo>
                    <a:cubicBezTo>
                      <a:pt x="1134" y="2563"/>
                      <a:pt x="841" y="1261"/>
                      <a:pt x="313" y="81"/>
                    </a:cubicBezTo>
                    <a:cubicBezTo>
                      <a:pt x="289" y="26"/>
                      <a:pt x="229" y="1"/>
                      <a:pt x="171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5" name="Google Shape;1968;p37"/>
              <p:cNvSpPr/>
              <p:nvPr/>
            </p:nvSpPr>
            <p:spPr>
              <a:xfrm>
                <a:off x="7943100" y="3341693"/>
                <a:ext cx="34590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81" extrusionOk="0">
                    <a:moveTo>
                      <a:pt x="184" y="0"/>
                    </a:moveTo>
                    <a:cubicBezTo>
                      <a:pt x="92" y="0"/>
                      <a:pt x="1" y="60"/>
                      <a:pt x="39" y="159"/>
                    </a:cubicBezTo>
                    <a:cubicBezTo>
                      <a:pt x="398" y="1126"/>
                      <a:pt x="725" y="2106"/>
                      <a:pt x="1182" y="3029"/>
                    </a:cubicBezTo>
                    <a:cubicBezTo>
                      <a:pt x="1198" y="3064"/>
                      <a:pt x="1236" y="3081"/>
                      <a:pt x="1271" y="3081"/>
                    </a:cubicBezTo>
                    <a:cubicBezTo>
                      <a:pt x="1319" y="3081"/>
                      <a:pt x="1363" y="3051"/>
                      <a:pt x="1348" y="2993"/>
                    </a:cubicBezTo>
                    <a:cubicBezTo>
                      <a:pt x="1091" y="1998"/>
                      <a:pt x="692" y="1048"/>
                      <a:pt x="334" y="92"/>
                    </a:cubicBezTo>
                    <a:cubicBezTo>
                      <a:pt x="310" y="28"/>
                      <a:pt x="247" y="0"/>
                      <a:pt x="184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6" name="Google Shape;1969;p37"/>
              <p:cNvSpPr/>
              <p:nvPr/>
            </p:nvSpPr>
            <p:spPr>
              <a:xfrm>
                <a:off x="7701707" y="3209876"/>
                <a:ext cx="104329" cy="46941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851" extrusionOk="0">
                    <a:moveTo>
                      <a:pt x="151" y="0"/>
                    </a:moveTo>
                    <a:cubicBezTo>
                      <a:pt x="0" y="0"/>
                      <a:pt x="9" y="211"/>
                      <a:pt x="169" y="228"/>
                    </a:cubicBezTo>
                    <a:cubicBezTo>
                      <a:pt x="1610" y="393"/>
                      <a:pt x="2705" y="1009"/>
                      <a:pt x="3871" y="1827"/>
                    </a:cubicBezTo>
                    <a:cubicBezTo>
                      <a:pt x="3895" y="1843"/>
                      <a:pt x="3921" y="1850"/>
                      <a:pt x="3948" y="1850"/>
                    </a:cubicBezTo>
                    <a:cubicBezTo>
                      <a:pt x="4035" y="1850"/>
                      <a:pt x="4114" y="1771"/>
                      <a:pt x="4033" y="1688"/>
                    </a:cubicBezTo>
                    <a:cubicBezTo>
                      <a:pt x="3053" y="654"/>
                      <a:pt x="1555" y="146"/>
                      <a:pt x="169" y="1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7" name="Google Shape;1970;p37"/>
              <p:cNvSpPr/>
              <p:nvPr/>
            </p:nvSpPr>
            <p:spPr>
              <a:xfrm>
                <a:off x="7719230" y="3227957"/>
                <a:ext cx="80644" cy="5102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012" extrusionOk="0">
                    <a:moveTo>
                      <a:pt x="238" y="1"/>
                    </a:moveTo>
                    <a:cubicBezTo>
                      <a:pt x="108" y="1"/>
                      <a:pt x="0" y="165"/>
                      <a:pt x="154" y="235"/>
                    </a:cubicBezTo>
                    <a:cubicBezTo>
                      <a:pt x="1182" y="702"/>
                      <a:pt x="2017" y="1364"/>
                      <a:pt x="2943" y="1993"/>
                    </a:cubicBezTo>
                    <a:cubicBezTo>
                      <a:pt x="2961" y="2005"/>
                      <a:pt x="2986" y="2011"/>
                      <a:pt x="3012" y="2011"/>
                    </a:cubicBezTo>
                    <a:cubicBezTo>
                      <a:pt x="3090" y="2011"/>
                      <a:pt x="3180" y="1958"/>
                      <a:pt x="3116" y="1882"/>
                    </a:cubicBezTo>
                    <a:cubicBezTo>
                      <a:pt x="2389" y="1047"/>
                      <a:pt x="1300" y="462"/>
                      <a:pt x="303" y="15"/>
                    </a:cubicBezTo>
                    <a:cubicBezTo>
                      <a:pt x="281" y="5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8" name="Google Shape;1971;p37"/>
              <p:cNvSpPr/>
              <p:nvPr/>
            </p:nvSpPr>
            <p:spPr>
              <a:xfrm>
                <a:off x="7467237" y="3095125"/>
                <a:ext cx="42249" cy="8361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297" extrusionOk="0">
                    <a:moveTo>
                      <a:pt x="207" y="0"/>
                    </a:moveTo>
                    <a:cubicBezTo>
                      <a:pt x="105" y="0"/>
                      <a:pt x="0" y="86"/>
                      <a:pt x="69" y="191"/>
                    </a:cubicBezTo>
                    <a:cubicBezTo>
                      <a:pt x="384" y="689"/>
                      <a:pt x="661" y="1202"/>
                      <a:pt x="891" y="1744"/>
                    </a:cubicBezTo>
                    <a:cubicBezTo>
                      <a:pt x="1098" y="2230"/>
                      <a:pt x="1219" y="2755"/>
                      <a:pt x="1443" y="3231"/>
                    </a:cubicBezTo>
                    <a:cubicBezTo>
                      <a:pt x="1462" y="3272"/>
                      <a:pt x="1516" y="3296"/>
                      <a:pt x="1565" y="3296"/>
                    </a:cubicBezTo>
                    <a:cubicBezTo>
                      <a:pt x="1618" y="3296"/>
                      <a:pt x="1665" y="3269"/>
                      <a:pt x="1662" y="3204"/>
                    </a:cubicBezTo>
                    <a:cubicBezTo>
                      <a:pt x="1588" y="2112"/>
                      <a:pt x="911" y="962"/>
                      <a:pt x="330" y="63"/>
                    </a:cubicBezTo>
                    <a:cubicBezTo>
                      <a:pt x="302" y="19"/>
                      <a:pt x="255" y="0"/>
                      <a:pt x="207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9" name="Google Shape;1972;p37"/>
              <p:cNvSpPr/>
              <p:nvPr/>
            </p:nvSpPr>
            <p:spPr>
              <a:xfrm>
                <a:off x="7453670" y="3130298"/>
                <a:ext cx="38749" cy="79147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121" extrusionOk="0">
                    <a:moveTo>
                      <a:pt x="216" y="1"/>
                    </a:moveTo>
                    <a:cubicBezTo>
                      <a:pt x="109" y="1"/>
                      <a:pt x="1" y="87"/>
                      <a:pt x="80" y="187"/>
                    </a:cubicBezTo>
                    <a:cubicBezTo>
                      <a:pt x="760" y="1073"/>
                      <a:pt x="970" y="1983"/>
                      <a:pt x="1213" y="3041"/>
                    </a:cubicBezTo>
                    <a:cubicBezTo>
                      <a:pt x="1226" y="3096"/>
                      <a:pt x="1276" y="3121"/>
                      <a:pt x="1328" y="3121"/>
                    </a:cubicBezTo>
                    <a:cubicBezTo>
                      <a:pt x="1393" y="3121"/>
                      <a:pt x="1463" y="3081"/>
                      <a:pt x="1466" y="3011"/>
                    </a:cubicBezTo>
                    <a:cubicBezTo>
                      <a:pt x="1527" y="1962"/>
                      <a:pt x="973" y="864"/>
                      <a:pt x="344" y="59"/>
                    </a:cubicBezTo>
                    <a:cubicBezTo>
                      <a:pt x="313" y="18"/>
                      <a:pt x="264" y="1"/>
                      <a:pt x="216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0" name="Google Shape;1973;p37"/>
              <p:cNvSpPr/>
              <p:nvPr/>
            </p:nvSpPr>
            <p:spPr>
              <a:xfrm>
                <a:off x="7483568" y="3931425"/>
                <a:ext cx="197323" cy="81912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3230" extrusionOk="0">
                    <a:moveTo>
                      <a:pt x="4978" y="0"/>
                    </a:moveTo>
                    <a:cubicBezTo>
                      <a:pt x="3622" y="0"/>
                      <a:pt x="1982" y="51"/>
                      <a:pt x="0" y="112"/>
                    </a:cubicBezTo>
                    <a:cubicBezTo>
                      <a:pt x="226" y="1089"/>
                      <a:pt x="579" y="2097"/>
                      <a:pt x="1119" y="3010"/>
                    </a:cubicBezTo>
                    <a:cubicBezTo>
                      <a:pt x="1711" y="2695"/>
                      <a:pt x="1674" y="2229"/>
                      <a:pt x="1674" y="2228"/>
                    </a:cubicBezTo>
                    <a:lnTo>
                      <a:pt x="1674" y="2228"/>
                    </a:lnTo>
                    <a:cubicBezTo>
                      <a:pt x="1674" y="2229"/>
                      <a:pt x="1897" y="3230"/>
                      <a:pt x="3168" y="3230"/>
                    </a:cubicBezTo>
                    <a:cubicBezTo>
                      <a:pt x="3378" y="3230"/>
                      <a:pt x="3614" y="3202"/>
                      <a:pt x="3885" y="3141"/>
                    </a:cubicBezTo>
                    <a:cubicBezTo>
                      <a:pt x="4839" y="2918"/>
                      <a:pt x="4947" y="1874"/>
                      <a:pt x="4947" y="1874"/>
                    </a:cubicBezTo>
                    <a:cubicBezTo>
                      <a:pt x="4947" y="1874"/>
                      <a:pt x="5373" y="2175"/>
                      <a:pt x="6063" y="2175"/>
                    </a:cubicBezTo>
                    <a:cubicBezTo>
                      <a:pt x="6262" y="2175"/>
                      <a:pt x="6479" y="2147"/>
                      <a:pt x="6715" y="2086"/>
                    </a:cubicBezTo>
                    <a:cubicBezTo>
                      <a:pt x="7780" y="1802"/>
                      <a:pt x="7276" y="78"/>
                      <a:pt x="7276" y="78"/>
                    </a:cubicBezTo>
                    <a:cubicBezTo>
                      <a:pt x="6621" y="20"/>
                      <a:pt x="5860" y="0"/>
                      <a:pt x="4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1" name="Google Shape;1974;p37"/>
              <p:cNvSpPr/>
              <p:nvPr/>
            </p:nvSpPr>
            <p:spPr>
              <a:xfrm>
                <a:off x="7409900" y="3752386"/>
                <a:ext cx="5741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299" extrusionOk="0">
                    <a:moveTo>
                      <a:pt x="143" y="0"/>
                    </a:moveTo>
                    <a:lnTo>
                      <a:pt x="1" y="1005"/>
                    </a:lnTo>
                    <a:lnTo>
                      <a:pt x="2121" y="1299"/>
                    </a:lnTo>
                    <a:lnTo>
                      <a:pt x="2263" y="29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2" name="Google Shape;1975;p37"/>
              <p:cNvSpPr/>
              <p:nvPr/>
            </p:nvSpPr>
            <p:spPr>
              <a:xfrm>
                <a:off x="7348531" y="3824079"/>
                <a:ext cx="83966" cy="104101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05" extrusionOk="0">
                    <a:moveTo>
                      <a:pt x="3310" y="0"/>
                    </a:moveTo>
                    <a:lnTo>
                      <a:pt x="2931" y="995"/>
                    </a:lnTo>
                    <a:cubicBezTo>
                      <a:pt x="2931" y="995"/>
                      <a:pt x="1903" y="477"/>
                      <a:pt x="1154" y="477"/>
                    </a:cubicBezTo>
                    <a:cubicBezTo>
                      <a:pt x="956" y="477"/>
                      <a:pt x="777" y="514"/>
                      <a:pt x="642" y="606"/>
                    </a:cubicBezTo>
                    <a:cubicBezTo>
                      <a:pt x="0" y="1042"/>
                      <a:pt x="2258" y="4105"/>
                      <a:pt x="2258" y="4105"/>
                    </a:cubicBez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3" name="Google Shape;1976;p37"/>
              <p:cNvSpPr/>
              <p:nvPr/>
            </p:nvSpPr>
            <p:spPr>
              <a:xfrm>
                <a:off x="7362647" y="4188010"/>
                <a:ext cx="879268" cy="330917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3049" extrusionOk="0">
                    <a:moveTo>
                      <a:pt x="29732" y="1"/>
                    </a:moveTo>
                    <a:cubicBezTo>
                      <a:pt x="29710" y="1"/>
                      <a:pt x="29687" y="3"/>
                      <a:pt x="29663" y="9"/>
                    </a:cubicBezTo>
                    <a:cubicBezTo>
                      <a:pt x="28974" y="181"/>
                      <a:pt x="29451" y="2251"/>
                      <a:pt x="27145" y="2785"/>
                    </a:cubicBezTo>
                    <a:cubicBezTo>
                      <a:pt x="25146" y="3252"/>
                      <a:pt x="20477" y="3759"/>
                      <a:pt x="16770" y="3759"/>
                    </a:cubicBezTo>
                    <a:cubicBezTo>
                      <a:pt x="16206" y="3759"/>
                      <a:pt x="15665" y="3747"/>
                      <a:pt x="15158" y="3722"/>
                    </a:cubicBezTo>
                    <a:cubicBezTo>
                      <a:pt x="11608" y="3541"/>
                      <a:pt x="7251" y="1394"/>
                      <a:pt x="4271" y="1394"/>
                    </a:cubicBezTo>
                    <a:cubicBezTo>
                      <a:pt x="3170" y="1394"/>
                      <a:pt x="2256" y="1687"/>
                      <a:pt x="1641" y="2480"/>
                    </a:cubicBezTo>
                    <a:cubicBezTo>
                      <a:pt x="0" y="4594"/>
                      <a:pt x="2267" y="13049"/>
                      <a:pt x="12348" y="13049"/>
                    </a:cubicBezTo>
                    <a:cubicBezTo>
                      <a:pt x="13280" y="13049"/>
                      <a:pt x="14279" y="12976"/>
                      <a:pt x="15347" y="12820"/>
                    </a:cubicBezTo>
                    <a:cubicBezTo>
                      <a:pt x="27980" y="10977"/>
                      <a:pt x="34181" y="4009"/>
                      <a:pt x="34485" y="3397"/>
                    </a:cubicBezTo>
                    <a:cubicBezTo>
                      <a:pt x="34597" y="3175"/>
                      <a:pt x="34466" y="3104"/>
                      <a:pt x="34255" y="3104"/>
                    </a:cubicBezTo>
                    <a:cubicBezTo>
                      <a:pt x="33883" y="3104"/>
                      <a:pt x="33261" y="3323"/>
                      <a:pt x="33261" y="3323"/>
                    </a:cubicBezTo>
                    <a:cubicBezTo>
                      <a:pt x="33261" y="3323"/>
                      <a:pt x="34671" y="1791"/>
                      <a:pt x="34080" y="1639"/>
                    </a:cubicBezTo>
                    <a:cubicBezTo>
                      <a:pt x="34034" y="1627"/>
                      <a:pt x="33984" y="1621"/>
                      <a:pt x="33931" y="1621"/>
                    </a:cubicBezTo>
                    <a:cubicBezTo>
                      <a:pt x="33308" y="1621"/>
                      <a:pt x="32267" y="2403"/>
                      <a:pt x="32267" y="2403"/>
                    </a:cubicBezTo>
                    <a:cubicBezTo>
                      <a:pt x="32267" y="2403"/>
                      <a:pt x="32956" y="665"/>
                      <a:pt x="32419" y="654"/>
                    </a:cubicBezTo>
                    <a:cubicBezTo>
                      <a:pt x="32417" y="654"/>
                      <a:pt x="32416" y="654"/>
                      <a:pt x="32414" y="654"/>
                    </a:cubicBezTo>
                    <a:cubicBezTo>
                      <a:pt x="32104" y="654"/>
                      <a:pt x="31480" y="1181"/>
                      <a:pt x="30999" y="1636"/>
                    </a:cubicBezTo>
                    <a:cubicBezTo>
                      <a:pt x="30917" y="1713"/>
                      <a:pt x="30817" y="1748"/>
                      <a:pt x="30719" y="1748"/>
                    </a:cubicBezTo>
                    <a:cubicBezTo>
                      <a:pt x="30522" y="1748"/>
                      <a:pt x="30331" y="1606"/>
                      <a:pt x="30306" y="1378"/>
                    </a:cubicBezTo>
                    <a:cubicBezTo>
                      <a:pt x="30239" y="742"/>
                      <a:pt x="30085" y="1"/>
                      <a:pt x="29732" y="1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4" name="Google Shape;1977;p37"/>
              <p:cNvSpPr/>
              <p:nvPr/>
            </p:nvSpPr>
            <p:spPr>
              <a:xfrm>
                <a:off x="7671834" y="4434427"/>
                <a:ext cx="201026" cy="82824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3266" extrusionOk="0">
                    <a:moveTo>
                      <a:pt x="4223" y="0"/>
                    </a:moveTo>
                    <a:cubicBezTo>
                      <a:pt x="3948" y="0"/>
                      <a:pt x="3662" y="24"/>
                      <a:pt x="3365" y="74"/>
                    </a:cubicBezTo>
                    <a:cubicBezTo>
                      <a:pt x="937" y="486"/>
                      <a:pt x="214" y="2146"/>
                      <a:pt x="1" y="3265"/>
                    </a:cubicBezTo>
                    <a:cubicBezTo>
                      <a:pt x="488" y="3228"/>
                      <a:pt x="989" y="3181"/>
                      <a:pt x="1505" y="3103"/>
                    </a:cubicBezTo>
                    <a:cubicBezTo>
                      <a:pt x="3873" y="2758"/>
                      <a:pt x="6009" y="2234"/>
                      <a:pt x="7927" y="1605"/>
                    </a:cubicBezTo>
                    <a:cubicBezTo>
                      <a:pt x="7096" y="813"/>
                      <a:pt x="5852" y="0"/>
                      <a:pt x="422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5" name="Google Shape;1978;p37"/>
              <p:cNvSpPr/>
              <p:nvPr/>
            </p:nvSpPr>
            <p:spPr>
              <a:xfrm>
                <a:off x="7325457" y="4214721"/>
                <a:ext cx="277168" cy="253529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9318" extrusionOk="0">
                    <a:moveTo>
                      <a:pt x="3716" y="1"/>
                    </a:moveTo>
                    <a:cubicBezTo>
                      <a:pt x="2615" y="1"/>
                      <a:pt x="1702" y="294"/>
                      <a:pt x="1086" y="1087"/>
                    </a:cubicBezTo>
                    <a:cubicBezTo>
                      <a:pt x="0" y="2484"/>
                      <a:pt x="629" y="6653"/>
                      <a:pt x="4092" y="9317"/>
                    </a:cubicBezTo>
                    <a:lnTo>
                      <a:pt x="10184" y="1457"/>
                    </a:lnTo>
                    <a:cubicBezTo>
                      <a:pt x="7846" y="794"/>
                      <a:pt x="5527" y="1"/>
                      <a:pt x="3716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6" name="Google Shape;1979;p37"/>
              <p:cNvSpPr/>
              <p:nvPr/>
            </p:nvSpPr>
            <p:spPr>
              <a:xfrm>
                <a:off x="7976955" y="3929827"/>
                <a:ext cx="177745" cy="107956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257" extrusionOk="0">
                    <a:moveTo>
                      <a:pt x="3617" y="0"/>
                    </a:moveTo>
                    <a:cubicBezTo>
                      <a:pt x="2052" y="0"/>
                      <a:pt x="623" y="1061"/>
                      <a:pt x="91" y="2589"/>
                    </a:cubicBezTo>
                    <a:cubicBezTo>
                      <a:pt x="63" y="2664"/>
                      <a:pt x="101" y="2714"/>
                      <a:pt x="158" y="2738"/>
                    </a:cubicBezTo>
                    <a:cubicBezTo>
                      <a:pt x="81" y="2818"/>
                      <a:pt x="177" y="2935"/>
                      <a:pt x="290" y="2935"/>
                    </a:cubicBezTo>
                    <a:cubicBezTo>
                      <a:pt x="310" y="2935"/>
                      <a:pt x="331" y="2932"/>
                      <a:pt x="351" y="2924"/>
                    </a:cubicBezTo>
                    <a:cubicBezTo>
                      <a:pt x="573" y="2835"/>
                      <a:pt x="838" y="2736"/>
                      <a:pt x="1093" y="2736"/>
                    </a:cubicBezTo>
                    <a:cubicBezTo>
                      <a:pt x="1176" y="2736"/>
                      <a:pt x="1259" y="2747"/>
                      <a:pt x="1338" y="2772"/>
                    </a:cubicBezTo>
                    <a:cubicBezTo>
                      <a:pt x="1581" y="2846"/>
                      <a:pt x="1818" y="3083"/>
                      <a:pt x="1761" y="3357"/>
                    </a:cubicBezTo>
                    <a:cubicBezTo>
                      <a:pt x="1706" y="3630"/>
                      <a:pt x="1355" y="3786"/>
                      <a:pt x="1108" y="3847"/>
                    </a:cubicBezTo>
                    <a:cubicBezTo>
                      <a:pt x="1030" y="3865"/>
                      <a:pt x="956" y="3873"/>
                      <a:pt x="885" y="3873"/>
                    </a:cubicBezTo>
                    <a:cubicBezTo>
                      <a:pt x="682" y="3873"/>
                      <a:pt x="498" y="3813"/>
                      <a:pt x="280" y="3772"/>
                    </a:cubicBezTo>
                    <a:cubicBezTo>
                      <a:pt x="273" y="3771"/>
                      <a:pt x="265" y="3771"/>
                      <a:pt x="257" y="3771"/>
                    </a:cubicBezTo>
                    <a:cubicBezTo>
                      <a:pt x="156" y="3771"/>
                      <a:pt x="0" y="3869"/>
                      <a:pt x="97" y="3975"/>
                    </a:cubicBezTo>
                    <a:cubicBezTo>
                      <a:pt x="271" y="4168"/>
                      <a:pt x="553" y="4256"/>
                      <a:pt x="855" y="4256"/>
                    </a:cubicBezTo>
                    <a:cubicBezTo>
                      <a:pt x="1446" y="4256"/>
                      <a:pt x="2111" y="3920"/>
                      <a:pt x="2180" y="3380"/>
                    </a:cubicBezTo>
                    <a:cubicBezTo>
                      <a:pt x="2231" y="2984"/>
                      <a:pt x="1923" y="2630"/>
                      <a:pt x="1575" y="2491"/>
                    </a:cubicBezTo>
                    <a:cubicBezTo>
                      <a:pt x="1446" y="2440"/>
                      <a:pt x="1315" y="2419"/>
                      <a:pt x="1183" y="2419"/>
                    </a:cubicBezTo>
                    <a:cubicBezTo>
                      <a:pt x="929" y="2419"/>
                      <a:pt x="674" y="2499"/>
                      <a:pt x="436" y="2599"/>
                    </a:cubicBezTo>
                    <a:cubicBezTo>
                      <a:pt x="1014" y="1322"/>
                      <a:pt x="2201" y="431"/>
                      <a:pt x="3630" y="431"/>
                    </a:cubicBezTo>
                    <a:cubicBezTo>
                      <a:pt x="3662" y="431"/>
                      <a:pt x="3694" y="431"/>
                      <a:pt x="3725" y="432"/>
                    </a:cubicBezTo>
                    <a:cubicBezTo>
                      <a:pt x="4050" y="442"/>
                      <a:pt x="4648" y="506"/>
                      <a:pt x="4916" y="712"/>
                    </a:cubicBezTo>
                    <a:cubicBezTo>
                      <a:pt x="5470" y="1146"/>
                      <a:pt x="5517" y="1633"/>
                      <a:pt x="5183" y="2204"/>
                    </a:cubicBezTo>
                    <a:cubicBezTo>
                      <a:pt x="4865" y="2755"/>
                      <a:pt x="4287" y="3171"/>
                      <a:pt x="3844" y="3624"/>
                    </a:cubicBezTo>
                    <a:cubicBezTo>
                      <a:pt x="3728" y="3745"/>
                      <a:pt x="3844" y="3903"/>
                      <a:pt x="3981" y="3903"/>
                    </a:cubicBezTo>
                    <a:cubicBezTo>
                      <a:pt x="4012" y="3903"/>
                      <a:pt x="4043" y="3895"/>
                      <a:pt x="4074" y="3877"/>
                    </a:cubicBezTo>
                    <a:cubicBezTo>
                      <a:pt x="5375" y="3076"/>
                      <a:pt x="7009" y="1004"/>
                      <a:pt x="4814" y="212"/>
                    </a:cubicBezTo>
                    <a:cubicBezTo>
                      <a:pt x="4415" y="68"/>
                      <a:pt x="4011" y="0"/>
                      <a:pt x="3617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7" name="Google Shape;1980;p37"/>
              <p:cNvSpPr/>
              <p:nvPr/>
            </p:nvSpPr>
            <p:spPr>
              <a:xfrm>
                <a:off x="7497642" y="4114367"/>
                <a:ext cx="59392" cy="31801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54" extrusionOk="0">
                    <a:moveTo>
                      <a:pt x="177" y="1"/>
                    </a:moveTo>
                    <a:cubicBezTo>
                      <a:pt x="152" y="1"/>
                      <a:pt x="126" y="1"/>
                      <a:pt x="101" y="2"/>
                    </a:cubicBezTo>
                    <a:cubicBezTo>
                      <a:pt x="0" y="5"/>
                      <a:pt x="0" y="134"/>
                      <a:pt x="101" y="137"/>
                    </a:cubicBezTo>
                    <a:cubicBezTo>
                      <a:pt x="980" y="164"/>
                      <a:pt x="1575" y="621"/>
                      <a:pt x="2157" y="1225"/>
                    </a:cubicBezTo>
                    <a:cubicBezTo>
                      <a:pt x="2175" y="1245"/>
                      <a:pt x="2198" y="1253"/>
                      <a:pt x="2221" y="1253"/>
                    </a:cubicBezTo>
                    <a:cubicBezTo>
                      <a:pt x="2282" y="1253"/>
                      <a:pt x="2341" y="1194"/>
                      <a:pt x="2309" y="1128"/>
                    </a:cubicBezTo>
                    <a:cubicBezTo>
                      <a:pt x="1932" y="367"/>
                      <a:pt x="986" y="1"/>
                      <a:pt x="177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8" name="Google Shape;1981;p37"/>
              <p:cNvSpPr/>
              <p:nvPr/>
            </p:nvSpPr>
            <p:spPr>
              <a:xfrm>
                <a:off x="7388497" y="4338746"/>
                <a:ext cx="42629" cy="6821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2690" extrusionOk="0">
                    <a:moveTo>
                      <a:pt x="133" y="1"/>
                    </a:moveTo>
                    <a:cubicBezTo>
                      <a:pt x="70" y="1"/>
                      <a:pt x="1" y="46"/>
                      <a:pt x="13" y="121"/>
                    </a:cubicBezTo>
                    <a:cubicBezTo>
                      <a:pt x="169" y="1051"/>
                      <a:pt x="625" y="2115"/>
                      <a:pt x="1427" y="2670"/>
                    </a:cubicBezTo>
                    <a:cubicBezTo>
                      <a:pt x="1446" y="2683"/>
                      <a:pt x="1472" y="2689"/>
                      <a:pt x="1500" y="2689"/>
                    </a:cubicBezTo>
                    <a:cubicBezTo>
                      <a:pt x="1584" y="2689"/>
                      <a:pt x="1680" y="2632"/>
                      <a:pt x="1609" y="2549"/>
                    </a:cubicBezTo>
                    <a:cubicBezTo>
                      <a:pt x="966" y="1767"/>
                      <a:pt x="429" y="1094"/>
                      <a:pt x="226" y="70"/>
                    </a:cubicBezTo>
                    <a:cubicBezTo>
                      <a:pt x="217" y="22"/>
                      <a:pt x="176" y="1"/>
                      <a:pt x="13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DB833A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9" name="Google Shape;1982;p37"/>
              <p:cNvSpPr/>
              <p:nvPr/>
            </p:nvSpPr>
            <p:spPr>
              <a:xfrm>
                <a:off x="7345336" y="4458442"/>
                <a:ext cx="216698" cy="108793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90" extrusionOk="0">
                    <a:moveTo>
                      <a:pt x="200" y="1"/>
                    </a:moveTo>
                    <a:cubicBezTo>
                      <a:pt x="99" y="1"/>
                      <a:pt x="0" y="111"/>
                      <a:pt x="92" y="205"/>
                    </a:cubicBezTo>
                    <a:cubicBezTo>
                      <a:pt x="2233" y="2396"/>
                      <a:pt x="5235" y="4100"/>
                      <a:pt x="8342" y="4289"/>
                    </a:cubicBezTo>
                    <a:cubicBezTo>
                      <a:pt x="8346" y="4290"/>
                      <a:pt x="8349" y="4290"/>
                      <a:pt x="8353" y="4290"/>
                    </a:cubicBezTo>
                    <a:cubicBezTo>
                      <a:pt x="8503" y="4290"/>
                      <a:pt x="8545" y="4073"/>
                      <a:pt x="8383" y="4043"/>
                    </a:cubicBezTo>
                    <a:cubicBezTo>
                      <a:pt x="5262" y="3420"/>
                      <a:pt x="2574" y="2329"/>
                      <a:pt x="292" y="40"/>
                    </a:cubicBezTo>
                    <a:cubicBezTo>
                      <a:pt x="265" y="12"/>
                      <a:pt x="233" y="1"/>
                      <a:pt x="20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DB833A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0" name="Google Shape;1983;p37"/>
              <p:cNvSpPr/>
              <p:nvPr/>
            </p:nvSpPr>
            <p:spPr>
              <a:xfrm>
                <a:off x="7183715" y="3712930"/>
                <a:ext cx="178615" cy="9232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1" name="Google Shape;1984;p37"/>
              <p:cNvSpPr/>
              <p:nvPr/>
            </p:nvSpPr>
            <p:spPr>
              <a:xfrm>
                <a:off x="7551395" y="3781381"/>
                <a:ext cx="186334" cy="111776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2" name="Google Shape;1985;p37"/>
              <p:cNvSpPr/>
              <p:nvPr/>
            </p:nvSpPr>
            <p:spPr>
              <a:xfrm rot="-1799961">
                <a:off x="7356151" y="3825112"/>
                <a:ext cx="114048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3" name="Google Shape;1986;p37"/>
              <p:cNvSpPr/>
              <p:nvPr/>
            </p:nvSpPr>
            <p:spPr>
              <a:xfrm rot="568351" flipH="1">
                <a:off x="7217559" y="3598783"/>
                <a:ext cx="110928" cy="5931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4" name="Google Shape;1987;p37"/>
              <p:cNvSpPr/>
              <p:nvPr/>
            </p:nvSpPr>
            <p:spPr>
              <a:xfrm flipH="1">
                <a:off x="7634619" y="3690819"/>
                <a:ext cx="17150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5" name="Google Shape;1988;p37"/>
              <p:cNvSpPr/>
              <p:nvPr/>
            </p:nvSpPr>
            <p:spPr>
              <a:xfrm>
                <a:off x="6985800" y="3458000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6" name="Google Shape;1989;p37"/>
              <p:cNvSpPr/>
              <p:nvPr/>
            </p:nvSpPr>
            <p:spPr>
              <a:xfrm>
                <a:off x="7467700" y="3545125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cxnSp>
            <p:nvCxnSpPr>
              <p:cNvPr id="257" name="Google Shape;1990;p37"/>
              <p:cNvCxnSpPr/>
              <p:nvPr/>
            </p:nvCxnSpPr>
            <p:spPr>
              <a:xfrm>
                <a:off x="7893100" y="3869325"/>
                <a:ext cx="96000" cy="19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59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9" name="Google Shape;425;p23"/>
          <p:cNvGrpSpPr/>
          <p:nvPr/>
        </p:nvGrpSpPr>
        <p:grpSpPr>
          <a:xfrm>
            <a:off x="9639718" y="3399150"/>
            <a:ext cx="551409" cy="806795"/>
            <a:chOff x="1004821" y="2303619"/>
            <a:chExt cx="413557" cy="605096"/>
          </a:xfrm>
        </p:grpSpPr>
        <p:grpSp>
          <p:nvGrpSpPr>
            <p:cNvPr id="450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54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5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6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grpSp>
          <p:nvGrpSpPr>
            <p:cNvPr id="451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52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3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457" name="Google Shape;543;p23"/>
          <p:cNvGrpSpPr/>
          <p:nvPr/>
        </p:nvGrpSpPr>
        <p:grpSpPr>
          <a:xfrm>
            <a:off x="9925899" y="4488827"/>
            <a:ext cx="720049" cy="831989"/>
            <a:chOff x="7346204" y="3514142"/>
            <a:chExt cx="540037" cy="623992"/>
          </a:xfrm>
        </p:grpSpPr>
        <p:sp>
          <p:nvSpPr>
            <p:cNvPr id="458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59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60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461" name="Google Shape;551;p23"/>
          <p:cNvGrpSpPr/>
          <p:nvPr/>
        </p:nvGrpSpPr>
        <p:grpSpPr>
          <a:xfrm>
            <a:off x="10003464" y="2552754"/>
            <a:ext cx="715284" cy="940621"/>
            <a:chOff x="8490510" y="1991557"/>
            <a:chExt cx="536463" cy="705466"/>
          </a:xfrm>
        </p:grpSpPr>
        <p:grpSp>
          <p:nvGrpSpPr>
            <p:cNvPr id="462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465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66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sp>
          <p:nvSpPr>
            <p:cNvPr id="463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64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467" name="Google Shape;425;p23"/>
          <p:cNvGrpSpPr/>
          <p:nvPr/>
        </p:nvGrpSpPr>
        <p:grpSpPr>
          <a:xfrm>
            <a:off x="7015331" y="3497085"/>
            <a:ext cx="551409" cy="806795"/>
            <a:chOff x="1004821" y="2303619"/>
            <a:chExt cx="413557" cy="605096"/>
          </a:xfrm>
        </p:grpSpPr>
        <p:grpSp>
          <p:nvGrpSpPr>
            <p:cNvPr id="468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72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3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4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grpSp>
          <p:nvGrpSpPr>
            <p:cNvPr id="469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70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1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475" name="Google Shape;543;p23"/>
          <p:cNvGrpSpPr/>
          <p:nvPr/>
        </p:nvGrpSpPr>
        <p:grpSpPr>
          <a:xfrm>
            <a:off x="9680333" y="1457195"/>
            <a:ext cx="720049" cy="831989"/>
            <a:chOff x="7346204" y="3514142"/>
            <a:chExt cx="540037" cy="623992"/>
          </a:xfrm>
        </p:grpSpPr>
        <p:sp>
          <p:nvSpPr>
            <p:cNvPr id="476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77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78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479" name="Google Shape;551;p23"/>
          <p:cNvGrpSpPr/>
          <p:nvPr/>
        </p:nvGrpSpPr>
        <p:grpSpPr>
          <a:xfrm>
            <a:off x="1484614" y="4557830"/>
            <a:ext cx="715284" cy="940621"/>
            <a:chOff x="8490510" y="1991557"/>
            <a:chExt cx="536463" cy="705466"/>
          </a:xfrm>
        </p:grpSpPr>
        <p:grpSp>
          <p:nvGrpSpPr>
            <p:cNvPr id="480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483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84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sp>
          <p:nvSpPr>
            <p:cNvPr id="481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82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485" name="十字星 21"/>
          <p:cNvSpPr/>
          <p:nvPr/>
        </p:nvSpPr>
        <p:spPr>
          <a:xfrm>
            <a:off x="9887862" y="76971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6" name="十字星 21"/>
          <p:cNvSpPr/>
          <p:nvPr/>
        </p:nvSpPr>
        <p:spPr>
          <a:xfrm>
            <a:off x="8966739" y="188609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7" name="十字星 21"/>
          <p:cNvSpPr/>
          <p:nvPr/>
        </p:nvSpPr>
        <p:spPr>
          <a:xfrm>
            <a:off x="166450" y="357745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8" name="任意多边形 52"/>
          <p:cNvSpPr/>
          <p:nvPr/>
        </p:nvSpPr>
        <p:spPr>
          <a:xfrm rot="8286032">
            <a:off x="4368084" y="390148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9" name="椭圆 2"/>
          <p:cNvSpPr/>
          <p:nvPr/>
        </p:nvSpPr>
        <p:spPr>
          <a:xfrm>
            <a:off x="5683399" y="8776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90" name="十字星 21"/>
          <p:cNvSpPr/>
          <p:nvPr/>
        </p:nvSpPr>
        <p:spPr>
          <a:xfrm>
            <a:off x="11614737" y="3184922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91" name="椭圆 2"/>
          <p:cNvSpPr/>
          <p:nvPr/>
        </p:nvSpPr>
        <p:spPr>
          <a:xfrm>
            <a:off x="9211534" y="283411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92" name="十字星 21"/>
          <p:cNvSpPr/>
          <p:nvPr/>
        </p:nvSpPr>
        <p:spPr>
          <a:xfrm>
            <a:off x="7503158" y="1583884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grpSp>
        <p:nvGrpSpPr>
          <p:cNvPr id="493" name="Google Shape;547;p23"/>
          <p:cNvGrpSpPr/>
          <p:nvPr/>
        </p:nvGrpSpPr>
        <p:grpSpPr>
          <a:xfrm>
            <a:off x="10332506" y="1581077"/>
            <a:ext cx="1834604" cy="1232100"/>
            <a:chOff x="7485292" y="4430739"/>
            <a:chExt cx="1375953" cy="924075"/>
          </a:xfrm>
        </p:grpSpPr>
        <p:sp>
          <p:nvSpPr>
            <p:cNvPr id="494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95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96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22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383"/>
    </mc:Choice>
    <mc:Fallback xmlns="">
      <p:transition advTm="1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53" grpId="0" animBg="1"/>
      <p:bldP spid="55" grpId="0" animBg="1"/>
      <p:bldP spid="3" grpId="0" animBg="1"/>
      <p:bldP spid="23" grpId="0" animBg="1"/>
      <p:bldP spid="27" grpId="0" animBg="1"/>
      <p:bldP spid="28" grpId="0" animBg="1"/>
      <p:bldP spid="32" grpId="0" animBg="1"/>
      <p:bldP spid="99" grpId="0" animBg="1"/>
      <p:bldP spid="100" grpId="0" animBg="1"/>
      <p:bldP spid="101" grpId="0" animBg="1"/>
      <p:bldP spid="102" grpId="0" animBg="1"/>
      <p:bldP spid="103" grpId="0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7" descr="4-0811-2">
            <a:extLst>
              <a:ext uri="{FF2B5EF4-FFF2-40B4-BE49-F238E27FC236}">
                <a16:creationId xmlns:a16="http://schemas.microsoft.com/office/drawing/2014/main" xmlns="" id="{96362D0D-8B1C-3B4B-AE35-EFA9472E20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pic>
        <p:nvPicPr>
          <p:cNvPr id="49" name="图片 3" descr="5cde9ece4f719">
            <a:extLst>
              <a:ext uri="{FF2B5EF4-FFF2-40B4-BE49-F238E27FC236}">
                <a16:creationId xmlns:a16="http://schemas.microsoft.com/office/drawing/2014/main" xmlns="" id="{16C841FA-AA8E-7D47-8D42-0B36E12E83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560" y="4485005"/>
            <a:ext cx="4042410" cy="2541905"/>
          </a:xfrm>
          <a:prstGeom prst="rect">
            <a:avLst/>
          </a:prstGeom>
        </p:spPr>
      </p:pic>
      <p:sp>
        <p:nvSpPr>
          <p:cNvPr id="59" name="Google Shape;59;p15"/>
          <p:cNvSpPr/>
          <p:nvPr/>
        </p:nvSpPr>
        <p:spPr>
          <a:xfrm>
            <a:off x="-849233" y="995554"/>
            <a:ext cx="11262200" cy="3150967"/>
          </a:xfrm>
          <a:custGeom>
            <a:avLst/>
            <a:gdLst/>
            <a:ahLst/>
            <a:cxnLst/>
            <a:rect l="l" t="t" r="r" b="b"/>
            <a:pathLst>
              <a:path w="337866" h="94529" extrusionOk="0">
                <a:moveTo>
                  <a:pt x="0" y="36334"/>
                </a:moveTo>
                <a:cubicBezTo>
                  <a:pt x="9202" y="44277"/>
                  <a:pt x="28628" y="86117"/>
                  <a:pt x="55210" y="83994"/>
                </a:cubicBezTo>
                <a:cubicBezTo>
                  <a:pt x="81793" y="81871"/>
                  <a:pt x="126070" y="21864"/>
                  <a:pt x="159495" y="23594"/>
                </a:cubicBezTo>
                <a:cubicBezTo>
                  <a:pt x="192920" y="25324"/>
                  <a:pt x="226031" y="98308"/>
                  <a:pt x="255759" y="94376"/>
                </a:cubicBezTo>
                <a:cubicBezTo>
                  <a:pt x="285488" y="90444"/>
                  <a:pt x="324182" y="15729"/>
                  <a:pt x="337866" y="0"/>
                </a:cubicBezTo>
              </a:path>
            </a:pathLst>
          </a:custGeom>
          <a:noFill/>
          <a:ln w="152400" cap="rnd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Google Shape;60;p15"/>
          <p:cNvSpPr/>
          <p:nvPr/>
        </p:nvSpPr>
        <p:spPr>
          <a:xfrm>
            <a:off x="-849233" y="995554"/>
            <a:ext cx="11262200" cy="3150967"/>
          </a:xfrm>
          <a:custGeom>
            <a:avLst/>
            <a:gdLst/>
            <a:ahLst/>
            <a:cxnLst/>
            <a:rect l="l" t="t" r="r" b="b"/>
            <a:pathLst>
              <a:path w="337866" h="94529" extrusionOk="0">
                <a:moveTo>
                  <a:pt x="0" y="36334"/>
                </a:moveTo>
                <a:cubicBezTo>
                  <a:pt x="9202" y="44277"/>
                  <a:pt x="28628" y="86117"/>
                  <a:pt x="55210" y="83994"/>
                </a:cubicBezTo>
                <a:cubicBezTo>
                  <a:pt x="81793" y="81871"/>
                  <a:pt x="126070" y="21864"/>
                  <a:pt x="159495" y="23594"/>
                </a:cubicBezTo>
                <a:cubicBezTo>
                  <a:pt x="192920" y="25324"/>
                  <a:pt x="226031" y="98308"/>
                  <a:pt x="255759" y="94376"/>
                </a:cubicBezTo>
                <a:cubicBezTo>
                  <a:pt x="285488" y="90444"/>
                  <a:pt x="324182" y="15729"/>
                  <a:pt x="337866" y="0"/>
                </a:cubicBezTo>
              </a:path>
            </a:pathLst>
          </a:custGeom>
          <a:noFill/>
          <a:ln w="1905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10170664" y="2521186"/>
            <a:ext cx="1454807" cy="927412"/>
          </a:xfrm>
          <a:custGeom>
            <a:avLst/>
            <a:gdLst/>
            <a:ahLst/>
            <a:cxnLst/>
            <a:rect l="l" t="t" r="r" b="b"/>
            <a:pathLst>
              <a:path w="48472" h="30900" extrusionOk="0">
                <a:moveTo>
                  <a:pt x="27985" y="0"/>
                </a:moveTo>
                <a:cubicBezTo>
                  <a:pt x="24718" y="0"/>
                  <a:pt x="21478" y="2184"/>
                  <a:pt x="20413" y="5290"/>
                </a:cubicBezTo>
                <a:cubicBezTo>
                  <a:pt x="18763" y="3365"/>
                  <a:pt x="16295" y="1993"/>
                  <a:pt x="13827" y="1993"/>
                </a:cubicBezTo>
                <a:cubicBezTo>
                  <a:pt x="13227" y="1993"/>
                  <a:pt x="12627" y="2074"/>
                  <a:pt x="12040" y="2248"/>
                </a:cubicBezTo>
                <a:cubicBezTo>
                  <a:pt x="8998" y="3137"/>
                  <a:pt x="7016" y="7067"/>
                  <a:pt x="8759" y="9698"/>
                </a:cubicBezTo>
                <a:cubicBezTo>
                  <a:pt x="7901" y="9292"/>
                  <a:pt x="7017" y="9104"/>
                  <a:pt x="6155" y="9104"/>
                </a:cubicBezTo>
                <a:cubicBezTo>
                  <a:pt x="3034" y="9104"/>
                  <a:pt x="219" y="11567"/>
                  <a:pt x="112" y="14996"/>
                </a:cubicBezTo>
                <a:cubicBezTo>
                  <a:pt x="1" y="18554"/>
                  <a:pt x="2897" y="21254"/>
                  <a:pt x="6171" y="21254"/>
                </a:cubicBezTo>
                <a:cubicBezTo>
                  <a:pt x="6922" y="21254"/>
                  <a:pt x="7692" y="21112"/>
                  <a:pt x="8451" y="20806"/>
                </a:cubicBezTo>
                <a:lnTo>
                  <a:pt x="8451" y="20806"/>
                </a:lnTo>
                <a:cubicBezTo>
                  <a:pt x="8212" y="24975"/>
                  <a:pt x="10741" y="29384"/>
                  <a:pt x="14774" y="30614"/>
                </a:cubicBezTo>
                <a:cubicBezTo>
                  <a:pt x="15408" y="30808"/>
                  <a:pt x="16064" y="30899"/>
                  <a:pt x="16721" y="30899"/>
                </a:cubicBezTo>
                <a:cubicBezTo>
                  <a:pt x="20241" y="30899"/>
                  <a:pt x="23782" y="28279"/>
                  <a:pt x="24070" y="24736"/>
                </a:cubicBezTo>
                <a:cubicBezTo>
                  <a:pt x="25505" y="27163"/>
                  <a:pt x="27897" y="29111"/>
                  <a:pt x="30666" y="29658"/>
                </a:cubicBezTo>
                <a:cubicBezTo>
                  <a:pt x="31167" y="29757"/>
                  <a:pt x="31679" y="29805"/>
                  <a:pt x="32193" y="29805"/>
                </a:cubicBezTo>
                <a:cubicBezTo>
                  <a:pt x="34514" y="29805"/>
                  <a:pt x="36853" y="28811"/>
                  <a:pt x="38253" y="26992"/>
                </a:cubicBezTo>
                <a:cubicBezTo>
                  <a:pt x="40133" y="24599"/>
                  <a:pt x="39859" y="21558"/>
                  <a:pt x="38253" y="19131"/>
                </a:cubicBezTo>
                <a:lnTo>
                  <a:pt x="38253" y="19131"/>
                </a:lnTo>
                <a:cubicBezTo>
                  <a:pt x="39869" y="19365"/>
                  <a:pt x="41421" y="20049"/>
                  <a:pt x="43008" y="20049"/>
                </a:cubicBezTo>
                <a:cubicBezTo>
                  <a:pt x="43736" y="20049"/>
                  <a:pt x="44472" y="19905"/>
                  <a:pt x="45225" y="19507"/>
                </a:cubicBezTo>
                <a:cubicBezTo>
                  <a:pt x="46353" y="18858"/>
                  <a:pt x="47241" y="17798"/>
                  <a:pt x="47651" y="16534"/>
                </a:cubicBezTo>
                <a:cubicBezTo>
                  <a:pt x="48472" y="14449"/>
                  <a:pt x="48267" y="12125"/>
                  <a:pt x="47139" y="10211"/>
                </a:cubicBezTo>
                <a:cubicBezTo>
                  <a:pt x="46100" y="8559"/>
                  <a:pt x="44000" y="7934"/>
                  <a:pt x="41808" y="7934"/>
                </a:cubicBezTo>
                <a:cubicBezTo>
                  <a:pt x="39601" y="7934"/>
                  <a:pt x="37301" y="8568"/>
                  <a:pt x="35895" y="9425"/>
                </a:cubicBezTo>
                <a:cubicBezTo>
                  <a:pt x="36202" y="9186"/>
                  <a:pt x="36271" y="8707"/>
                  <a:pt x="36168" y="8092"/>
                </a:cubicBezTo>
                <a:cubicBezTo>
                  <a:pt x="35826" y="6588"/>
                  <a:pt x="35245" y="5119"/>
                  <a:pt x="34425" y="3786"/>
                </a:cubicBezTo>
                <a:cubicBezTo>
                  <a:pt x="33195" y="2077"/>
                  <a:pt x="31588" y="608"/>
                  <a:pt x="29504" y="163"/>
                </a:cubicBezTo>
                <a:cubicBezTo>
                  <a:pt x="29002" y="53"/>
                  <a:pt x="28494" y="0"/>
                  <a:pt x="2798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10202030" y="404550"/>
            <a:ext cx="1465821" cy="672899"/>
          </a:xfrm>
          <a:custGeom>
            <a:avLst/>
            <a:gdLst/>
            <a:ahLst/>
            <a:cxnLst/>
            <a:rect l="l" t="t" r="r" b="b"/>
            <a:pathLst>
              <a:path w="48839" h="22420" extrusionOk="0">
                <a:moveTo>
                  <a:pt x="48839" y="0"/>
                </a:moveTo>
                <a:lnTo>
                  <a:pt x="45524" y="1333"/>
                </a:lnTo>
                <a:cubicBezTo>
                  <a:pt x="38039" y="4340"/>
                  <a:pt x="30384" y="6938"/>
                  <a:pt x="22591" y="9057"/>
                </a:cubicBezTo>
                <a:cubicBezTo>
                  <a:pt x="15141" y="11005"/>
                  <a:pt x="7622" y="12474"/>
                  <a:pt x="1" y="13466"/>
                </a:cubicBezTo>
                <a:cubicBezTo>
                  <a:pt x="787" y="14047"/>
                  <a:pt x="1539" y="14628"/>
                  <a:pt x="2359" y="15140"/>
                </a:cubicBezTo>
                <a:cubicBezTo>
                  <a:pt x="7143" y="18216"/>
                  <a:pt x="12441" y="20335"/>
                  <a:pt x="17670" y="22420"/>
                </a:cubicBezTo>
                <a:cubicBezTo>
                  <a:pt x="20301" y="20096"/>
                  <a:pt x="23001" y="17840"/>
                  <a:pt x="25770" y="15687"/>
                </a:cubicBezTo>
                <a:cubicBezTo>
                  <a:pt x="30794" y="11723"/>
                  <a:pt x="36023" y="7997"/>
                  <a:pt x="41423" y="4511"/>
                </a:cubicBezTo>
                <a:cubicBezTo>
                  <a:pt x="43849" y="2939"/>
                  <a:pt x="46310" y="1435"/>
                  <a:pt x="48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10757998" y="346054"/>
            <a:ext cx="1079100" cy="1142728"/>
          </a:xfrm>
          <a:custGeom>
            <a:avLst/>
            <a:gdLst/>
            <a:ahLst/>
            <a:cxnLst/>
            <a:rect l="l" t="t" r="r" b="b"/>
            <a:pathLst>
              <a:path w="35954" h="38074" extrusionOk="0">
                <a:moveTo>
                  <a:pt x="35954" y="1"/>
                </a:moveTo>
                <a:lnTo>
                  <a:pt x="35954" y="1"/>
                </a:lnTo>
                <a:cubicBezTo>
                  <a:pt x="34211" y="958"/>
                  <a:pt x="32468" y="1915"/>
                  <a:pt x="30759" y="2940"/>
                </a:cubicBezTo>
                <a:cubicBezTo>
                  <a:pt x="25223" y="6153"/>
                  <a:pt x="19857" y="9639"/>
                  <a:pt x="14662" y="13432"/>
                </a:cubicBezTo>
                <a:cubicBezTo>
                  <a:pt x="9604" y="17123"/>
                  <a:pt x="4682" y="21019"/>
                  <a:pt x="0" y="25189"/>
                </a:cubicBezTo>
                <a:cubicBezTo>
                  <a:pt x="718" y="29461"/>
                  <a:pt x="1265" y="33801"/>
                  <a:pt x="1880" y="38074"/>
                </a:cubicBezTo>
                <a:cubicBezTo>
                  <a:pt x="2119" y="36843"/>
                  <a:pt x="2358" y="35613"/>
                  <a:pt x="2598" y="34348"/>
                </a:cubicBezTo>
                <a:cubicBezTo>
                  <a:pt x="2837" y="33255"/>
                  <a:pt x="3042" y="32195"/>
                  <a:pt x="3247" y="31136"/>
                </a:cubicBezTo>
                <a:cubicBezTo>
                  <a:pt x="3418" y="30179"/>
                  <a:pt x="3726" y="29222"/>
                  <a:pt x="4101" y="28333"/>
                </a:cubicBezTo>
                <a:cubicBezTo>
                  <a:pt x="4888" y="26727"/>
                  <a:pt x="6494" y="25599"/>
                  <a:pt x="7793" y="24505"/>
                </a:cubicBezTo>
                <a:lnTo>
                  <a:pt x="12372" y="20541"/>
                </a:lnTo>
                <a:cubicBezTo>
                  <a:pt x="15414" y="17944"/>
                  <a:pt x="18421" y="15346"/>
                  <a:pt x="21429" y="12715"/>
                </a:cubicBezTo>
                <a:cubicBezTo>
                  <a:pt x="26282" y="8477"/>
                  <a:pt x="31101" y="4239"/>
                  <a:pt x="3595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10882156" y="1165865"/>
            <a:ext cx="323124" cy="369284"/>
          </a:xfrm>
          <a:custGeom>
            <a:avLst/>
            <a:gdLst/>
            <a:ahLst/>
            <a:cxnLst/>
            <a:rect l="l" t="t" r="r" b="b"/>
            <a:pathLst>
              <a:path w="10766" h="12304" extrusionOk="0">
                <a:moveTo>
                  <a:pt x="3110" y="0"/>
                </a:moveTo>
                <a:cubicBezTo>
                  <a:pt x="2734" y="547"/>
                  <a:pt x="2495" y="1128"/>
                  <a:pt x="2290" y="1743"/>
                </a:cubicBezTo>
                <a:cubicBezTo>
                  <a:pt x="2051" y="2632"/>
                  <a:pt x="1880" y="3486"/>
                  <a:pt x="1675" y="4443"/>
                </a:cubicBezTo>
                <a:cubicBezTo>
                  <a:pt x="1504" y="5400"/>
                  <a:pt x="1299" y="6357"/>
                  <a:pt x="1094" y="7314"/>
                </a:cubicBezTo>
                <a:cubicBezTo>
                  <a:pt x="752" y="8989"/>
                  <a:pt x="376" y="10629"/>
                  <a:pt x="0" y="12304"/>
                </a:cubicBezTo>
                <a:lnTo>
                  <a:pt x="1709" y="10766"/>
                </a:lnTo>
                <a:lnTo>
                  <a:pt x="2222" y="10219"/>
                </a:lnTo>
                <a:cubicBezTo>
                  <a:pt x="3213" y="9262"/>
                  <a:pt x="4204" y="8271"/>
                  <a:pt x="5229" y="7280"/>
                </a:cubicBezTo>
                <a:cubicBezTo>
                  <a:pt x="6289" y="6289"/>
                  <a:pt x="7314" y="5332"/>
                  <a:pt x="8373" y="4375"/>
                </a:cubicBezTo>
                <a:cubicBezTo>
                  <a:pt x="8886" y="3931"/>
                  <a:pt x="9399" y="3452"/>
                  <a:pt x="9911" y="3008"/>
                </a:cubicBezTo>
                <a:cubicBezTo>
                  <a:pt x="10185" y="2769"/>
                  <a:pt x="10458" y="2529"/>
                  <a:pt x="10766" y="2256"/>
                </a:cubicBezTo>
                <a:cubicBezTo>
                  <a:pt x="8168" y="1607"/>
                  <a:pt x="5605" y="923"/>
                  <a:pt x="311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10941588" y="342993"/>
            <a:ext cx="939628" cy="967300"/>
          </a:xfrm>
          <a:custGeom>
            <a:avLst/>
            <a:gdLst/>
            <a:ahLst/>
            <a:cxnLst/>
            <a:rect l="l" t="t" r="r" b="b"/>
            <a:pathLst>
              <a:path w="31307" h="32229" extrusionOk="0">
                <a:moveTo>
                  <a:pt x="31307" y="0"/>
                </a:moveTo>
                <a:lnTo>
                  <a:pt x="31307" y="0"/>
                </a:lnTo>
                <a:cubicBezTo>
                  <a:pt x="28846" y="2119"/>
                  <a:pt x="26385" y="4238"/>
                  <a:pt x="23959" y="6391"/>
                </a:cubicBezTo>
                <a:cubicBezTo>
                  <a:pt x="17978" y="11586"/>
                  <a:pt x="12031" y="16849"/>
                  <a:pt x="6084" y="22078"/>
                </a:cubicBezTo>
                <a:lnTo>
                  <a:pt x="1607" y="26043"/>
                </a:lnTo>
                <a:cubicBezTo>
                  <a:pt x="1060" y="26521"/>
                  <a:pt x="514" y="27034"/>
                  <a:pt x="1" y="27581"/>
                </a:cubicBezTo>
                <a:cubicBezTo>
                  <a:pt x="1368" y="27923"/>
                  <a:pt x="2735" y="28299"/>
                  <a:pt x="4102" y="28640"/>
                </a:cubicBezTo>
                <a:cubicBezTo>
                  <a:pt x="9604" y="30076"/>
                  <a:pt x="15175" y="31272"/>
                  <a:pt x="20780" y="32229"/>
                </a:cubicBezTo>
                <a:cubicBezTo>
                  <a:pt x="20951" y="29563"/>
                  <a:pt x="21259" y="26931"/>
                  <a:pt x="21703" y="24300"/>
                </a:cubicBezTo>
                <a:cubicBezTo>
                  <a:pt x="22523" y="19413"/>
                  <a:pt x="23924" y="14628"/>
                  <a:pt x="25838" y="10082"/>
                </a:cubicBezTo>
                <a:cubicBezTo>
                  <a:pt x="27342" y="6528"/>
                  <a:pt x="29153" y="3179"/>
                  <a:pt x="313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10159674" y="265035"/>
            <a:ext cx="1840237" cy="1362936"/>
          </a:xfrm>
          <a:custGeom>
            <a:avLst/>
            <a:gdLst/>
            <a:ahLst/>
            <a:cxnLst/>
            <a:rect l="l" t="t" r="r" b="b"/>
            <a:pathLst>
              <a:path w="61314" h="45411" extrusionOk="0">
                <a:moveTo>
                  <a:pt x="51163" y="5231"/>
                </a:moveTo>
                <a:lnTo>
                  <a:pt x="51163" y="5231"/>
                </a:lnTo>
                <a:cubicBezTo>
                  <a:pt x="48634" y="6666"/>
                  <a:pt x="46173" y="8170"/>
                  <a:pt x="43747" y="9742"/>
                </a:cubicBezTo>
                <a:cubicBezTo>
                  <a:pt x="38347" y="13228"/>
                  <a:pt x="33118" y="16954"/>
                  <a:pt x="28094" y="20918"/>
                </a:cubicBezTo>
                <a:cubicBezTo>
                  <a:pt x="25325" y="23071"/>
                  <a:pt x="22625" y="25327"/>
                  <a:pt x="19994" y="27651"/>
                </a:cubicBezTo>
                <a:cubicBezTo>
                  <a:pt x="14765" y="25566"/>
                  <a:pt x="9467" y="23447"/>
                  <a:pt x="4683" y="20371"/>
                </a:cubicBezTo>
                <a:cubicBezTo>
                  <a:pt x="3863" y="19859"/>
                  <a:pt x="3111" y="19278"/>
                  <a:pt x="2325" y="18697"/>
                </a:cubicBezTo>
                <a:cubicBezTo>
                  <a:pt x="9946" y="17705"/>
                  <a:pt x="17465" y="16236"/>
                  <a:pt x="24915" y="14288"/>
                </a:cubicBezTo>
                <a:cubicBezTo>
                  <a:pt x="32708" y="12169"/>
                  <a:pt x="40363" y="9571"/>
                  <a:pt x="47848" y="6564"/>
                </a:cubicBezTo>
                <a:lnTo>
                  <a:pt x="51163" y="5231"/>
                </a:lnTo>
                <a:close/>
                <a:moveTo>
                  <a:pt x="19652" y="28744"/>
                </a:moveTo>
                <a:lnTo>
                  <a:pt x="19960" y="28847"/>
                </a:lnTo>
                <a:cubicBezTo>
                  <a:pt x="19994" y="28881"/>
                  <a:pt x="20028" y="28881"/>
                  <a:pt x="20096" y="28881"/>
                </a:cubicBezTo>
                <a:cubicBezTo>
                  <a:pt x="20131" y="29291"/>
                  <a:pt x="20199" y="29701"/>
                  <a:pt x="20233" y="30111"/>
                </a:cubicBezTo>
                <a:cubicBezTo>
                  <a:pt x="20199" y="30009"/>
                  <a:pt x="20165" y="29906"/>
                  <a:pt x="20131" y="29804"/>
                </a:cubicBezTo>
                <a:lnTo>
                  <a:pt x="20131" y="29770"/>
                </a:lnTo>
                <a:cubicBezTo>
                  <a:pt x="19994" y="29428"/>
                  <a:pt x="19823" y="29052"/>
                  <a:pt x="19652" y="28744"/>
                </a:cubicBezTo>
                <a:close/>
                <a:moveTo>
                  <a:pt x="58272" y="3180"/>
                </a:moveTo>
                <a:lnTo>
                  <a:pt x="58272" y="3180"/>
                </a:lnTo>
                <a:cubicBezTo>
                  <a:pt x="56118" y="6359"/>
                  <a:pt x="54307" y="9708"/>
                  <a:pt x="52803" y="13262"/>
                </a:cubicBezTo>
                <a:cubicBezTo>
                  <a:pt x="50889" y="17808"/>
                  <a:pt x="49488" y="22593"/>
                  <a:pt x="48668" y="27480"/>
                </a:cubicBezTo>
                <a:cubicBezTo>
                  <a:pt x="48224" y="30111"/>
                  <a:pt x="47916" y="32743"/>
                  <a:pt x="47745" y="35409"/>
                </a:cubicBezTo>
                <a:cubicBezTo>
                  <a:pt x="42140" y="34452"/>
                  <a:pt x="36569" y="33256"/>
                  <a:pt x="31067" y="31820"/>
                </a:cubicBezTo>
                <a:cubicBezTo>
                  <a:pt x="29700" y="31479"/>
                  <a:pt x="28333" y="31103"/>
                  <a:pt x="26966" y="30761"/>
                </a:cubicBezTo>
                <a:cubicBezTo>
                  <a:pt x="27479" y="30214"/>
                  <a:pt x="28025" y="29701"/>
                  <a:pt x="28572" y="29223"/>
                </a:cubicBezTo>
                <a:lnTo>
                  <a:pt x="33049" y="25258"/>
                </a:lnTo>
                <a:cubicBezTo>
                  <a:pt x="38996" y="20029"/>
                  <a:pt x="44943" y="14766"/>
                  <a:pt x="50924" y="9571"/>
                </a:cubicBezTo>
                <a:cubicBezTo>
                  <a:pt x="53350" y="7418"/>
                  <a:pt x="55811" y="5299"/>
                  <a:pt x="58272" y="3180"/>
                </a:cubicBezTo>
                <a:close/>
                <a:moveTo>
                  <a:pt x="56802" y="3283"/>
                </a:moveTo>
                <a:lnTo>
                  <a:pt x="56802" y="3283"/>
                </a:lnTo>
                <a:cubicBezTo>
                  <a:pt x="51949" y="7521"/>
                  <a:pt x="47130" y="11759"/>
                  <a:pt x="42277" y="15997"/>
                </a:cubicBezTo>
                <a:cubicBezTo>
                  <a:pt x="39269" y="18628"/>
                  <a:pt x="36262" y="21226"/>
                  <a:pt x="33220" y="23823"/>
                </a:cubicBezTo>
                <a:lnTo>
                  <a:pt x="28641" y="27787"/>
                </a:lnTo>
                <a:cubicBezTo>
                  <a:pt x="27342" y="28881"/>
                  <a:pt x="25736" y="30009"/>
                  <a:pt x="24949" y="31615"/>
                </a:cubicBezTo>
                <a:cubicBezTo>
                  <a:pt x="24574" y="32504"/>
                  <a:pt x="24266" y="33461"/>
                  <a:pt x="24095" y="34418"/>
                </a:cubicBezTo>
                <a:cubicBezTo>
                  <a:pt x="23890" y="35477"/>
                  <a:pt x="23685" y="36537"/>
                  <a:pt x="23446" y="37630"/>
                </a:cubicBezTo>
                <a:cubicBezTo>
                  <a:pt x="23206" y="38895"/>
                  <a:pt x="22967" y="40125"/>
                  <a:pt x="22728" y="41356"/>
                </a:cubicBezTo>
                <a:lnTo>
                  <a:pt x="22728" y="41321"/>
                </a:lnTo>
                <a:cubicBezTo>
                  <a:pt x="22113" y="37049"/>
                  <a:pt x="21566" y="32709"/>
                  <a:pt x="20848" y="28437"/>
                </a:cubicBezTo>
                <a:cubicBezTo>
                  <a:pt x="25530" y="24301"/>
                  <a:pt x="30452" y="20405"/>
                  <a:pt x="35510" y="16714"/>
                </a:cubicBezTo>
                <a:cubicBezTo>
                  <a:pt x="40705" y="12921"/>
                  <a:pt x="46071" y="9435"/>
                  <a:pt x="51607" y="6222"/>
                </a:cubicBezTo>
                <a:cubicBezTo>
                  <a:pt x="53316" y="5197"/>
                  <a:pt x="55059" y="4240"/>
                  <a:pt x="56802" y="3283"/>
                </a:cubicBezTo>
                <a:close/>
                <a:moveTo>
                  <a:pt x="26453" y="31410"/>
                </a:moveTo>
                <a:cubicBezTo>
                  <a:pt x="28948" y="32333"/>
                  <a:pt x="31511" y="33016"/>
                  <a:pt x="34109" y="33666"/>
                </a:cubicBezTo>
                <a:cubicBezTo>
                  <a:pt x="33801" y="33973"/>
                  <a:pt x="33528" y="34213"/>
                  <a:pt x="33254" y="34452"/>
                </a:cubicBezTo>
                <a:lnTo>
                  <a:pt x="33254" y="34418"/>
                </a:lnTo>
                <a:cubicBezTo>
                  <a:pt x="32742" y="34862"/>
                  <a:pt x="32229" y="35340"/>
                  <a:pt x="31716" y="35785"/>
                </a:cubicBezTo>
                <a:cubicBezTo>
                  <a:pt x="30657" y="36742"/>
                  <a:pt x="29632" y="37699"/>
                  <a:pt x="28572" y="38690"/>
                </a:cubicBezTo>
                <a:cubicBezTo>
                  <a:pt x="27547" y="39681"/>
                  <a:pt x="26556" y="40672"/>
                  <a:pt x="25565" y="41629"/>
                </a:cubicBezTo>
                <a:lnTo>
                  <a:pt x="25052" y="42176"/>
                </a:lnTo>
                <a:lnTo>
                  <a:pt x="23343" y="43714"/>
                </a:lnTo>
                <a:cubicBezTo>
                  <a:pt x="23719" y="42039"/>
                  <a:pt x="24095" y="40399"/>
                  <a:pt x="24437" y="38724"/>
                </a:cubicBezTo>
                <a:cubicBezTo>
                  <a:pt x="24642" y="37767"/>
                  <a:pt x="24847" y="36810"/>
                  <a:pt x="25018" y="35853"/>
                </a:cubicBezTo>
                <a:cubicBezTo>
                  <a:pt x="25223" y="34896"/>
                  <a:pt x="25394" y="34042"/>
                  <a:pt x="25633" y="33153"/>
                </a:cubicBezTo>
                <a:cubicBezTo>
                  <a:pt x="25838" y="32538"/>
                  <a:pt x="26077" y="31957"/>
                  <a:pt x="26453" y="31410"/>
                </a:cubicBezTo>
                <a:close/>
                <a:moveTo>
                  <a:pt x="60703" y="1"/>
                </a:moveTo>
                <a:cubicBezTo>
                  <a:pt x="60593" y="1"/>
                  <a:pt x="60485" y="45"/>
                  <a:pt x="60391" y="139"/>
                </a:cubicBezTo>
                <a:lnTo>
                  <a:pt x="60151" y="344"/>
                </a:lnTo>
                <a:cubicBezTo>
                  <a:pt x="59707" y="583"/>
                  <a:pt x="59297" y="788"/>
                  <a:pt x="58853" y="1027"/>
                </a:cubicBezTo>
                <a:cubicBezTo>
                  <a:pt x="55537" y="2292"/>
                  <a:pt x="52291" y="3727"/>
                  <a:pt x="49010" y="5060"/>
                </a:cubicBezTo>
                <a:cubicBezTo>
                  <a:pt x="45216" y="6564"/>
                  <a:pt x="41423" y="7999"/>
                  <a:pt x="37595" y="9332"/>
                </a:cubicBezTo>
                <a:cubicBezTo>
                  <a:pt x="30042" y="11930"/>
                  <a:pt x="22352" y="14049"/>
                  <a:pt x="14526" y="15655"/>
                </a:cubicBezTo>
                <a:cubicBezTo>
                  <a:pt x="9980" y="16543"/>
                  <a:pt x="5435" y="17295"/>
                  <a:pt x="855" y="17740"/>
                </a:cubicBezTo>
                <a:cubicBezTo>
                  <a:pt x="377" y="17774"/>
                  <a:pt x="1" y="18389"/>
                  <a:pt x="411" y="18731"/>
                </a:cubicBezTo>
                <a:cubicBezTo>
                  <a:pt x="2427" y="20405"/>
                  <a:pt x="4614" y="21875"/>
                  <a:pt x="6973" y="23105"/>
                </a:cubicBezTo>
                <a:cubicBezTo>
                  <a:pt x="9536" y="24472"/>
                  <a:pt x="12133" y="25703"/>
                  <a:pt x="14833" y="26831"/>
                </a:cubicBezTo>
                <a:cubicBezTo>
                  <a:pt x="16132" y="27343"/>
                  <a:pt x="17396" y="27856"/>
                  <a:pt x="18695" y="28368"/>
                </a:cubicBezTo>
                <a:cubicBezTo>
                  <a:pt x="19037" y="28881"/>
                  <a:pt x="19310" y="29462"/>
                  <a:pt x="19481" y="30077"/>
                </a:cubicBezTo>
                <a:cubicBezTo>
                  <a:pt x="19755" y="31171"/>
                  <a:pt x="19891" y="32299"/>
                  <a:pt x="20131" y="33392"/>
                </a:cubicBezTo>
                <a:cubicBezTo>
                  <a:pt x="20609" y="35887"/>
                  <a:pt x="21053" y="38348"/>
                  <a:pt x="21498" y="40843"/>
                </a:cubicBezTo>
                <a:cubicBezTo>
                  <a:pt x="21771" y="42244"/>
                  <a:pt x="22044" y="43645"/>
                  <a:pt x="22250" y="45081"/>
                </a:cubicBezTo>
                <a:cubicBezTo>
                  <a:pt x="22291" y="45308"/>
                  <a:pt x="22482" y="45411"/>
                  <a:pt x="22680" y="45411"/>
                </a:cubicBezTo>
                <a:cubicBezTo>
                  <a:pt x="22809" y="45411"/>
                  <a:pt x="22941" y="45367"/>
                  <a:pt x="23036" y="45286"/>
                </a:cubicBezTo>
                <a:cubicBezTo>
                  <a:pt x="25291" y="43269"/>
                  <a:pt x="27547" y="41253"/>
                  <a:pt x="29803" y="39202"/>
                </a:cubicBezTo>
                <a:cubicBezTo>
                  <a:pt x="30896" y="38211"/>
                  <a:pt x="32024" y="37186"/>
                  <a:pt x="33118" y="36195"/>
                </a:cubicBezTo>
                <a:cubicBezTo>
                  <a:pt x="33972" y="35375"/>
                  <a:pt x="34895" y="34349"/>
                  <a:pt x="36091" y="34178"/>
                </a:cubicBezTo>
                <a:cubicBezTo>
                  <a:pt x="38449" y="34759"/>
                  <a:pt x="40842" y="35272"/>
                  <a:pt x="43234" y="35751"/>
                </a:cubicBezTo>
                <a:cubicBezTo>
                  <a:pt x="44874" y="36058"/>
                  <a:pt x="46481" y="36366"/>
                  <a:pt x="48155" y="36605"/>
                </a:cubicBezTo>
                <a:cubicBezTo>
                  <a:pt x="48205" y="36620"/>
                  <a:pt x="48254" y="36627"/>
                  <a:pt x="48304" y="36627"/>
                </a:cubicBezTo>
                <a:cubicBezTo>
                  <a:pt x="48598" y="36627"/>
                  <a:pt x="48873" y="36380"/>
                  <a:pt x="48873" y="36058"/>
                </a:cubicBezTo>
                <a:cubicBezTo>
                  <a:pt x="49146" y="31103"/>
                  <a:pt x="49933" y="26181"/>
                  <a:pt x="51231" y="21396"/>
                </a:cubicBezTo>
                <a:cubicBezTo>
                  <a:pt x="52496" y="16714"/>
                  <a:pt x="54341" y="12203"/>
                  <a:pt x="56699" y="7931"/>
                </a:cubicBezTo>
                <a:cubicBezTo>
                  <a:pt x="58067" y="5504"/>
                  <a:pt x="59570" y="3146"/>
                  <a:pt x="61177" y="856"/>
                </a:cubicBezTo>
                <a:lnTo>
                  <a:pt x="61211" y="788"/>
                </a:lnTo>
                <a:cubicBezTo>
                  <a:pt x="61245" y="754"/>
                  <a:pt x="61245" y="720"/>
                  <a:pt x="61279" y="686"/>
                </a:cubicBezTo>
                <a:cubicBezTo>
                  <a:pt x="61313" y="480"/>
                  <a:pt x="61245" y="275"/>
                  <a:pt x="61074" y="173"/>
                </a:cubicBezTo>
                <a:cubicBezTo>
                  <a:pt x="60963" y="62"/>
                  <a:pt x="60832" y="1"/>
                  <a:pt x="607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4" name="Google Shape;84;p15">
            <a:extLst>
              <a:ext uri="{FF2B5EF4-FFF2-40B4-BE49-F238E27FC236}">
                <a16:creationId xmlns:a16="http://schemas.microsoft.com/office/drawing/2014/main" xmlns="" id="{360E0C91-8A67-40EE-9AD2-E986EEE3A1B4}"/>
              </a:ext>
            </a:extLst>
          </p:cNvPr>
          <p:cNvGrpSpPr/>
          <p:nvPr/>
        </p:nvGrpSpPr>
        <p:grpSpPr>
          <a:xfrm>
            <a:off x="1335307" y="2962441"/>
            <a:ext cx="748332" cy="1826007"/>
            <a:chOff x="1893817" y="2264535"/>
            <a:chExt cx="561249" cy="1369505"/>
          </a:xfrm>
        </p:grpSpPr>
        <p:grpSp>
          <p:nvGrpSpPr>
            <p:cNvPr id="55" name="Google Shape;85;p15">
              <a:extLst>
                <a:ext uri="{FF2B5EF4-FFF2-40B4-BE49-F238E27FC236}">
                  <a16:creationId xmlns:a16="http://schemas.microsoft.com/office/drawing/2014/main" xmlns="" id="{3B4F24EA-A05B-49C7-9A1C-3765D7F5BBCA}"/>
                </a:ext>
              </a:extLst>
            </p:cNvPr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57" name="Google Shape;86;p15">
                <a:extLst>
                  <a:ext uri="{FF2B5EF4-FFF2-40B4-BE49-F238E27FC236}">
                    <a16:creationId xmlns:a16="http://schemas.microsoft.com/office/drawing/2014/main" xmlns="" id="{0A1A77AE-DF43-4D07-BDAE-C38F043A9256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05" name="Google Shape;87;p15">
                <a:extLst>
                  <a:ext uri="{FF2B5EF4-FFF2-40B4-BE49-F238E27FC236}">
                    <a16:creationId xmlns:a16="http://schemas.microsoft.com/office/drawing/2014/main" xmlns="" id="{4A419980-F649-4B77-8923-F4660F23A4A3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90BE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56" name="Google Shape;88;p15">
              <a:extLst>
                <a:ext uri="{FF2B5EF4-FFF2-40B4-BE49-F238E27FC236}">
                  <a16:creationId xmlns:a16="http://schemas.microsoft.com/office/drawing/2014/main" xmlns="" id="{BD36E877-2A5D-44E9-938D-B0758626A721}"/>
                </a:ext>
              </a:extLst>
            </p:cNvPr>
            <p:cNvCxnSpPr/>
            <p:nvPr/>
          </p:nvCxnSpPr>
          <p:spPr>
            <a:xfrm>
              <a:off x="2174450" y="2825840"/>
              <a:ext cx="0" cy="808200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06" name="Google Shape;92;p15">
            <a:extLst>
              <a:ext uri="{FF2B5EF4-FFF2-40B4-BE49-F238E27FC236}">
                <a16:creationId xmlns:a16="http://schemas.microsoft.com/office/drawing/2014/main" xmlns="" id="{41D0070B-A8FA-4FB6-9F1A-CE61B9B876C8}"/>
              </a:ext>
            </a:extLst>
          </p:cNvPr>
          <p:cNvGrpSpPr/>
          <p:nvPr/>
        </p:nvGrpSpPr>
        <p:grpSpPr>
          <a:xfrm>
            <a:off x="6264595" y="3019766"/>
            <a:ext cx="748332" cy="1295372"/>
            <a:chOff x="6689546" y="2264535"/>
            <a:chExt cx="561249" cy="971529"/>
          </a:xfrm>
        </p:grpSpPr>
        <p:grpSp>
          <p:nvGrpSpPr>
            <p:cNvPr id="107" name="Google Shape;93;p15">
              <a:extLst>
                <a:ext uri="{FF2B5EF4-FFF2-40B4-BE49-F238E27FC236}">
                  <a16:creationId xmlns:a16="http://schemas.microsoft.com/office/drawing/2014/main" xmlns="" id="{58C8AA0B-0C41-49D2-9DB6-A3B49B93F4AB}"/>
                </a:ext>
              </a:extLst>
            </p:cNvPr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109" name="Google Shape;94;p15">
                <a:extLst>
                  <a:ext uri="{FF2B5EF4-FFF2-40B4-BE49-F238E27FC236}">
                    <a16:creationId xmlns:a16="http://schemas.microsoft.com/office/drawing/2014/main" xmlns="" id="{587F9F92-EC04-4BF1-9EE0-5641FA34C182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0" name="Google Shape;95;p15">
                <a:extLst>
                  <a:ext uri="{FF2B5EF4-FFF2-40B4-BE49-F238E27FC236}">
                    <a16:creationId xmlns:a16="http://schemas.microsoft.com/office/drawing/2014/main" xmlns="" id="{2C3290F8-D2E3-4245-9CDC-97EEE7E747D7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F941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108" name="Google Shape;96;p15">
              <a:extLst>
                <a:ext uri="{FF2B5EF4-FFF2-40B4-BE49-F238E27FC236}">
                  <a16:creationId xmlns:a16="http://schemas.microsoft.com/office/drawing/2014/main" xmlns="" id="{DC42CB92-D296-4BC5-8AB8-EC93175238C1}"/>
                </a:ext>
              </a:extLst>
            </p:cNvPr>
            <p:cNvCxnSpPr>
              <a:cxnSpLocks/>
            </p:cNvCxnSpPr>
            <p:nvPr/>
          </p:nvCxnSpPr>
          <p:spPr>
            <a:xfrm>
              <a:off x="6970175" y="2825840"/>
              <a:ext cx="0" cy="410224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grpSp>
        <p:nvGrpSpPr>
          <p:cNvPr id="111" name="Google Shape;100;p15">
            <a:extLst>
              <a:ext uri="{FF2B5EF4-FFF2-40B4-BE49-F238E27FC236}">
                <a16:creationId xmlns:a16="http://schemas.microsoft.com/office/drawing/2014/main" xmlns="" id="{47C2850D-8518-4724-A39A-A7B8C739040F}"/>
              </a:ext>
            </a:extLst>
          </p:cNvPr>
          <p:cNvGrpSpPr/>
          <p:nvPr/>
        </p:nvGrpSpPr>
        <p:grpSpPr>
          <a:xfrm>
            <a:off x="3890057" y="1381924"/>
            <a:ext cx="748332" cy="1328732"/>
            <a:chOff x="4291376" y="2637491"/>
            <a:chExt cx="561249" cy="996549"/>
          </a:xfrm>
        </p:grpSpPr>
        <p:grpSp>
          <p:nvGrpSpPr>
            <p:cNvPr id="112" name="Google Shape;101;p15">
              <a:extLst>
                <a:ext uri="{FF2B5EF4-FFF2-40B4-BE49-F238E27FC236}">
                  <a16:creationId xmlns:a16="http://schemas.microsoft.com/office/drawing/2014/main" xmlns="" id="{48BD28B8-669F-4DEE-BFFB-45E6F7806E82}"/>
                </a:ext>
              </a:extLst>
            </p:cNvPr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14" name="Google Shape;102;p15">
                <a:extLst>
                  <a:ext uri="{FF2B5EF4-FFF2-40B4-BE49-F238E27FC236}">
                    <a16:creationId xmlns:a16="http://schemas.microsoft.com/office/drawing/2014/main" xmlns="" id="{A7758266-5C4B-4B0C-ADF0-B5A1538E37E6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15" name="Google Shape;103;p15">
                <a:extLst>
                  <a:ext uri="{FF2B5EF4-FFF2-40B4-BE49-F238E27FC236}">
                    <a16:creationId xmlns:a16="http://schemas.microsoft.com/office/drawing/2014/main" xmlns="" id="{BD6D4718-30F1-4D19-8E08-6396E51E8DAF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5775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113" name="Google Shape;104;p15">
              <a:extLst>
                <a:ext uri="{FF2B5EF4-FFF2-40B4-BE49-F238E27FC236}">
                  <a16:creationId xmlns:a16="http://schemas.microsoft.com/office/drawing/2014/main" xmlns="" id="{91BBBA0D-0D30-4B91-BE10-3B379C1D02AE}"/>
                </a:ext>
              </a:extLst>
            </p:cNvPr>
            <p:cNvCxnSpPr>
              <a:stCxn id="114" idx="4"/>
            </p:cNvCxnSpPr>
            <p:nvPr/>
          </p:nvCxnSpPr>
          <p:spPr>
            <a:xfrm>
              <a:off x="4572000" y="3198740"/>
              <a:ext cx="0" cy="435300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1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BC61D92B-2742-4F78-A22B-998BF5354DD8}"/>
              </a:ext>
            </a:extLst>
          </p:cNvPr>
          <p:cNvSpPr txBox="1"/>
          <p:nvPr/>
        </p:nvSpPr>
        <p:spPr>
          <a:xfrm>
            <a:off x="594809" y="4903210"/>
            <a:ext cx="222932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Chuẩn</a:t>
            </a:r>
            <a:r>
              <a:rPr lang="en-US" altLang="zh-CN" sz="2800" dirty="0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bị</a:t>
            </a:r>
            <a:r>
              <a:rPr lang="en-US" altLang="zh-CN" sz="2800" dirty="0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đọc</a:t>
            </a:r>
            <a:endParaRPr lang="en-US" altLang="zh-CN" sz="2800" dirty="0">
              <a:solidFill>
                <a:schemeClr val="accent3">
                  <a:lumMod val="75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4079F399-34B0-45FF-A50A-822A9B892004}"/>
              </a:ext>
            </a:extLst>
          </p:cNvPr>
          <p:cNvGrpSpPr/>
          <p:nvPr/>
        </p:nvGrpSpPr>
        <p:grpSpPr>
          <a:xfrm>
            <a:off x="4239716" y="529333"/>
            <a:ext cx="3550709" cy="709545"/>
            <a:chOff x="4316671" y="374889"/>
            <a:chExt cx="3640628" cy="913465"/>
          </a:xfrm>
        </p:grpSpPr>
        <p:sp>
          <p:nvSpPr>
            <p:cNvPr id="120" name="Google Shape;354;p33">
              <a:extLst>
                <a:ext uri="{FF2B5EF4-FFF2-40B4-BE49-F238E27FC236}">
                  <a16:creationId xmlns:a16="http://schemas.microsoft.com/office/drawing/2014/main" xmlns="" id="{31105C32-233E-4D17-BE4F-0FFF8C9B5483}"/>
                </a:ext>
              </a:extLst>
            </p:cNvPr>
            <p:cNvSpPr/>
            <p:nvPr/>
          </p:nvSpPr>
          <p:spPr>
            <a:xfrm>
              <a:off x="4316671" y="374889"/>
              <a:ext cx="3640628" cy="913465"/>
            </a:xfrm>
            <a:custGeom>
              <a:avLst/>
              <a:gdLst/>
              <a:ahLst/>
              <a:cxnLst/>
              <a:rect l="l" t="t" r="r" b="b"/>
              <a:pathLst>
                <a:path w="204410" h="43337" extrusionOk="0">
                  <a:moveTo>
                    <a:pt x="9877" y="0"/>
                  </a:moveTo>
                  <a:cubicBezTo>
                    <a:pt x="4409" y="0"/>
                    <a:pt x="0" y="4204"/>
                    <a:pt x="0" y="9399"/>
                  </a:cubicBezTo>
                  <a:lnTo>
                    <a:pt x="0" y="27991"/>
                  </a:lnTo>
                  <a:cubicBezTo>
                    <a:pt x="0" y="32502"/>
                    <a:pt x="3349" y="36262"/>
                    <a:pt x="7792" y="37184"/>
                  </a:cubicBezTo>
                  <a:lnTo>
                    <a:pt x="5708" y="43336"/>
                  </a:lnTo>
                  <a:lnTo>
                    <a:pt x="5708" y="43336"/>
                  </a:lnTo>
                  <a:lnTo>
                    <a:pt x="15345" y="37424"/>
                  </a:lnTo>
                  <a:lnTo>
                    <a:pt x="194567" y="37424"/>
                  </a:lnTo>
                  <a:cubicBezTo>
                    <a:pt x="200001" y="37424"/>
                    <a:pt x="204410" y="33186"/>
                    <a:pt x="204410" y="28025"/>
                  </a:cubicBezTo>
                  <a:lnTo>
                    <a:pt x="204410" y="9433"/>
                  </a:lnTo>
                  <a:cubicBezTo>
                    <a:pt x="204410" y="4204"/>
                    <a:pt x="200001" y="0"/>
                    <a:pt x="194567" y="0"/>
                  </a:cubicBezTo>
                  <a:close/>
                </a:path>
              </a:pathLst>
            </a:custGeom>
            <a:solidFill>
              <a:srgbClr val="48B5BF"/>
            </a:solidFill>
            <a:ln w="57150" cap="flat" cmpd="sng">
              <a:solidFill>
                <a:schemeClr val="tx1"/>
              </a:solidFill>
              <a:prstDash val="solid"/>
              <a:miter lim="341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+mn-ea"/>
                <a:sym typeface="+mn-lt"/>
              </a:endParaRP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xmlns="" id="{199B5109-2FB9-4EC7-AA51-69949BBFB3FB}"/>
                </a:ext>
              </a:extLst>
            </p:cNvPr>
            <p:cNvSpPr txBox="1"/>
            <p:nvPr/>
          </p:nvSpPr>
          <p:spPr>
            <a:xfrm>
              <a:off x="4500082" y="429896"/>
              <a:ext cx="3295219" cy="752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err="1">
                  <a:solidFill>
                    <a:schemeClr val="bg1"/>
                  </a:solidFill>
                  <a:latin typeface="SVN-Amperzand" panose="02040603050506020204" pitchFamily="18" charset="0"/>
                  <a:cs typeface="+mn-ea"/>
                  <a:sym typeface="+mn-lt"/>
                </a:rPr>
                <a:t>Tiến</a:t>
              </a:r>
              <a:r>
                <a:rPr lang="en-US" altLang="zh-CN" sz="3200" dirty="0">
                  <a:solidFill>
                    <a:schemeClr val="bg1"/>
                  </a:solidFill>
                  <a:latin typeface="SVN-Amperzand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SVN-Amperzand" panose="02040603050506020204" pitchFamily="18" charset="0"/>
                  <a:cs typeface="+mn-ea"/>
                  <a:sym typeface="+mn-lt"/>
                </a:rPr>
                <a:t>trình</a:t>
              </a:r>
              <a:r>
                <a:rPr lang="en-US" altLang="zh-CN" sz="3200" dirty="0">
                  <a:solidFill>
                    <a:schemeClr val="bg1"/>
                  </a:solidFill>
                  <a:latin typeface="SVN-Amperzand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SVN-Amperzand" panose="02040603050506020204" pitchFamily="18" charset="0"/>
                  <a:cs typeface="+mn-ea"/>
                  <a:sym typeface="+mn-lt"/>
                </a:rPr>
                <a:t>bài</a:t>
              </a:r>
              <a:r>
                <a:rPr lang="en-US" altLang="zh-CN" sz="3200" dirty="0">
                  <a:solidFill>
                    <a:schemeClr val="bg1"/>
                  </a:solidFill>
                  <a:latin typeface="SVN-Amperzand" panose="02040603050506020204" pitchFamily="18" charset="0"/>
                  <a:cs typeface="+mn-ea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chemeClr val="bg1"/>
                  </a:solidFill>
                  <a:latin typeface="SVN-Amperzand" panose="02040603050506020204" pitchFamily="18" charset="0"/>
                  <a:cs typeface="+mn-ea"/>
                  <a:sym typeface="+mn-lt"/>
                </a:rPr>
                <a:t>học</a:t>
              </a:r>
              <a:endParaRPr lang="en-US" altLang="zh-CN" sz="3200" dirty="0">
                <a:solidFill>
                  <a:schemeClr val="bg1"/>
                </a:solidFill>
                <a:latin typeface="SVN-Amperzand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4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430801AE-A342-EA48-AF24-4B819571D1D0}"/>
              </a:ext>
            </a:extLst>
          </p:cNvPr>
          <p:cNvSpPr txBox="1"/>
          <p:nvPr/>
        </p:nvSpPr>
        <p:spPr>
          <a:xfrm>
            <a:off x="3145296" y="2861979"/>
            <a:ext cx="2229326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Trải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nghiệm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cùng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văn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bản</a:t>
            </a:r>
            <a:endParaRPr lang="en-US" altLang="zh-CN" sz="2800" dirty="0">
              <a:solidFill>
                <a:srgbClr val="577590"/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46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30CA95AA-7CD9-824F-A849-6F3B94FC6DAE}"/>
              </a:ext>
            </a:extLst>
          </p:cNvPr>
          <p:cNvSpPr txBox="1"/>
          <p:nvPr/>
        </p:nvSpPr>
        <p:spPr>
          <a:xfrm>
            <a:off x="5524097" y="4589546"/>
            <a:ext cx="2229326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Suy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ngẫm</a:t>
            </a:r>
            <a:endParaRPr lang="en-US" altLang="zh-CN" sz="28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  <a:p>
            <a:pPr algn="ctr"/>
            <a:r>
              <a:rPr lang="en-US" altLang="zh-CN" sz="28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phản</a:t>
            </a:r>
            <a:r>
              <a:rPr lang="en-US" altLang="zh-CN" sz="28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hồi</a:t>
            </a:r>
            <a:endParaRPr lang="en-US" altLang="zh-CN" sz="28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062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 rot="5400000">
            <a:off x="-2573846" y="2829661"/>
            <a:ext cx="6885305" cy="1225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2" name="Google Shape;84;p15">
            <a:extLst>
              <a:ext uri="{FF2B5EF4-FFF2-40B4-BE49-F238E27FC236}">
                <a16:creationId xmlns:a16="http://schemas.microsoft.com/office/drawing/2014/main" xmlns="" id="{0A5F7FAA-8457-854E-B6CF-FB474467CA81}"/>
              </a:ext>
            </a:extLst>
          </p:cNvPr>
          <p:cNvGrpSpPr/>
          <p:nvPr/>
        </p:nvGrpSpPr>
        <p:grpSpPr>
          <a:xfrm rot="16200000">
            <a:off x="1937677" y="-909917"/>
            <a:ext cx="748332" cy="3181300"/>
            <a:chOff x="1893817" y="2264535"/>
            <a:chExt cx="561249" cy="2385975"/>
          </a:xfrm>
        </p:grpSpPr>
        <p:grpSp>
          <p:nvGrpSpPr>
            <p:cNvPr id="13" name="Google Shape;85;p15">
              <a:extLst>
                <a:ext uri="{FF2B5EF4-FFF2-40B4-BE49-F238E27FC236}">
                  <a16:creationId xmlns:a16="http://schemas.microsoft.com/office/drawing/2014/main" xmlns="" id="{69404CF2-CD39-C441-BB08-8B98C28BE38D}"/>
                </a:ext>
              </a:extLst>
            </p:cNvPr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15" name="Google Shape;86;p15">
                <a:extLst>
                  <a:ext uri="{FF2B5EF4-FFF2-40B4-BE49-F238E27FC236}">
                    <a16:creationId xmlns:a16="http://schemas.microsoft.com/office/drawing/2014/main" xmlns="" id="{6194A4F8-FE19-1944-A756-F69DBD0D1648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Google Shape;87;p15">
                <a:extLst>
                  <a:ext uri="{FF2B5EF4-FFF2-40B4-BE49-F238E27FC236}">
                    <a16:creationId xmlns:a16="http://schemas.microsoft.com/office/drawing/2014/main" xmlns="" id="{16C9D44A-051B-DD49-8141-8E5D0A1D1F02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90BE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14" name="Google Shape;88;p15">
              <a:extLst>
                <a:ext uri="{FF2B5EF4-FFF2-40B4-BE49-F238E27FC236}">
                  <a16:creationId xmlns:a16="http://schemas.microsoft.com/office/drawing/2014/main" xmlns="" id="{BA0F9A0A-4E39-C849-9A2E-739A7B6A96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62115" y="3738175"/>
              <a:ext cx="1824670" cy="0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323A8AEE-7E9A-564E-B217-1DE3DCE6744B}"/>
              </a:ext>
            </a:extLst>
          </p:cNvPr>
          <p:cNvSpPr txBox="1"/>
          <p:nvPr/>
        </p:nvSpPr>
        <p:spPr>
          <a:xfrm>
            <a:off x="1673167" y="183819"/>
            <a:ext cx="222932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Chuẩn</a:t>
            </a:r>
            <a:r>
              <a:rPr lang="en-US" altLang="zh-CN" sz="2800" dirty="0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bị</a:t>
            </a:r>
            <a:r>
              <a:rPr lang="en-US" altLang="zh-CN" sz="2800" dirty="0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đọc</a:t>
            </a:r>
            <a:endParaRPr lang="en-US" altLang="zh-CN" sz="2800" dirty="0">
              <a:solidFill>
                <a:schemeClr val="accent3">
                  <a:lumMod val="75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20" name="椭圆 48">
            <a:extLst>
              <a:ext uri="{FF2B5EF4-FFF2-40B4-BE49-F238E27FC236}">
                <a16:creationId xmlns:a16="http://schemas.microsoft.com/office/drawing/2014/main" xmlns="" id="{CE0920BA-A7F0-634A-AEB3-C52E89977B93}"/>
              </a:ext>
            </a:extLst>
          </p:cNvPr>
          <p:cNvSpPr/>
          <p:nvPr/>
        </p:nvSpPr>
        <p:spPr>
          <a:xfrm>
            <a:off x="5160176" y="261786"/>
            <a:ext cx="6717054" cy="4034443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61E32B8-F491-C346-BFCC-B8A79733BD0F}"/>
              </a:ext>
            </a:extLst>
          </p:cNvPr>
          <p:cNvSpPr/>
          <p:nvPr/>
        </p:nvSpPr>
        <p:spPr>
          <a:xfrm>
            <a:off x="5881531" y="486707"/>
            <a:ext cx="61097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Theo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em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,</a:t>
            </a:r>
          </a:p>
          <a:p>
            <a:pPr algn="ctr"/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để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trồng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trọt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chăn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nuôi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hiệu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quả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người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lao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động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thường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đặc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biệt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chú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ý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đến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yếu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tố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nào</a:t>
            </a:r>
            <a:r>
              <a:rPr lang="en-US" sz="5400" dirty="0">
                <a:solidFill>
                  <a:srgbClr val="0070C0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7C54E2-2093-D94C-83E7-E0DA8CB4D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281" l="6875" r="93750">
                        <a14:foregroundMark x1="35313" y1="27969" x2="28750" y2="30781"/>
                        <a14:foregroundMark x1="28750" y1="30781" x2="35938" y2="30312"/>
                        <a14:foregroundMark x1="35938" y1="30312" x2="37188" y2="27813"/>
                        <a14:foregroundMark x1="10313" y1="62344" x2="9219" y2="66094"/>
                        <a14:foregroundMark x1="6875" y1="59375" x2="10781" y2="59688"/>
                        <a14:foregroundMark x1="84219" y1="79688" x2="93906" y2="80313"/>
                        <a14:foregroundMark x1="63125" y1="56406" x2="66719" y2="48750"/>
                        <a14:foregroundMark x1="66719" y1="48750" x2="73125" y2="45156"/>
                        <a14:foregroundMark x1="73125" y1="45156" x2="79063" y2="49219"/>
                        <a14:foregroundMark x1="79063" y1="49219" x2="79375" y2="50625"/>
                        <a14:foregroundMark x1="65781" y1="46094" x2="64688" y2="52031"/>
                        <a14:foregroundMark x1="65000" y1="45313" x2="66250" y2="45781"/>
                        <a14:foregroundMark x1="55937" y1="98281" x2="55937" y2="9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8914" y="3958395"/>
            <a:ext cx="3738769" cy="37387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EEEB7A-9E99-DD4A-B788-A65FDA532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9750" r="90000">
                        <a14:foregroundMark x1="45333" y1="10000" x2="54250" y2="10167"/>
                        <a14:foregroundMark x1="9833" y1="39833" x2="11333" y2="40167"/>
                        <a14:foregroundMark x1="13333" y1="41500" x2="14083" y2="41500"/>
                        <a14:foregroundMark x1="20750" y1="24250" x2="21833" y2="25333"/>
                        <a14:foregroundMark x1="16500" y1="53917" x2="18667" y2="54083"/>
                        <a14:foregroundMark x1="19833" y1="54083" x2="20167" y2="53333"/>
                        <a14:foregroundMark x1="43333" y1="90000" x2="42583" y2="98917"/>
                        <a14:foregroundMark x1="59667" y1="98500" x2="59667" y2="9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770" y="1530607"/>
            <a:ext cx="5327393" cy="5327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776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 rot="5400000">
            <a:off x="-2573846" y="2829661"/>
            <a:ext cx="6885305" cy="1225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2" name="Google Shape;84;p15">
            <a:extLst>
              <a:ext uri="{FF2B5EF4-FFF2-40B4-BE49-F238E27FC236}">
                <a16:creationId xmlns:a16="http://schemas.microsoft.com/office/drawing/2014/main" xmlns="" id="{0A5F7FAA-8457-854E-B6CF-FB474467CA81}"/>
              </a:ext>
            </a:extLst>
          </p:cNvPr>
          <p:cNvGrpSpPr/>
          <p:nvPr/>
        </p:nvGrpSpPr>
        <p:grpSpPr>
          <a:xfrm rot="16200000">
            <a:off x="1937677" y="-909917"/>
            <a:ext cx="748332" cy="3181300"/>
            <a:chOff x="1893817" y="2264535"/>
            <a:chExt cx="561249" cy="2385975"/>
          </a:xfrm>
        </p:grpSpPr>
        <p:grpSp>
          <p:nvGrpSpPr>
            <p:cNvPr id="13" name="Google Shape;85;p15">
              <a:extLst>
                <a:ext uri="{FF2B5EF4-FFF2-40B4-BE49-F238E27FC236}">
                  <a16:creationId xmlns:a16="http://schemas.microsoft.com/office/drawing/2014/main" xmlns="" id="{69404CF2-CD39-C441-BB08-8B98C28BE38D}"/>
                </a:ext>
              </a:extLst>
            </p:cNvPr>
            <p:cNvGrpSpPr/>
            <p:nvPr/>
          </p:nvGrpSpPr>
          <p:grpSpPr>
            <a:xfrm>
              <a:off x="1893817" y="2264535"/>
              <a:ext cx="561249" cy="561249"/>
              <a:chOff x="459325" y="3292175"/>
              <a:chExt cx="630900" cy="630900"/>
            </a:xfrm>
          </p:grpSpPr>
          <p:sp>
            <p:nvSpPr>
              <p:cNvPr id="15" name="Google Shape;86;p15">
                <a:extLst>
                  <a:ext uri="{FF2B5EF4-FFF2-40B4-BE49-F238E27FC236}">
                    <a16:creationId xmlns:a16="http://schemas.microsoft.com/office/drawing/2014/main" xmlns="" id="{6194A4F8-FE19-1944-A756-F69DBD0D1648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7" name="Google Shape;87;p15">
                <a:extLst>
                  <a:ext uri="{FF2B5EF4-FFF2-40B4-BE49-F238E27FC236}">
                    <a16:creationId xmlns:a16="http://schemas.microsoft.com/office/drawing/2014/main" xmlns="" id="{16C9D44A-051B-DD49-8141-8E5D0A1D1F02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90BE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14" name="Google Shape;88;p15">
              <a:extLst>
                <a:ext uri="{FF2B5EF4-FFF2-40B4-BE49-F238E27FC236}">
                  <a16:creationId xmlns:a16="http://schemas.microsoft.com/office/drawing/2014/main" xmlns="" id="{BA0F9A0A-4E39-C849-9A2E-739A7B6A96B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262115" y="3738175"/>
              <a:ext cx="1824670" cy="0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323A8AEE-7E9A-564E-B217-1DE3DCE6744B}"/>
              </a:ext>
            </a:extLst>
          </p:cNvPr>
          <p:cNvSpPr txBox="1"/>
          <p:nvPr/>
        </p:nvSpPr>
        <p:spPr>
          <a:xfrm>
            <a:off x="1673167" y="183819"/>
            <a:ext cx="222932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 err="1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Chuẩn</a:t>
            </a:r>
            <a:r>
              <a:rPr lang="en-US" altLang="zh-CN" sz="2800" dirty="0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bị</a:t>
            </a:r>
            <a:r>
              <a:rPr lang="en-US" altLang="zh-CN" sz="2800" dirty="0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3">
                    <a:lumMod val="75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đọc</a:t>
            </a:r>
            <a:endParaRPr lang="en-US" altLang="zh-CN" sz="2800" dirty="0">
              <a:solidFill>
                <a:schemeClr val="accent3">
                  <a:lumMod val="75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7C54E2-2093-D94C-83E7-E0DA8CB4D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281" l="6875" r="93750">
                        <a14:foregroundMark x1="35313" y1="27969" x2="28750" y2="30781"/>
                        <a14:foregroundMark x1="28750" y1="30781" x2="35938" y2="30312"/>
                        <a14:foregroundMark x1="35938" y1="30312" x2="37188" y2="27813"/>
                        <a14:foregroundMark x1="10313" y1="62344" x2="9219" y2="66094"/>
                        <a14:foregroundMark x1="6875" y1="59375" x2="10781" y2="59688"/>
                        <a14:foregroundMark x1="84219" y1="79688" x2="93906" y2="80313"/>
                        <a14:foregroundMark x1="63125" y1="56406" x2="66719" y2="48750"/>
                        <a14:foregroundMark x1="66719" y1="48750" x2="73125" y2="45156"/>
                        <a14:foregroundMark x1="73125" y1="45156" x2="79063" y2="49219"/>
                        <a14:foregroundMark x1="79063" y1="49219" x2="79375" y2="50625"/>
                        <a14:foregroundMark x1="65781" y1="46094" x2="64688" y2="52031"/>
                        <a14:foregroundMark x1="65000" y1="45313" x2="66250" y2="45781"/>
                        <a14:foregroundMark x1="55937" y1="98281" x2="55937" y2="98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0880" y="2675421"/>
            <a:ext cx="4681992" cy="46819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EEEB7A-9E99-DD4A-B788-A65FDA532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9750" r="90000">
                        <a14:foregroundMark x1="45333" y1="10000" x2="54250" y2="10167"/>
                        <a14:foregroundMark x1="9833" y1="39833" x2="11333" y2="40167"/>
                        <a14:foregroundMark x1="13333" y1="41500" x2="14083" y2="41500"/>
                        <a14:foregroundMark x1="20750" y1="24250" x2="21833" y2="25333"/>
                        <a14:foregroundMark x1="16500" y1="53917" x2="18667" y2="54083"/>
                        <a14:foregroundMark x1="19833" y1="54083" x2="20167" y2="53333"/>
                        <a14:foregroundMark x1="43333" y1="90000" x2="42583" y2="98917"/>
                        <a14:foregroundMark x1="59667" y1="98500" x2="59667" y2="9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6079" y="2675421"/>
            <a:ext cx="4182579" cy="41825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B15B2F4-16CD-924B-95E1-471879695640}"/>
              </a:ext>
            </a:extLst>
          </p:cNvPr>
          <p:cNvSpPr/>
          <p:nvPr/>
        </p:nvSpPr>
        <p:spPr>
          <a:xfrm>
            <a:off x="2250876" y="1119109"/>
            <a:ext cx="1510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đất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SVN-Bulgary" pitchFamily="2" charset="0"/>
              <a:ea typeface="LNTH-Pixie Ring" pitchFamily="2" charset="-128"/>
              <a:cs typeface="LNTH-Pixie Ring" pitchFamily="2" charset="-12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78118A9-EBE3-7249-B45A-EC796B723BE3}"/>
              </a:ext>
            </a:extLst>
          </p:cNvPr>
          <p:cNvSpPr/>
          <p:nvPr/>
        </p:nvSpPr>
        <p:spPr>
          <a:xfrm>
            <a:off x="3520452" y="1968728"/>
            <a:ext cx="1510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nước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SVN-Bulgary" pitchFamily="2" charset="0"/>
              <a:ea typeface="LNTH-Pixie Ring" pitchFamily="2" charset="-128"/>
              <a:cs typeface="LNTH-Pixie Ring" pitchFamily="2" charset="-128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7BE84F8-4DE6-9E41-8A21-2DD40D07F3A9}"/>
              </a:ext>
            </a:extLst>
          </p:cNvPr>
          <p:cNvSpPr/>
          <p:nvPr/>
        </p:nvSpPr>
        <p:spPr>
          <a:xfrm>
            <a:off x="4098548" y="3216970"/>
            <a:ext cx="1510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giống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SVN-Bulgary" pitchFamily="2" charset="0"/>
              <a:ea typeface="LNTH-Pixie Ring" pitchFamily="2" charset="-128"/>
              <a:cs typeface="LNTH-Pixie Ring" pitchFamily="2" charset="-12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6CF1D58-4EE7-1C42-A0BC-19932D5D73FE}"/>
              </a:ext>
            </a:extLst>
          </p:cNvPr>
          <p:cNvSpPr/>
          <p:nvPr/>
        </p:nvSpPr>
        <p:spPr>
          <a:xfrm>
            <a:off x="9456115" y="1078088"/>
            <a:ext cx="1510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Mùa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vụ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CB62B6D-E218-C64F-A5E3-6E46A3C8C3D5}"/>
              </a:ext>
            </a:extLst>
          </p:cNvPr>
          <p:cNvSpPr/>
          <p:nvPr/>
        </p:nvSpPr>
        <p:spPr>
          <a:xfrm>
            <a:off x="5466840" y="1239593"/>
            <a:ext cx="23548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SVN-Zero" panose="02040603050506020204" pitchFamily="18" charset="0"/>
                <a:ea typeface="LNTH-Pixie Ring" pitchFamily="2" charset="-128"/>
                <a:cs typeface="LNTH-Pixie Ring" pitchFamily="2" charset="-128"/>
              </a:rPr>
              <a:t>Kinh</a:t>
            </a:r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SVN-Zero" panose="02040603050506020204" pitchFamily="18" charset="0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SVN-Zero" panose="02040603050506020204" pitchFamily="18" charset="0"/>
                <a:ea typeface="LNTH-Pixie Ring" pitchFamily="2" charset="-128"/>
                <a:cs typeface="LNTH-Pixie Ring" pitchFamily="2" charset="-128"/>
              </a:rPr>
              <a:t>nghiệm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SVN-Zero" panose="02040603050506020204" pitchFamily="18" charset="0"/>
              <a:ea typeface="LNTH-Pixie Ring" pitchFamily="2" charset="-128"/>
              <a:cs typeface="LNTH-Pixie Ring" pitchFamily="2" charset="-128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52E97D7-1250-1D44-9B54-5A069901B804}"/>
              </a:ext>
            </a:extLst>
          </p:cNvPr>
          <p:cNvSpPr/>
          <p:nvPr/>
        </p:nvSpPr>
        <p:spPr>
          <a:xfrm>
            <a:off x="5192812" y="4602771"/>
            <a:ext cx="2029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Phân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bón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SVN-Bulgary" pitchFamily="2" charset="0"/>
              <a:ea typeface="LNTH-Pixie Ring" pitchFamily="2" charset="-128"/>
              <a:cs typeface="LNTH-Pixie Ring" pitchFamily="2" charset="-128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24A01F8-9099-004C-92D8-98D960DC0D7F}"/>
              </a:ext>
            </a:extLst>
          </p:cNvPr>
          <p:cNvSpPr/>
          <p:nvPr/>
        </p:nvSpPr>
        <p:spPr>
          <a:xfrm>
            <a:off x="7495906" y="2939970"/>
            <a:ext cx="2029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Thức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Bulgary" pitchFamily="2" charset="0"/>
                <a:ea typeface="LNTH-Pixie Ring" pitchFamily="2" charset="-128"/>
                <a:cs typeface="LNTH-Pixie Ring" pitchFamily="2" charset="-128"/>
              </a:rPr>
              <a:t>ăn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SVN-Bulgary" pitchFamily="2" charset="0"/>
              <a:ea typeface="LNTH-Pixie Ring" pitchFamily="2" charset="-128"/>
              <a:cs typeface="LNTH-Pixie Ring" pitchFamily="2" charset="-128"/>
            </a:endParaRPr>
          </a:p>
        </p:txBody>
      </p:sp>
      <p:sp>
        <p:nvSpPr>
          <p:cNvPr id="28" name="椭圆 48">
            <a:extLst>
              <a:ext uri="{FF2B5EF4-FFF2-40B4-BE49-F238E27FC236}">
                <a16:creationId xmlns:a16="http://schemas.microsoft.com/office/drawing/2014/main" xmlns="" id="{89699C07-240D-714C-B5DB-1E50DF7ADA12}"/>
              </a:ext>
            </a:extLst>
          </p:cNvPr>
          <p:cNvSpPr/>
          <p:nvPr/>
        </p:nvSpPr>
        <p:spPr>
          <a:xfrm>
            <a:off x="5351018" y="875164"/>
            <a:ext cx="2525842" cy="2387971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45575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3" grpId="0"/>
      <p:bldP spid="24" grpId="0"/>
      <p:bldP spid="26" grpId="0"/>
      <p:bldP spid="27" grpId="0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14" name="Google Shape;100;p15">
            <a:extLst>
              <a:ext uri="{FF2B5EF4-FFF2-40B4-BE49-F238E27FC236}">
                <a16:creationId xmlns:a16="http://schemas.microsoft.com/office/drawing/2014/main" xmlns="" id="{E3A2F611-E6B3-4145-B4CC-CFA43F1DEAFB}"/>
              </a:ext>
            </a:extLst>
          </p:cNvPr>
          <p:cNvGrpSpPr/>
          <p:nvPr/>
        </p:nvGrpSpPr>
        <p:grpSpPr>
          <a:xfrm rot="16200000">
            <a:off x="1885300" y="-1528056"/>
            <a:ext cx="748332" cy="4475208"/>
            <a:chOff x="4291376" y="2637491"/>
            <a:chExt cx="561249" cy="3356406"/>
          </a:xfrm>
        </p:grpSpPr>
        <p:grpSp>
          <p:nvGrpSpPr>
            <p:cNvPr id="15" name="Google Shape;101;p15">
              <a:extLst>
                <a:ext uri="{FF2B5EF4-FFF2-40B4-BE49-F238E27FC236}">
                  <a16:creationId xmlns:a16="http://schemas.microsoft.com/office/drawing/2014/main" xmlns="" id="{E723B23E-9D3F-834C-B86B-C0B1A14C827E}"/>
                </a:ext>
              </a:extLst>
            </p:cNvPr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7" name="Google Shape;102;p15">
                <a:extLst>
                  <a:ext uri="{FF2B5EF4-FFF2-40B4-BE49-F238E27FC236}">
                    <a16:creationId xmlns:a16="http://schemas.microsoft.com/office/drawing/2014/main" xmlns="" id="{FA999F7B-B75A-CB4A-88ED-FB48770AA20F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Google Shape;103;p15">
                <a:extLst>
                  <a:ext uri="{FF2B5EF4-FFF2-40B4-BE49-F238E27FC236}">
                    <a16:creationId xmlns:a16="http://schemas.microsoft.com/office/drawing/2014/main" xmlns="" id="{BDAF4EFE-9601-C349-AB34-0EB9782A6C5D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5775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16" name="Google Shape;104;p15">
              <a:extLst>
                <a:ext uri="{FF2B5EF4-FFF2-40B4-BE49-F238E27FC236}">
                  <a16:creationId xmlns:a16="http://schemas.microsoft.com/office/drawing/2014/main" xmlns="" id="{B84202A4-AB5E-FD49-B8FC-6E225FF68865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 rot="5400000">
              <a:off x="3174422" y="4596318"/>
              <a:ext cx="2795156" cy="1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FA86EC0E-FB17-F246-AAB7-73F8D0D30343}"/>
              </a:ext>
            </a:extLst>
          </p:cNvPr>
          <p:cNvSpPr txBox="1"/>
          <p:nvPr/>
        </p:nvSpPr>
        <p:spPr>
          <a:xfrm>
            <a:off x="556972" y="176946"/>
            <a:ext cx="422121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Trải</a:t>
            </a:r>
            <a:r>
              <a:rPr lang="en-US" altLang="zh-CN" sz="32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nghiệm</a:t>
            </a:r>
            <a:r>
              <a:rPr lang="en-US" altLang="zh-CN" sz="32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cùng</a:t>
            </a:r>
            <a:r>
              <a:rPr lang="en-US" altLang="zh-CN" sz="32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văn</a:t>
            </a:r>
            <a:r>
              <a:rPr lang="en-US" altLang="zh-CN" sz="32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bản</a:t>
            </a:r>
            <a:endParaRPr lang="en-US" altLang="zh-CN" sz="3200" dirty="0">
              <a:solidFill>
                <a:srgbClr val="577590"/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2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A501FE79-ED8D-BA49-ABCC-9B4EE5C817A9}"/>
              </a:ext>
            </a:extLst>
          </p:cNvPr>
          <p:cNvSpPr txBox="1"/>
          <p:nvPr/>
        </p:nvSpPr>
        <p:spPr>
          <a:xfrm>
            <a:off x="5562383" y="1101430"/>
            <a:ext cx="6515060" cy="5755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vàng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Người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đẹp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lụa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phân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Nhai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kĩ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no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lâu,cày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sâu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Khoai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lạ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mạ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quen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Tư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hư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Ba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hoa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chiêm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nép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ở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đầu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bờ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Hễ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nghe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tiếng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sấm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phất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cờ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mà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lên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zh-CN" sz="2800" dirty="0">
              <a:solidFill>
                <a:srgbClr val="577590"/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FA42ABD-97EF-6E48-947D-5BB2E7FD0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97" y="1107972"/>
            <a:ext cx="4008803" cy="5477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24" name="Google Shape;92;p15">
            <a:extLst>
              <a:ext uri="{FF2B5EF4-FFF2-40B4-BE49-F238E27FC236}">
                <a16:creationId xmlns:a16="http://schemas.microsoft.com/office/drawing/2014/main" xmlns="" id="{D9B9B6FD-5D9B-794F-AC03-B60006647262}"/>
              </a:ext>
            </a:extLst>
          </p:cNvPr>
          <p:cNvGrpSpPr/>
          <p:nvPr/>
        </p:nvGrpSpPr>
        <p:grpSpPr>
          <a:xfrm rot="16200000">
            <a:off x="2015074" y="-1454203"/>
            <a:ext cx="748332" cy="4778480"/>
            <a:chOff x="6689546" y="2264535"/>
            <a:chExt cx="561249" cy="3583860"/>
          </a:xfrm>
        </p:grpSpPr>
        <p:grpSp>
          <p:nvGrpSpPr>
            <p:cNvPr id="25" name="Google Shape;93;p15">
              <a:extLst>
                <a:ext uri="{FF2B5EF4-FFF2-40B4-BE49-F238E27FC236}">
                  <a16:creationId xmlns:a16="http://schemas.microsoft.com/office/drawing/2014/main" xmlns="" id="{A7B23A05-58C0-AE4D-B93A-E8141C3C2D7C}"/>
                </a:ext>
              </a:extLst>
            </p:cNvPr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40" name="Google Shape;94;p15">
                <a:extLst>
                  <a:ext uri="{FF2B5EF4-FFF2-40B4-BE49-F238E27FC236}">
                    <a16:creationId xmlns:a16="http://schemas.microsoft.com/office/drawing/2014/main" xmlns="" id="{DAF0A6FA-1C9E-564B-80F6-7328FD6D528A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41" name="Google Shape;95;p15">
                <a:extLst>
                  <a:ext uri="{FF2B5EF4-FFF2-40B4-BE49-F238E27FC236}">
                    <a16:creationId xmlns:a16="http://schemas.microsoft.com/office/drawing/2014/main" xmlns="" id="{F3874D80-2107-FB4B-B71C-476A8242D5BC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F9414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39" name="Google Shape;96;p15">
              <a:extLst>
                <a:ext uri="{FF2B5EF4-FFF2-40B4-BE49-F238E27FC236}">
                  <a16:creationId xmlns:a16="http://schemas.microsoft.com/office/drawing/2014/main" xmlns="" id="{BAF4E66F-C627-9340-B380-D3E15ABC638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458897" y="4337117"/>
              <a:ext cx="3022556" cy="0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42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491C30EE-4A8A-0A4D-A2AA-DB038E485CEE}"/>
              </a:ext>
            </a:extLst>
          </p:cNvPr>
          <p:cNvSpPr txBox="1"/>
          <p:nvPr/>
        </p:nvSpPr>
        <p:spPr>
          <a:xfrm>
            <a:off x="307816" y="360998"/>
            <a:ext cx="46856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Suy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ngẫm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phản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hồi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47" name="文本框 56">
            <a:extLst>
              <a:ext uri="{FF2B5EF4-FFF2-40B4-BE49-F238E27FC236}">
                <a16:creationId xmlns:a16="http://schemas.microsoft.com/office/drawing/2014/main" xmlns="" id="{11F4A533-2288-8241-B7AA-4F53FFACDB73}"/>
              </a:ext>
            </a:extLst>
          </p:cNvPr>
          <p:cNvSpPr txBox="1"/>
          <p:nvPr/>
        </p:nvSpPr>
        <p:spPr>
          <a:xfrm rot="16200000">
            <a:off x="5477849" y="2623280"/>
            <a:ext cx="553998" cy="4559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01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48" name="组合 57">
            <a:extLst>
              <a:ext uri="{FF2B5EF4-FFF2-40B4-BE49-F238E27FC236}">
                <a16:creationId xmlns:a16="http://schemas.microsoft.com/office/drawing/2014/main" xmlns="" id="{390FBBFB-3351-DB4B-ADA2-4C57D790461A}"/>
              </a:ext>
            </a:extLst>
          </p:cNvPr>
          <p:cNvGrpSpPr/>
          <p:nvPr/>
        </p:nvGrpSpPr>
        <p:grpSpPr>
          <a:xfrm>
            <a:off x="5358765" y="2484850"/>
            <a:ext cx="737235" cy="732790"/>
            <a:chOff x="6963886" y="798260"/>
            <a:chExt cx="738664" cy="734394"/>
          </a:xfrm>
        </p:grpSpPr>
        <p:sp>
          <p:nvSpPr>
            <p:cNvPr id="49" name="1">
              <a:extLst>
                <a:ext uri="{FF2B5EF4-FFF2-40B4-BE49-F238E27FC236}">
                  <a16:creationId xmlns:a16="http://schemas.microsoft.com/office/drawing/2014/main" xmlns="" id="{2F913A02-3434-D743-BD52-C1AC05419475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椭圆 59">
              <a:extLst>
                <a:ext uri="{FF2B5EF4-FFF2-40B4-BE49-F238E27FC236}">
                  <a16:creationId xmlns:a16="http://schemas.microsoft.com/office/drawing/2014/main" xmlns="" id="{2968333E-68D9-794B-AA62-40B371455F2B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51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6096000" y="2851245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矩形 52">
            <a:extLst>
              <a:ext uri="{FF2B5EF4-FFF2-40B4-BE49-F238E27FC236}">
                <a16:creationId xmlns:a16="http://schemas.microsoft.com/office/drawing/2014/main" xmlns="" id="{D751C72C-ACB7-7244-9AB4-8DA9FCD0F303}"/>
              </a:ext>
            </a:extLst>
          </p:cNvPr>
          <p:cNvSpPr/>
          <p:nvPr/>
        </p:nvSpPr>
        <p:spPr>
          <a:xfrm>
            <a:off x="14420" y="5309971"/>
            <a:ext cx="12188238" cy="1225984"/>
          </a:xfrm>
          <a:prstGeom prst="rect">
            <a:avLst/>
          </a:prstGeom>
          <a:solidFill>
            <a:srgbClr val="FA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5358765" y="2336760"/>
            <a:ext cx="46856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Đặc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điểm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thể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loại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56" name="文本框 56">
            <a:extLst>
              <a:ext uri="{FF2B5EF4-FFF2-40B4-BE49-F238E27FC236}">
                <a16:creationId xmlns:a16="http://schemas.microsoft.com/office/drawing/2014/main" xmlns="" id="{20D3116C-8194-884B-870A-40547B904D3B}"/>
              </a:ext>
            </a:extLst>
          </p:cNvPr>
          <p:cNvSpPr txBox="1"/>
          <p:nvPr/>
        </p:nvSpPr>
        <p:spPr>
          <a:xfrm rot="16200000">
            <a:off x="5482598" y="4389924"/>
            <a:ext cx="553998" cy="45593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02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7" name="组合 57">
            <a:extLst>
              <a:ext uri="{FF2B5EF4-FFF2-40B4-BE49-F238E27FC236}">
                <a16:creationId xmlns:a16="http://schemas.microsoft.com/office/drawing/2014/main" xmlns="" id="{BB3B7B93-5C7E-8647-9A6E-0FF4D0D2D782}"/>
              </a:ext>
            </a:extLst>
          </p:cNvPr>
          <p:cNvGrpSpPr/>
          <p:nvPr/>
        </p:nvGrpSpPr>
        <p:grpSpPr>
          <a:xfrm>
            <a:off x="5363514" y="4251494"/>
            <a:ext cx="737235" cy="732790"/>
            <a:chOff x="6963886" y="798260"/>
            <a:chExt cx="738664" cy="734394"/>
          </a:xfrm>
        </p:grpSpPr>
        <p:sp>
          <p:nvSpPr>
            <p:cNvPr id="58" name="1">
              <a:extLst>
                <a:ext uri="{FF2B5EF4-FFF2-40B4-BE49-F238E27FC236}">
                  <a16:creationId xmlns:a16="http://schemas.microsoft.com/office/drawing/2014/main" xmlns="" id="{9A22D211-45D3-CF4D-A93C-325E1F8D96BD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9" name="椭圆 59">
              <a:extLst>
                <a:ext uri="{FF2B5EF4-FFF2-40B4-BE49-F238E27FC236}">
                  <a16:creationId xmlns:a16="http://schemas.microsoft.com/office/drawing/2014/main" xmlns="" id="{398932E7-CA9C-004D-8D07-1E20F66B8823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60" name="直接连接符 11">
            <a:extLst>
              <a:ext uri="{FF2B5EF4-FFF2-40B4-BE49-F238E27FC236}">
                <a16:creationId xmlns:a16="http://schemas.microsoft.com/office/drawing/2014/main" xmlns="" id="{84AC728A-7854-BC46-A7DC-273FF8450B25}"/>
              </a:ext>
            </a:extLst>
          </p:cNvPr>
          <p:cNvCxnSpPr>
            <a:cxnSpLocks/>
          </p:cNvCxnSpPr>
          <p:nvPr/>
        </p:nvCxnSpPr>
        <p:spPr>
          <a:xfrm>
            <a:off x="6087101" y="4631537"/>
            <a:ext cx="3179729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EE822A27-1520-5342-8AE6-EB3425581AD2}"/>
              </a:ext>
            </a:extLst>
          </p:cNvPr>
          <p:cNvSpPr txBox="1"/>
          <p:nvPr/>
        </p:nvSpPr>
        <p:spPr>
          <a:xfrm>
            <a:off x="5727382" y="4071905"/>
            <a:ext cx="620837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Chủ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đề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thông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điệp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của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văn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bản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0" name="图片 1" descr="5c03f3f853229">
            <a:extLst>
              <a:ext uri="{FF2B5EF4-FFF2-40B4-BE49-F238E27FC236}">
                <a16:creationId xmlns:a16="http://schemas.microsoft.com/office/drawing/2014/main" xmlns="" id="{99666799-704E-9D41-B966-F24047D512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66520" y="4544474"/>
            <a:ext cx="1778317" cy="2313526"/>
          </a:xfrm>
          <a:prstGeom prst="rect">
            <a:avLst/>
          </a:prstGeom>
        </p:spPr>
      </p:pic>
      <p:pic>
        <p:nvPicPr>
          <p:cNvPr id="31" name="图片 9" descr="未标题-2">
            <a:extLst>
              <a:ext uri="{FF2B5EF4-FFF2-40B4-BE49-F238E27FC236}">
                <a16:creationId xmlns:a16="http://schemas.microsoft.com/office/drawing/2014/main" xmlns="" id="{C30F5FCA-C7F7-4D44-A5F3-54DC2CF7BB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189" y="-30388"/>
            <a:ext cx="5869499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2" name="图片 8" descr="发达对付">
            <a:extLst>
              <a:ext uri="{FF2B5EF4-FFF2-40B4-BE49-F238E27FC236}">
                <a16:creationId xmlns:a16="http://schemas.microsoft.com/office/drawing/2014/main" xmlns="" id="{7A952495-1212-DD4F-B16B-0F32D6D08E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1B49E6E-DCD8-1E40-BC38-CBA7978682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33" l="9750" r="90000">
                        <a14:foregroundMark x1="45333" y1="10000" x2="54250" y2="10167"/>
                        <a14:foregroundMark x1="9833" y1="39833" x2="11333" y2="40167"/>
                        <a14:foregroundMark x1="13333" y1="41500" x2="14083" y2="41500"/>
                        <a14:foregroundMark x1="20750" y1="24250" x2="21833" y2="25333"/>
                        <a14:foregroundMark x1="16500" y1="53917" x2="18667" y2="54083"/>
                        <a14:foregroundMark x1="19833" y1="54083" x2="20167" y2="53333"/>
                        <a14:foregroundMark x1="43333" y1="90000" x2="42583" y2="98917"/>
                        <a14:foregroundMark x1="59667" y1="98500" x2="59667" y2="9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6079" y="988861"/>
            <a:ext cx="5869139" cy="58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0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/>
      <p:bldP spid="52" grpId="0" animBg="1"/>
      <p:bldP spid="55" grpId="0" animBg="1"/>
      <p:bldP spid="56" grpId="0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48" name="组合 57">
            <a:extLst>
              <a:ext uri="{FF2B5EF4-FFF2-40B4-BE49-F238E27FC236}">
                <a16:creationId xmlns:a16="http://schemas.microsoft.com/office/drawing/2014/main" xmlns="" id="{390FBBFB-3351-DB4B-ADA2-4C57D790461A}"/>
              </a:ext>
            </a:extLst>
          </p:cNvPr>
          <p:cNvGrpSpPr/>
          <p:nvPr/>
        </p:nvGrpSpPr>
        <p:grpSpPr>
          <a:xfrm>
            <a:off x="190418" y="245841"/>
            <a:ext cx="737235" cy="732790"/>
            <a:chOff x="6963886" y="798260"/>
            <a:chExt cx="738664" cy="734394"/>
          </a:xfrm>
        </p:grpSpPr>
        <p:sp>
          <p:nvSpPr>
            <p:cNvPr id="49" name="1">
              <a:extLst>
                <a:ext uri="{FF2B5EF4-FFF2-40B4-BE49-F238E27FC236}">
                  <a16:creationId xmlns:a16="http://schemas.microsoft.com/office/drawing/2014/main" xmlns="" id="{2F913A02-3434-D743-BD52-C1AC05419475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椭圆 59">
              <a:extLst>
                <a:ext uri="{FF2B5EF4-FFF2-40B4-BE49-F238E27FC236}">
                  <a16:creationId xmlns:a16="http://schemas.microsoft.com/office/drawing/2014/main" xmlns="" id="{2968333E-68D9-794B-AA62-40B371455F2B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51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927653" y="612236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矩形 52">
            <a:extLst>
              <a:ext uri="{FF2B5EF4-FFF2-40B4-BE49-F238E27FC236}">
                <a16:creationId xmlns:a16="http://schemas.microsoft.com/office/drawing/2014/main" xmlns="" id="{D751C72C-ACB7-7244-9AB4-8DA9FCD0F303}"/>
              </a:ext>
            </a:extLst>
          </p:cNvPr>
          <p:cNvSpPr/>
          <p:nvPr/>
        </p:nvSpPr>
        <p:spPr>
          <a:xfrm>
            <a:off x="14420" y="5309971"/>
            <a:ext cx="12188238" cy="1225984"/>
          </a:xfrm>
          <a:prstGeom prst="rect">
            <a:avLst/>
          </a:prstGeom>
          <a:solidFill>
            <a:srgbClr val="FA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190418" y="97751"/>
            <a:ext cx="46856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Đặc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điểm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thể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loại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3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E1FF79FD-E4FE-DF42-8ED7-45FB80B7244F}"/>
              </a:ext>
            </a:extLst>
          </p:cNvPr>
          <p:cNvSpPr txBox="1"/>
          <p:nvPr/>
        </p:nvSpPr>
        <p:spPr>
          <a:xfrm>
            <a:off x="5337658" y="664072"/>
            <a:ext cx="6515060" cy="3188052"/>
          </a:xfrm>
          <a:prstGeom prst="rect">
            <a:avLst/>
          </a:prstGeom>
          <a:solidFill>
            <a:srgbClr val="ECE3DC"/>
          </a:solidFill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vàng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Người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đẹp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lụa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phân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Nhai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kĩ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no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lâu,cày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sâu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Khoai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lạ,mạ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quen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Tư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hư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Ba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hoa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chiêm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nép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ở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đầu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bờ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Hễ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nghe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tiếng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sấm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cờ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mà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lên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</p:txBody>
      </p:sp>
      <p:sp>
        <p:nvSpPr>
          <p:cNvPr id="31" name="椭圆 48">
            <a:extLst>
              <a:ext uri="{FF2B5EF4-FFF2-40B4-BE49-F238E27FC236}">
                <a16:creationId xmlns:a16="http://schemas.microsoft.com/office/drawing/2014/main" xmlns="" id="{71CFC062-18DE-8445-BCFA-5FB90806114E}"/>
              </a:ext>
            </a:extLst>
          </p:cNvPr>
          <p:cNvSpPr/>
          <p:nvPr/>
        </p:nvSpPr>
        <p:spPr>
          <a:xfrm>
            <a:off x="1492744" y="948814"/>
            <a:ext cx="3505632" cy="3321275"/>
          </a:xfrm>
          <a:prstGeom prst="ellipse">
            <a:avLst/>
          </a:prstGeom>
          <a:noFill/>
          <a:ln w="28575">
            <a:solidFill>
              <a:srgbClr val="ECE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F89A0FB-D340-E342-88C9-515D6C61CA47}"/>
              </a:ext>
            </a:extLst>
          </p:cNvPr>
          <p:cNvSpPr/>
          <p:nvPr/>
        </p:nvSpPr>
        <p:spPr>
          <a:xfrm>
            <a:off x="1757152" y="1464304"/>
            <a:ext cx="3020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Điền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số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chữ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,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số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dòng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,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số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vế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của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các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câu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trong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văn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bản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vào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bảng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sau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:</a:t>
            </a:r>
          </a:p>
        </p:txBody>
      </p:sp>
      <p:pic>
        <p:nvPicPr>
          <p:cNvPr id="33" name="图片 9" descr="未标题-2">
            <a:extLst>
              <a:ext uri="{FF2B5EF4-FFF2-40B4-BE49-F238E27FC236}">
                <a16:creationId xmlns:a16="http://schemas.microsoft.com/office/drawing/2014/main" xmlns="" id="{B7609A85-D55C-BB40-9804-0129984D9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731" y="-97139"/>
            <a:ext cx="5869499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4" name="图片 8" descr="发达对付">
            <a:extLst>
              <a:ext uri="{FF2B5EF4-FFF2-40B4-BE49-F238E27FC236}">
                <a16:creationId xmlns:a16="http://schemas.microsoft.com/office/drawing/2014/main" xmlns="" id="{24C5CCCB-60D5-6947-9BE2-A01E40AF1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xmlns="" id="{5E62629B-74AE-3C44-B5C2-E871AD38DB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73276"/>
              </p:ext>
            </p:extLst>
          </p:nvPr>
        </p:nvGraphicFramePr>
        <p:xfrm>
          <a:off x="5331009" y="4083145"/>
          <a:ext cx="6515060" cy="2621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8765">
                  <a:extLst>
                    <a:ext uri="{9D8B030D-6E8A-4147-A177-3AD203B41FA5}">
                      <a16:colId xmlns:a16="http://schemas.microsoft.com/office/drawing/2014/main" xmlns="" val="4166667992"/>
                    </a:ext>
                  </a:extLst>
                </a:gridCol>
                <a:gridCol w="1628765">
                  <a:extLst>
                    <a:ext uri="{9D8B030D-6E8A-4147-A177-3AD203B41FA5}">
                      <a16:colId xmlns:a16="http://schemas.microsoft.com/office/drawing/2014/main" xmlns="" val="677149796"/>
                    </a:ext>
                  </a:extLst>
                </a:gridCol>
                <a:gridCol w="1628765">
                  <a:extLst>
                    <a:ext uri="{9D8B030D-6E8A-4147-A177-3AD203B41FA5}">
                      <a16:colId xmlns:a16="http://schemas.microsoft.com/office/drawing/2014/main" xmlns="" val="3715039766"/>
                    </a:ext>
                  </a:extLst>
                </a:gridCol>
                <a:gridCol w="1628765">
                  <a:extLst>
                    <a:ext uri="{9D8B030D-6E8A-4147-A177-3AD203B41FA5}">
                      <a16:colId xmlns:a16="http://schemas.microsoft.com/office/drawing/2014/main" xmlns="" val="2409196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18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1282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625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329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3665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6380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5969788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FDAB5A6F-5820-A644-8479-E17BEF4123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925443"/>
              </p:ext>
            </p:extLst>
          </p:nvPr>
        </p:nvGraphicFramePr>
        <p:xfrm>
          <a:off x="5331009" y="4072177"/>
          <a:ext cx="6515060" cy="2621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28765">
                  <a:extLst>
                    <a:ext uri="{9D8B030D-6E8A-4147-A177-3AD203B41FA5}">
                      <a16:colId xmlns:a16="http://schemas.microsoft.com/office/drawing/2014/main" xmlns="" val="4166667992"/>
                    </a:ext>
                  </a:extLst>
                </a:gridCol>
                <a:gridCol w="1628765">
                  <a:extLst>
                    <a:ext uri="{9D8B030D-6E8A-4147-A177-3AD203B41FA5}">
                      <a16:colId xmlns:a16="http://schemas.microsoft.com/office/drawing/2014/main" xmlns="" val="677149796"/>
                    </a:ext>
                  </a:extLst>
                </a:gridCol>
                <a:gridCol w="1628765">
                  <a:extLst>
                    <a:ext uri="{9D8B030D-6E8A-4147-A177-3AD203B41FA5}">
                      <a16:colId xmlns:a16="http://schemas.microsoft.com/office/drawing/2014/main" xmlns="" val="3715039766"/>
                    </a:ext>
                  </a:extLst>
                </a:gridCol>
                <a:gridCol w="1628765">
                  <a:extLst>
                    <a:ext uri="{9D8B030D-6E8A-4147-A177-3AD203B41FA5}">
                      <a16:colId xmlns:a16="http://schemas.microsoft.com/office/drawing/2014/main" xmlns="" val="2409196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18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1282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625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329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3665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56703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33401989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4EB1075-4D85-124A-88A7-B746673BE2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9750" r="90000">
                        <a14:foregroundMark x1="45333" y1="10000" x2="54250" y2="10167"/>
                        <a14:foregroundMark x1="9833" y1="39833" x2="11333" y2="40167"/>
                        <a14:foregroundMark x1="13333" y1="41500" x2="14083" y2="41500"/>
                        <a14:foregroundMark x1="20750" y1="24250" x2="21833" y2="25333"/>
                        <a14:foregroundMark x1="16500" y1="53917" x2="18667" y2="54083"/>
                        <a14:foregroundMark x1="19833" y1="54083" x2="20167" y2="53333"/>
                        <a14:foregroundMark x1="43333" y1="90000" x2="42583" y2="98917"/>
                        <a14:foregroundMark x1="59667" y1="98500" x2="59667" y2="9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3279" y="342836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580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779" y="-72"/>
            <a:ext cx="1719221" cy="19508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2" name="十字星 21"/>
          <p:cNvSpPr/>
          <p:nvPr/>
        </p:nvSpPr>
        <p:spPr>
          <a:xfrm>
            <a:off x="8816367" y="84762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4" name="十字星 21"/>
          <p:cNvSpPr/>
          <p:nvPr/>
        </p:nvSpPr>
        <p:spPr>
          <a:xfrm>
            <a:off x="7453257" y="270524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6" name="十字星 21"/>
          <p:cNvSpPr/>
          <p:nvPr/>
        </p:nvSpPr>
        <p:spPr>
          <a:xfrm>
            <a:off x="852250" y="439660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3" name="任意多边形 52"/>
          <p:cNvSpPr/>
          <p:nvPr/>
        </p:nvSpPr>
        <p:spPr>
          <a:xfrm rot="8286032">
            <a:off x="2977434" y="472063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5" name="任意多边形 54"/>
          <p:cNvSpPr/>
          <p:nvPr/>
        </p:nvSpPr>
        <p:spPr>
          <a:xfrm rot="8286032">
            <a:off x="6690716" y="708698"/>
            <a:ext cx="170999" cy="170999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69917" y="90691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3" name="十字星 21"/>
          <p:cNvSpPr/>
          <p:nvPr/>
        </p:nvSpPr>
        <p:spPr>
          <a:xfrm>
            <a:off x="3094028" y="1104202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926381" y="4298772"/>
            <a:ext cx="179383" cy="179383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575849" y="4644398"/>
            <a:ext cx="95134" cy="95134"/>
          </a:xfrm>
          <a:prstGeom prst="ellipse">
            <a:avLst/>
          </a:prstGeom>
          <a:noFill/>
          <a:ln w="57150">
            <a:solidFill>
              <a:srgbClr val="22B4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85756" y="665763"/>
            <a:ext cx="5742402" cy="4667424"/>
            <a:chOff x="1620744" y="506509"/>
            <a:chExt cx="5742402" cy="4667424"/>
          </a:xfrm>
        </p:grpSpPr>
        <p:grpSp>
          <p:nvGrpSpPr>
            <p:cNvPr id="57" name="组合 56"/>
            <p:cNvGrpSpPr/>
            <p:nvPr/>
          </p:nvGrpSpPr>
          <p:grpSpPr>
            <a:xfrm>
              <a:off x="1620744" y="506509"/>
              <a:ext cx="5742402" cy="4541919"/>
              <a:chOff x="1620744" y="506510"/>
              <a:chExt cx="5297161" cy="4189758"/>
            </a:xfrm>
          </p:grpSpPr>
          <p:sp>
            <p:nvSpPr>
              <p:cNvPr id="15" name="任意多边形 14"/>
              <p:cNvSpPr/>
              <p:nvPr/>
            </p:nvSpPr>
            <p:spPr>
              <a:xfrm rot="17936247">
                <a:off x="2187788" y="-60534"/>
                <a:ext cx="4046638" cy="5180726"/>
              </a:xfrm>
              <a:custGeom>
                <a:avLst/>
                <a:gdLst>
                  <a:gd name="connsiteX0" fmla="*/ 1911615 w 4046638"/>
                  <a:gd name="connsiteY0" fmla="*/ 183604 h 5180726"/>
                  <a:gd name="connsiteX1" fmla="*/ 4002176 w 4046638"/>
                  <a:gd name="connsiteY1" fmla="*/ 3964805 h 5180726"/>
                  <a:gd name="connsiteX2" fmla="*/ 3863034 w 4046638"/>
                  <a:gd name="connsiteY2" fmla="*/ 4448060 h 5180726"/>
                  <a:gd name="connsiteX3" fmla="*/ 2618278 w 4046638"/>
                  <a:gd name="connsiteY3" fmla="*/ 5136264 h 5180726"/>
                  <a:gd name="connsiteX4" fmla="*/ 2135023 w 4046638"/>
                  <a:gd name="connsiteY4" fmla="*/ 4997122 h 5180726"/>
                  <a:gd name="connsiteX5" fmla="*/ 2017858 w 4046638"/>
                  <a:gd name="connsiteY5" fmla="*/ 4785206 h 5180726"/>
                  <a:gd name="connsiteX6" fmla="*/ 1842165 w 4046638"/>
                  <a:gd name="connsiteY6" fmla="*/ 4785206 h 5180726"/>
                  <a:gd name="connsiteX7" fmla="*/ 1564625 w 4046638"/>
                  <a:gd name="connsiteY7" fmla="*/ 4507666 h 5180726"/>
                  <a:gd name="connsiteX8" fmla="*/ 1564625 w 4046638"/>
                  <a:gd name="connsiteY8" fmla="*/ 3965442 h 5180726"/>
                  <a:gd name="connsiteX9" fmla="*/ 44462 w 4046638"/>
                  <a:gd name="connsiteY9" fmla="*/ 1215921 h 5180726"/>
                  <a:gd name="connsiteX10" fmla="*/ 183604 w 4046638"/>
                  <a:gd name="connsiteY10" fmla="*/ 732666 h 5180726"/>
                  <a:gd name="connsiteX11" fmla="*/ 1428360 w 4046638"/>
                  <a:gd name="connsiteY11" fmla="*/ 44462 h 5180726"/>
                  <a:gd name="connsiteX12" fmla="*/ 1911615 w 4046638"/>
                  <a:gd name="connsiteY12" fmla="*/ 183604 h 518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46638" h="5180726">
                    <a:moveTo>
                      <a:pt x="1911615" y="183604"/>
                    </a:moveTo>
                    <a:lnTo>
                      <a:pt x="4002176" y="3964805"/>
                    </a:lnTo>
                    <a:cubicBezTo>
                      <a:pt x="4097200" y="4136676"/>
                      <a:pt x="4034904" y="4353036"/>
                      <a:pt x="3863034" y="4448060"/>
                    </a:cubicBezTo>
                    <a:lnTo>
                      <a:pt x="2618278" y="5136264"/>
                    </a:lnTo>
                    <a:cubicBezTo>
                      <a:pt x="2446408" y="5231288"/>
                      <a:pt x="2230048" y="5168993"/>
                      <a:pt x="2135023" y="4997122"/>
                    </a:cubicBezTo>
                    <a:lnTo>
                      <a:pt x="2017858" y="4785206"/>
                    </a:lnTo>
                    <a:lnTo>
                      <a:pt x="1842165" y="4785206"/>
                    </a:lnTo>
                    <a:cubicBezTo>
                      <a:pt x="1688884" y="4785206"/>
                      <a:pt x="1564625" y="4660947"/>
                      <a:pt x="1564625" y="4507666"/>
                    </a:cubicBezTo>
                    <a:lnTo>
                      <a:pt x="1564625" y="3965442"/>
                    </a:lnTo>
                    <a:lnTo>
                      <a:pt x="44462" y="1215921"/>
                    </a:lnTo>
                    <a:cubicBezTo>
                      <a:pt x="-50562" y="1044050"/>
                      <a:pt x="11734" y="827690"/>
                      <a:pt x="183604" y="732666"/>
                    </a:cubicBezTo>
                    <a:lnTo>
                      <a:pt x="1428360" y="44462"/>
                    </a:lnTo>
                    <a:cubicBezTo>
                      <a:pt x="1600231" y="-50562"/>
                      <a:pt x="1816591" y="11734"/>
                      <a:pt x="1911615" y="18360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1775538" y="649630"/>
                <a:ext cx="5142367" cy="4046638"/>
                <a:chOff x="1775538" y="649630"/>
                <a:chExt cx="5142367" cy="4046638"/>
              </a:xfrm>
            </p:grpSpPr>
            <p:sp>
              <p:nvSpPr>
                <p:cNvPr id="16" name="任意多边形 15"/>
                <p:cNvSpPr/>
                <p:nvPr/>
              </p:nvSpPr>
              <p:spPr>
                <a:xfrm rot="17936247">
                  <a:off x="2323403" y="101765"/>
                  <a:ext cx="4046638" cy="5142367"/>
                </a:xfrm>
                <a:custGeom>
                  <a:avLst/>
                  <a:gdLst>
                    <a:gd name="connsiteX0" fmla="*/ 1911615 w 4046638"/>
                    <a:gd name="connsiteY0" fmla="*/ 183604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428360 w 4046638"/>
                    <a:gd name="connsiteY11" fmla="*/ 44462 h 5180726"/>
                    <a:gd name="connsiteX12" fmla="*/ 1911615 w 4046638"/>
                    <a:gd name="connsiteY12" fmla="*/ 183604 h 5180726"/>
                    <a:gd name="connsiteX0" fmla="*/ 1911615 w 4046638"/>
                    <a:gd name="connsiteY0" fmla="*/ 183604 h 5180726"/>
                    <a:gd name="connsiteX1" fmla="*/ 2820421 w 4046638"/>
                    <a:gd name="connsiteY1" fmla="*/ 1795814 h 5180726"/>
                    <a:gd name="connsiteX2" fmla="*/ 4002176 w 4046638"/>
                    <a:gd name="connsiteY2" fmla="*/ 3964805 h 5180726"/>
                    <a:gd name="connsiteX3" fmla="*/ 3863034 w 4046638"/>
                    <a:gd name="connsiteY3" fmla="*/ 4448060 h 5180726"/>
                    <a:gd name="connsiteX4" fmla="*/ 2618278 w 4046638"/>
                    <a:gd name="connsiteY4" fmla="*/ 5136264 h 5180726"/>
                    <a:gd name="connsiteX5" fmla="*/ 2135023 w 4046638"/>
                    <a:gd name="connsiteY5" fmla="*/ 4997122 h 5180726"/>
                    <a:gd name="connsiteX6" fmla="*/ 2017858 w 4046638"/>
                    <a:gd name="connsiteY6" fmla="*/ 4785206 h 5180726"/>
                    <a:gd name="connsiteX7" fmla="*/ 1842165 w 4046638"/>
                    <a:gd name="connsiteY7" fmla="*/ 4785206 h 5180726"/>
                    <a:gd name="connsiteX8" fmla="*/ 1564625 w 4046638"/>
                    <a:gd name="connsiteY8" fmla="*/ 4507666 h 5180726"/>
                    <a:gd name="connsiteX9" fmla="*/ 1564625 w 4046638"/>
                    <a:gd name="connsiteY9" fmla="*/ 3965442 h 5180726"/>
                    <a:gd name="connsiteX10" fmla="*/ 44462 w 4046638"/>
                    <a:gd name="connsiteY10" fmla="*/ 1215921 h 5180726"/>
                    <a:gd name="connsiteX11" fmla="*/ 183604 w 4046638"/>
                    <a:gd name="connsiteY11" fmla="*/ 732666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0" fmla="*/ 1911615 w 4046638"/>
                    <a:gd name="connsiteY0" fmla="*/ 183604 h 5180726"/>
                    <a:gd name="connsiteX1" fmla="*/ 2820421 w 4046638"/>
                    <a:gd name="connsiteY1" fmla="*/ 1795814 h 5180726"/>
                    <a:gd name="connsiteX2" fmla="*/ 3071135 w 4046638"/>
                    <a:gd name="connsiteY2" fmla="*/ 2249281 h 5180726"/>
                    <a:gd name="connsiteX3" fmla="*/ 4002176 w 4046638"/>
                    <a:gd name="connsiteY3" fmla="*/ 3964805 h 5180726"/>
                    <a:gd name="connsiteX4" fmla="*/ 3863034 w 4046638"/>
                    <a:gd name="connsiteY4" fmla="*/ 4448060 h 5180726"/>
                    <a:gd name="connsiteX5" fmla="*/ 2618278 w 4046638"/>
                    <a:gd name="connsiteY5" fmla="*/ 5136264 h 5180726"/>
                    <a:gd name="connsiteX6" fmla="*/ 2135023 w 4046638"/>
                    <a:gd name="connsiteY6" fmla="*/ 4997122 h 5180726"/>
                    <a:gd name="connsiteX7" fmla="*/ 2017858 w 4046638"/>
                    <a:gd name="connsiteY7" fmla="*/ 4785206 h 5180726"/>
                    <a:gd name="connsiteX8" fmla="*/ 1842165 w 4046638"/>
                    <a:gd name="connsiteY8" fmla="*/ 4785206 h 5180726"/>
                    <a:gd name="connsiteX9" fmla="*/ 1564625 w 4046638"/>
                    <a:gd name="connsiteY9" fmla="*/ 4507666 h 5180726"/>
                    <a:gd name="connsiteX10" fmla="*/ 1564625 w 4046638"/>
                    <a:gd name="connsiteY10" fmla="*/ 3965442 h 5180726"/>
                    <a:gd name="connsiteX11" fmla="*/ 44462 w 4046638"/>
                    <a:gd name="connsiteY11" fmla="*/ 1215921 h 5180726"/>
                    <a:gd name="connsiteX12" fmla="*/ 183604 w 4046638"/>
                    <a:gd name="connsiteY12" fmla="*/ 732666 h 5180726"/>
                    <a:gd name="connsiteX13" fmla="*/ 1428360 w 4046638"/>
                    <a:gd name="connsiteY13" fmla="*/ 44462 h 5180726"/>
                    <a:gd name="connsiteX14" fmla="*/ 1911615 w 4046638"/>
                    <a:gd name="connsiteY14" fmla="*/ 18360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428360 w 4046638"/>
                    <a:gd name="connsiteY11" fmla="*/ 44462 h 5180726"/>
                    <a:gd name="connsiteX12" fmla="*/ 1911615 w 4046638"/>
                    <a:gd name="connsiteY12" fmla="*/ 183604 h 5180726"/>
                    <a:gd name="connsiteX13" fmla="*/ 2820421 w 4046638"/>
                    <a:gd name="connsiteY13" fmla="*/ 1795814 h 5180726"/>
                    <a:gd name="connsiteX14" fmla="*/ 3162575 w 4046638"/>
                    <a:gd name="connsiteY14" fmla="*/ 2340721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428360 w 4046638"/>
                    <a:gd name="connsiteY11" fmla="*/ 44462 h 5180726"/>
                    <a:gd name="connsiteX12" fmla="*/ 1911615 w 4046638"/>
                    <a:gd name="connsiteY12" fmla="*/ 183604 h 5180726"/>
                    <a:gd name="connsiteX13" fmla="*/ 2820421 w 4046638"/>
                    <a:gd name="connsiteY13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820421 w 4046638"/>
                    <a:gd name="connsiteY14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391322 w 4046638"/>
                    <a:gd name="connsiteY14" fmla="*/ 988204 h 5180726"/>
                    <a:gd name="connsiteX15" fmla="*/ 2820421 w 4046638"/>
                    <a:gd name="connsiteY15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820421 w 4046638"/>
                    <a:gd name="connsiteY14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16" fmla="*/ 3071135 w 4046638"/>
                    <a:gd name="connsiteY16" fmla="*/ 2249281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16" fmla="*/ 3162575 w 4046638"/>
                    <a:gd name="connsiteY16" fmla="*/ 2340721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333793 w 4046638"/>
                    <a:gd name="connsiteY9" fmla="*/ 1707836 h 5180726"/>
                    <a:gd name="connsiteX10" fmla="*/ 44462 w 4046638"/>
                    <a:gd name="connsiteY10" fmla="*/ 1215921 h 5180726"/>
                    <a:gd name="connsiteX11" fmla="*/ 183604 w 4046638"/>
                    <a:gd name="connsiteY11" fmla="*/ 732666 h 5180726"/>
                    <a:gd name="connsiteX12" fmla="*/ 1044325 w 4046638"/>
                    <a:gd name="connsiteY12" fmla="*/ 252730 h 5180726"/>
                    <a:gd name="connsiteX13" fmla="*/ 1428360 w 4046638"/>
                    <a:gd name="connsiteY13" fmla="*/ 44462 h 5180726"/>
                    <a:gd name="connsiteX14" fmla="*/ 1911615 w 4046638"/>
                    <a:gd name="connsiteY14" fmla="*/ 183604 h 5180726"/>
                    <a:gd name="connsiteX15" fmla="*/ 2444350 w 4046638"/>
                    <a:gd name="connsiteY15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937046 w 4046638"/>
                    <a:gd name="connsiteY9" fmla="*/ 2767443 h 5180726"/>
                    <a:gd name="connsiteX10" fmla="*/ 333793 w 4046638"/>
                    <a:gd name="connsiteY10" fmla="*/ 1707836 h 5180726"/>
                    <a:gd name="connsiteX11" fmla="*/ 44462 w 4046638"/>
                    <a:gd name="connsiteY11" fmla="*/ 1215921 h 5180726"/>
                    <a:gd name="connsiteX12" fmla="*/ 183604 w 4046638"/>
                    <a:gd name="connsiteY12" fmla="*/ 732666 h 5180726"/>
                    <a:gd name="connsiteX13" fmla="*/ 1044325 w 4046638"/>
                    <a:gd name="connsiteY13" fmla="*/ 252730 h 5180726"/>
                    <a:gd name="connsiteX14" fmla="*/ 1428360 w 4046638"/>
                    <a:gd name="connsiteY14" fmla="*/ 44462 h 5180726"/>
                    <a:gd name="connsiteX15" fmla="*/ 1911615 w 4046638"/>
                    <a:gd name="connsiteY15" fmla="*/ 183604 h 5180726"/>
                    <a:gd name="connsiteX16" fmla="*/ 2444350 w 4046638"/>
                    <a:gd name="connsiteY16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333793 w 4046638"/>
                    <a:gd name="connsiteY9" fmla="*/ 1707836 h 5180726"/>
                    <a:gd name="connsiteX10" fmla="*/ 44462 w 4046638"/>
                    <a:gd name="connsiteY10" fmla="*/ 1215921 h 5180726"/>
                    <a:gd name="connsiteX11" fmla="*/ 183604 w 4046638"/>
                    <a:gd name="connsiteY11" fmla="*/ 732666 h 5180726"/>
                    <a:gd name="connsiteX12" fmla="*/ 1044325 w 4046638"/>
                    <a:gd name="connsiteY12" fmla="*/ 252730 h 5180726"/>
                    <a:gd name="connsiteX13" fmla="*/ 1428360 w 4046638"/>
                    <a:gd name="connsiteY13" fmla="*/ 44462 h 5180726"/>
                    <a:gd name="connsiteX14" fmla="*/ 1911615 w 4046638"/>
                    <a:gd name="connsiteY14" fmla="*/ 183604 h 5180726"/>
                    <a:gd name="connsiteX15" fmla="*/ 2444350 w 4046638"/>
                    <a:gd name="connsiteY15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0" fmla="*/ 3071135 w 4046638"/>
                    <a:gd name="connsiteY0" fmla="*/ 2249281 h 5142367"/>
                    <a:gd name="connsiteX1" fmla="*/ 4002176 w 4046638"/>
                    <a:gd name="connsiteY1" fmla="*/ 3964805 h 5142367"/>
                    <a:gd name="connsiteX2" fmla="*/ 3863034 w 4046638"/>
                    <a:gd name="connsiteY2" fmla="*/ 4448060 h 5142367"/>
                    <a:gd name="connsiteX3" fmla="*/ 2618278 w 4046638"/>
                    <a:gd name="connsiteY3" fmla="*/ 5136264 h 5142367"/>
                    <a:gd name="connsiteX4" fmla="*/ 2017858 w 4046638"/>
                    <a:gd name="connsiteY4" fmla="*/ 4785206 h 5142367"/>
                    <a:gd name="connsiteX5" fmla="*/ 1842165 w 4046638"/>
                    <a:gd name="connsiteY5" fmla="*/ 4785206 h 5142367"/>
                    <a:gd name="connsiteX6" fmla="*/ 1564625 w 4046638"/>
                    <a:gd name="connsiteY6" fmla="*/ 4507666 h 5142367"/>
                    <a:gd name="connsiteX7" fmla="*/ 1564625 w 4046638"/>
                    <a:gd name="connsiteY7" fmla="*/ 3965442 h 5142367"/>
                    <a:gd name="connsiteX8" fmla="*/ 44462 w 4046638"/>
                    <a:gd name="connsiteY8" fmla="*/ 1215921 h 5142367"/>
                    <a:gd name="connsiteX9" fmla="*/ 183604 w 4046638"/>
                    <a:gd name="connsiteY9" fmla="*/ 732666 h 5142367"/>
                    <a:gd name="connsiteX10" fmla="*/ 1044325 w 4046638"/>
                    <a:gd name="connsiteY10" fmla="*/ 252730 h 5142367"/>
                    <a:gd name="connsiteX11" fmla="*/ 1428360 w 4046638"/>
                    <a:gd name="connsiteY11" fmla="*/ 44462 h 5142367"/>
                    <a:gd name="connsiteX12" fmla="*/ 1911615 w 4046638"/>
                    <a:gd name="connsiteY12" fmla="*/ 183604 h 5142367"/>
                    <a:gd name="connsiteX13" fmla="*/ 2444350 w 4046638"/>
                    <a:gd name="connsiteY13" fmla="*/ 1115613 h 514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46638" h="5142367">
                      <a:moveTo>
                        <a:pt x="3071135" y="2249281"/>
                      </a:moveTo>
                      <a:lnTo>
                        <a:pt x="4002176" y="3964805"/>
                      </a:lnTo>
                      <a:cubicBezTo>
                        <a:pt x="4097200" y="4136676"/>
                        <a:pt x="4034904" y="4353036"/>
                        <a:pt x="3863034" y="4448060"/>
                      </a:cubicBezTo>
                      <a:lnTo>
                        <a:pt x="2618278" y="5136264"/>
                      </a:lnTo>
                      <a:cubicBezTo>
                        <a:pt x="2310749" y="5192455"/>
                        <a:pt x="2147210" y="4843716"/>
                        <a:pt x="2017858" y="4785206"/>
                      </a:cubicBezTo>
                      <a:lnTo>
                        <a:pt x="1842165" y="4785206"/>
                      </a:lnTo>
                      <a:cubicBezTo>
                        <a:pt x="1688884" y="4785206"/>
                        <a:pt x="1564625" y="4660947"/>
                        <a:pt x="1564625" y="4507666"/>
                      </a:cubicBezTo>
                      <a:lnTo>
                        <a:pt x="1564625" y="3965442"/>
                      </a:lnTo>
                      <a:lnTo>
                        <a:pt x="44462" y="1215921"/>
                      </a:lnTo>
                      <a:cubicBezTo>
                        <a:pt x="-50562" y="1044050"/>
                        <a:pt x="11734" y="827690"/>
                        <a:pt x="183604" y="732666"/>
                      </a:cubicBezTo>
                      <a:lnTo>
                        <a:pt x="1044325" y="252730"/>
                      </a:lnTo>
                      <a:lnTo>
                        <a:pt x="1428360" y="44462"/>
                      </a:lnTo>
                      <a:cubicBezTo>
                        <a:pt x="1600231" y="-50562"/>
                        <a:pt x="1816591" y="11734"/>
                        <a:pt x="1911615" y="183604"/>
                      </a:cubicBezTo>
                      <a:lnTo>
                        <a:pt x="2444350" y="1115613"/>
                      </a:lnTo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cxnSp>
              <p:nvCxnSpPr>
                <p:cNvPr id="6" name="直接连接符 5"/>
                <p:cNvCxnSpPr/>
                <p:nvPr/>
              </p:nvCxnSpPr>
              <p:spPr>
                <a:xfrm>
                  <a:off x="3594137" y="1600273"/>
                  <a:ext cx="662690" cy="0"/>
                </a:xfrm>
                <a:prstGeom prst="line">
                  <a:avLst/>
                </a:prstGeom>
                <a:solidFill>
                  <a:srgbClr val="FFC000"/>
                </a:solidFill>
                <a:ln w="38100" cap="rnd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98" name="任意多边形 97"/>
            <p:cNvSpPr/>
            <p:nvPr/>
          </p:nvSpPr>
          <p:spPr>
            <a:xfrm rot="17936247">
              <a:off x="2749545" y="753766"/>
              <a:ext cx="4384750" cy="4455584"/>
            </a:xfrm>
            <a:custGeom>
              <a:avLst/>
              <a:gdLst>
                <a:gd name="connsiteX0" fmla="*/ 4368223 w 4384750"/>
                <a:gd name="connsiteY0" fmla="*/ 3213765 h 4455584"/>
                <a:gd name="connsiteX1" fmla="*/ 4382641 w 4384750"/>
                <a:gd name="connsiteY1" fmla="*/ 3283434 h 4455584"/>
                <a:gd name="connsiteX2" fmla="*/ 4185713 w 4384750"/>
                <a:gd name="connsiteY2" fmla="*/ 3661335 h 4455584"/>
                <a:gd name="connsiteX3" fmla="*/ 2836333 w 4384750"/>
                <a:gd name="connsiteY3" fmla="*/ 4407385 h 4455584"/>
                <a:gd name="connsiteX4" fmla="*/ 2312458 w 4384750"/>
                <a:gd name="connsiteY4" fmla="*/ 4256548 h 4455584"/>
                <a:gd name="connsiteX5" fmla="*/ 2185446 w 4384750"/>
                <a:gd name="connsiteY5" fmla="*/ 4026819 h 4455584"/>
                <a:gd name="connsiteX6" fmla="*/ 1994985 w 4384750"/>
                <a:gd name="connsiteY6" fmla="*/ 4026820 h 4455584"/>
                <a:gd name="connsiteX7" fmla="*/ 1694117 w 4384750"/>
                <a:gd name="connsiteY7" fmla="*/ 3725951 h 4455584"/>
                <a:gd name="connsiteX8" fmla="*/ 1694117 w 4384750"/>
                <a:gd name="connsiteY8" fmla="*/ 3138152 h 4455584"/>
                <a:gd name="connsiteX9" fmla="*/ 46180 w 4384750"/>
                <a:gd name="connsiteY9" fmla="*/ 157526 h 4455584"/>
                <a:gd name="connsiteX10" fmla="*/ 90 w 4384750"/>
                <a:gd name="connsiteY10" fmla="*/ 11554 h 4455584"/>
                <a:gd name="connsiteX11" fmla="*/ 0 w 4384750"/>
                <a:gd name="connsiteY11" fmla="*/ 0 h 4455584"/>
                <a:gd name="connsiteX12" fmla="*/ 19153 w 4384750"/>
                <a:gd name="connsiteY12" fmla="*/ 16362 h 445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84750" h="4455584">
                  <a:moveTo>
                    <a:pt x="4368223" y="3213765"/>
                  </a:moveTo>
                  <a:lnTo>
                    <a:pt x="4382641" y="3283434"/>
                  </a:lnTo>
                  <a:cubicBezTo>
                    <a:pt x="4398372" y="3432831"/>
                    <a:pt x="4325450" y="3584077"/>
                    <a:pt x="4185713" y="3661335"/>
                  </a:cubicBezTo>
                  <a:lnTo>
                    <a:pt x="2836333" y="4407385"/>
                  </a:lnTo>
                  <a:cubicBezTo>
                    <a:pt x="2650016" y="4510396"/>
                    <a:pt x="2415471" y="4442865"/>
                    <a:pt x="2312458" y="4256548"/>
                  </a:cubicBezTo>
                  <a:lnTo>
                    <a:pt x="2185446" y="4026819"/>
                  </a:lnTo>
                  <a:lnTo>
                    <a:pt x="1994985" y="4026820"/>
                  </a:lnTo>
                  <a:cubicBezTo>
                    <a:pt x="1828820" y="4026819"/>
                    <a:pt x="1694117" y="3892116"/>
                    <a:pt x="1694117" y="3725951"/>
                  </a:cubicBezTo>
                  <a:lnTo>
                    <a:pt x="1694117" y="3138152"/>
                  </a:lnTo>
                  <a:lnTo>
                    <a:pt x="46180" y="157526"/>
                  </a:lnTo>
                  <a:cubicBezTo>
                    <a:pt x="20427" y="110947"/>
                    <a:pt x="5334" y="61354"/>
                    <a:pt x="90" y="11554"/>
                  </a:cubicBezTo>
                  <a:lnTo>
                    <a:pt x="0" y="0"/>
                  </a:lnTo>
                  <a:lnTo>
                    <a:pt x="19153" y="16362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32" name="十字星 21"/>
          <p:cNvSpPr/>
          <p:nvPr/>
        </p:nvSpPr>
        <p:spPr>
          <a:xfrm>
            <a:off x="3773677" y="4113119"/>
            <a:ext cx="185653" cy="18565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7030A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9" name="十字星 21"/>
          <p:cNvSpPr/>
          <p:nvPr/>
        </p:nvSpPr>
        <p:spPr>
          <a:xfrm>
            <a:off x="1975830" y="243127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0" name="十字星 21"/>
          <p:cNvSpPr/>
          <p:nvPr/>
        </p:nvSpPr>
        <p:spPr>
          <a:xfrm>
            <a:off x="4292355" y="317831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FD8876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1" name="十字星 21"/>
          <p:cNvSpPr/>
          <p:nvPr/>
        </p:nvSpPr>
        <p:spPr>
          <a:xfrm>
            <a:off x="5393079" y="1457195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2" name="十字星 21"/>
          <p:cNvSpPr/>
          <p:nvPr/>
        </p:nvSpPr>
        <p:spPr>
          <a:xfrm>
            <a:off x="6001895" y="3499906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DCEEF8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724806" y="2086301"/>
            <a:ext cx="5362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Trò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chơi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lementine" panose="020F0502020204030203" pitchFamily="34" charset="0"/>
              <a:ea typeface="印品粗朗体" panose="02000000000000000000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ĐUỔI HÌNH BẮT CHỮ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lementine" panose="020F0502020204030203" pitchFamily="34" charset="0"/>
              <a:ea typeface="印品粗朗体" panose="02000000000000000000" pitchFamily="2" charset="-122"/>
              <a:cs typeface="+mn-cs"/>
            </a:endParaRPr>
          </a:p>
        </p:txBody>
      </p:sp>
      <p:grpSp>
        <p:nvGrpSpPr>
          <p:cNvPr id="40" name="Google Shape;417;p23"/>
          <p:cNvGrpSpPr/>
          <p:nvPr/>
        </p:nvGrpSpPr>
        <p:grpSpPr>
          <a:xfrm>
            <a:off x="-80049" y="1113651"/>
            <a:ext cx="1702940" cy="1508444"/>
            <a:chOff x="-182869" y="835238"/>
            <a:chExt cx="1277205" cy="1131333"/>
          </a:xfrm>
        </p:grpSpPr>
        <p:sp>
          <p:nvSpPr>
            <p:cNvPr id="41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grpSp>
          <p:nvGrpSpPr>
            <p:cNvPr id="42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6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grpSp>
          <p:nvGrpSpPr>
            <p:cNvPr id="43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4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108" name="Google Shape;1776;p37"/>
          <p:cNvGrpSpPr/>
          <p:nvPr/>
        </p:nvGrpSpPr>
        <p:grpSpPr>
          <a:xfrm>
            <a:off x="1278443" y="4112491"/>
            <a:ext cx="8887860" cy="2588755"/>
            <a:chOff x="1278444" y="3013848"/>
            <a:chExt cx="7121158" cy="1746245"/>
          </a:xfrm>
        </p:grpSpPr>
        <p:grpSp>
          <p:nvGrpSpPr>
            <p:cNvPr id="109" name="Google Shape;1777;p37"/>
            <p:cNvGrpSpPr/>
            <p:nvPr/>
          </p:nvGrpSpPr>
          <p:grpSpPr>
            <a:xfrm>
              <a:off x="1278444" y="3334334"/>
              <a:ext cx="5053527" cy="1425759"/>
              <a:chOff x="1969569" y="3334334"/>
              <a:chExt cx="5053527" cy="1425759"/>
            </a:xfrm>
          </p:grpSpPr>
          <p:grpSp>
            <p:nvGrpSpPr>
              <p:cNvPr id="258" name="Google Shape;1778;p37"/>
              <p:cNvGrpSpPr/>
              <p:nvPr/>
            </p:nvGrpSpPr>
            <p:grpSpPr>
              <a:xfrm>
                <a:off x="1969569" y="3334334"/>
                <a:ext cx="2743330" cy="1418598"/>
                <a:chOff x="1969569" y="3334334"/>
                <a:chExt cx="2743330" cy="1418598"/>
              </a:xfrm>
            </p:grpSpPr>
            <p:grpSp>
              <p:nvGrpSpPr>
                <p:cNvPr id="306" name="Google Shape;1779;p37"/>
                <p:cNvGrpSpPr/>
                <p:nvPr/>
              </p:nvGrpSpPr>
              <p:grpSpPr>
                <a:xfrm>
                  <a:off x="4107166" y="4200099"/>
                  <a:ext cx="197076" cy="216135"/>
                  <a:chOff x="7799791" y="3438161"/>
                  <a:chExt cx="197076" cy="216135"/>
                </a:xfrm>
              </p:grpSpPr>
              <p:sp>
                <p:nvSpPr>
                  <p:cNvPr id="377" name="Google Shape;1780;p37"/>
                  <p:cNvSpPr/>
                  <p:nvPr/>
                </p:nvSpPr>
                <p:spPr>
                  <a:xfrm>
                    <a:off x="7799791" y="3455891"/>
                    <a:ext cx="189541" cy="198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1" h="3581" extrusionOk="0">
                        <a:moveTo>
                          <a:pt x="1209" y="0"/>
                        </a:moveTo>
                        <a:cubicBezTo>
                          <a:pt x="1170" y="0"/>
                          <a:pt x="1131" y="8"/>
                          <a:pt x="1092" y="26"/>
                        </a:cubicBezTo>
                        <a:cubicBezTo>
                          <a:pt x="475" y="303"/>
                          <a:pt x="724" y="893"/>
                          <a:pt x="713" y="965"/>
                        </a:cubicBezTo>
                        <a:cubicBezTo>
                          <a:pt x="703" y="1036"/>
                          <a:pt x="262" y="1002"/>
                          <a:pt x="164" y="1343"/>
                        </a:cubicBezTo>
                        <a:cubicBezTo>
                          <a:pt x="65" y="1682"/>
                          <a:pt x="461" y="1924"/>
                          <a:pt x="464" y="1989"/>
                        </a:cubicBezTo>
                        <a:cubicBezTo>
                          <a:pt x="471" y="2057"/>
                          <a:pt x="0" y="2580"/>
                          <a:pt x="928" y="3276"/>
                        </a:cubicBezTo>
                        <a:cubicBezTo>
                          <a:pt x="1231" y="3504"/>
                          <a:pt x="1493" y="3581"/>
                          <a:pt x="1709" y="3581"/>
                        </a:cubicBezTo>
                        <a:cubicBezTo>
                          <a:pt x="2011" y="3581"/>
                          <a:pt x="2224" y="3431"/>
                          <a:pt x="2331" y="3334"/>
                        </a:cubicBezTo>
                        <a:cubicBezTo>
                          <a:pt x="2386" y="3282"/>
                          <a:pt x="2451" y="3248"/>
                          <a:pt x="2523" y="3228"/>
                        </a:cubicBezTo>
                        <a:cubicBezTo>
                          <a:pt x="3191" y="3037"/>
                          <a:pt x="3421" y="2142"/>
                          <a:pt x="3369" y="1579"/>
                        </a:cubicBezTo>
                        <a:cubicBezTo>
                          <a:pt x="3314" y="982"/>
                          <a:pt x="2912" y="1074"/>
                          <a:pt x="2833" y="1020"/>
                        </a:cubicBezTo>
                        <a:cubicBezTo>
                          <a:pt x="2755" y="968"/>
                          <a:pt x="2864" y="562"/>
                          <a:pt x="2584" y="395"/>
                        </a:cubicBezTo>
                        <a:cubicBezTo>
                          <a:pt x="2523" y="359"/>
                          <a:pt x="2460" y="345"/>
                          <a:pt x="2397" y="345"/>
                        </a:cubicBezTo>
                        <a:cubicBezTo>
                          <a:pt x="2206" y="345"/>
                          <a:pt x="2018" y="472"/>
                          <a:pt x="1905" y="472"/>
                        </a:cubicBezTo>
                        <a:cubicBezTo>
                          <a:pt x="1885" y="472"/>
                          <a:pt x="1868" y="468"/>
                          <a:pt x="1853" y="459"/>
                        </a:cubicBezTo>
                        <a:cubicBezTo>
                          <a:pt x="1737" y="397"/>
                          <a:pt x="1483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8" name="Google Shape;1781;p37"/>
                  <p:cNvSpPr/>
                  <p:nvPr/>
                </p:nvSpPr>
                <p:spPr>
                  <a:xfrm>
                    <a:off x="7866888" y="3469410"/>
                    <a:ext cx="62497" cy="151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5" extrusionOk="0">
                        <a:moveTo>
                          <a:pt x="1" y="1"/>
                        </a:moveTo>
                        <a:cubicBezTo>
                          <a:pt x="86" y="233"/>
                          <a:pt x="182" y="461"/>
                          <a:pt x="274" y="690"/>
                        </a:cubicBezTo>
                        <a:cubicBezTo>
                          <a:pt x="370" y="915"/>
                          <a:pt x="465" y="1144"/>
                          <a:pt x="560" y="1370"/>
                        </a:cubicBezTo>
                        <a:lnTo>
                          <a:pt x="854" y="2049"/>
                        </a:lnTo>
                        <a:cubicBezTo>
                          <a:pt x="902" y="2161"/>
                          <a:pt x="950" y="2274"/>
                          <a:pt x="997" y="2390"/>
                        </a:cubicBezTo>
                        <a:cubicBezTo>
                          <a:pt x="1045" y="2503"/>
                          <a:pt x="1096" y="2615"/>
                          <a:pt x="1127" y="2735"/>
                        </a:cubicBezTo>
                        <a:cubicBezTo>
                          <a:pt x="1083" y="2489"/>
                          <a:pt x="987" y="2260"/>
                          <a:pt x="902" y="2028"/>
                        </a:cubicBezTo>
                        <a:cubicBezTo>
                          <a:pt x="813" y="1800"/>
                          <a:pt x="718" y="1570"/>
                          <a:pt x="622" y="1345"/>
                        </a:cubicBezTo>
                        <a:cubicBezTo>
                          <a:pt x="526" y="1116"/>
                          <a:pt x="428" y="891"/>
                          <a:pt x="321" y="669"/>
                        </a:cubicBezTo>
                        <a:cubicBezTo>
                          <a:pt x="219" y="444"/>
                          <a:pt x="113" y="22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9" name="Google Shape;1782;p37"/>
                  <p:cNvSpPr/>
                  <p:nvPr/>
                </p:nvSpPr>
                <p:spPr>
                  <a:xfrm>
                    <a:off x="7860461" y="3556232"/>
                    <a:ext cx="93690" cy="50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1" h="912" extrusionOk="0">
                        <a:moveTo>
                          <a:pt x="1691" y="0"/>
                        </a:moveTo>
                        <a:cubicBezTo>
                          <a:pt x="1588" y="140"/>
                          <a:pt x="1496" y="284"/>
                          <a:pt x="1400" y="427"/>
                        </a:cubicBezTo>
                        <a:cubicBezTo>
                          <a:pt x="1312" y="561"/>
                          <a:pt x="1223" y="701"/>
                          <a:pt x="1138" y="842"/>
                        </a:cubicBezTo>
                        <a:lnTo>
                          <a:pt x="1138" y="842"/>
                        </a:lnTo>
                        <a:cubicBezTo>
                          <a:pt x="950" y="829"/>
                          <a:pt x="766" y="819"/>
                          <a:pt x="577" y="813"/>
                        </a:cubicBezTo>
                        <a:lnTo>
                          <a:pt x="287" y="806"/>
                        </a:lnTo>
                        <a:cubicBezTo>
                          <a:pt x="246" y="806"/>
                          <a:pt x="204" y="805"/>
                          <a:pt x="163" y="805"/>
                        </a:cubicBezTo>
                        <a:cubicBezTo>
                          <a:pt x="109" y="805"/>
                          <a:pt x="55" y="807"/>
                          <a:pt x="1" y="813"/>
                        </a:cubicBezTo>
                        <a:cubicBezTo>
                          <a:pt x="96" y="816"/>
                          <a:pt x="191" y="830"/>
                          <a:pt x="287" y="840"/>
                        </a:cubicBezTo>
                        <a:lnTo>
                          <a:pt x="574" y="868"/>
                        </a:lnTo>
                        <a:cubicBezTo>
                          <a:pt x="769" y="884"/>
                          <a:pt x="960" y="898"/>
                          <a:pt x="1154" y="909"/>
                        </a:cubicBezTo>
                        <a:lnTo>
                          <a:pt x="1171" y="912"/>
                        </a:lnTo>
                        <a:lnTo>
                          <a:pt x="1182" y="895"/>
                        </a:lnTo>
                        <a:cubicBezTo>
                          <a:pt x="1270" y="748"/>
                          <a:pt x="1359" y="601"/>
                          <a:pt x="1441" y="451"/>
                        </a:cubicBezTo>
                        <a:cubicBezTo>
                          <a:pt x="1527" y="304"/>
                          <a:pt x="1612" y="154"/>
                          <a:pt x="1691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0" name="Google Shape;1783;p37"/>
                  <p:cNvSpPr/>
                  <p:nvPr/>
                </p:nvSpPr>
                <p:spPr>
                  <a:xfrm>
                    <a:off x="7848160" y="3502155"/>
                    <a:ext cx="73633" cy="4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885" extrusionOk="0">
                        <a:moveTo>
                          <a:pt x="1329" y="0"/>
                        </a:moveTo>
                        <a:lnTo>
                          <a:pt x="1329" y="0"/>
                        </a:lnTo>
                        <a:cubicBezTo>
                          <a:pt x="1257" y="133"/>
                          <a:pt x="1188" y="273"/>
                          <a:pt x="1124" y="410"/>
                        </a:cubicBezTo>
                        <a:cubicBezTo>
                          <a:pt x="1060" y="540"/>
                          <a:pt x="1002" y="672"/>
                          <a:pt x="944" y="803"/>
                        </a:cubicBezTo>
                        <a:lnTo>
                          <a:pt x="944" y="803"/>
                        </a:lnTo>
                        <a:cubicBezTo>
                          <a:pt x="794" y="755"/>
                          <a:pt x="643" y="707"/>
                          <a:pt x="489" y="666"/>
                        </a:cubicBezTo>
                        <a:lnTo>
                          <a:pt x="246" y="598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9" y="570"/>
                          <a:pt x="158" y="598"/>
                          <a:pt x="236" y="628"/>
                        </a:cubicBezTo>
                        <a:lnTo>
                          <a:pt x="475" y="717"/>
                        </a:lnTo>
                        <a:cubicBezTo>
                          <a:pt x="632" y="771"/>
                          <a:pt x="793" y="826"/>
                          <a:pt x="953" y="877"/>
                        </a:cubicBezTo>
                        <a:lnTo>
                          <a:pt x="984" y="884"/>
                        </a:lnTo>
                        <a:lnTo>
                          <a:pt x="994" y="856"/>
                        </a:lnTo>
                        <a:cubicBezTo>
                          <a:pt x="1056" y="717"/>
                          <a:pt x="1114" y="574"/>
                          <a:pt x="1168" y="430"/>
                        </a:cubicBezTo>
                        <a:cubicBezTo>
                          <a:pt x="1226" y="287"/>
                          <a:pt x="1281" y="144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1" name="Google Shape;1784;p37"/>
                  <p:cNvSpPr/>
                  <p:nvPr/>
                </p:nvSpPr>
                <p:spPr>
                  <a:xfrm>
                    <a:off x="7807492" y="3438161"/>
                    <a:ext cx="189374" cy="19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8" h="3580" extrusionOk="0">
                        <a:moveTo>
                          <a:pt x="1207" y="0"/>
                        </a:moveTo>
                        <a:cubicBezTo>
                          <a:pt x="1169" y="0"/>
                          <a:pt x="1131" y="8"/>
                          <a:pt x="1093" y="25"/>
                        </a:cubicBezTo>
                        <a:cubicBezTo>
                          <a:pt x="472" y="302"/>
                          <a:pt x="721" y="892"/>
                          <a:pt x="714" y="964"/>
                        </a:cubicBezTo>
                        <a:cubicBezTo>
                          <a:pt x="704" y="1036"/>
                          <a:pt x="260" y="1005"/>
                          <a:pt x="161" y="1343"/>
                        </a:cubicBezTo>
                        <a:cubicBezTo>
                          <a:pt x="62" y="1684"/>
                          <a:pt x="458" y="1923"/>
                          <a:pt x="465" y="1991"/>
                        </a:cubicBezTo>
                        <a:cubicBezTo>
                          <a:pt x="468" y="2057"/>
                          <a:pt x="0" y="2578"/>
                          <a:pt x="926" y="3275"/>
                        </a:cubicBezTo>
                        <a:cubicBezTo>
                          <a:pt x="1228" y="3503"/>
                          <a:pt x="1491" y="3580"/>
                          <a:pt x="1707" y="3580"/>
                        </a:cubicBezTo>
                        <a:cubicBezTo>
                          <a:pt x="2009" y="3580"/>
                          <a:pt x="2221" y="3430"/>
                          <a:pt x="2329" y="3333"/>
                        </a:cubicBezTo>
                        <a:cubicBezTo>
                          <a:pt x="2384" y="3285"/>
                          <a:pt x="2448" y="3248"/>
                          <a:pt x="2520" y="3227"/>
                        </a:cubicBezTo>
                        <a:cubicBezTo>
                          <a:pt x="3192" y="3040"/>
                          <a:pt x="3418" y="2142"/>
                          <a:pt x="3367" y="1578"/>
                        </a:cubicBezTo>
                        <a:cubicBezTo>
                          <a:pt x="3312" y="984"/>
                          <a:pt x="2913" y="1073"/>
                          <a:pt x="2831" y="1022"/>
                        </a:cubicBezTo>
                        <a:cubicBezTo>
                          <a:pt x="2752" y="967"/>
                          <a:pt x="2861" y="565"/>
                          <a:pt x="2581" y="398"/>
                        </a:cubicBezTo>
                        <a:cubicBezTo>
                          <a:pt x="2520" y="360"/>
                          <a:pt x="2456" y="347"/>
                          <a:pt x="2393" y="347"/>
                        </a:cubicBezTo>
                        <a:cubicBezTo>
                          <a:pt x="2202" y="347"/>
                          <a:pt x="2017" y="474"/>
                          <a:pt x="1902" y="474"/>
                        </a:cubicBezTo>
                        <a:cubicBezTo>
                          <a:pt x="1883" y="474"/>
                          <a:pt x="1866" y="471"/>
                          <a:pt x="1851" y="462"/>
                        </a:cubicBezTo>
                        <a:cubicBezTo>
                          <a:pt x="1734" y="396"/>
                          <a:pt x="1480" y="0"/>
                          <a:pt x="1207" y="0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2" name="Google Shape;1785;p37"/>
                  <p:cNvSpPr/>
                  <p:nvPr/>
                </p:nvSpPr>
                <p:spPr>
                  <a:xfrm>
                    <a:off x="7874423" y="3451791"/>
                    <a:ext cx="62497" cy="151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3" extrusionOk="0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90" y="229"/>
                          <a:pt x="182" y="459"/>
                          <a:pt x="278" y="687"/>
                        </a:cubicBezTo>
                        <a:cubicBezTo>
                          <a:pt x="370" y="916"/>
                          <a:pt x="465" y="1141"/>
                          <a:pt x="565" y="1370"/>
                        </a:cubicBezTo>
                        <a:lnTo>
                          <a:pt x="855" y="2046"/>
                        </a:lnTo>
                        <a:cubicBezTo>
                          <a:pt x="906" y="2159"/>
                          <a:pt x="954" y="2274"/>
                          <a:pt x="1001" y="2387"/>
                        </a:cubicBezTo>
                        <a:cubicBezTo>
                          <a:pt x="1045" y="2500"/>
                          <a:pt x="1097" y="2613"/>
                          <a:pt x="1127" y="2732"/>
                        </a:cubicBezTo>
                        <a:cubicBezTo>
                          <a:pt x="1083" y="2490"/>
                          <a:pt x="988" y="2261"/>
                          <a:pt x="902" y="2028"/>
                        </a:cubicBezTo>
                        <a:cubicBezTo>
                          <a:pt x="814" y="1797"/>
                          <a:pt x="722" y="1568"/>
                          <a:pt x="623" y="1343"/>
                        </a:cubicBezTo>
                        <a:cubicBezTo>
                          <a:pt x="527" y="1117"/>
                          <a:pt x="428" y="889"/>
                          <a:pt x="322" y="667"/>
                        </a:cubicBezTo>
                        <a:cubicBezTo>
                          <a:pt x="220" y="442"/>
                          <a:pt x="114" y="2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3" name="Google Shape;1786;p37"/>
                  <p:cNvSpPr/>
                  <p:nvPr/>
                </p:nvSpPr>
                <p:spPr>
                  <a:xfrm>
                    <a:off x="7868051" y="3538668"/>
                    <a:ext cx="93634" cy="50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908" extrusionOk="0">
                        <a:moveTo>
                          <a:pt x="1690" y="0"/>
                        </a:moveTo>
                        <a:cubicBezTo>
                          <a:pt x="1587" y="136"/>
                          <a:pt x="1496" y="279"/>
                          <a:pt x="1400" y="423"/>
                        </a:cubicBezTo>
                        <a:cubicBezTo>
                          <a:pt x="1312" y="560"/>
                          <a:pt x="1223" y="697"/>
                          <a:pt x="1138" y="838"/>
                        </a:cubicBezTo>
                        <a:lnTo>
                          <a:pt x="1138" y="838"/>
                        </a:lnTo>
                        <a:cubicBezTo>
                          <a:pt x="953" y="825"/>
                          <a:pt x="765" y="816"/>
                          <a:pt x="580" y="809"/>
                        </a:cubicBezTo>
                        <a:lnTo>
                          <a:pt x="290" y="802"/>
                        </a:lnTo>
                        <a:cubicBezTo>
                          <a:pt x="266" y="803"/>
                          <a:pt x="241" y="803"/>
                          <a:pt x="217" y="803"/>
                        </a:cubicBezTo>
                        <a:cubicBezTo>
                          <a:pt x="192" y="803"/>
                          <a:pt x="168" y="803"/>
                          <a:pt x="144" y="803"/>
                        </a:cubicBezTo>
                        <a:cubicBezTo>
                          <a:pt x="96" y="803"/>
                          <a:pt x="48" y="804"/>
                          <a:pt x="0" y="809"/>
                        </a:cubicBezTo>
                        <a:cubicBezTo>
                          <a:pt x="95" y="816"/>
                          <a:pt x="191" y="826"/>
                          <a:pt x="287" y="837"/>
                        </a:cubicBezTo>
                        <a:lnTo>
                          <a:pt x="577" y="864"/>
                        </a:lnTo>
                        <a:cubicBezTo>
                          <a:pt x="768" y="881"/>
                          <a:pt x="960" y="894"/>
                          <a:pt x="1154" y="908"/>
                        </a:cubicBezTo>
                        <a:lnTo>
                          <a:pt x="1174" y="908"/>
                        </a:lnTo>
                        <a:lnTo>
                          <a:pt x="1185" y="891"/>
                        </a:lnTo>
                        <a:cubicBezTo>
                          <a:pt x="1270" y="744"/>
                          <a:pt x="1359" y="597"/>
                          <a:pt x="1444" y="451"/>
                        </a:cubicBezTo>
                        <a:cubicBezTo>
                          <a:pt x="1529" y="300"/>
                          <a:pt x="1611" y="150"/>
                          <a:pt x="169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4" name="Google Shape;1787;p37"/>
                  <p:cNvSpPr/>
                  <p:nvPr/>
                </p:nvSpPr>
                <p:spPr>
                  <a:xfrm>
                    <a:off x="7855917" y="3484370"/>
                    <a:ext cx="73467" cy="4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6" h="888" extrusionOk="0">
                        <a:moveTo>
                          <a:pt x="1325" y="0"/>
                        </a:moveTo>
                        <a:lnTo>
                          <a:pt x="1325" y="0"/>
                        </a:lnTo>
                        <a:cubicBezTo>
                          <a:pt x="1253" y="137"/>
                          <a:pt x="1185" y="273"/>
                          <a:pt x="1121" y="413"/>
                        </a:cubicBezTo>
                        <a:cubicBezTo>
                          <a:pt x="1060" y="540"/>
                          <a:pt x="1003" y="673"/>
                          <a:pt x="942" y="804"/>
                        </a:cubicBezTo>
                        <a:lnTo>
                          <a:pt x="942" y="804"/>
                        </a:lnTo>
                        <a:cubicBezTo>
                          <a:pt x="792" y="756"/>
                          <a:pt x="640" y="711"/>
                          <a:pt x="489" y="665"/>
                        </a:cubicBezTo>
                        <a:lnTo>
                          <a:pt x="243" y="597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6" y="570"/>
                          <a:pt x="155" y="597"/>
                          <a:pt x="232" y="632"/>
                        </a:cubicBezTo>
                        <a:lnTo>
                          <a:pt x="472" y="717"/>
                        </a:lnTo>
                        <a:cubicBezTo>
                          <a:pt x="632" y="775"/>
                          <a:pt x="790" y="826"/>
                          <a:pt x="953" y="878"/>
                        </a:cubicBezTo>
                        <a:lnTo>
                          <a:pt x="980" y="887"/>
                        </a:lnTo>
                        <a:lnTo>
                          <a:pt x="990" y="860"/>
                        </a:lnTo>
                        <a:cubicBezTo>
                          <a:pt x="1052" y="717"/>
                          <a:pt x="1110" y="577"/>
                          <a:pt x="1168" y="434"/>
                        </a:cubicBezTo>
                        <a:cubicBezTo>
                          <a:pt x="1223" y="290"/>
                          <a:pt x="1277" y="147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307" name="Google Shape;1788;p37"/>
                <p:cNvSpPr/>
                <p:nvPr/>
              </p:nvSpPr>
              <p:spPr>
                <a:xfrm flipH="1">
                  <a:off x="3443526" y="4021888"/>
                  <a:ext cx="197705" cy="204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" h="3643" extrusionOk="0">
                      <a:moveTo>
                        <a:pt x="297" y="0"/>
                      </a:moveTo>
                      <a:lnTo>
                        <a:pt x="297" y="0"/>
                      </a:lnTo>
                      <a:cubicBezTo>
                        <a:pt x="413" y="499"/>
                        <a:pt x="502" y="997"/>
                        <a:pt x="506" y="1510"/>
                      </a:cubicBezTo>
                      <a:cubicBezTo>
                        <a:pt x="509" y="2250"/>
                        <a:pt x="267" y="2947"/>
                        <a:pt x="0" y="3643"/>
                      </a:cubicBezTo>
                      <a:cubicBezTo>
                        <a:pt x="0" y="3643"/>
                        <a:pt x="925" y="2691"/>
                        <a:pt x="1943" y="2039"/>
                      </a:cubicBezTo>
                      <a:cubicBezTo>
                        <a:pt x="2953" y="1387"/>
                        <a:pt x="3479" y="1206"/>
                        <a:pt x="3479" y="1206"/>
                      </a:cubicBezTo>
                      <a:cubicBezTo>
                        <a:pt x="3523" y="1001"/>
                        <a:pt x="3394" y="799"/>
                        <a:pt x="3189" y="752"/>
                      </a:cubicBezTo>
                      <a:cubicBezTo>
                        <a:pt x="2564" y="612"/>
                        <a:pt x="1434" y="383"/>
                        <a:pt x="29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8" name="Google Shape;1789;p37"/>
                <p:cNvSpPr/>
                <p:nvPr/>
              </p:nvSpPr>
              <p:spPr>
                <a:xfrm flipH="1">
                  <a:off x="2933979" y="3612643"/>
                  <a:ext cx="111532" cy="146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" h="2612" extrusionOk="0">
                      <a:moveTo>
                        <a:pt x="1913" y="0"/>
                      </a:moveTo>
                      <a:cubicBezTo>
                        <a:pt x="1892" y="0"/>
                        <a:pt x="1872" y="10"/>
                        <a:pt x="1858" y="29"/>
                      </a:cubicBezTo>
                      <a:lnTo>
                        <a:pt x="21" y="2507"/>
                      </a:lnTo>
                      <a:cubicBezTo>
                        <a:pt x="1" y="2534"/>
                        <a:pt x="8" y="2578"/>
                        <a:pt x="35" y="2599"/>
                      </a:cubicBezTo>
                      <a:cubicBezTo>
                        <a:pt x="48" y="2607"/>
                        <a:pt x="63" y="2611"/>
                        <a:pt x="77" y="2611"/>
                      </a:cubicBezTo>
                      <a:cubicBezTo>
                        <a:pt x="97" y="2611"/>
                        <a:pt x="117" y="2603"/>
                        <a:pt x="131" y="2585"/>
                      </a:cubicBezTo>
                      <a:lnTo>
                        <a:pt x="1967" y="106"/>
                      </a:lnTo>
                      <a:cubicBezTo>
                        <a:pt x="1987" y="79"/>
                        <a:pt x="1981" y="35"/>
                        <a:pt x="1954" y="15"/>
                      </a:cubicBezTo>
                      <a:cubicBezTo>
                        <a:pt x="1941" y="5"/>
                        <a:pt x="1927" y="0"/>
                        <a:pt x="1913" y="0"/>
                      </a:cubicBezTo>
                      <a:close/>
                    </a:path>
                  </a:pathLst>
                </a:custGeom>
                <a:solidFill>
                  <a:srgbClr val="C982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9" name="Google Shape;1790;p37"/>
                <p:cNvSpPr/>
                <p:nvPr/>
              </p:nvSpPr>
              <p:spPr>
                <a:xfrm flipH="1">
                  <a:off x="2697858" y="3768038"/>
                  <a:ext cx="87576" cy="14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59" extrusionOk="0">
                      <a:moveTo>
                        <a:pt x="989" y="0"/>
                      </a:moveTo>
                      <a:cubicBezTo>
                        <a:pt x="880" y="0"/>
                        <a:pt x="778" y="69"/>
                        <a:pt x="735" y="173"/>
                      </a:cubicBezTo>
                      <a:lnTo>
                        <a:pt x="496" y="747"/>
                      </a:lnTo>
                      <a:cubicBezTo>
                        <a:pt x="455" y="849"/>
                        <a:pt x="400" y="941"/>
                        <a:pt x="329" y="1027"/>
                      </a:cubicBezTo>
                      <a:cubicBezTo>
                        <a:pt x="1" y="1453"/>
                        <a:pt x="83" y="2068"/>
                        <a:pt x="513" y="2392"/>
                      </a:cubicBezTo>
                      <a:lnTo>
                        <a:pt x="864" y="2658"/>
                      </a:lnTo>
                      <a:lnTo>
                        <a:pt x="1561" y="1744"/>
                      </a:lnTo>
                      <a:lnTo>
                        <a:pt x="874" y="1225"/>
                      </a:lnTo>
                      <a:cubicBezTo>
                        <a:pt x="878" y="1215"/>
                        <a:pt x="885" y="1204"/>
                        <a:pt x="891" y="1191"/>
                      </a:cubicBezTo>
                      <a:lnTo>
                        <a:pt x="1230" y="368"/>
                      </a:lnTo>
                      <a:cubicBezTo>
                        <a:pt x="1288" y="228"/>
                        <a:pt x="1216" y="65"/>
                        <a:pt x="1069" y="13"/>
                      </a:cubicBezTo>
                      <a:cubicBezTo>
                        <a:pt x="1042" y="4"/>
                        <a:pt x="1016" y="0"/>
                        <a:pt x="989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0" name="Google Shape;1791;p37"/>
                <p:cNvSpPr/>
                <p:nvPr/>
              </p:nvSpPr>
              <p:spPr>
                <a:xfrm flipH="1">
                  <a:off x="2970495" y="4289426"/>
                  <a:ext cx="203708" cy="45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1" h="8102" extrusionOk="0">
                      <a:moveTo>
                        <a:pt x="3084" y="0"/>
                      </a:moveTo>
                      <a:cubicBezTo>
                        <a:pt x="2495" y="133"/>
                        <a:pt x="1833" y="209"/>
                        <a:pt x="1091" y="209"/>
                      </a:cubicBezTo>
                      <a:cubicBezTo>
                        <a:pt x="745" y="209"/>
                        <a:pt x="382" y="192"/>
                        <a:pt x="1" y="158"/>
                      </a:cubicBezTo>
                      <a:lnTo>
                        <a:pt x="1" y="158"/>
                      </a:lnTo>
                      <a:cubicBezTo>
                        <a:pt x="1" y="158"/>
                        <a:pt x="2459" y="4687"/>
                        <a:pt x="2469" y="8101"/>
                      </a:cubicBezTo>
                      <a:lnTo>
                        <a:pt x="3630" y="8098"/>
                      </a:lnTo>
                      <a:cubicBezTo>
                        <a:pt x="3630" y="8098"/>
                        <a:pt x="3244" y="3790"/>
                        <a:pt x="3084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1" name="Google Shape;1792;p37"/>
                <p:cNvSpPr/>
                <p:nvPr/>
              </p:nvSpPr>
              <p:spPr>
                <a:xfrm flipH="1">
                  <a:off x="2990294" y="3911204"/>
                  <a:ext cx="283430" cy="19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3463" extrusionOk="0">
                      <a:moveTo>
                        <a:pt x="5052" y="1"/>
                      </a:moveTo>
                      <a:cubicBezTo>
                        <a:pt x="4772" y="273"/>
                        <a:pt x="4404" y="536"/>
                        <a:pt x="3933" y="772"/>
                      </a:cubicBezTo>
                      <a:cubicBezTo>
                        <a:pt x="3479" y="994"/>
                        <a:pt x="3072" y="1199"/>
                        <a:pt x="2714" y="1379"/>
                      </a:cubicBezTo>
                      <a:cubicBezTo>
                        <a:pt x="2553" y="1458"/>
                        <a:pt x="2403" y="1537"/>
                        <a:pt x="2263" y="1609"/>
                      </a:cubicBezTo>
                      <a:cubicBezTo>
                        <a:pt x="1400" y="2046"/>
                        <a:pt x="837" y="2339"/>
                        <a:pt x="509" y="2513"/>
                      </a:cubicBezTo>
                      <a:cubicBezTo>
                        <a:pt x="270" y="2639"/>
                        <a:pt x="103" y="2868"/>
                        <a:pt x="58" y="3131"/>
                      </a:cubicBezTo>
                      <a:cubicBezTo>
                        <a:pt x="38" y="3237"/>
                        <a:pt x="21" y="3350"/>
                        <a:pt x="0" y="3462"/>
                      </a:cubicBezTo>
                      <a:cubicBezTo>
                        <a:pt x="594" y="3455"/>
                        <a:pt x="1168" y="3445"/>
                        <a:pt x="1713" y="3424"/>
                      </a:cubicBezTo>
                      <a:cubicBezTo>
                        <a:pt x="1816" y="3418"/>
                        <a:pt x="1918" y="3415"/>
                        <a:pt x="2021" y="3407"/>
                      </a:cubicBezTo>
                      <a:cubicBezTo>
                        <a:pt x="2243" y="3397"/>
                        <a:pt x="2458" y="3383"/>
                        <a:pt x="2673" y="3366"/>
                      </a:cubicBezTo>
                      <a:cubicBezTo>
                        <a:pt x="2860" y="3350"/>
                        <a:pt x="3045" y="3333"/>
                        <a:pt x="3226" y="3312"/>
                      </a:cubicBezTo>
                      <a:lnTo>
                        <a:pt x="3240" y="3312"/>
                      </a:lnTo>
                      <a:cubicBezTo>
                        <a:pt x="3328" y="3301"/>
                        <a:pt x="3417" y="3292"/>
                        <a:pt x="3506" y="3278"/>
                      </a:cubicBezTo>
                      <a:cubicBezTo>
                        <a:pt x="3591" y="3268"/>
                        <a:pt x="3676" y="3257"/>
                        <a:pt x="3758" y="3243"/>
                      </a:cubicBezTo>
                      <a:cubicBezTo>
                        <a:pt x="3769" y="3243"/>
                        <a:pt x="3775" y="3243"/>
                        <a:pt x="3782" y="3240"/>
                      </a:cubicBezTo>
                      <a:cubicBezTo>
                        <a:pt x="3864" y="3230"/>
                        <a:pt x="3943" y="3216"/>
                        <a:pt x="4024" y="3202"/>
                      </a:cubicBezTo>
                      <a:cubicBezTo>
                        <a:pt x="4035" y="3199"/>
                        <a:pt x="4048" y="3199"/>
                        <a:pt x="4059" y="3196"/>
                      </a:cubicBezTo>
                      <a:cubicBezTo>
                        <a:pt x="4130" y="3182"/>
                        <a:pt x="4205" y="3169"/>
                        <a:pt x="4278" y="3155"/>
                      </a:cubicBezTo>
                      <a:cubicBezTo>
                        <a:pt x="4284" y="3155"/>
                        <a:pt x="4294" y="3155"/>
                        <a:pt x="4301" y="3152"/>
                      </a:cubicBezTo>
                      <a:cubicBezTo>
                        <a:pt x="4376" y="3138"/>
                        <a:pt x="4451" y="3120"/>
                        <a:pt x="4523" y="3104"/>
                      </a:cubicBezTo>
                      <a:cubicBezTo>
                        <a:pt x="4540" y="3100"/>
                        <a:pt x="4557" y="3097"/>
                        <a:pt x="4571" y="3093"/>
                      </a:cubicBezTo>
                      <a:cubicBezTo>
                        <a:pt x="4646" y="3076"/>
                        <a:pt x="4721" y="3059"/>
                        <a:pt x="4793" y="3043"/>
                      </a:cubicBezTo>
                      <a:cubicBezTo>
                        <a:pt x="4803" y="2626"/>
                        <a:pt x="4823" y="2264"/>
                        <a:pt x="4858" y="1973"/>
                      </a:cubicBezTo>
                      <a:cubicBezTo>
                        <a:pt x="4916" y="1431"/>
                        <a:pt x="4990" y="752"/>
                        <a:pt x="5052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2" name="Google Shape;1793;p37"/>
                <p:cNvSpPr/>
                <p:nvPr/>
              </p:nvSpPr>
              <p:spPr>
                <a:xfrm flipH="1">
                  <a:off x="2727919" y="3885398"/>
                  <a:ext cx="227552" cy="296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5293" extrusionOk="0">
                      <a:moveTo>
                        <a:pt x="3281" y="0"/>
                      </a:moveTo>
                      <a:cubicBezTo>
                        <a:pt x="2588" y="1553"/>
                        <a:pt x="1636" y="2488"/>
                        <a:pt x="431" y="3052"/>
                      </a:cubicBezTo>
                      <a:cubicBezTo>
                        <a:pt x="431" y="3052"/>
                        <a:pt x="1" y="3485"/>
                        <a:pt x="472" y="4547"/>
                      </a:cubicBezTo>
                      <a:cubicBezTo>
                        <a:pt x="746" y="5162"/>
                        <a:pt x="1019" y="5292"/>
                        <a:pt x="1200" y="5292"/>
                      </a:cubicBezTo>
                      <a:cubicBezTo>
                        <a:pt x="1333" y="5292"/>
                        <a:pt x="1417" y="5223"/>
                        <a:pt x="1417" y="5223"/>
                      </a:cubicBezTo>
                      <a:cubicBezTo>
                        <a:pt x="3373" y="3417"/>
                        <a:pt x="4049" y="481"/>
                        <a:pt x="4056" y="464"/>
                      </a:cubicBezTo>
                      <a:lnTo>
                        <a:pt x="3281" y="0"/>
                      </a:ln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3" name="Google Shape;1794;p37"/>
                <p:cNvSpPr/>
                <p:nvPr/>
              </p:nvSpPr>
              <p:spPr>
                <a:xfrm flipH="1">
                  <a:off x="2866732" y="4056557"/>
                  <a:ext cx="851299" cy="68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4" h="12253" extrusionOk="0">
                      <a:moveTo>
                        <a:pt x="14003" y="1"/>
                      </a:moveTo>
                      <a:cubicBezTo>
                        <a:pt x="13600" y="189"/>
                        <a:pt x="13170" y="335"/>
                        <a:pt x="12713" y="452"/>
                      </a:cubicBezTo>
                      <a:cubicBezTo>
                        <a:pt x="12641" y="468"/>
                        <a:pt x="12566" y="485"/>
                        <a:pt x="12491" y="502"/>
                      </a:cubicBezTo>
                      <a:cubicBezTo>
                        <a:pt x="12477" y="506"/>
                        <a:pt x="12460" y="509"/>
                        <a:pt x="12443" y="513"/>
                      </a:cubicBezTo>
                      <a:cubicBezTo>
                        <a:pt x="12371" y="529"/>
                        <a:pt x="12296" y="547"/>
                        <a:pt x="12221" y="561"/>
                      </a:cubicBezTo>
                      <a:cubicBezTo>
                        <a:pt x="12214" y="564"/>
                        <a:pt x="12204" y="564"/>
                        <a:pt x="12198" y="564"/>
                      </a:cubicBezTo>
                      <a:cubicBezTo>
                        <a:pt x="12125" y="578"/>
                        <a:pt x="12050" y="591"/>
                        <a:pt x="11979" y="605"/>
                      </a:cubicBezTo>
                      <a:cubicBezTo>
                        <a:pt x="11968" y="608"/>
                        <a:pt x="11955" y="608"/>
                        <a:pt x="11944" y="611"/>
                      </a:cubicBezTo>
                      <a:cubicBezTo>
                        <a:pt x="11863" y="625"/>
                        <a:pt x="11784" y="639"/>
                        <a:pt x="11702" y="649"/>
                      </a:cubicBezTo>
                      <a:cubicBezTo>
                        <a:pt x="11695" y="652"/>
                        <a:pt x="11689" y="652"/>
                        <a:pt x="11678" y="652"/>
                      </a:cubicBezTo>
                      <a:cubicBezTo>
                        <a:pt x="11596" y="666"/>
                        <a:pt x="11511" y="677"/>
                        <a:pt x="11426" y="687"/>
                      </a:cubicBezTo>
                      <a:cubicBezTo>
                        <a:pt x="11337" y="701"/>
                        <a:pt x="11248" y="710"/>
                        <a:pt x="11160" y="721"/>
                      </a:cubicBezTo>
                      <a:lnTo>
                        <a:pt x="11146" y="721"/>
                      </a:lnTo>
                      <a:cubicBezTo>
                        <a:pt x="10965" y="742"/>
                        <a:pt x="10780" y="759"/>
                        <a:pt x="10593" y="775"/>
                      </a:cubicBezTo>
                      <a:cubicBezTo>
                        <a:pt x="10378" y="792"/>
                        <a:pt x="10163" y="806"/>
                        <a:pt x="9941" y="816"/>
                      </a:cubicBezTo>
                      <a:cubicBezTo>
                        <a:pt x="9838" y="824"/>
                        <a:pt x="9736" y="827"/>
                        <a:pt x="9633" y="833"/>
                      </a:cubicBezTo>
                      <a:cubicBezTo>
                        <a:pt x="9088" y="854"/>
                        <a:pt x="8514" y="864"/>
                        <a:pt x="7920" y="871"/>
                      </a:cubicBezTo>
                      <a:cubicBezTo>
                        <a:pt x="7910" y="929"/>
                        <a:pt x="7900" y="984"/>
                        <a:pt x="7889" y="1035"/>
                      </a:cubicBezTo>
                      <a:cubicBezTo>
                        <a:pt x="7876" y="1123"/>
                        <a:pt x="7859" y="1209"/>
                        <a:pt x="7845" y="1281"/>
                      </a:cubicBezTo>
                      <a:cubicBezTo>
                        <a:pt x="7845" y="1298"/>
                        <a:pt x="7842" y="1312"/>
                        <a:pt x="7835" y="1325"/>
                      </a:cubicBezTo>
                      <a:cubicBezTo>
                        <a:pt x="7835" y="1328"/>
                        <a:pt x="7835" y="1332"/>
                        <a:pt x="7831" y="1336"/>
                      </a:cubicBezTo>
                      <a:cubicBezTo>
                        <a:pt x="7828" y="1349"/>
                        <a:pt x="7824" y="1363"/>
                        <a:pt x="7818" y="1377"/>
                      </a:cubicBezTo>
                      <a:cubicBezTo>
                        <a:pt x="7810" y="1390"/>
                        <a:pt x="7804" y="1404"/>
                        <a:pt x="7797" y="1417"/>
                      </a:cubicBezTo>
                      <a:cubicBezTo>
                        <a:pt x="7797" y="1417"/>
                        <a:pt x="7794" y="1421"/>
                        <a:pt x="7794" y="1424"/>
                      </a:cubicBezTo>
                      <a:cubicBezTo>
                        <a:pt x="7787" y="1435"/>
                        <a:pt x="7777" y="1448"/>
                        <a:pt x="7769" y="1458"/>
                      </a:cubicBezTo>
                      <a:cubicBezTo>
                        <a:pt x="7701" y="1547"/>
                        <a:pt x="7602" y="1605"/>
                        <a:pt x="7490" y="1619"/>
                      </a:cubicBezTo>
                      <a:cubicBezTo>
                        <a:pt x="7298" y="1642"/>
                        <a:pt x="7031" y="1666"/>
                        <a:pt x="6730" y="1666"/>
                      </a:cubicBezTo>
                      <a:cubicBezTo>
                        <a:pt x="6107" y="1666"/>
                        <a:pt x="5339" y="1566"/>
                        <a:pt x="4790" y="1161"/>
                      </a:cubicBezTo>
                      <a:cubicBezTo>
                        <a:pt x="4681" y="1079"/>
                        <a:pt x="4623" y="946"/>
                        <a:pt x="4632" y="810"/>
                      </a:cubicBezTo>
                      <a:cubicBezTo>
                        <a:pt x="4636" y="796"/>
                        <a:pt x="4636" y="783"/>
                        <a:pt x="4640" y="765"/>
                      </a:cubicBezTo>
                      <a:lnTo>
                        <a:pt x="4677" y="591"/>
                      </a:lnTo>
                      <a:lnTo>
                        <a:pt x="4677" y="591"/>
                      </a:lnTo>
                      <a:cubicBezTo>
                        <a:pt x="4677" y="591"/>
                        <a:pt x="3704" y="1038"/>
                        <a:pt x="2830" y="1676"/>
                      </a:cubicBezTo>
                      <a:cubicBezTo>
                        <a:pt x="1953" y="2315"/>
                        <a:pt x="1458" y="2848"/>
                        <a:pt x="1458" y="2848"/>
                      </a:cubicBezTo>
                      <a:cubicBezTo>
                        <a:pt x="1277" y="3322"/>
                        <a:pt x="1086" y="3793"/>
                        <a:pt x="963" y="4285"/>
                      </a:cubicBezTo>
                      <a:cubicBezTo>
                        <a:pt x="0" y="8186"/>
                        <a:pt x="1138" y="11986"/>
                        <a:pt x="1215" y="12252"/>
                      </a:cubicBezTo>
                      <a:lnTo>
                        <a:pt x="12163" y="12252"/>
                      </a:lnTo>
                      <a:cubicBezTo>
                        <a:pt x="12153" y="8838"/>
                        <a:pt x="9695" y="4309"/>
                        <a:pt x="9695" y="4309"/>
                      </a:cubicBezTo>
                      <a:lnTo>
                        <a:pt x="9695" y="4309"/>
                      </a:lnTo>
                      <a:cubicBezTo>
                        <a:pt x="10076" y="4343"/>
                        <a:pt x="10439" y="4360"/>
                        <a:pt x="10785" y="4360"/>
                      </a:cubicBezTo>
                      <a:cubicBezTo>
                        <a:pt x="11527" y="4360"/>
                        <a:pt x="12189" y="4284"/>
                        <a:pt x="12778" y="4151"/>
                      </a:cubicBezTo>
                      <a:cubicBezTo>
                        <a:pt x="13843" y="3909"/>
                        <a:pt x="14106" y="3698"/>
                        <a:pt x="14703" y="3100"/>
                      </a:cubicBezTo>
                      <a:cubicBezTo>
                        <a:pt x="14914" y="2889"/>
                        <a:pt x="15174" y="2298"/>
                        <a:pt x="14999" y="2182"/>
                      </a:cubicBezTo>
                      <a:cubicBezTo>
                        <a:pt x="14569" y="1892"/>
                        <a:pt x="14188" y="1462"/>
                        <a:pt x="1400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4" name="Google Shape;1795;p37"/>
                <p:cNvSpPr/>
                <p:nvPr/>
              </p:nvSpPr>
              <p:spPr>
                <a:xfrm flipH="1">
                  <a:off x="3525153" y="4307995"/>
                  <a:ext cx="154787" cy="432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9" h="8907" extrusionOk="0">
                      <a:moveTo>
                        <a:pt x="2759" y="0"/>
                      </a:moveTo>
                      <a:cubicBezTo>
                        <a:pt x="2759" y="1"/>
                        <a:pt x="1609" y="1407"/>
                        <a:pt x="803" y="4424"/>
                      </a:cubicBezTo>
                      <a:cubicBezTo>
                        <a:pt x="1" y="7439"/>
                        <a:pt x="114" y="8907"/>
                        <a:pt x="114" y="8907"/>
                      </a:cubicBezTo>
                      <a:lnTo>
                        <a:pt x="2182" y="8848"/>
                      </a:lnTo>
                      <a:cubicBezTo>
                        <a:pt x="2182" y="8848"/>
                        <a:pt x="172" y="5517"/>
                        <a:pt x="2759" y="0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5" name="Google Shape;1796;p37"/>
                <p:cNvSpPr/>
                <p:nvPr/>
              </p:nvSpPr>
              <p:spPr>
                <a:xfrm rot="498630" flipH="1">
                  <a:off x="3080882" y="4226449"/>
                  <a:ext cx="144070" cy="8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1752" extrusionOk="0">
                      <a:moveTo>
                        <a:pt x="5" y="1"/>
                      </a:moveTo>
                      <a:cubicBezTo>
                        <a:pt x="1" y="1"/>
                        <a:pt x="7" y="14"/>
                        <a:pt x="24" y="42"/>
                      </a:cubicBezTo>
                      <a:cubicBezTo>
                        <a:pt x="284" y="458"/>
                        <a:pt x="1011" y="1421"/>
                        <a:pt x="1011" y="1421"/>
                      </a:cubicBezTo>
                      <a:cubicBezTo>
                        <a:pt x="1011" y="1421"/>
                        <a:pt x="2842" y="1751"/>
                        <a:pt x="2915" y="1751"/>
                      </a:cubicBezTo>
                      <a:cubicBezTo>
                        <a:pt x="2935" y="1751"/>
                        <a:pt x="2828" y="1727"/>
                        <a:pt x="2523" y="1666"/>
                      </a:cubicBezTo>
                      <a:cubicBezTo>
                        <a:pt x="1212" y="1405"/>
                        <a:pt x="49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6" name="Google Shape;1798;p37"/>
                <p:cNvSpPr/>
                <p:nvPr/>
              </p:nvSpPr>
              <p:spPr>
                <a:xfrm flipH="1">
                  <a:off x="2660497" y="3810449"/>
                  <a:ext cx="52344" cy="4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278" y="0"/>
                      </a:moveTo>
                      <a:cubicBezTo>
                        <a:pt x="199" y="0"/>
                        <a:pt x="121" y="39"/>
                        <a:pt x="76" y="111"/>
                      </a:cubicBezTo>
                      <a:cubicBezTo>
                        <a:pt x="1" y="223"/>
                        <a:pt x="35" y="369"/>
                        <a:pt x="144" y="445"/>
                      </a:cubicBezTo>
                      <a:lnTo>
                        <a:pt x="526" y="694"/>
                      </a:lnTo>
                      <a:cubicBezTo>
                        <a:pt x="566" y="720"/>
                        <a:pt x="611" y="733"/>
                        <a:pt x="656" y="733"/>
                      </a:cubicBezTo>
                      <a:cubicBezTo>
                        <a:pt x="735" y="733"/>
                        <a:pt x="813" y="694"/>
                        <a:pt x="861" y="623"/>
                      </a:cubicBezTo>
                      <a:cubicBezTo>
                        <a:pt x="932" y="510"/>
                        <a:pt x="902" y="360"/>
                        <a:pt x="789" y="288"/>
                      </a:cubicBezTo>
                      <a:lnTo>
                        <a:pt x="410" y="38"/>
                      </a:lnTo>
                      <a:cubicBezTo>
                        <a:pt x="369" y="13"/>
                        <a:pt x="323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7" name="Google Shape;1799;p37"/>
                <p:cNvSpPr/>
                <p:nvPr/>
              </p:nvSpPr>
              <p:spPr>
                <a:xfrm flipH="1">
                  <a:off x="2696345" y="3883771"/>
                  <a:ext cx="46565" cy="28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512" extrusionOk="0">
                      <a:moveTo>
                        <a:pt x="223" y="1"/>
                      </a:moveTo>
                      <a:cubicBezTo>
                        <a:pt x="135" y="1"/>
                        <a:pt x="57" y="58"/>
                        <a:pt x="31" y="145"/>
                      </a:cubicBezTo>
                      <a:cubicBezTo>
                        <a:pt x="1" y="250"/>
                        <a:pt x="62" y="363"/>
                        <a:pt x="168" y="394"/>
                      </a:cubicBezTo>
                      <a:lnTo>
                        <a:pt x="550" y="504"/>
                      </a:lnTo>
                      <a:cubicBezTo>
                        <a:pt x="569" y="509"/>
                        <a:pt x="587" y="511"/>
                        <a:pt x="605" y="511"/>
                      </a:cubicBezTo>
                      <a:cubicBezTo>
                        <a:pt x="693" y="511"/>
                        <a:pt x="774" y="454"/>
                        <a:pt x="800" y="367"/>
                      </a:cubicBezTo>
                      <a:cubicBezTo>
                        <a:pt x="830" y="261"/>
                        <a:pt x="768" y="148"/>
                        <a:pt x="663" y="118"/>
                      </a:cubicBezTo>
                      <a:lnTo>
                        <a:pt x="280" y="9"/>
                      </a:lnTo>
                      <a:cubicBezTo>
                        <a:pt x="261" y="3"/>
                        <a:pt x="242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8" name="Google Shape;1800;p37"/>
                <p:cNvSpPr/>
                <p:nvPr/>
              </p:nvSpPr>
              <p:spPr>
                <a:xfrm flipH="1">
                  <a:off x="2685405" y="3860883"/>
                  <a:ext cx="54476" cy="3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277" y="1"/>
                      </a:moveTo>
                      <a:cubicBezTo>
                        <a:pt x="180" y="1"/>
                        <a:pt x="88" y="59"/>
                        <a:pt x="49" y="154"/>
                      </a:cubicBezTo>
                      <a:cubicBezTo>
                        <a:pt x="1" y="277"/>
                        <a:pt x="62" y="417"/>
                        <a:pt x="185" y="468"/>
                      </a:cubicBezTo>
                      <a:lnTo>
                        <a:pt x="605" y="635"/>
                      </a:lnTo>
                      <a:cubicBezTo>
                        <a:pt x="636" y="647"/>
                        <a:pt x="667" y="653"/>
                        <a:pt x="698" y="653"/>
                      </a:cubicBezTo>
                      <a:cubicBezTo>
                        <a:pt x="794" y="653"/>
                        <a:pt x="883" y="595"/>
                        <a:pt x="919" y="502"/>
                      </a:cubicBezTo>
                      <a:cubicBezTo>
                        <a:pt x="971" y="376"/>
                        <a:pt x="909" y="236"/>
                        <a:pt x="786" y="187"/>
                      </a:cubicBezTo>
                      <a:lnTo>
                        <a:pt x="363" y="17"/>
                      </a:lnTo>
                      <a:cubicBezTo>
                        <a:pt x="335" y="6"/>
                        <a:pt x="306" y="1"/>
                        <a:pt x="277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9" name="Google Shape;1801;p37"/>
                <p:cNvSpPr/>
                <p:nvPr/>
              </p:nvSpPr>
              <p:spPr>
                <a:xfrm flipH="1">
                  <a:off x="2672222" y="3839340"/>
                  <a:ext cx="54419" cy="3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2" extrusionOk="0">
                      <a:moveTo>
                        <a:pt x="275" y="0"/>
                      </a:moveTo>
                      <a:cubicBezTo>
                        <a:pt x="178" y="0"/>
                        <a:pt x="88" y="58"/>
                        <a:pt x="52" y="152"/>
                      </a:cubicBezTo>
                      <a:cubicBezTo>
                        <a:pt x="1" y="275"/>
                        <a:pt x="62" y="418"/>
                        <a:pt x="185" y="466"/>
                      </a:cubicBezTo>
                      <a:lnTo>
                        <a:pt x="609" y="633"/>
                      </a:lnTo>
                      <a:cubicBezTo>
                        <a:pt x="638" y="645"/>
                        <a:pt x="669" y="651"/>
                        <a:pt x="699" y="651"/>
                      </a:cubicBezTo>
                      <a:cubicBezTo>
                        <a:pt x="794" y="651"/>
                        <a:pt x="883" y="593"/>
                        <a:pt x="922" y="500"/>
                      </a:cubicBezTo>
                      <a:cubicBezTo>
                        <a:pt x="970" y="377"/>
                        <a:pt x="912" y="234"/>
                        <a:pt x="786" y="186"/>
                      </a:cubicBezTo>
                      <a:lnTo>
                        <a:pt x="366" y="18"/>
                      </a:lnTo>
                      <a:cubicBezTo>
                        <a:pt x="336" y="6"/>
                        <a:pt x="305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0" name="Google Shape;1802;p37"/>
                <p:cNvSpPr/>
                <p:nvPr/>
              </p:nvSpPr>
              <p:spPr>
                <a:xfrm flipH="1">
                  <a:off x="2952378" y="3873281"/>
                  <a:ext cx="148279" cy="87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15520" extrusionOk="0">
                      <a:moveTo>
                        <a:pt x="2192" y="1"/>
                      </a:moveTo>
                      <a:lnTo>
                        <a:pt x="783" y="1445"/>
                      </a:lnTo>
                      <a:cubicBezTo>
                        <a:pt x="1" y="4349"/>
                        <a:pt x="315" y="15382"/>
                        <a:pt x="328" y="15519"/>
                      </a:cubicBezTo>
                      <a:lnTo>
                        <a:pt x="2319" y="15516"/>
                      </a:lnTo>
                      <a:cubicBezTo>
                        <a:pt x="2319" y="15447"/>
                        <a:pt x="2643" y="13143"/>
                        <a:pt x="2155" y="9805"/>
                      </a:cubicBezTo>
                      <a:cubicBezTo>
                        <a:pt x="1667" y="6459"/>
                        <a:pt x="2176" y="83"/>
                        <a:pt x="2192" y="1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1" name="Google Shape;1803;p37"/>
                <p:cNvSpPr/>
                <p:nvPr/>
              </p:nvSpPr>
              <p:spPr>
                <a:xfrm flipH="1">
                  <a:off x="2919920" y="3428469"/>
                  <a:ext cx="738926" cy="72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1" h="12862" extrusionOk="0">
                      <a:moveTo>
                        <a:pt x="6728" y="0"/>
                      </a:moveTo>
                      <a:cubicBezTo>
                        <a:pt x="6558" y="392"/>
                        <a:pt x="6052" y="837"/>
                        <a:pt x="5708" y="1144"/>
                      </a:cubicBezTo>
                      <a:cubicBezTo>
                        <a:pt x="4670" y="2079"/>
                        <a:pt x="3287" y="2181"/>
                        <a:pt x="1980" y="2677"/>
                      </a:cubicBezTo>
                      <a:cubicBezTo>
                        <a:pt x="1567" y="2833"/>
                        <a:pt x="1157" y="3045"/>
                        <a:pt x="881" y="3389"/>
                      </a:cubicBezTo>
                      <a:cubicBezTo>
                        <a:pt x="567" y="3778"/>
                        <a:pt x="454" y="4287"/>
                        <a:pt x="365" y="4779"/>
                      </a:cubicBezTo>
                      <a:cubicBezTo>
                        <a:pt x="123" y="6127"/>
                        <a:pt x="1" y="7517"/>
                        <a:pt x="246" y="8865"/>
                      </a:cubicBezTo>
                      <a:cubicBezTo>
                        <a:pt x="355" y="9472"/>
                        <a:pt x="536" y="10070"/>
                        <a:pt x="676" y="10671"/>
                      </a:cubicBezTo>
                      <a:cubicBezTo>
                        <a:pt x="1728" y="11026"/>
                        <a:pt x="2775" y="11238"/>
                        <a:pt x="3349" y="11367"/>
                      </a:cubicBezTo>
                      <a:cubicBezTo>
                        <a:pt x="3540" y="11412"/>
                        <a:pt x="3659" y="11596"/>
                        <a:pt x="3622" y="11787"/>
                      </a:cubicBezTo>
                      <a:lnTo>
                        <a:pt x="3585" y="11961"/>
                      </a:lnTo>
                      <a:cubicBezTo>
                        <a:pt x="3581" y="11979"/>
                        <a:pt x="3581" y="11992"/>
                        <a:pt x="3577" y="12006"/>
                      </a:cubicBezTo>
                      <a:cubicBezTo>
                        <a:pt x="3568" y="12142"/>
                        <a:pt x="3626" y="12275"/>
                        <a:pt x="3735" y="12357"/>
                      </a:cubicBezTo>
                      <a:cubicBezTo>
                        <a:pt x="4284" y="12762"/>
                        <a:pt x="5052" y="12862"/>
                        <a:pt x="5675" y="12862"/>
                      </a:cubicBezTo>
                      <a:cubicBezTo>
                        <a:pt x="5976" y="12862"/>
                        <a:pt x="6243" y="12838"/>
                        <a:pt x="6435" y="12815"/>
                      </a:cubicBezTo>
                      <a:cubicBezTo>
                        <a:pt x="6616" y="12795"/>
                        <a:pt x="6760" y="12658"/>
                        <a:pt x="6790" y="12477"/>
                      </a:cubicBezTo>
                      <a:cubicBezTo>
                        <a:pt x="6804" y="12405"/>
                        <a:pt x="6821" y="12319"/>
                        <a:pt x="6834" y="12231"/>
                      </a:cubicBezTo>
                      <a:cubicBezTo>
                        <a:pt x="6845" y="12180"/>
                        <a:pt x="6855" y="12125"/>
                        <a:pt x="6865" y="12067"/>
                      </a:cubicBezTo>
                      <a:cubicBezTo>
                        <a:pt x="6886" y="11955"/>
                        <a:pt x="6903" y="11842"/>
                        <a:pt x="6923" y="11736"/>
                      </a:cubicBezTo>
                      <a:cubicBezTo>
                        <a:pt x="6968" y="11473"/>
                        <a:pt x="7135" y="11244"/>
                        <a:pt x="7374" y="11118"/>
                      </a:cubicBezTo>
                      <a:cubicBezTo>
                        <a:pt x="7702" y="10944"/>
                        <a:pt x="8265" y="10651"/>
                        <a:pt x="9128" y="10214"/>
                      </a:cubicBezTo>
                      <a:cubicBezTo>
                        <a:pt x="9268" y="10142"/>
                        <a:pt x="9418" y="10063"/>
                        <a:pt x="9579" y="9984"/>
                      </a:cubicBezTo>
                      <a:cubicBezTo>
                        <a:pt x="9937" y="9804"/>
                        <a:pt x="10344" y="9599"/>
                        <a:pt x="10798" y="9377"/>
                      </a:cubicBezTo>
                      <a:cubicBezTo>
                        <a:pt x="11269" y="9141"/>
                        <a:pt x="11637" y="8878"/>
                        <a:pt x="11917" y="8606"/>
                      </a:cubicBezTo>
                      <a:cubicBezTo>
                        <a:pt x="13170" y="7383"/>
                        <a:pt x="12712" y="5899"/>
                        <a:pt x="12064" y="5298"/>
                      </a:cubicBezTo>
                      <a:cubicBezTo>
                        <a:pt x="11982" y="5226"/>
                        <a:pt x="11896" y="5165"/>
                        <a:pt x="11814" y="5120"/>
                      </a:cubicBezTo>
                      <a:cubicBezTo>
                        <a:pt x="10954" y="4659"/>
                        <a:pt x="11094" y="3693"/>
                        <a:pt x="10869" y="2864"/>
                      </a:cubicBezTo>
                      <a:cubicBezTo>
                        <a:pt x="10856" y="2813"/>
                        <a:pt x="10842" y="2765"/>
                        <a:pt x="10825" y="2713"/>
                      </a:cubicBezTo>
                      <a:cubicBezTo>
                        <a:pt x="10811" y="2677"/>
                        <a:pt x="10798" y="2642"/>
                        <a:pt x="10787" y="2604"/>
                      </a:cubicBezTo>
                      <a:cubicBezTo>
                        <a:pt x="10678" y="2294"/>
                        <a:pt x="10552" y="2004"/>
                        <a:pt x="10412" y="1730"/>
                      </a:cubicBezTo>
                      <a:cubicBezTo>
                        <a:pt x="9323" y="137"/>
                        <a:pt x="6728" y="0"/>
                        <a:pt x="672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2" name="Google Shape;1804;p37"/>
                <p:cNvSpPr/>
                <p:nvPr/>
              </p:nvSpPr>
              <p:spPr>
                <a:xfrm flipH="1">
                  <a:off x="3022607" y="3425720"/>
                  <a:ext cx="286572" cy="12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2313" extrusionOk="0">
                      <a:moveTo>
                        <a:pt x="686" y="0"/>
                      </a:moveTo>
                      <a:cubicBezTo>
                        <a:pt x="266" y="0"/>
                        <a:pt x="1" y="38"/>
                        <a:pt x="1" y="38"/>
                      </a:cubicBezTo>
                      <a:cubicBezTo>
                        <a:pt x="14" y="38"/>
                        <a:pt x="79" y="30"/>
                        <a:pt x="190" y="30"/>
                      </a:cubicBezTo>
                      <a:cubicBezTo>
                        <a:pt x="586" y="30"/>
                        <a:pt x="1564" y="132"/>
                        <a:pt x="2848" y="1067"/>
                      </a:cubicBezTo>
                      <a:cubicBezTo>
                        <a:pt x="4279" y="2113"/>
                        <a:pt x="4460" y="2313"/>
                        <a:pt x="4528" y="2313"/>
                      </a:cubicBezTo>
                      <a:cubicBezTo>
                        <a:pt x="4538" y="2313"/>
                        <a:pt x="4545" y="2308"/>
                        <a:pt x="4554" y="2302"/>
                      </a:cubicBezTo>
                      <a:cubicBezTo>
                        <a:pt x="4626" y="2255"/>
                        <a:pt x="5107" y="1513"/>
                        <a:pt x="3479" y="643"/>
                      </a:cubicBezTo>
                      <a:cubicBezTo>
                        <a:pt x="2466" y="103"/>
                        <a:pt x="1371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3" name="Google Shape;1805;p37"/>
                <p:cNvSpPr/>
                <p:nvPr/>
              </p:nvSpPr>
              <p:spPr>
                <a:xfrm flipH="1">
                  <a:off x="3297734" y="3986483"/>
                  <a:ext cx="379629" cy="16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3023" extrusionOk="0">
                      <a:moveTo>
                        <a:pt x="268" y="0"/>
                      </a:moveTo>
                      <a:cubicBezTo>
                        <a:pt x="0" y="0"/>
                        <a:pt x="153" y="744"/>
                        <a:pt x="153" y="744"/>
                      </a:cubicBezTo>
                      <a:cubicBezTo>
                        <a:pt x="153" y="744"/>
                        <a:pt x="2850" y="1189"/>
                        <a:pt x="3304" y="1506"/>
                      </a:cubicBezTo>
                      <a:cubicBezTo>
                        <a:pt x="3758" y="1819"/>
                        <a:pt x="3037" y="2889"/>
                        <a:pt x="4273" y="2977"/>
                      </a:cubicBezTo>
                      <a:cubicBezTo>
                        <a:pt x="4760" y="3012"/>
                        <a:pt x="5216" y="3022"/>
                        <a:pt x="5590" y="3022"/>
                      </a:cubicBezTo>
                      <a:cubicBezTo>
                        <a:pt x="6009" y="3022"/>
                        <a:pt x="6324" y="3009"/>
                        <a:pt x="6465" y="3002"/>
                      </a:cubicBezTo>
                      <a:lnTo>
                        <a:pt x="6465" y="3002"/>
                      </a:lnTo>
                      <a:cubicBezTo>
                        <a:pt x="6470" y="3002"/>
                        <a:pt x="6474" y="3002"/>
                        <a:pt x="6478" y="3002"/>
                      </a:cubicBezTo>
                      <a:cubicBezTo>
                        <a:pt x="6494" y="3002"/>
                        <a:pt x="6507" y="3002"/>
                        <a:pt x="6516" y="3001"/>
                      </a:cubicBezTo>
                      <a:cubicBezTo>
                        <a:pt x="6546" y="2997"/>
                        <a:pt x="6564" y="2997"/>
                        <a:pt x="6564" y="2997"/>
                      </a:cubicBezTo>
                      <a:lnTo>
                        <a:pt x="6546" y="2997"/>
                      </a:lnTo>
                      <a:cubicBezTo>
                        <a:pt x="6546" y="2997"/>
                        <a:pt x="6518" y="2999"/>
                        <a:pt x="6465" y="3002"/>
                      </a:cubicBezTo>
                      <a:lnTo>
                        <a:pt x="6465" y="3002"/>
                      </a:lnTo>
                      <a:cubicBezTo>
                        <a:pt x="6156" y="2998"/>
                        <a:pt x="4905" y="2844"/>
                        <a:pt x="4382" y="2410"/>
                      </a:cubicBezTo>
                      <a:cubicBezTo>
                        <a:pt x="3641" y="1799"/>
                        <a:pt x="4867" y="1594"/>
                        <a:pt x="3255" y="1089"/>
                      </a:cubicBezTo>
                      <a:cubicBezTo>
                        <a:pt x="2075" y="717"/>
                        <a:pt x="1112" y="636"/>
                        <a:pt x="518" y="130"/>
                      </a:cubicBezTo>
                      <a:cubicBezTo>
                        <a:pt x="409" y="38"/>
                        <a:pt x="328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4" name="Google Shape;1806;p37"/>
                <p:cNvSpPr/>
                <p:nvPr/>
              </p:nvSpPr>
              <p:spPr>
                <a:xfrm flipH="1">
                  <a:off x="3390122" y="3826774"/>
                  <a:ext cx="147886" cy="10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1855" extrusionOk="0">
                      <a:moveTo>
                        <a:pt x="1392" y="0"/>
                      </a:moveTo>
                      <a:cubicBezTo>
                        <a:pt x="1341" y="0"/>
                        <a:pt x="1289" y="3"/>
                        <a:pt x="1236" y="7"/>
                      </a:cubicBezTo>
                      <a:cubicBezTo>
                        <a:pt x="533" y="72"/>
                        <a:pt x="0" y="536"/>
                        <a:pt x="45" y="1041"/>
                      </a:cubicBezTo>
                      <a:cubicBezTo>
                        <a:pt x="89" y="1512"/>
                        <a:pt x="612" y="1854"/>
                        <a:pt x="1244" y="1854"/>
                      </a:cubicBezTo>
                      <a:cubicBezTo>
                        <a:pt x="1295" y="1854"/>
                        <a:pt x="1347" y="1852"/>
                        <a:pt x="1400" y="1847"/>
                      </a:cubicBezTo>
                      <a:cubicBezTo>
                        <a:pt x="2103" y="1783"/>
                        <a:pt x="2635" y="1321"/>
                        <a:pt x="2591" y="813"/>
                      </a:cubicBezTo>
                      <a:cubicBezTo>
                        <a:pt x="2547" y="342"/>
                        <a:pt x="2026" y="0"/>
                        <a:pt x="1392" y="0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5" name="Google Shape;1807;p37"/>
                <p:cNvSpPr/>
                <p:nvPr/>
              </p:nvSpPr>
              <p:spPr>
                <a:xfrm flipH="1">
                  <a:off x="2950642" y="3730788"/>
                  <a:ext cx="91952" cy="69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233" extrusionOk="0">
                      <a:moveTo>
                        <a:pt x="909" y="1"/>
                      </a:moveTo>
                      <a:cubicBezTo>
                        <a:pt x="827" y="1"/>
                        <a:pt x="743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60" y="1072"/>
                        <a:pt x="427" y="1232"/>
                        <a:pt x="736" y="1232"/>
                      </a:cubicBezTo>
                      <a:cubicBezTo>
                        <a:pt x="815" y="1232"/>
                        <a:pt x="898" y="1222"/>
                        <a:pt x="980" y="1200"/>
                      </a:cubicBezTo>
                      <a:cubicBezTo>
                        <a:pt x="1382" y="1087"/>
                        <a:pt x="1639" y="735"/>
                        <a:pt x="1550" y="414"/>
                      </a:cubicBezTo>
                      <a:cubicBezTo>
                        <a:pt x="1480" y="161"/>
                        <a:pt x="1215" y="1"/>
                        <a:pt x="909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6" name="Google Shape;1808;p37"/>
                <p:cNvSpPr/>
                <p:nvPr/>
              </p:nvSpPr>
              <p:spPr>
                <a:xfrm flipH="1">
                  <a:off x="3054201" y="3544651"/>
                  <a:ext cx="104463" cy="21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391" extrusionOk="0">
                      <a:moveTo>
                        <a:pt x="726" y="1"/>
                      </a:moveTo>
                      <a:cubicBezTo>
                        <a:pt x="550" y="1"/>
                        <a:pt x="372" y="20"/>
                        <a:pt x="192" y="66"/>
                      </a:cubicBezTo>
                      <a:cubicBezTo>
                        <a:pt x="106" y="86"/>
                        <a:pt x="1" y="155"/>
                        <a:pt x="31" y="237"/>
                      </a:cubicBezTo>
                      <a:cubicBezTo>
                        <a:pt x="42" y="264"/>
                        <a:pt x="65" y="284"/>
                        <a:pt x="89" y="298"/>
                      </a:cubicBezTo>
                      <a:cubicBezTo>
                        <a:pt x="137" y="326"/>
                        <a:pt x="195" y="345"/>
                        <a:pt x="250" y="345"/>
                      </a:cubicBezTo>
                      <a:cubicBezTo>
                        <a:pt x="262" y="345"/>
                        <a:pt x="273" y="344"/>
                        <a:pt x="284" y="343"/>
                      </a:cubicBezTo>
                      <a:cubicBezTo>
                        <a:pt x="453" y="314"/>
                        <a:pt x="629" y="302"/>
                        <a:pt x="810" y="302"/>
                      </a:cubicBezTo>
                      <a:cubicBezTo>
                        <a:pt x="1142" y="302"/>
                        <a:pt x="1493" y="341"/>
                        <a:pt x="1861" y="390"/>
                      </a:cubicBezTo>
                      <a:lnTo>
                        <a:pt x="1735" y="171"/>
                      </a:lnTo>
                      <a:cubicBezTo>
                        <a:pt x="1400" y="73"/>
                        <a:pt x="1066" y="1"/>
                        <a:pt x="726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7" name="Google Shape;1809;p37"/>
                <p:cNvSpPr/>
                <p:nvPr/>
              </p:nvSpPr>
              <p:spPr>
                <a:xfrm flipH="1">
                  <a:off x="3407569" y="3597721"/>
                  <a:ext cx="146371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114" extrusionOk="0">
                      <a:moveTo>
                        <a:pt x="2412" y="0"/>
                      </a:moveTo>
                      <a:cubicBezTo>
                        <a:pt x="2408" y="0"/>
                        <a:pt x="2404" y="0"/>
                        <a:pt x="2401" y="0"/>
                      </a:cubicBezTo>
                      <a:cubicBezTo>
                        <a:pt x="1482" y="14"/>
                        <a:pt x="783" y="635"/>
                        <a:pt x="1" y="1114"/>
                      </a:cubicBezTo>
                      <a:cubicBezTo>
                        <a:pt x="871" y="779"/>
                        <a:pt x="1646" y="366"/>
                        <a:pt x="2383" y="287"/>
                      </a:cubicBezTo>
                      <a:cubicBezTo>
                        <a:pt x="2452" y="281"/>
                        <a:pt x="2514" y="243"/>
                        <a:pt x="2561" y="199"/>
                      </a:cubicBezTo>
                      <a:cubicBezTo>
                        <a:pt x="2582" y="178"/>
                        <a:pt x="2599" y="151"/>
                        <a:pt x="2602" y="120"/>
                      </a:cubicBezTo>
                      <a:cubicBezTo>
                        <a:pt x="2608" y="35"/>
                        <a:pt x="2499" y="0"/>
                        <a:pt x="2412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8" name="Google Shape;1810;p37"/>
                <p:cNvSpPr/>
                <p:nvPr/>
              </p:nvSpPr>
              <p:spPr>
                <a:xfrm flipH="1">
                  <a:off x="3022604" y="3787561"/>
                  <a:ext cx="345199" cy="6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3" h="1140" extrusionOk="0">
                      <a:moveTo>
                        <a:pt x="6058" y="1"/>
                      </a:moveTo>
                      <a:cubicBezTo>
                        <a:pt x="6037" y="1"/>
                        <a:pt x="6015" y="9"/>
                        <a:pt x="5999" y="24"/>
                      </a:cubicBezTo>
                      <a:cubicBezTo>
                        <a:pt x="5565" y="437"/>
                        <a:pt x="4947" y="597"/>
                        <a:pt x="4343" y="709"/>
                      </a:cubicBezTo>
                      <a:cubicBezTo>
                        <a:pt x="3406" y="881"/>
                        <a:pt x="2456" y="967"/>
                        <a:pt x="1506" y="967"/>
                      </a:cubicBezTo>
                      <a:cubicBezTo>
                        <a:pt x="1037" y="967"/>
                        <a:pt x="568" y="946"/>
                        <a:pt x="100" y="904"/>
                      </a:cubicBezTo>
                      <a:cubicBezTo>
                        <a:pt x="98" y="904"/>
                        <a:pt x="95" y="904"/>
                        <a:pt x="92" y="904"/>
                      </a:cubicBezTo>
                      <a:cubicBezTo>
                        <a:pt x="47" y="904"/>
                        <a:pt x="11" y="937"/>
                        <a:pt x="8" y="982"/>
                      </a:cubicBezTo>
                      <a:cubicBezTo>
                        <a:pt x="1" y="1031"/>
                        <a:pt x="39" y="1072"/>
                        <a:pt x="83" y="1075"/>
                      </a:cubicBezTo>
                      <a:cubicBezTo>
                        <a:pt x="557" y="1119"/>
                        <a:pt x="1032" y="1140"/>
                        <a:pt x="1506" y="1140"/>
                      </a:cubicBezTo>
                      <a:cubicBezTo>
                        <a:pt x="2465" y="1140"/>
                        <a:pt x="3428" y="1051"/>
                        <a:pt x="4378" y="877"/>
                      </a:cubicBezTo>
                      <a:cubicBezTo>
                        <a:pt x="5005" y="761"/>
                        <a:pt x="5651" y="593"/>
                        <a:pt x="6118" y="150"/>
                      </a:cubicBezTo>
                      <a:cubicBezTo>
                        <a:pt x="6152" y="115"/>
                        <a:pt x="6152" y="61"/>
                        <a:pt x="6122" y="27"/>
                      </a:cubicBezTo>
                      <a:cubicBezTo>
                        <a:pt x="6104" y="9"/>
                        <a:pt x="6081" y="1"/>
                        <a:pt x="6058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9" name="Google Shape;1811;p37"/>
                <p:cNvSpPr/>
                <p:nvPr/>
              </p:nvSpPr>
              <p:spPr>
                <a:xfrm flipH="1">
                  <a:off x="3110525" y="3862453"/>
                  <a:ext cx="86398" cy="1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11" extrusionOk="0">
                      <a:moveTo>
                        <a:pt x="1447" y="1"/>
                      </a:moveTo>
                      <a:cubicBezTo>
                        <a:pt x="1442" y="1"/>
                        <a:pt x="1436" y="2"/>
                        <a:pt x="1430" y="3"/>
                      </a:cubicBezTo>
                      <a:cubicBezTo>
                        <a:pt x="987" y="81"/>
                        <a:pt x="536" y="126"/>
                        <a:pt x="85" y="136"/>
                      </a:cubicBezTo>
                      <a:cubicBezTo>
                        <a:pt x="37" y="139"/>
                        <a:pt x="0" y="177"/>
                        <a:pt x="3" y="225"/>
                      </a:cubicBezTo>
                      <a:cubicBezTo>
                        <a:pt x="3" y="272"/>
                        <a:pt x="41" y="310"/>
                        <a:pt x="89" y="310"/>
                      </a:cubicBezTo>
                      <a:lnTo>
                        <a:pt x="92" y="310"/>
                      </a:lnTo>
                      <a:cubicBezTo>
                        <a:pt x="549" y="296"/>
                        <a:pt x="1010" y="252"/>
                        <a:pt x="1461" y="173"/>
                      </a:cubicBezTo>
                      <a:cubicBezTo>
                        <a:pt x="1508" y="167"/>
                        <a:pt x="1540" y="118"/>
                        <a:pt x="1529" y="74"/>
                      </a:cubicBezTo>
                      <a:cubicBezTo>
                        <a:pt x="1523" y="32"/>
                        <a:pt x="1489" y="1"/>
                        <a:pt x="1447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0" name="Google Shape;1812;p37"/>
                <p:cNvSpPr/>
                <p:nvPr/>
              </p:nvSpPr>
              <p:spPr>
                <a:xfrm flipH="1">
                  <a:off x="3031033" y="3676540"/>
                  <a:ext cx="81685" cy="44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7" extrusionOk="0">
                      <a:moveTo>
                        <a:pt x="687" y="0"/>
                      </a:moveTo>
                      <a:cubicBezTo>
                        <a:pt x="665" y="0"/>
                        <a:pt x="644" y="1"/>
                        <a:pt x="622" y="2"/>
                      </a:cubicBezTo>
                      <a:cubicBezTo>
                        <a:pt x="502" y="12"/>
                        <a:pt x="404" y="40"/>
                        <a:pt x="322" y="87"/>
                      </a:cubicBezTo>
                      <a:cubicBezTo>
                        <a:pt x="107" y="210"/>
                        <a:pt x="1" y="500"/>
                        <a:pt x="89" y="733"/>
                      </a:cubicBezTo>
                      <a:cubicBezTo>
                        <a:pt x="103" y="766"/>
                        <a:pt x="138" y="787"/>
                        <a:pt x="171" y="787"/>
                      </a:cubicBezTo>
                      <a:cubicBezTo>
                        <a:pt x="182" y="787"/>
                        <a:pt x="192" y="784"/>
                        <a:pt x="202" y="780"/>
                      </a:cubicBezTo>
                      <a:cubicBezTo>
                        <a:pt x="247" y="763"/>
                        <a:pt x="267" y="716"/>
                        <a:pt x="250" y="671"/>
                      </a:cubicBezTo>
                      <a:cubicBezTo>
                        <a:pt x="192" y="517"/>
                        <a:pt x="264" y="319"/>
                        <a:pt x="407" y="237"/>
                      </a:cubicBezTo>
                      <a:cubicBezTo>
                        <a:pt x="465" y="200"/>
                        <a:pt x="540" y="183"/>
                        <a:pt x="636" y="176"/>
                      </a:cubicBezTo>
                      <a:cubicBezTo>
                        <a:pt x="655" y="174"/>
                        <a:pt x="674" y="174"/>
                        <a:pt x="693" y="174"/>
                      </a:cubicBezTo>
                      <a:cubicBezTo>
                        <a:pt x="914" y="174"/>
                        <a:pt x="1138" y="261"/>
                        <a:pt x="1301" y="408"/>
                      </a:cubicBezTo>
                      <a:cubicBezTo>
                        <a:pt x="1318" y="422"/>
                        <a:pt x="1339" y="429"/>
                        <a:pt x="1359" y="429"/>
                      </a:cubicBezTo>
                      <a:cubicBezTo>
                        <a:pt x="1382" y="429"/>
                        <a:pt x="1406" y="420"/>
                        <a:pt x="1424" y="401"/>
                      </a:cubicBezTo>
                      <a:cubicBezTo>
                        <a:pt x="1455" y="367"/>
                        <a:pt x="1452" y="313"/>
                        <a:pt x="1417" y="278"/>
                      </a:cubicBezTo>
                      <a:cubicBezTo>
                        <a:pt x="1219" y="98"/>
                        <a:pt x="955" y="0"/>
                        <a:pt x="687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1" name="Google Shape;1813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75" y="0"/>
                      </a:moveTo>
                      <a:cubicBezTo>
                        <a:pt x="1629" y="0"/>
                        <a:pt x="1255" y="102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08" y="270"/>
                        <a:pt x="1652" y="171"/>
                        <a:pt x="1970" y="171"/>
                      </a:cubicBezTo>
                      <a:cubicBezTo>
                        <a:pt x="1982" y="171"/>
                        <a:pt x="1993" y="171"/>
                        <a:pt x="2004" y="172"/>
                      </a:cubicBez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7"/>
                        <a:pt x="2995" y="628"/>
                        <a:pt x="3021" y="628"/>
                      </a:cubicBezTo>
                      <a:cubicBezTo>
                        <a:pt x="3040" y="628"/>
                        <a:pt x="3060" y="621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ubicBezTo>
                        <a:pt x="1997" y="0"/>
                        <a:pt x="1986" y="0"/>
                        <a:pt x="1975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2" name="Google Shape;1814;p37"/>
                <p:cNvSpPr/>
                <p:nvPr/>
              </p:nvSpPr>
              <p:spPr>
                <a:xfrm flipH="1">
                  <a:off x="3264112" y="3651183"/>
                  <a:ext cx="345760" cy="23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" h="4233" extrusionOk="0">
                      <a:moveTo>
                        <a:pt x="3801" y="1382"/>
                      </a:moveTo>
                      <a:cubicBezTo>
                        <a:pt x="4234" y="1390"/>
                        <a:pt x="4640" y="1574"/>
                        <a:pt x="4879" y="1871"/>
                      </a:cubicBezTo>
                      <a:cubicBezTo>
                        <a:pt x="4910" y="1908"/>
                        <a:pt x="4903" y="1963"/>
                        <a:pt x="4869" y="1990"/>
                      </a:cubicBezTo>
                      <a:cubicBezTo>
                        <a:pt x="4852" y="2004"/>
                        <a:pt x="4831" y="2011"/>
                        <a:pt x="4814" y="2011"/>
                      </a:cubicBezTo>
                      <a:cubicBezTo>
                        <a:pt x="4787" y="2011"/>
                        <a:pt x="4763" y="2000"/>
                        <a:pt x="4746" y="1980"/>
                      </a:cubicBezTo>
                      <a:cubicBezTo>
                        <a:pt x="4538" y="1721"/>
                        <a:pt x="4182" y="1560"/>
                        <a:pt x="3797" y="1554"/>
                      </a:cubicBezTo>
                      <a:lnTo>
                        <a:pt x="3770" y="1554"/>
                      </a:lnTo>
                      <a:cubicBezTo>
                        <a:pt x="3449" y="1554"/>
                        <a:pt x="3104" y="1649"/>
                        <a:pt x="2745" y="1840"/>
                      </a:cubicBezTo>
                      <a:cubicBezTo>
                        <a:pt x="2490" y="1973"/>
                        <a:pt x="2312" y="2113"/>
                        <a:pt x="2189" y="2274"/>
                      </a:cubicBezTo>
                      <a:cubicBezTo>
                        <a:pt x="2039" y="2465"/>
                        <a:pt x="1970" y="2701"/>
                        <a:pt x="2008" y="2901"/>
                      </a:cubicBezTo>
                      <a:cubicBezTo>
                        <a:pt x="2019" y="2946"/>
                        <a:pt x="1988" y="2994"/>
                        <a:pt x="1940" y="3000"/>
                      </a:cubicBezTo>
                      <a:lnTo>
                        <a:pt x="1923" y="3000"/>
                      </a:lnTo>
                      <a:cubicBezTo>
                        <a:pt x="1882" y="3000"/>
                        <a:pt x="1848" y="2973"/>
                        <a:pt x="1838" y="2932"/>
                      </a:cubicBezTo>
                      <a:cubicBezTo>
                        <a:pt x="1793" y="2680"/>
                        <a:pt x="1872" y="2400"/>
                        <a:pt x="2052" y="2168"/>
                      </a:cubicBezTo>
                      <a:cubicBezTo>
                        <a:pt x="2192" y="1987"/>
                        <a:pt x="2387" y="1833"/>
                        <a:pt x="2664" y="1686"/>
                      </a:cubicBezTo>
                      <a:cubicBezTo>
                        <a:pt x="3049" y="1485"/>
                        <a:pt x="3421" y="1382"/>
                        <a:pt x="3773" y="1382"/>
                      </a:cubicBezTo>
                      <a:close/>
                      <a:moveTo>
                        <a:pt x="4661" y="0"/>
                      </a:moveTo>
                      <a:cubicBezTo>
                        <a:pt x="4121" y="0"/>
                        <a:pt x="3552" y="51"/>
                        <a:pt x="2964" y="153"/>
                      </a:cubicBezTo>
                      <a:cubicBezTo>
                        <a:pt x="1821" y="352"/>
                        <a:pt x="732" y="908"/>
                        <a:pt x="185" y="1222"/>
                      </a:cubicBezTo>
                      <a:cubicBezTo>
                        <a:pt x="56" y="1297"/>
                        <a:pt x="1" y="1454"/>
                        <a:pt x="56" y="1595"/>
                      </a:cubicBezTo>
                      <a:cubicBezTo>
                        <a:pt x="257" y="2110"/>
                        <a:pt x="705" y="3059"/>
                        <a:pt x="1462" y="3690"/>
                      </a:cubicBezTo>
                      <a:cubicBezTo>
                        <a:pt x="1657" y="3400"/>
                        <a:pt x="2049" y="3181"/>
                        <a:pt x="2517" y="3137"/>
                      </a:cubicBezTo>
                      <a:cubicBezTo>
                        <a:pt x="2572" y="3134"/>
                        <a:pt x="2623" y="3131"/>
                        <a:pt x="2677" y="3131"/>
                      </a:cubicBezTo>
                      <a:cubicBezTo>
                        <a:pt x="3309" y="3131"/>
                        <a:pt x="3828" y="3475"/>
                        <a:pt x="3872" y="3943"/>
                      </a:cubicBezTo>
                      <a:cubicBezTo>
                        <a:pt x="3879" y="4042"/>
                        <a:pt x="3869" y="4141"/>
                        <a:pt x="3834" y="4233"/>
                      </a:cubicBezTo>
                      <a:cubicBezTo>
                        <a:pt x="3927" y="4209"/>
                        <a:pt x="4019" y="4182"/>
                        <a:pt x="4111" y="4151"/>
                      </a:cubicBezTo>
                      <a:cubicBezTo>
                        <a:pt x="4551" y="4004"/>
                        <a:pt x="4917" y="3807"/>
                        <a:pt x="5197" y="3557"/>
                      </a:cubicBezTo>
                      <a:cubicBezTo>
                        <a:pt x="4930" y="3547"/>
                        <a:pt x="4664" y="3530"/>
                        <a:pt x="4398" y="3506"/>
                      </a:cubicBezTo>
                      <a:cubicBezTo>
                        <a:pt x="4354" y="3503"/>
                        <a:pt x="4316" y="3462"/>
                        <a:pt x="4323" y="3413"/>
                      </a:cubicBezTo>
                      <a:cubicBezTo>
                        <a:pt x="4326" y="3366"/>
                        <a:pt x="4367" y="3335"/>
                        <a:pt x="4412" y="3335"/>
                      </a:cubicBezTo>
                      <a:lnTo>
                        <a:pt x="4415" y="3335"/>
                      </a:lnTo>
                      <a:cubicBezTo>
                        <a:pt x="4732" y="3362"/>
                        <a:pt x="5050" y="3383"/>
                        <a:pt x="5367" y="3393"/>
                      </a:cubicBezTo>
                      <a:cubicBezTo>
                        <a:pt x="5514" y="3229"/>
                        <a:pt x="5630" y="3052"/>
                        <a:pt x="5719" y="2854"/>
                      </a:cubicBezTo>
                      <a:cubicBezTo>
                        <a:pt x="6163" y="1864"/>
                        <a:pt x="5746" y="673"/>
                        <a:pt x="5545" y="208"/>
                      </a:cubicBezTo>
                      <a:cubicBezTo>
                        <a:pt x="5501" y="106"/>
                        <a:pt x="5405" y="38"/>
                        <a:pt x="5296" y="27"/>
                      </a:cubicBezTo>
                      <a:cubicBezTo>
                        <a:pt x="5101" y="7"/>
                        <a:pt x="4886" y="0"/>
                        <a:pt x="4661" y="0"/>
                      </a:cubicBezTo>
                      <a:close/>
                    </a:path>
                  </a:pathLst>
                </a:custGeom>
                <a:solidFill>
                  <a:srgbClr val="D6A0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3" name="Google Shape;1815;p37"/>
                <p:cNvSpPr/>
                <p:nvPr/>
              </p:nvSpPr>
              <p:spPr>
                <a:xfrm flipH="1">
                  <a:off x="3392198" y="3826774"/>
                  <a:ext cx="135656" cy="6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1192" extrusionOk="0">
                      <a:moveTo>
                        <a:pt x="1215" y="1"/>
                      </a:moveTo>
                      <a:cubicBezTo>
                        <a:pt x="1161" y="1"/>
                        <a:pt x="1110" y="4"/>
                        <a:pt x="1055" y="7"/>
                      </a:cubicBezTo>
                      <a:cubicBezTo>
                        <a:pt x="587" y="51"/>
                        <a:pt x="195" y="270"/>
                        <a:pt x="0" y="560"/>
                      </a:cubicBezTo>
                      <a:cubicBezTo>
                        <a:pt x="444" y="929"/>
                        <a:pt x="997" y="1192"/>
                        <a:pt x="1669" y="1192"/>
                      </a:cubicBezTo>
                      <a:cubicBezTo>
                        <a:pt x="1895" y="1192"/>
                        <a:pt x="2131" y="1161"/>
                        <a:pt x="2372" y="1103"/>
                      </a:cubicBezTo>
                      <a:cubicBezTo>
                        <a:pt x="2407" y="1011"/>
                        <a:pt x="2417" y="912"/>
                        <a:pt x="2410" y="813"/>
                      </a:cubicBezTo>
                      <a:cubicBezTo>
                        <a:pt x="2366" y="345"/>
                        <a:pt x="1847" y="1"/>
                        <a:pt x="1215" y="1"/>
                      </a:cubicBezTo>
                      <a:close/>
                    </a:path>
                  </a:pathLst>
                </a:custGeom>
                <a:solidFill>
                  <a:srgbClr val="C67C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4" name="Google Shape;1816;p37"/>
                <p:cNvSpPr/>
                <p:nvPr/>
              </p:nvSpPr>
              <p:spPr>
                <a:xfrm flipH="1">
                  <a:off x="3308726" y="3838275"/>
                  <a:ext cx="59076" cy="12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222" extrusionOk="0">
                      <a:moveTo>
                        <a:pt x="97" y="0"/>
                      </a:moveTo>
                      <a:cubicBezTo>
                        <a:pt x="52" y="0"/>
                        <a:pt x="11" y="31"/>
                        <a:pt x="8" y="78"/>
                      </a:cubicBezTo>
                      <a:cubicBezTo>
                        <a:pt x="1" y="127"/>
                        <a:pt x="39" y="168"/>
                        <a:pt x="83" y="171"/>
                      </a:cubicBezTo>
                      <a:cubicBezTo>
                        <a:pt x="349" y="195"/>
                        <a:pt x="615" y="212"/>
                        <a:pt x="882" y="222"/>
                      </a:cubicBezTo>
                      <a:cubicBezTo>
                        <a:pt x="943" y="171"/>
                        <a:pt x="998" y="113"/>
                        <a:pt x="1052" y="58"/>
                      </a:cubicBezTo>
                      <a:cubicBezTo>
                        <a:pt x="735" y="48"/>
                        <a:pt x="417" y="27"/>
                        <a:pt x="100" y="0"/>
                      </a:cubicBezTo>
                      <a:close/>
                    </a:path>
                  </a:pathLst>
                </a:custGeom>
                <a:solidFill>
                  <a:srgbClr val="A877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5" name="Google Shape;1817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80" y="0"/>
                      </a:moveTo>
                      <a:cubicBezTo>
                        <a:pt x="1628" y="0"/>
                        <a:pt x="1256" y="103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11" y="267"/>
                        <a:pt x="1656" y="172"/>
                        <a:pt x="1977" y="172"/>
                      </a:cubicBezTo>
                      <a:lnTo>
                        <a:pt x="2004" y="172"/>
                      </a:ln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8"/>
                        <a:pt x="2994" y="629"/>
                        <a:pt x="3021" y="629"/>
                      </a:cubicBezTo>
                      <a:cubicBezTo>
                        <a:pt x="3038" y="629"/>
                        <a:pt x="3059" y="622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lose/>
                    </a:path>
                  </a:pathLst>
                </a:custGeom>
                <a:solidFill>
                  <a:srgbClr val="513E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6" name="Google Shape;1818;p37"/>
                <p:cNvSpPr/>
                <p:nvPr/>
              </p:nvSpPr>
              <p:spPr>
                <a:xfrm flipH="1">
                  <a:off x="3165277" y="3670201"/>
                  <a:ext cx="109793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105" extrusionOk="0">
                      <a:moveTo>
                        <a:pt x="1949" y="565"/>
                      </a:moveTo>
                      <a:cubicBezTo>
                        <a:pt x="1953" y="576"/>
                        <a:pt x="1956" y="583"/>
                        <a:pt x="1956" y="583"/>
                      </a:cubicBezTo>
                      <a:cubicBezTo>
                        <a:pt x="1956" y="583"/>
                        <a:pt x="1954" y="576"/>
                        <a:pt x="1949" y="565"/>
                      </a:cubicBezTo>
                      <a:close/>
                      <a:moveTo>
                        <a:pt x="1241" y="0"/>
                      </a:moveTo>
                      <a:cubicBezTo>
                        <a:pt x="1162" y="0"/>
                        <a:pt x="1072" y="10"/>
                        <a:pt x="973" y="33"/>
                      </a:cubicBezTo>
                      <a:cubicBezTo>
                        <a:pt x="256" y="197"/>
                        <a:pt x="0" y="887"/>
                        <a:pt x="0" y="887"/>
                      </a:cubicBezTo>
                      <a:lnTo>
                        <a:pt x="58" y="1105"/>
                      </a:lnTo>
                      <a:cubicBezTo>
                        <a:pt x="58" y="1105"/>
                        <a:pt x="349" y="405"/>
                        <a:pt x="1065" y="245"/>
                      </a:cubicBezTo>
                      <a:cubicBezTo>
                        <a:pt x="1165" y="222"/>
                        <a:pt x="1255" y="212"/>
                        <a:pt x="1335" y="212"/>
                      </a:cubicBezTo>
                      <a:cubicBezTo>
                        <a:pt x="1760" y="212"/>
                        <a:pt x="1915" y="491"/>
                        <a:pt x="1949" y="565"/>
                      </a:cubicBezTo>
                      <a:lnTo>
                        <a:pt x="1949" y="565"/>
                      </a:lnTo>
                      <a:cubicBezTo>
                        <a:pt x="1928" y="515"/>
                        <a:pt x="1870" y="377"/>
                        <a:pt x="1864" y="375"/>
                      </a:cubicBezTo>
                      <a:cubicBezTo>
                        <a:pt x="1864" y="375"/>
                        <a:pt x="1733" y="0"/>
                        <a:pt x="1241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7" name="Google Shape;1819;p37"/>
                <p:cNvSpPr/>
                <p:nvPr/>
              </p:nvSpPr>
              <p:spPr>
                <a:xfrm flipH="1">
                  <a:off x="3149005" y="3607314"/>
                  <a:ext cx="176611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643" extrusionOk="0">
                      <a:moveTo>
                        <a:pt x="3093" y="1"/>
                      </a:moveTo>
                      <a:cubicBezTo>
                        <a:pt x="3087" y="1"/>
                        <a:pt x="3081" y="2"/>
                        <a:pt x="3076" y="4"/>
                      </a:cubicBezTo>
                      <a:cubicBezTo>
                        <a:pt x="2891" y="58"/>
                        <a:pt x="2243" y="246"/>
                        <a:pt x="1526" y="345"/>
                      </a:cubicBezTo>
                      <a:cubicBezTo>
                        <a:pt x="812" y="444"/>
                        <a:pt x="226" y="485"/>
                        <a:pt x="51" y="495"/>
                      </a:cubicBezTo>
                      <a:cubicBezTo>
                        <a:pt x="24" y="499"/>
                        <a:pt x="0" y="522"/>
                        <a:pt x="4" y="550"/>
                      </a:cubicBezTo>
                      <a:lnTo>
                        <a:pt x="4" y="590"/>
                      </a:lnTo>
                      <a:cubicBezTo>
                        <a:pt x="7" y="622"/>
                        <a:pt x="31" y="642"/>
                        <a:pt x="58" y="642"/>
                      </a:cubicBezTo>
                      <a:cubicBezTo>
                        <a:pt x="259" y="636"/>
                        <a:pt x="1020" y="604"/>
                        <a:pt x="1635" y="526"/>
                      </a:cubicBezTo>
                      <a:cubicBezTo>
                        <a:pt x="2253" y="447"/>
                        <a:pt x="2936" y="174"/>
                        <a:pt x="3109" y="103"/>
                      </a:cubicBezTo>
                      <a:cubicBezTo>
                        <a:pt x="3134" y="92"/>
                        <a:pt x="3147" y="65"/>
                        <a:pt x="3141" y="37"/>
                      </a:cubicBezTo>
                      <a:cubicBezTo>
                        <a:pt x="3135" y="16"/>
                        <a:pt x="3115" y="1"/>
                        <a:pt x="3093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8" name="Google Shape;1820;p37"/>
                <p:cNvSpPr/>
                <p:nvPr/>
              </p:nvSpPr>
              <p:spPr>
                <a:xfrm flipH="1">
                  <a:off x="2981958" y="3334334"/>
                  <a:ext cx="897472" cy="140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7" h="25127" extrusionOk="0">
                      <a:moveTo>
                        <a:pt x="11095" y="0"/>
                      </a:moveTo>
                      <a:cubicBezTo>
                        <a:pt x="9524" y="0"/>
                        <a:pt x="8312" y="569"/>
                        <a:pt x="8312" y="569"/>
                      </a:cubicBezTo>
                      <a:cubicBezTo>
                        <a:pt x="8312" y="569"/>
                        <a:pt x="7603" y="326"/>
                        <a:pt x="6604" y="326"/>
                      </a:cubicBezTo>
                      <a:cubicBezTo>
                        <a:pt x="4605" y="326"/>
                        <a:pt x="1443" y="1296"/>
                        <a:pt x="464" y="7116"/>
                      </a:cubicBezTo>
                      <a:cubicBezTo>
                        <a:pt x="0" y="9877"/>
                        <a:pt x="369" y="25119"/>
                        <a:pt x="369" y="25119"/>
                      </a:cubicBezTo>
                      <a:lnTo>
                        <a:pt x="4089" y="25126"/>
                      </a:lnTo>
                      <a:lnTo>
                        <a:pt x="4089" y="25126"/>
                      </a:lnTo>
                      <a:cubicBezTo>
                        <a:pt x="4010" y="24860"/>
                        <a:pt x="2877" y="21060"/>
                        <a:pt x="3840" y="17159"/>
                      </a:cubicBezTo>
                      <a:cubicBezTo>
                        <a:pt x="3963" y="16667"/>
                        <a:pt x="4154" y="16196"/>
                        <a:pt x="4335" y="15722"/>
                      </a:cubicBezTo>
                      <a:cubicBezTo>
                        <a:pt x="4581" y="15076"/>
                        <a:pt x="4806" y="14432"/>
                        <a:pt x="4803" y="13745"/>
                      </a:cubicBezTo>
                      <a:cubicBezTo>
                        <a:pt x="4799" y="13274"/>
                        <a:pt x="4717" y="12809"/>
                        <a:pt x="4608" y="12349"/>
                      </a:cubicBezTo>
                      <a:cubicBezTo>
                        <a:pt x="4468" y="11748"/>
                        <a:pt x="4287" y="11150"/>
                        <a:pt x="4178" y="10543"/>
                      </a:cubicBezTo>
                      <a:cubicBezTo>
                        <a:pt x="3933" y="9195"/>
                        <a:pt x="4055" y="7805"/>
                        <a:pt x="4297" y="6457"/>
                      </a:cubicBezTo>
                      <a:cubicBezTo>
                        <a:pt x="4386" y="5965"/>
                        <a:pt x="4499" y="5456"/>
                        <a:pt x="4813" y="5067"/>
                      </a:cubicBezTo>
                      <a:cubicBezTo>
                        <a:pt x="5089" y="4723"/>
                        <a:pt x="5499" y="4511"/>
                        <a:pt x="5912" y="4355"/>
                      </a:cubicBezTo>
                      <a:cubicBezTo>
                        <a:pt x="7219" y="3859"/>
                        <a:pt x="8602" y="3757"/>
                        <a:pt x="9640" y="2822"/>
                      </a:cubicBezTo>
                      <a:cubicBezTo>
                        <a:pt x="9984" y="2515"/>
                        <a:pt x="10490" y="2070"/>
                        <a:pt x="10660" y="1678"/>
                      </a:cubicBezTo>
                      <a:cubicBezTo>
                        <a:pt x="10660" y="1678"/>
                        <a:pt x="13217" y="1818"/>
                        <a:pt x="14306" y="3412"/>
                      </a:cubicBezTo>
                      <a:cubicBezTo>
                        <a:pt x="14446" y="3613"/>
                        <a:pt x="14490" y="3747"/>
                        <a:pt x="14631" y="4084"/>
                      </a:cubicBezTo>
                      <a:cubicBezTo>
                        <a:pt x="14651" y="4136"/>
                        <a:pt x="14695" y="4194"/>
                        <a:pt x="14706" y="4269"/>
                      </a:cubicBezTo>
                      <a:cubicBezTo>
                        <a:pt x="14719" y="4306"/>
                        <a:pt x="14743" y="4355"/>
                        <a:pt x="14757" y="4391"/>
                      </a:cubicBezTo>
                      <a:cubicBezTo>
                        <a:pt x="14774" y="4443"/>
                        <a:pt x="14788" y="4491"/>
                        <a:pt x="14801" y="4542"/>
                      </a:cubicBezTo>
                      <a:cubicBezTo>
                        <a:pt x="15026" y="5371"/>
                        <a:pt x="14886" y="6337"/>
                        <a:pt x="15746" y="6798"/>
                      </a:cubicBezTo>
                      <a:cubicBezTo>
                        <a:pt x="15828" y="6843"/>
                        <a:pt x="15914" y="6904"/>
                        <a:pt x="15996" y="6976"/>
                      </a:cubicBezTo>
                      <a:cubicBezTo>
                        <a:pt x="15976" y="4350"/>
                        <a:pt x="15552" y="1729"/>
                        <a:pt x="14026" y="797"/>
                      </a:cubicBezTo>
                      <a:cubicBezTo>
                        <a:pt x="13039" y="192"/>
                        <a:pt x="12007" y="0"/>
                        <a:pt x="11095" y="0"/>
                      </a:cubicBezTo>
                      <a:close/>
                      <a:moveTo>
                        <a:pt x="4089" y="25126"/>
                      </a:moveTo>
                      <a:cubicBezTo>
                        <a:pt x="4089" y="25126"/>
                        <a:pt x="4089" y="25126"/>
                        <a:pt x="4089" y="25126"/>
                      </a:cubicBezTo>
                      <a:lnTo>
                        <a:pt x="4100" y="25126"/>
                      </a:lnTo>
                      <a:lnTo>
                        <a:pt x="4089" y="25126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9" name="Google Shape;1821;p37"/>
                <p:cNvSpPr/>
                <p:nvPr/>
              </p:nvSpPr>
              <p:spPr>
                <a:xfrm flipH="1">
                  <a:off x="3286269" y="4059699"/>
                  <a:ext cx="1426630" cy="68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9" h="12197" extrusionOk="0">
                      <a:moveTo>
                        <a:pt x="12089" y="0"/>
                      </a:moveTo>
                      <a:cubicBezTo>
                        <a:pt x="10233" y="0"/>
                        <a:pt x="8085" y="175"/>
                        <a:pt x="6292" y="175"/>
                      </a:cubicBezTo>
                      <a:cubicBezTo>
                        <a:pt x="6130" y="175"/>
                        <a:pt x="5970" y="173"/>
                        <a:pt x="5814" y="170"/>
                      </a:cubicBezTo>
                      <a:cubicBezTo>
                        <a:pt x="4695" y="148"/>
                        <a:pt x="3732" y="78"/>
                        <a:pt x="2936" y="78"/>
                      </a:cubicBezTo>
                      <a:cubicBezTo>
                        <a:pt x="1315" y="78"/>
                        <a:pt x="385" y="368"/>
                        <a:pt x="229" y="1938"/>
                      </a:cubicBezTo>
                      <a:cubicBezTo>
                        <a:pt x="1" y="4280"/>
                        <a:pt x="1998" y="12127"/>
                        <a:pt x="1977" y="12196"/>
                      </a:cubicBezTo>
                      <a:lnTo>
                        <a:pt x="24859" y="12189"/>
                      </a:lnTo>
                      <a:cubicBezTo>
                        <a:pt x="25176" y="12189"/>
                        <a:pt x="25429" y="11937"/>
                        <a:pt x="25429" y="11623"/>
                      </a:cubicBezTo>
                      <a:lnTo>
                        <a:pt x="25429" y="10885"/>
                      </a:lnTo>
                      <a:cubicBezTo>
                        <a:pt x="25429" y="10544"/>
                        <a:pt x="25153" y="10271"/>
                        <a:pt x="24816" y="10271"/>
                      </a:cubicBezTo>
                      <a:cubicBezTo>
                        <a:pt x="24810" y="10271"/>
                        <a:pt x="24804" y="10271"/>
                        <a:pt x="24797" y="10271"/>
                      </a:cubicBezTo>
                      <a:lnTo>
                        <a:pt x="15413" y="10554"/>
                      </a:lnTo>
                      <a:cubicBezTo>
                        <a:pt x="15932" y="7554"/>
                        <a:pt x="16871" y="1338"/>
                        <a:pt x="15877" y="648"/>
                      </a:cubicBezTo>
                      <a:cubicBezTo>
                        <a:pt x="15138" y="136"/>
                        <a:pt x="13727" y="0"/>
                        <a:pt x="120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0" name="Google Shape;1822;p37"/>
                <p:cNvSpPr/>
                <p:nvPr/>
              </p:nvSpPr>
              <p:spPr>
                <a:xfrm flipH="1">
                  <a:off x="4228699" y="4204996"/>
                  <a:ext cx="111756" cy="1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991" extrusionOk="0">
                      <a:moveTo>
                        <a:pt x="995" y="0"/>
                      </a:moveTo>
                      <a:cubicBezTo>
                        <a:pt x="445" y="0"/>
                        <a:pt x="1" y="444"/>
                        <a:pt x="1" y="993"/>
                      </a:cubicBezTo>
                      <a:cubicBezTo>
                        <a:pt x="1" y="1543"/>
                        <a:pt x="445" y="1990"/>
                        <a:pt x="995" y="1990"/>
                      </a:cubicBezTo>
                      <a:cubicBezTo>
                        <a:pt x="1548" y="1990"/>
                        <a:pt x="1992" y="1543"/>
                        <a:pt x="1992" y="993"/>
                      </a:cubicBezTo>
                      <a:cubicBezTo>
                        <a:pt x="1992" y="444"/>
                        <a:pt x="1548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2F0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1" name="Google Shape;1823;p37"/>
                <p:cNvSpPr/>
                <p:nvPr/>
              </p:nvSpPr>
              <p:spPr>
                <a:xfrm flipH="1">
                  <a:off x="3607061" y="3744364"/>
                  <a:ext cx="111756" cy="14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2613" extrusionOk="0">
                      <a:moveTo>
                        <a:pt x="1914" y="1"/>
                      </a:moveTo>
                      <a:cubicBezTo>
                        <a:pt x="1894" y="1"/>
                        <a:pt x="1873" y="11"/>
                        <a:pt x="1861" y="29"/>
                      </a:cubicBezTo>
                      <a:lnTo>
                        <a:pt x="25" y="2507"/>
                      </a:lnTo>
                      <a:cubicBezTo>
                        <a:pt x="0" y="2535"/>
                        <a:pt x="8" y="2576"/>
                        <a:pt x="38" y="2599"/>
                      </a:cubicBezTo>
                      <a:cubicBezTo>
                        <a:pt x="50" y="2608"/>
                        <a:pt x="64" y="2612"/>
                        <a:pt x="79" y="2612"/>
                      </a:cubicBezTo>
                      <a:cubicBezTo>
                        <a:pt x="99" y="2612"/>
                        <a:pt x="119" y="2604"/>
                        <a:pt x="131" y="2585"/>
                      </a:cubicBezTo>
                      <a:lnTo>
                        <a:pt x="1967" y="107"/>
                      </a:lnTo>
                      <a:cubicBezTo>
                        <a:pt x="1991" y="77"/>
                        <a:pt x="1984" y="36"/>
                        <a:pt x="1954" y="15"/>
                      </a:cubicBezTo>
                      <a:cubicBezTo>
                        <a:pt x="1942" y="5"/>
                        <a:pt x="1928" y="1"/>
                        <a:pt x="1914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2" name="Google Shape;1824;p37"/>
                <p:cNvSpPr/>
                <p:nvPr/>
              </p:nvSpPr>
              <p:spPr>
                <a:xfrm flipH="1">
                  <a:off x="3657884" y="3838892"/>
                  <a:ext cx="156302" cy="144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575" extrusionOk="0">
                      <a:moveTo>
                        <a:pt x="1306" y="1"/>
                      </a:moveTo>
                      <a:cubicBezTo>
                        <a:pt x="1149" y="1"/>
                        <a:pt x="994" y="25"/>
                        <a:pt x="844" y="75"/>
                      </a:cubicBezTo>
                      <a:cubicBezTo>
                        <a:pt x="612" y="149"/>
                        <a:pt x="386" y="289"/>
                        <a:pt x="233" y="529"/>
                      </a:cubicBezTo>
                      <a:cubicBezTo>
                        <a:pt x="79" y="768"/>
                        <a:pt x="0" y="1119"/>
                        <a:pt x="69" y="1453"/>
                      </a:cubicBezTo>
                      <a:cubicBezTo>
                        <a:pt x="123" y="1720"/>
                        <a:pt x="267" y="1952"/>
                        <a:pt x="435" y="2112"/>
                      </a:cubicBezTo>
                      <a:cubicBezTo>
                        <a:pt x="605" y="2276"/>
                        <a:pt x="799" y="2372"/>
                        <a:pt x="991" y="2440"/>
                      </a:cubicBezTo>
                      <a:cubicBezTo>
                        <a:pt x="1244" y="2530"/>
                        <a:pt x="1501" y="2575"/>
                        <a:pt x="1754" y="2575"/>
                      </a:cubicBezTo>
                      <a:cubicBezTo>
                        <a:pt x="1857" y="2575"/>
                        <a:pt x="1958" y="2568"/>
                        <a:pt x="2059" y="2553"/>
                      </a:cubicBezTo>
                      <a:cubicBezTo>
                        <a:pt x="2247" y="2525"/>
                        <a:pt x="2438" y="2468"/>
                        <a:pt x="2575" y="2304"/>
                      </a:cubicBezTo>
                      <a:cubicBezTo>
                        <a:pt x="2715" y="2140"/>
                        <a:pt x="2786" y="1849"/>
                        <a:pt x="2697" y="1600"/>
                      </a:cubicBezTo>
                      <a:lnTo>
                        <a:pt x="2431" y="546"/>
                      </a:lnTo>
                      <a:lnTo>
                        <a:pt x="2414" y="481"/>
                      </a:lnTo>
                      <a:cubicBezTo>
                        <a:pt x="2401" y="402"/>
                        <a:pt x="2343" y="351"/>
                        <a:pt x="2288" y="317"/>
                      </a:cubicBezTo>
                      <a:cubicBezTo>
                        <a:pt x="1976" y="109"/>
                        <a:pt x="1636" y="1"/>
                        <a:pt x="1306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3" name="Google Shape;1825;p37"/>
                <p:cNvSpPr/>
                <p:nvPr/>
              </p:nvSpPr>
              <p:spPr>
                <a:xfrm flipH="1">
                  <a:off x="3689078" y="3881639"/>
                  <a:ext cx="104407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1105" extrusionOk="0">
                      <a:moveTo>
                        <a:pt x="955" y="0"/>
                      </a:moveTo>
                      <a:cubicBezTo>
                        <a:pt x="812" y="0"/>
                        <a:pt x="665" y="40"/>
                        <a:pt x="529" y="145"/>
                      </a:cubicBezTo>
                      <a:cubicBezTo>
                        <a:pt x="1" y="556"/>
                        <a:pt x="396" y="1105"/>
                        <a:pt x="953" y="1105"/>
                      </a:cubicBezTo>
                      <a:cubicBezTo>
                        <a:pt x="979" y="1105"/>
                        <a:pt x="1005" y="1104"/>
                        <a:pt x="1032" y="1101"/>
                      </a:cubicBezTo>
                      <a:cubicBezTo>
                        <a:pt x="1626" y="1046"/>
                        <a:pt x="1861" y="811"/>
                        <a:pt x="1861" y="811"/>
                      </a:cubicBezTo>
                      <a:lnTo>
                        <a:pt x="1820" y="381"/>
                      </a:lnTo>
                      <a:cubicBezTo>
                        <a:pt x="1820" y="381"/>
                        <a:pt x="1400" y="0"/>
                        <a:pt x="955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4" name="Google Shape;1826;p37"/>
                <p:cNvSpPr/>
                <p:nvPr/>
              </p:nvSpPr>
              <p:spPr>
                <a:xfrm flipH="1">
                  <a:off x="3226018" y="3642432"/>
                  <a:ext cx="393559" cy="25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4633" extrusionOk="0">
                      <a:moveTo>
                        <a:pt x="4834" y="156"/>
                      </a:moveTo>
                      <a:cubicBezTo>
                        <a:pt x="5059" y="156"/>
                        <a:pt x="5274" y="163"/>
                        <a:pt x="5469" y="183"/>
                      </a:cubicBezTo>
                      <a:cubicBezTo>
                        <a:pt x="5578" y="194"/>
                        <a:pt x="5674" y="262"/>
                        <a:pt x="5718" y="364"/>
                      </a:cubicBezTo>
                      <a:cubicBezTo>
                        <a:pt x="5919" y="829"/>
                        <a:pt x="6336" y="2020"/>
                        <a:pt x="5892" y="3010"/>
                      </a:cubicBezTo>
                      <a:cubicBezTo>
                        <a:pt x="5625" y="3604"/>
                        <a:pt x="5086" y="4040"/>
                        <a:pt x="4284" y="4307"/>
                      </a:cubicBezTo>
                      <a:cubicBezTo>
                        <a:pt x="3946" y="4420"/>
                        <a:pt x="3615" y="4478"/>
                        <a:pt x="3304" y="4478"/>
                      </a:cubicBezTo>
                      <a:cubicBezTo>
                        <a:pt x="1488" y="4478"/>
                        <a:pt x="546" y="2570"/>
                        <a:pt x="229" y="1751"/>
                      </a:cubicBezTo>
                      <a:cubicBezTo>
                        <a:pt x="174" y="1610"/>
                        <a:pt x="229" y="1453"/>
                        <a:pt x="358" y="1378"/>
                      </a:cubicBezTo>
                      <a:cubicBezTo>
                        <a:pt x="905" y="1064"/>
                        <a:pt x="1994" y="508"/>
                        <a:pt x="3137" y="309"/>
                      </a:cubicBezTo>
                      <a:cubicBezTo>
                        <a:pt x="3725" y="207"/>
                        <a:pt x="4294" y="156"/>
                        <a:pt x="4834" y="156"/>
                      </a:cubicBezTo>
                      <a:close/>
                      <a:moveTo>
                        <a:pt x="4840" y="0"/>
                      </a:moveTo>
                      <a:cubicBezTo>
                        <a:pt x="4400" y="0"/>
                        <a:pt x="3814" y="34"/>
                        <a:pt x="3110" y="156"/>
                      </a:cubicBezTo>
                      <a:cubicBezTo>
                        <a:pt x="1932" y="358"/>
                        <a:pt x="812" y="938"/>
                        <a:pt x="280" y="1245"/>
                      </a:cubicBezTo>
                      <a:cubicBezTo>
                        <a:pt x="85" y="1357"/>
                        <a:pt x="0" y="1596"/>
                        <a:pt x="82" y="1805"/>
                      </a:cubicBezTo>
                      <a:cubicBezTo>
                        <a:pt x="410" y="2642"/>
                        <a:pt x="1386" y="4633"/>
                        <a:pt x="3303" y="4633"/>
                      </a:cubicBezTo>
                      <a:cubicBezTo>
                        <a:pt x="3620" y="4633"/>
                        <a:pt x="3964" y="4578"/>
                        <a:pt x="4335" y="4454"/>
                      </a:cubicBezTo>
                      <a:cubicBezTo>
                        <a:pt x="7015" y="3563"/>
                        <a:pt x="6196" y="1084"/>
                        <a:pt x="5861" y="303"/>
                      </a:cubicBezTo>
                      <a:cubicBezTo>
                        <a:pt x="5793" y="149"/>
                        <a:pt x="5650" y="43"/>
                        <a:pt x="5482" y="26"/>
                      </a:cubicBezTo>
                      <a:cubicBezTo>
                        <a:pt x="5329" y="13"/>
                        <a:pt x="5113" y="0"/>
                        <a:pt x="4840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5" name="Google Shape;1827;p37"/>
                <p:cNvSpPr/>
                <p:nvPr/>
              </p:nvSpPr>
              <p:spPr>
                <a:xfrm flipH="1">
                  <a:off x="2879720" y="3595869"/>
                  <a:ext cx="306712" cy="22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7" h="3931" extrusionOk="0">
                      <a:moveTo>
                        <a:pt x="2998" y="156"/>
                      </a:moveTo>
                      <a:cubicBezTo>
                        <a:pt x="3705" y="156"/>
                        <a:pt x="4090" y="238"/>
                        <a:pt x="4291" y="310"/>
                      </a:cubicBezTo>
                      <a:cubicBezTo>
                        <a:pt x="4356" y="334"/>
                        <a:pt x="4408" y="385"/>
                        <a:pt x="4431" y="454"/>
                      </a:cubicBezTo>
                      <a:cubicBezTo>
                        <a:pt x="4571" y="863"/>
                        <a:pt x="4991" y="2266"/>
                        <a:pt x="4558" y="3106"/>
                      </a:cubicBezTo>
                      <a:cubicBezTo>
                        <a:pt x="4404" y="3403"/>
                        <a:pt x="4168" y="3594"/>
                        <a:pt x="3834" y="3693"/>
                      </a:cubicBezTo>
                      <a:cubicBezTo>
                        <a:pt x="3650" y="3748"/>
                        <a:pt x="3455" y="3775"/>
                        <a:pt x="3261" y="3775"/>
                      </a:cubicBezTo>
                      <a:cubicBezTo>
                        <a:pt x="2585" y="3775"/>
                        <a:pt x="1851" y="3433"/>
                        <a:pt x="1250" y="2836"/>
                      </a:cubicBezTo>
                      <a:cubicBezTo>
                        <a:pt x="663" y="2256"/>
                        <a:pt x="274" y="1522"/>
                        <a:pt x="178" y="819"/>
                      </a:cubicBezTo>
                      <a:cubicBezTo>
                        <a:pt x="165" y="717"/>
                        <a:pt x="229" y="614"/>
                        <a:pt x="329" y="577"/>
                      </a:cubicBezTo>
                      <a:cubicBezTo>
                        <a:pt x="673" y="446"/>
                        <a:pt x="1414" y="221"/>
                        <a:pt x="2506" y="167"/>
                      </a:cubicBezTo>
                      <a:cubicBezTo>
                        <a:pt x="2677" y="160"/>
                        <a:pt x="2840" y="156"/>
                        <a:pt x="2998" y="156"/>
                      </a:cubicBezTo>
                      <a:close/>
                      <a:moveTo>
                        <a:pt x="3003" y="0"/>
                      </a:moveTo>
                      <a:cubicBezTo>
                        <a:pt x="2850" y="0"/>
                        <a:pt x="2682" y="4"/>
                        <a:pt x="2500" y="13"/>
                      </a:cubicBezTo>
                      <a:cubicBezTo>
                        <a:pt x="1397" y="65"/>
                        <a:pt x="646" y="290"/>
                        <a:pt x="274" y="430"/>
                      </a:cubicBezTo>
                      <a:cubicBezTo>
                        <a:pt x="106" y="495"/>
                        <a:pt x="1" y="662"/>
                        <a:pt x="25" y="840"/>
                      </a:cubicBezTo>
                      <a:cubicBezTo>
                        <a:pt x="226" y="2337"/>
                        <a:pt x="1718" y="3931"/>
                        <a:pt x="3256" y="3931"/>
                      </a:cubicBezTo>
                      <a:cubicBezTo>
                        <a:pt x="3464" y="3931"/>
                        <a:pt x="3672" y="3902"/>
                        <a:pt x="3878" y="3840"/>
                      </a:cubicBezTo>
                      <a:cubicBezTo>
                        <a:pt x="5466" y="3365"/>
                        <a:pt x="4790" y="1027"/>
                        <a:pt x="4578" y="402"/>
                      </a:cubicBezTo>
                      <a:cubicBezTo>
                        <a:pt x="4540" y="290"/>
                        <a:pt x="4452" y="201"/>
                        <a:pt x="4343" y="164"/>
                      </a:cubicBezTo>
                      <a:cubicBezTo>
                        <a:pt x="4140" y="90"/>
                        <a:pt x="3735" y="0"/>
                        <a:pt x="3003" y="0"/>
                      </a:cubicBez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6" name="Google Shape;1828;p37"/>
                <p:cNvSpPr/>
                <p:nvPr/>
              </p:nvSpPr>
              <p:spPr>
                <a:xfrm flipH="1">
                  <a:off x="2919957" y="3605574"/>
                  <a:ext cx="69230" cy="18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3309" extrusionOk="0">
                      <a:moveTo>
                        <a:pt x="0" y="0"/>
                      </a:moveTo>
                      <a:cubicBezTo>
                        <a:pt x="49" y="383"/>
                        <a:pt x="79" y="776"/>
                        <a:pt x="99" y="1175"/>
                      </a:cubicBezTo>
                      <a:lnTo>
                        <a:pt x="840" y="175"/>
                      </a:lnTo>
                      <a:cubicBezTo>
                        <a:pt x="820" y="158"/>
                        <a:pt x="799" y="144"/>
                        <a:pt x="775" y="137"/>
                      </a:cubicBezTo>
                      <a:cubicBezTo>
                        <a:pt x="629" y="86"/>
                        <a:pt x="389" y="28"/>
                        <a:pt x="0" y="0"/>
                      </a:cubicBezTo>
                      <a:close/>
                      <a:moveTo>
                        <a:pt x="919" y="291"/>
                      </a:moveTo>
                      <a:lnTo>
                        <a:pt x="107" y="1387"/>
                      </a:lnTo>
                      <a:cubicBezTo>
                        <a:pt x="117" y="1636"/>
                        <a:pt x="123" y="1888"/>
                        <a:pt x="127" y="2141"/>
                      </a:cubicBezTo>
                      <a:cubicBezTo>
                        <a:pt x="175" y="2189"/>
                        <a:pt x="222" y="2236"/>
                        <a:pt x="271" y="2294"/>
                      </a:cubicBezTo>
                      <a:cubicBezTo>
                        <a:pt x="430" y="2362"/>
                        <a:pt x="553" y="2485"/>
                        <a:pt x="598" y="2646"/>
                      </a:cubicBezTo>
                      <a:cubicBezTo>
                        <a:pt x="619" y="2718"/>
                        <a:pt x="622" y="2793"/>
                        <a:pt x="608" y="2865"/>
                      </a:cubicBezTo>
                      <a:cubicBezTo>
                        <a:pt x="663" y="3005"/>
                        <a:pt x="707" y="3155"/>
                        <a:pt x="734" y="3309"/>
                      </a:cubicBezTo>
                      <a:cubicBezTo>
                        <a:pt x="861" y="3210"/>
                        <a:pt x="963" y="3087"/>
                        <a:pt x="1042" y="2933"/>
                      </a:cubicBezTo>
                      <a:cubicBezTo>
                        <a:pt x="1182" y="2663"/>
                        <a:pt x="1233" y="2329"/>
                        <a:pt x="1233" y="1990"/>
                      </a:cubicBezTo>
                      <a:cubicBezTo>
                        <a:pt x="1233" y="1297"/>
                        <a:pt x="1015" y="577"/>
                        <a:pt x="919" y="291"/>
                      </a:cubicBezTo>
                      <a:close/>
                    </a:path>
                  </a:pathLst>
                </a:custGeom>
                <a:solidFill>
                  <a:srgbClr val="CBDA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7" name="Google Shape;1829;p37"/>
                <p:cNvSpPr/>
                <p:nvPr/>
              </p:nvSpPr>
              <p:spPr>
                <a:xfrm flipH="1">
                  <a:off x="2937629" y="3615336"/>
                  <a:ext cx="46004" cy="6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213" extrusionOk="0">
                      <a:moveTo>
                        <a:pt x="741" y="1"/>
                      </a:moveTo>
                      <a:lnTo>
                        <a:pt x="0" y="1001"/>
                      </a:lnTo>
                      <a:cubicBezTo>
                        <a:pt x="4" y="1073"/>
                        <a:pt x="8" y="1141"/>
                        <a:pt x="8" y="1213"/>
                      </a:cubicBezTo>
                      <a:lnTo>
                        <a:pt x="820" y="117"/>
                      </a:lnTo>
                      <a:cubicBezTo>
                        <a:pt x="820" y="113"/>
                        <a:pt x="816" y="110"/>
                        <a:pt x="816" y="107"/>
                      </a:cubicBezTo>
                      <a:cubicBezTo>
                        <a:pt x="802" y="62"/>
                        <a:pt x="775" y="28"/>
                        <a:pt x="741" y="1"/>
                      </a:cubicBezTo>
                      <a:close/>
                    </a:path>
                  </a:pathLst>
                </a:custGeom>
                <a:solidFill>
                  <a:srgbClr val="A06F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8" name="Google Shape;1830;p37"/>
                <p:cNvSpPr/>
                <p:nvPr/>
              </p:nvSpPr>
              <p:spPr>
                <a:xfrm flipH="1">
                  <a:off x="2947942" y="3605182"/>
                  <a:ext cx="228562" cy="20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3609" extrusionOk="0">
                      <a:moveTo>
                        <a:pt x="1831" y="1274"/>
                      </a:moveTo>
                      <a:cubicBezTo>
                        <a:pt x="2097" y="1274"/>
                        <a:pt x="2356" y="1373"/>
                        <a:pt x="2554" y="1550"/>
                      </a:cubicBezTo>
                      <a:cubicBezTo>
                        <a:pt x="2589" y="1585"/>
                        <a:pt x="2592" y="1639"/>
                        <a:pt x="2561" y="1673"/>
                      </a:cubicBezTo>
                      <a:cubicBezTo>
                        <a:pt x="2545" y="1690"/>
                        <a:pt x="2520" y="1701"/>
                        <a:pt x="2496" y="1701"/>
                      </a:cubicBezTo>
                      <a:cubicBezTo>
                        <a:pt x="2476" y="1701"/>
                        <a:pt x="2455" y="1694"/>
                        <a:pt x="2438" y="1680"/>
                      </a:cubicBezTo>
                      <a:cubicBezTo>
                        <a:pt x="2274" y="1534"/>
                        <a:pt x="2056" y="1444"/>
                        <a:pt x="1834" y="1444"/>
                      </a:cubicBezTo>
                      <a:cubicBezTo>
                        <a:pt x="1814" y="1444"/>
                        <a:pt x="1793" y="1444"/>
                        <a:pt x="1773" y="1448"/>
                      </a:cubicBezTo>
                      <a:cubicBezTo>
                        <a:pt x="1677" y="1455"/>
                        <a:pt x="1602" y="1472"/>
                        <a:pt x="1544" y="1509"/>
                      </a:cubicBezTo>
                      <a:cubicBezTo>
                        <a:pt x="1401" y="1591"/>
                        <a:pt x="1329" y="1789"/>
                        <a:pt x="1387" y="1943"/>
                      </a:cubicBezTo>
                      <a:cubicBezTo>
                        <a:pt x="1404" y="1988"/>
                        <a:pt x="1384" y="2035"/>
                        <a:pt x="1339" y="2052"/>
                      </a:cubicBezTo>
                      <a:cubicBezTo>
                        <a:pt x="1329" y="2056"/>
                        <a:pt x="1319" y="2059"/>
                        <a:pt x="1308" y="2059"/>
                      </a:cubicBezTo>
                      <a:cubicBezTo>
                        <a:pt x="1275" y="2059"/>
                        <a:pt x="1240" y="2038"/>
                        <a:pt x="1226" y="2005"/>
                      </a:cubicBezTo>
                      <a:cubicBezTo>
                        <a:pt x="1138" y="1772"/>
                        <a:pt x="1244" y="1482"/>
                        <a:pt x="1459" y="1359"/>
                      </a:cubicBezTo>
                      <a:cubicBezTo>
                        <a:pt x="1541" y="1312"/>
                        <a:pt x="1639" y="1284"/>
                        <a:pt x="1759" y="1274"/>
                      </a:cubicBezTo>
                      <a:close/>
                      <a:moveTo>
                        <a:pt x="2329" y="1"/>
                      </a:moveTo>
                      <a:cubicBezTo>
                        <a:pt x="1237" y="55"/>
                        <a:pt x="496" y="280"/>
                        <a:pt x="152" y="411"/>
                      </a:cubicBezTo>
                      <a:cubicBezTo>
                        <a:pt x="59" y="444"/>
                        <a:pt x="1" y="530"/>
                        <a:pt x="1" y="625"/>
                      </a:cubicBezTo>
                      <a:lnTo>
                        <a:pt x="1" y="653"/>
                      </a:lnTo>
                      <a:cubicBezTo>
                        <a:pt x="97" y="1356"/>
                        <a:pt x="486" y="2090"/>
                        <a:pt x="1073" y="2670"/>
                      </a:cubicBezTo>
                      <a:cubicBezTo>
                        <a:pt x="1455" y="3049"/>
                        <a:pt x="1892" y="3329"/>
                        <a:pt x="2332" y="3480"/>
                      </a:cubicBezTo>
                      <a:cubicBezTo>
                        <a:pt x="2422" y="3418"/>
                        <a:pt x="2510" y="3349"/>
                        <a:pt x="2589" y="3275"/>
                      </a:cubicBezTo>
                      <a:cubicBezTo>
                        <a:pt x="2592" y="3271"/>
                        <a:pt x="2595" y="3271"/>
                        <a:pt x="2599" y="3267"/>
                      </a:cubicBezTo>
                      <a:cubicBezTo>
                        <a:pt x="2540" y="3209"/>
                        <a:pt x="2500" y="3138"/>
                        <a:pt x="2476" y="3056"/>
                      </a:cubicBezTo>
                      <a:cubicBezTo>
                        <a:pt x="2387" y="2735"/>
                        <a:pt x="2643" y="2383"/>
                        <a:pt x="3046" y="2274"/>
                      </a:cubicBezTo>
                      <a:cubicBezTo>
                        <a:pt x="3131" y="2251"/>
                        <a:pt x="3213" y="2240"/>
                        <a:pt x="3295" y="2240"/>
                      </a:cubicBezTo>
                      <a:cubicBezTo>
                        <a:pt x="3408" y="2240"/>
                        <a:pt x="3514" y="2260"/>
                        <a:pt x="3610" y="2301"/>
                      </a:cubicBezTo>
                      <a:cubicBezTo>
                        <a:pt x="3561" y="2243"/>
                        <a:pt x="3514" y="2196"/>
                        <a:pt x="3466" y="2148"/>
                      </a:cubicBezTo>
                      <a:cubicBezTo>
                        <a:pt x="3384" y="2076"/>
                        <a:pt x="3298" y="2015"/>
                        <a:pt x="3216" y="1970"/>
                      </a:cubicBezTo>
                      <a:cubicBezTo>
                        <a:pt x="3169" y="1943"/>
                        <a:pt x="3121" y="1916"/>
                        <a:pt x="3080" y="1889"/>
                      </a:cubicBezTo>
                      <a:cubicBezTo>
                        <a:pt x="2459" y="1462"/>
                        <a:pt x="2469" y="710"/>
                        <a:pt x="2336" y="1"/>
                      </a:cubicBezTo>
                      <a:close/>
                      <a:moveTo>
                        <a:pt x="3947" y="2872"/>
                      </a:moveTo>
                      <a:cubicBezTo>
                        <a:pt x="3903" y="3121"/>
                        <a:pt x="3681" y="3349"/>
                        <a:pt x="3367" y="3439"/>
                      </a:cubicBezTo>
                      <a:cubicBezTo>
                        <a:pt x="3285" y="3459"/>
                        <a:pt x="3200" y="3472"/>
                        <a:pt x="3121" y="3472"/>
                      </a:cubicBezTo>
                      <a:cubicBezTo>
                        <a:pt x="2975" y="3472"/>
                        <a:pt x="2838" y="3434"/>
                        <a:pt x="2729" y="3370"/>
                      </a:cubicBezTo>
                      <a:cubicBezTo>
                        <a:pt x="2722" y="3380"/>
                        <a:pt x="2715" y="3390"/>
                        <a:pt x="2708" y="3401"/>
                      </a:cubicBezTo>
                      <a:cubicBezTo>
                        <a:pt x="2654" y="3452"/>
                        <a:pt x="2599" y="3496"/>
                        <a:pt x="2540" y="3541"/>
                      </a:cubicBezTo>
                      <a:cubicBezTo>
                        <a:pt x="2725" y="3585"/>
                        <a:pt x="2906" y="3609"/>
                        <a:pt x="3084" y="3609"/>
                      </a:cubicBezTo>
                      <a:cubicBezTo>
                        <a:pt x="3278" y="3609"/>
                        <a:pt x="3473" y="3582"/>
                        <a:pt x="3657" y="3527"/>
                      </a:cubicBezTo>
                      <a:cubicBezTo>
                        <a:pt x="3818" y="3480"/>
                        <a:pt x="3958" y="3407"/>
                        <a:pt x="4073" y="3316"/>
                      </a:cubicBezTo>
                      <a:cubicBezTo>
                        <a:pt x="4046" y="3162"/>
                        <a:pt x="4002" y="3012"/>
                        <a:pt x="3947" y="2872"/>
                      </a:cubicBezTo>
                      <a:close/>
                    </a:path>
                  </a:pathLst>
                </a:custGeom>
                <a:solidFill>
                  <a:srgbClr val="C999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9" name="Google Shape;1831;p37"/>
                <p:cNvSpPr/>
                <p:nvPr/>
              </p:nvSpPr>
              <p:spPr>
                <a:xfrm flipH="1">
                  <a:off x="2954232" y="3730788"/>
                  <a:ext cx="88361" cy="6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1234" extrusionOk="0">
                      <a:moveTo>
                        <a:pt x="908" y="1"/>
                      </a:moveTo>
                      <a:cubicBezTo>
                        <a:pt x="826" y="1"/>
                        <a:pt x="744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13" y="899"/>
                        <a:pt x="153" y="970"/>
                        <a:pt x="212" y="1028"/>
                      </a:cubicBezTo>
                      <a:cubicBezTo>
                        <a:pt x="226" y="1019"/>
                        <a:pt x="243" y="1011"/>
                        <a:pt x="260" y="1011"/>
                      </a:cubicBezTo>
                      <a:cubicBezTo>
                        <a:pt x="284" y="1011"/>
                        <a:pt x="308" y="1022"/>
                        <a:pt x="325" y="1039"/>
                      </a:cubicBezTo>
                      <a:cubicBezTo>
                        <a:pt x="348" y="1066"/>
                        <a:pt x="352" y="1100"/>
                        <a:pt x="342" y="1131"/>
                      </a:cubicBezTo>
                      <a:cubicBezTo>
                        <a:pt x="451" y="1195"/>
                        <a:pt x="588" y="1233"/>
                        <a:pt x="734" y="1233"/>
                      </a:cubicBezTo>
                      <a:cubicBezTo>
                        <a:pt x="813" y="1233"/>
                        <a:pt x="898" y="1220"/>
                        <a:pt x="980" y="1200"/>
                      </a:cubicBezTo>
                      <a:cubicBezTo>
                        <a:pt x="1294" y="1110"/>
                        <a:pt x="1516" y="882"/>
                        <a:pt x="1560" y="633"/>
                      </a:cubicBezTo>
                      <a:cubicBezTo>
                        <a:pt x="1574" y="561"/>
                        <a:pt x="1571" y="486"/>
                        <a:pt x="1550" y="414"/>
                      </a:cubicBezTo>
                      <a:cubicBezTo>
                        <a:pt x="1505" y="253"/>
                        <a:pt x="1382" y="130"/>
                        <a:pt x="1223" y="62"/>
                      </a:cubicBezTo>
                      <a:cubicBezTo>
                        <a:pt x="1127" y="21"/>
                        <a:pt x="1021" y="1"/>
                        <a:pt x="908" y="1"/>
                      </a:cubicBezTo>
                      <a:close/>
                    </a:path>
                  </a:pathLst>
                </a:custGeom>
                <a:solidFill>
                  <a:srgbClr val="BA77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0" name="Google Shape;1832;p37"/>
                <p:cNvSpPr/>
                <p:nvPr/>
              </p:nvSpPr>
              <p:spPr>
                <a:xfrm flipH="1">
                  <a:off x="3022845" y="3787505"/>
                  <a:ext cx="22834" cy="16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291" extrusionOk="0">
                      <a:moveTo>
                        <a:pt x="315" y="0"/>
                      </a:moveTo>
                      <a:cubicBezTo>
                        <a:pt x="298" y="0"/>
                        <a:pt x="281" y="8"/>
                        <a:pt x="267" y="17"/>
                      </a:cubicBezTo>
                      <a:cubicBezTo>
                        <a:pt x="263" y="21"/>
                        <a:pt x="260" y="21"/>
                        <a:pt x="257" y="25"/>
                      </a:cubicBezTo>
                      <a:cubicBezTo>
                        <a:pt x="178" y="99"/>
                        <a:pt x="90" y="168"/>
                        <a:pt x="0" y="230"/>
                      </a:cubicBezTo>
                      <a:cubicBezTo>
                        <a:pt x="69" y="253"/>
                        <a:pt x="140" y="274"/>
                        <a:pt x="208" y="291"/>
                      </a:cubicBezTo>
                      <a:cubicBezTo>
                        <a:pt x="267" y="246"/>
                        <a:pt x="322" y="202"/>
                        <a:pt x="376" y="151"/>
                      </a:cubicBezTo>
                      <a:cubicBezTo>
                        <a:pt x="383" y="140"/>
                        <a:pt x="390" y="130"/>
                        <a:pt x="397" y="120"/>
                      </a:cubicBezTo>
                      <a:cubicBezTo>
                        <a:pt x="407" y="89"/>
                        <a:pt x="403" y="55"/>
                        <a:pt x="380" y="28"/>
                      </a:cubicBezTo>
                      <a:cubicBezTo>
                        <a:pt x="363" y="11"/>
                        <a:pt x="339" y="0"/>
                        <a:pt x="315" y="0"/>
                      </a:cubicBezTo>
                      <a:close/>
                    </a:path>
                  </a:pathLst>
                </a:custGeom>
                <a:solidFill>
                  <a:srgbClr val="9E72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1" name="Google Shape;1833;p37"/>
                <p:cNvSpPr/>
                <p:nvPr/>
              </p:nvSpPr>
              <p:spPr>
                <a:xfrm flipH="1">
                  <a:off x="3031033" y="3676652"/>
                  <a:ext cx="81685" cy="4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5" extrusionOk="0">
                      <a:moveTo>
                        <a:pt x="622" y="0"/>
                      </a:moveTo>
                      <a:cubicBezTo>
                        <a:pt x="502" y="10"/>
                        <a:pt x="404" y="38"/>
                        <a:pt x="322" y="85"/>
                      </a:cubicBezTo>
                      <a:cubicBezTo>
                        <a:pt x="107" y="208"/>
                        <a:pt x="1" y="498"/>
                        <a:pt x="89" y="731"/>
                      </a:cubicBezTo>
                      <a:cubicBezTo>
                        <a:pt x="103" y="764"/>
                        <a:pt x="138" y="785"/>
                        <a:pt x="171" y="785"/>
                      </a:cubicBezTo>
                      <a:cubicBezTo>
                        <a:pt x="182" y="785"/>
                        <a:pt x="192" y="782"/>
                        <a:pt x="202" y="778"/>
                      </a:cubicBezTo>
                      <a:cubicBezTo>
                        <a:pt x="247" y="761"/>
                        <a:pt x="267" y="714"/>
                        <a:pt x="250" y="669"/>
                      </a:cubicBezTo>
                      <a:cubicBezTo>
                        <a:pt x="192" y="515"/>
                        <a:pt x="264" y="317"/>
                        <a:pt x="407" y="235"/>
                      </a:cubicBezTo>
                      <a:cubicBezTo>
                        <a:pt x="465" y="198"/>
                        <a:pt x="540" y="181"/>
                        <a:pt x="636" y="174"/>
                      </a:cubicBezTo>
                      <a:cubicBezTo>
                        <a:pt x="656" y="170"/>
                        <a:pt x="677" y="170"/>
                        <a:pt x="697" y="170"/>
                      </a:cubicBezTo>
                      <a:cubicBezTo>
                        <a:pt x="919" y="170"/>
                        <a:pt x="1137" y="260"/>
                        <a:pt x="1301" y="406"/>
                      </a:cubicBezTo>
                      <a:cubicBezTo>
                        <a:pt x="1318" y="420"/>
                        <a:pt x="1339" y="427"/>
                        <a:pt x="1359" y="427"/>
                      </a:cubicBezTo>
                      <a:cubicBezTo>
                        <a:pt x="1383" y="427"/>
                        <a:pt x="1408" y="416"/>
                        <a:pt x="1424" y="399"/>
                      </a:cubicBezTo>
                      <a:cubicBezTo>
                        <a:pt x="1455" y="365"/>
                        <a:pt x="1452" y="311"/>
                        <a:pt x="1417" y="276"/>
                      </a:cubicBezTo>
                      <a:cubicBezTo>
                        <a:pt x="1219" y="99"/>
                        <a:pt x="960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4C3B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2" name="Google Shape;1834;p37"/>
                <p:cNvSpPr/>
                <p:nvPr/>
              </p:nvSpPr>
              <p:spPr>
                <a:xfrm flipH="1">
                  <a:off x="2982003" y="3604621"/>
                  <a:ext cx="63508" cy="1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2159" extrusionOk="0">
                      <a:moveTo>
                        <a:pt x="486" y="0"/>
                      </a:moveTo>
                      <a:cubicBezTo>
                        <a:pt x="332" y="0"/>
                        <a:pt x="169" y="4"/>
                        <a:pt x="1" y="11"/>
                      </a:cubicBezTo>
                      <a:cubicBezTo>
                        <a:pt x="134" y="720"/>
                        <a:pt x="124" y="1472"/>
                        <a:pt x="745" y="1899"/>
                      </a:cubicBezTo>
                      <a:cubicBezTo>
                        <a:pt x="786" y="1926"/>
                        <a:pt x="834" y="1953"/>
                        <a:pt x="881" y="1980"/>
                      </a:cubicBezTo>
                      <a:cubicBezTo>
                        <a:pt x="963" y="2025"/>
                        <a:pt x="1049" y="2086"/>
                        <a:pt x="1131" y="2158"/>
                      </a:cubicBezTo>
                      <a:cubicBezTo>
                        <a:pt x="1127" y="1905"/>
                        <a:pt x="1121" y="1653"/>
                        <a:pt x="1111" y="1404"/>
                      </a:cubicBezTo>
                      <a:cubicBezTo>
                        <a:pt x="1111" y="1332"/>
                        <a:pt x="1107" y="1264"/>
                        <a:pt x="1103" y="1192"/>
                      </a:cubicBezTo>
                      <a:cubicBezTo>
                        <a:pt x="1083" y="793"/>
                        <a:pt x="1053" y="400"/>
                        <a:pt x="1004" y="17"/>
                      </a:cubicBezTo>
                      <a:cubicBezTo>
                        <a:pt x="854" y="8"/>
                        <a:pt x="68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3" name="Google Shape;1835;p37"/>
                <p:cNvSpPr/>
                <p:nvPr/>
              </p:nvSpPr>
              <p:spPr>
                <a:xfrm flipH="1">
                  <a:off x="2911362" y="3595813"/>
                  <a:ext cx="273892" cy="22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934" extrusionOk="0">
                      <a:moveTo>
                        <a:pt x="2977" y="157"/>
                      </a:moveTo>
                      <a:cubicBezTo>
                        <a:pt x="3175" y="157"/>
                        <a:pt x="3345" y="165"/>
                        <a:pt x="3495" y="174"/>
                      </a:cubicBezTo>
                      <a:cubicBezTo>
                        <a:pt x="3884" y="202"/>
                        <a:pt x="4124" y="260"/>
                        <a:pt x="4270" y="311"/>
                      </a:cubicBezTo>
                      <a:cubicBezTo>
                        <a:pt x="4270" y="311"/>
                        <a:pt x="4270" y="311"/>
                        <a:pt x="4270" y="311"/>
                      </a:cubicBezTo>
                      <a:lnTo>
                        <a:pt x="4270" y="311"/>
                      </a:lnTo>
                      <a:cubicBezTo>
                        <a:pt x="4294" y="318"/>
                        <a:pt x="4315" y="332"/>
                        <a:pt x="4335" y="349"/>
                      </a:cubicBezTo>
                      <a:cubicBezTo>
                        <a:pt x="4369" y="376"/>
                        <a:pt x="4396" y="410"/>
                        <a:pt x="4410" y="455"/>
                      </a:cubicBezTo>
                      <a:cubicBezTo>
                        <a:pt x="4410" y="455"/>
                        <a:pt x="4410" y="455"/>
                        <a:pt x="4410" y="455"/>
                      </a:cubicBezTo>
                      <a:lnTo>
                        <a:pt x="4410" y="455"/>
                      </a:lnTo>
                      <a:cubicBezTo>
                        <a:pt x="4410" y="458"/>
                        <a:pt x="4414" y="461"/>
                        <a:pt x="4414" y="465"/>
                      </a:cubicBezTo>
                      <a:cubicBezTo>
                        <a:pt x="4510" y="751"/>
                        <a:pt x="4728" y="1471"/>
                        <a:pt x="4728" y="2164"/>
                      </a:cubicBezTo>
                      <a:cubicBezTo>
                        <a:pt x="4728" y="2503"/>
                        <a:pt x="4677" y="2837"/>
                        <a:pt x="4537" y="3107"/>
                      </a:cubicBezTo>
                      <a:cubicBezTo>
                        <a:pt x="4458" y="3261"/>
                        <a:pt x="4356" y="3384"/>
                        <a:pt x="4229" y="3483"/>
                      </a:cubicBezTo>
                      <a:cubicBezTo>
                        <a:pt x="4114" y="3574"/>
                        <a:pt x="3974" y="3647"/>
                        <a:pt x="3813" y="3694"/>
                      </a:cubicBezTo>
                      <a:cubicBezTo>
                        <a:pt x="3629" y="3749"/>
                        <a:pt x="3434" y="3776"/>
                        <a:pt x="3240" y="3776"/>
                      </a:cubicBezTo>
                      <a:cubicBezTo>
                        <a:pt x="3062" y="3776"/>
                        <a:pt x="2881" y="3752"/>
                        <a:pt x="2696" y="3708"/>
                      </a:cubicBezTo>
                      <a:cubicBezTo>
                        <a:pt x="2628" y="3691"/>
                        <a:pt x="2557" y="3670"/>
                        <a:pt x="2488" y="3647"/>
                      </a:cubicBezTo>
                      <a:cubicBezTo>
                        <a:pt x="2048" y="3496"/>
                        <a:pt x="1611" y="3216"/>
                        <a:pt x="1229" y="2837"/>
                      </a:cubicBezTo>
                      <a:cubicBezTo>
                        <a:pt x="642" y="2257"/>
                        <a:pt x="253" y="1523"/>
                        <a:pt x="157" y="820"/>
                      </a:cubicBezTo>
                      <a:lnTo>
                        <a:pt x="157" y="792"/>
                      </a:lnTo>
                      <a:cubicBezTo>
                        <a:pt x="157" y="697"/>
                        <a:pt x="215" y="611"/>
                        <a:pt x="308" y="578"/>
                      </a:cubicBezTo>
                      <a:cubicBezTo>
                        <a:pt x="652" y="447"/>
                        <a:pt x="1393" y="222"/>
                        <a:pt x="2485" y="168"/>
                      </a:cubicBezTo>
                      <a:lnTo>
                        <a:pt x="2492" y="168"/>
                      </a:lnTo>
                      <a:cubicBezTo>
                        <a:pt x="2660" y="161"/>
                        <a:pt x="2823" y="157"/>
                        <a:pt x="2977" y="157"/>
                      </a:cubicBezTo>
                      <a:close/>
                      <a:moveTo>
                        <a:pt x="2977" y="1"/>
                      </a:moveTo>
                      <a:cubicBezTo>
                        <a:pt x="2823" y="1"/>
                        <a:pt x="2660" y="4"/>
                        <a:pt x="2479" y="14"/>
                      </a:cubicBezTo>
                      <a:cubicBezTo>
                        <a:pt x="1625" y="55"/>
                        <a:pt x="987" y="198"/>
                        <a:pt x="566" y="324"/>
                      </a:cubicBezTo>
                      <a:cubicBezTo>
                        <a:pt x="440" y="362"/>
                        <a:pt x="338" y="400"/>
                        <a:pt x="253" y="431"/>
                      </a:cubicBezTo>
                      <a:cubicBezTo>
                        <a:pt x="222" y="441"/>
                        <a:pt x="198" y="458"/>
                        <a:pt x="171" y="472"/>
                      </a:cubicBezTo>
                      <a:cubicBezTo>
                        <a:pt x="65" y="543"/>
                        <a:pt x="0" y="663"/>
                        <a:pt x="0" y="792"/>
                      </a:cubicBezTo>
                      <a:cubicBezTo>
                        <a:pt x="0" y="806"/>
                        <a:pt x="4" y="823"/>
                        <a:pt x="4" y="841"/>
                      </a:cubicBezTo>
                      <a:cubicBezTo>
                        <a:pt x="205" y="2339"/>
                        <a:pt x="1700" y="3933"/>
                        <a:pt x="3240" y="3933"/>
                      </a:cubicBezTo>
                      <a:cubicBezTo>
                        <a:pt x="3444" y="3933"/>
                        <a:pt x="3653" y="3902"/>
                        <a:pt x="3857" y="3841"/>
                      </a:cubicBezTo>
                      <a:cubicBezTo>
                        <a:pt x="4656" y="3606"/>
                        <a:pt x="4881" y="2895"/>
                        <a:pt x="4881" y="2168"/>
                      </a:cubicBezTo>
                      <a:cubicBezTo>
                        <a:pt x="4881" y="1448"/>
                        <a:pt x="4663" y="714"/>
                        <a:pt x="4557" y="403"/>
                      </a:cubicBezTo>
                      <a:cubicBezTo>
                        <a:pt x="4519" y="291"/>
                        <a:pt x="4431" y="202"/>
                        <a:pt x="4322" y="165"/>
                      </a:cubicBezTo>
                      <a:cubicBezTo>
                        <a:pt x="4117" y="93"/>
                        <a:pt x="3714" y="1"/>
                        <a:pt x="2977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4" name="Google Shape;1836;p37"/>
                <p:cNvSpPr/>
                <p:nvPr/>
              </p:nvSpPr>
              <p:spPr>
                <a:xfrm flipH="1">
                  <a:off x="3131228" y="3693482"/>
                  <a:ext cx="60927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14" extrusionOk="0">
                      <a:moveTo>
                        <a:pt x="0" y="229"/>
                      </a:moveTo>
                      <a:lnTo>
                        <a:pt x="0" y="229"/>
                      </a:lnTo>
                      <a:cubicBezTo>
                        <a:pt x="10" y="277"/>
                        <a:pt x="50" y="317"/>
                        <a:pt x="95" y="335"/>
                      </a:cubicBezTo>
                      <a:lnTo>
                        <a:pt x="95" y="335"/>
                      </a:lnTo>
                      <a:lnTo>
                        <a:pt x="0" y="229"/>
                      </a:lnTo>
                      <a:close/>
                      <a:moveTo>
                        <a:pt x="770" y="1"/>
                      </a:moveTo>
                      <a:cubicBezTo>
                        <a:pt x="694" y="1"/>
                        <a:pt x="647" y="80"/>
                        <a:pt x="601" y="140"/>
                      </a:cubicBezTo>
                      <a:cubicBezTo>
                        <a:pt x="519" y="250"/>
                        <a:pt x="396" y="324"/>
                        <a:pt x="259" y="349"/>
                      </a:cubicBezTo>
                      <a:cubicBezTo>
                        <a:pt x="238" y="352"/>
                        <a:pt x="215" y="354"/>
                        <a:pt x="192" y="354"/>
                      </a:cubicBezTo>
                      <a:cubicBezTo>
                        <a:pt x="162" y="354"/>
                        <a:pt x="132" y="350"/>
                        <a:pt x="103" y="338"/>
                      </a:cubicBezTo>
                      <a:cubicBezTo>
                        <a:pt x="100" y="337"/>
                        <a:pt x="97" y="336"/>
                        <a:pt x="95" y="335"/>
                      </a:cubicBezTo>
                      <a:lnTo>
                        <a:pt x="95" y="335"/>
                      </a:lnTo>
                      <a:lnTo>
                        <a:pt x="789" y="1113"/>
                      </a:lnTo>
                      <a:cubicBezTo>
                        <a:pt x="884" y="871"/>
                        <a:pt x="1086" y="656"/>
                        <a:pt x="1072" y="396"/>
                      </a:cubicBezTo>
                      <a:cubicBezTo>
                        <a:pt x="1065" y="247"/>
                        <a:pt x="976" y="103"/>
                        <a:pt x="847" y="28"/>
                      </a:cubicBezTo>
                      <a:cubicBezTo>
                        <a:pt x="826" y="14"/>
                        <a:pt x="799" y="4"/>
                        <a:pt x="775" y="1"/>
                      </a:cubicBezTo>
                      <a:cubicBezTo>
                        <a:pt x="774" y="1"/>
                        <a:pt x="772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5" name="Google Shape;1837;p37"/>
                <p:cNvSpPr/>
                <p:nvPr/>
              </p:nvSpPr>
              <p:spPr>
                <a:xfrm flipH="1">
                  <a:off x="3131620" y="3693089"/>
                  <a:ext cx="60927" cy="63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25" extrusionOk="0">
                      <a:moveTo>
                        <a:pt x="775" y="0"/>
                      </a:moveTo>
                      <a:cubicBezTo>
                        <a:pt x="737" y="0"/>
                        <a:pt x="704" y="21"/>
                        <a:pt x="676" y="49"/>
                      </a:cubicBezTo>
                      <a:cubicBezTo>
                        <a:pt x="649" y="79"/>
                        <a:pt x="625" y="113"/>
                        <a:pt x="605" y="144"/>
                      </a:cubicBezTo>
                      <a:cubicBezTo>
                        <a:pt x="523" y="249"/>
                        <a:pt x="400" y="325"/>
                        <a:pt x="266" y="349"/>
                      </a:cubicBezTo>
                      <a:cubicBezTo>
                        <a:pt x="243" y="352"/>
                        <a:pt x="222" y="356"/>
                        <a:pt x="198" y="356"/>
                      </a:cubicBezTo>
                      <a:cubicBezTo>
                        <a:pt x="168" y="356"/>
                        <a:pt x="140" y="349"/>
                        <a:pt x="113" y="342"/>
                      </a:cubicBezTo>
                      <a:cubicBezTo>
                        <a:pt x="66" y="322"/>
                        <a:pt x="25" y="284"/>
                        <a:pt x="14" y="233"/>
                      </a:cubicBezTo>
                      <a:cubicBezTo>
                        <a:pt x="14" y="230"/>
                        <a:pt x="12" y="228"/>
                        <a:pt x="10" y="228"/>
                      </a:cubicBezTo>
                      <a:cubicBezTo>
                        <a:pt x="9" y="228"/>
                        <a:pt x="8" y="228"/>
                        <a:pt x="7" y="229"/>
                      </a:cubicBezTo>
                      <a:cubicBezTo>
                        <a:pt x="4" y="229"/>
                        <a:pt x="0" y="233"/>
                        <a:pt x="0" y="236"/>
                      </a:cubicBezTo>
                      <a:cubicBezTo>
                        <a:pt x="11" y="290"/>
                        <a:pt x="58" y="335"/>
                        <a:pt x="110" y="352"/>
                      </a:cubicBezTo>
                      <a:cubicBezTo>
                        <a:pt x="137" y="362"/>
                        <a:pt x="168" y="369"/>
                        <a:pt x="198" y="369"/>
                      </a:cubicBezTo>
                      <a:cubicBezTo>
                        <a:pt x="222" y="369"/>
                        <a:pt x="246" y="366"/>
                        <a:pt x="270" y="362"/>
                      </a:cubicBezTo>
                      <a:cubicBezTo>
                        <a:pt x="406" y="339"/>
                        <a:pt x="529" y="260"/>
                        <a:pt x="614" y="151"/>
                      </a:cubicBezTo>
                      <a:cubicBezTo>
                        <a:pt x="635" y="120"/>
                        <a:pt x="660" y="86"/>
                        <a:pt x="687" y="59"/>
                      </a:cubicBezTo>
                      <a:cubicBezTo>
                        <a:pt x="714" y="35"/>
                        <a:pt x="741" y="14"/>
                        <a:pt x="775" y="14"/>
                      </a:cubicBezTo>
                      <a:lnTo>
                        <a:pt x="782" y="14"/>
                      </a:lnTo>
                      <a:cubicBezTo>
                        <a:pt x="806" y="18"/>
                        <a:pt x="830" y="28"/>
                        <a:pt x="850" y="41"/>
                      </a:cubicBezTo>
                      <a:cubicBezTo>
                        <a:pt x="980" y="113"/>
                        <a:pt x="1065" y="257"/>
                        <a:pt x="1072" y="403"/>
                      </a:cubicBezTo>
                      <a:lnTo>
                        <a:pt x="1072" y="427"/>
                      </a:lnTo>
                      <a:cubicBezTo>
                        <a:pt x="1072" y="550"/>
                        <a:pt x="1024" y="663"/>
                        <a:pt x="967" y="775"/>
                      </a:cubicBezTo>
                      <a:cubicBezTo>
                        <a:pt x="905" y="888"/>
                        <a:pt x="837" y="997"/>
                        <a:pt x="789" y="1117"/>
                      </a:cubicBezTo>
                      <a:cubicBezTo>
                        <a:pt x="786" y="1120"/>
                        <a:pt x="789" y="1124"/>
                        <a:pt x="792" y="1124"/>
                      </a:cubicBezTo>
                      <a:cubicBezTo>
                        <a:pt x="793" y="1125"/>
                        <a:pt x="794" y="1125"/>
                        <a:pt x="795" y="1125"/>
                      </a:cubicBezTo>
                      <a:cubicBezTo>
                        <a:pt x="798" y="1125"/>
                        <a:pt x="800" y="1123"/>
                        <a:pt x="803" y="1120"/>
                      </a:cubicBezTo>
                      <a:cubicBezTo>
                        <a:pt x="847" y="1004"/>
                        <a:pt x="918" y="895"/>
                        <a:pt x="977" y="782"/>
                      </a:cubicBezTo>
                      <a:cubicBezTo>
                        <a:pt x="1038" y="670"/>
                        <a:pt x="1086" y="553"/>
                        <a:pt x="1086" y="427"/>
                      </a:cubicBezTo>
                      <a:lnTo>
                        <a:pt x="1086" y="403"/>
                      </a:lnTo>
                      <a:cubicBezTo>
                        <a:pt x="1079" y="249"/>
                        <a:pt x="991" y="106"/>
                        <a:pt x="857" y="28"/>
                      </a:cubicBezTo>
                      <a:cubicBezTo>
                        <a:pt x="837" y="14"/>
                        <a:pt x="809" y="4"/>
                        <a:pt x="782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 w="9525" cap="flat" cmpd="sng">
                  <a:solidFill>
                    <a:srgbClr val="C6856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6" name="Google Shape;1838;p37"/>
                <p:cNvSpPr/>
                <p:nvPr/>
              </p:nvSpPr>
              <p:spPr>
                <a:xfrm flipH="1">
                  <a:off x="2947167" y="3628968"/>
                  <a:ext cx="27827" cy="8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469" extrusionOk="0">
                      <a:moveTo>
                        <a:pt x="35" y="0"/>
                      </a:moveTo>
                      <a:cubicBezTo>
                        <a:pt x="20" y="0"/>
                        <a:pt x="1" y="13"/>
                        <a:pt x="14" y="24"/>
                      </a:cubicBezTo>
                      <a:cubicBezTo>
                        <a:pt x="212" y="188"/>
                        <a:pt x="317" y="427"/>
                        <a:pt x="376" y="672"/>
                      </a:cubicBezTo>
                      <a:cubicBezTo>
                        <a:pt x="407" y="798"/>
                        <a:pt x="427" y="925"/>
                        <a:pt x="440" y="1055"/>
                      </a:cubicBezTo>
                      <a:cubicBezTo>
                        <a:pt x="454" y="1192"/>
                        <a:pt x="458" y="1328"/>
                        <a:pt x="413" y="1458"/>
                      </a:cubicBezTo>
                      <a:cubicBezTo>
                        <a:pt x="410" y="1465"/>
                        <a:pt x="417" y="1469"/>
                        <a:pt x="426" y="1469"/>
                      </a:cubicBezTo>
                      <a:cubicBezTo>
                        <a:pt x="436" y="1469"/>
                        <a:pt x="451" y="1463"/>
                        <a:pt x="454" y="1454"/>
                      </a:cubicBezTo>
                      <a:cubicBezTo>
                        <a:pt x="495" y="1328"/>
                        <a:pt x="495" y="1198"/>
                        <a:pt x="481" y="1069"/>
                      </a:cubicBezTo>
                      <a:cubicBezTo>
                        <a:pt x="468" y="925"/>
                        <a:pt x="448" y="778"/>
                        <a:pt x="410" y="639"/>
                      </a:cubicBezTo>
                      <a:cubicBezTo>
                        <a:pt x="352" y="396"/>
                        <a:pt x="239" y="164"/>
                        <a:pt x="45" y="4"/>
                      </a:cubicBezTo>
                      <a:cubicBezTo>
                        <a:pt x="42" y="1"/>
                        <a:pt x="39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7" name="Google Shape;1839;p37"/>
                <p:cNvSpPr/>
                <p:nvPr/>
              </p:nvSpPr>
              <p:spPr>
                <a:xfrm flipH="1">
                  <a:off x="3306260" y="3675923"/>
                  <a:ext cx="25246" cy="6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200" extrusionOk="0">
                      <a:moveTo>
                        <a:pt x="37" y="1"/>
                      </a:moveTo>
                      <a:cubicBezTo>
                        <a:pt x="24" y="1"/>
                        <a:pt x="1" y="12"/>
                        <a:pt x="9" y="20"/>
                      </a:cubicBezTo>
                      <a:cubicBezTo>
                        <a:pt x="282" y="341"/>
                        <a:pt x="408" y="774"/>
                        <a:pt x="347" y="1194"/>
                      </a:cubicBezTo>
                      <a:cubicBezTo>
                        <a:pt x="347" y="1198"/>
                        <a:pt x="351" y="1199"/>
                        <a:pt x="357" y="1199"/>
                      </a:cubicBezTo>
                      <a:cubicBezTo>
                        <a:pt x="369" y="1199"/>
                        <a:pt x="386" y="1194"/>
                        <a:pt x="388" y="1187"/>
                      </a:cubicBezTo>
                      <a:cubicBezTo>
                        <a:pt x="449" y="764"/>
                        <a:pt x="323" y="330"/>
                        <a:pt x="44" y="2"/>
                      </a:cubicBezTo>
                      <a:cubicBezTo>
                        <a:pt x="42" y="1"/>
                        <a:pt x="40" y="1"/>
                        <a:pt x="37" y="1"/>
                      </a:cubicBezTo>
                      <a:close/>
                    </a:path>
                  </a:pathLst>
                </a:custGeom>
                <a:solidFill>
                  <a:srgbClr val="F9EC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grpSp>
              <p:nvGrpSpPr>
                <p:cNvPr id="358" name="Google Shape;1840;p37"/>
                <p:cNvGrpSpPr/>
                <p:nvPr/>
              </p:nvGrpSpPr>
              <p:grpSpPr>
                <a:xfrm rot="3308548" flipH="1">
                  <a:off x="2555977" y="4416296"/>
                  <a:ext cx="126273" cy="143584"/>
                  <a:chOff x="81350" y="1495100"/>
                  <a:chExt cx="272032" cy="295926"/>
                </a:xfrm>
              </p:grpSpPr>
              <p:sp>
                <p:nvSpPr>
                  <p:cNvPr id="369" name="Google Shape;1841;p37"/>
                  <p:cNvSpPr/>
                  <p:nvPr/>
                </p:nvSpPr>
                <p:spPr>
                  <a:xfrm>
                    <a:off x="93039" y="1518564"/>
                    <a:ext cx="260343" cy="272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0" extrusionOk="0">
                        <a:moveTo>
                          <a:pt x="1959" y="1"/>
                        </a:moveTo>
                        <a:cubicBezTo>
                          <a:pt x="1716" y="1"/>
                          <a:pt x="1492" y="349"/>
                          <a:pt x="1390" y="409"/>
                        </a:cubicBezTo>
                        <a:cubicBezTo>
                          <a:pt x="1377" y="416"/>
                          <a:pt x="1362" y="419"/>
                          <a:pt x="1345" y="419"/>
                        </a:cubicBezTo>
                        <a:cubicBezTo>
                          <a:pt x="1245" y="419"/>
                          <a:pt x="1079" y="306"/>
                          <a:pt x="909" y="306"/>
                        </a:cubicBezTo>
                        <a:cubicBezTo>
                          <a:pt x="853" y="306"/>
                          <a:pt x="797" y="319"/>
                          <a:pt x="742" y="351"/>
                        </a:cubicBezTo>
                        <a:cubicBezTo>
                          <a:pt x="496" y="498"/>
                          <a:pt x="591" y="856"/>
                          <a:pt x="523" y="904"/>
                        </a:cubicBezTo>
                        <a:cubicBezTo>
                          <a:pt x="451" y="952"/>
                          <a:pt x="96" y="870"/>
                          <a:pt x="46" y="1396"/>
                        </a:cubicBezTo>
                        <a:cubicBezTo>
                          <a:pt x="1" y="1897"/>
                          <a:pt x="202" y="2689"/>
                          <a:pt x="796" y="2860"/>
                        </a:cubicBezTo>
                        <a:cubicBezTo>
                          <a:pt x="861" y="2877"/>
                          <a:pt x="919" y="2907"/>
                          <a:pt x="967" y="2952"/>
                        </a:cubicBezTo>
                        <a:cubicBezTo>
                          <a:pt x="1063" y="3038"/>
                          <a:pt x="1251" y="3170"/>
                          <a:pt x="1518" y="3170"/>
                        </a:cubicBezTo>
                        <a:cubicBezTo>
                          <a:pt x="1709" y="3170"/>
                          <a:pt x="1941" y="3102"/>
                          <a:pt x="2209" y="2901"/>
                        </a:cubicBezTo>
                        <a:cubicBezTo>
                          <a:pt x="3029" y="2283"/>
                          <a:pt x="2612" y="1822"/>
                          <a:pt x="2619" y="1764"/>
                        </a:cubicBezTo>
                        <a:cubicBezTo>
                          <a:pt x="2622" y="1703"/>
                          <a:pt x="2975" y="1491"/>
                          <a:pt x="2885" y="1191"/>
                        </a:cubicBezTo>
                        <a:cubicBezTo>
                          <a:pt x="2800" y="890"/>
                          <a:pt x="2408" y="917"/>
                          <a:pt x="2397" y="853"/>
                        </a:cubicBezTo>
                        <a:cubicBezTo>
                          <a:pt x="2390" y="791"/>
                          <a:pt x="2612" y="269"/>
                          <a:pt x="2063" y="23"/>
                        </a:cubicBezTo>
                        <a:cubicBezTo>
                          <a:pt x="2028" y="8"/>
                          <a:pt x="1993" y="1"/>
                          <a:pt x="1959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0" name="Google Shape;1842;p37"/>
                  <p:cNvSpPr/>
                  <p:nvPr/>
                </p:nvSpPr>
                <p:spPr>
                  <a:xfrm>
                    <a:off x="175465" y="1537215"/>
                    <a:ext cx="86122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2" h="2421" extrusionOk="0">
                        <a:moveTo>
                          <a:pt x="1001" y="1"/>
                        </a:moveTo>
                        <a:cubicBezTo>
                          <a:pt x="899" y="196"/>
                          <a:pt x="807" y="393"/>
                          <a:pt x="715" y="591"/>
                        </a:cubicBezTo>
                        <a:cubicBezTo>
                          <a:pt x="623" y="790"/>
                          <a:pt x="533" y="987"/>
                          <a:pt x="448" y="1189"/>
                        </a:cubicBezTo>
                        <a:cubicBezTo>
                          <a:pt x="363" y="1390"/>
                          <a:pt x="278" y="1592"/>
                          <a:pt x="202" y="1796"/>
                        </a:cubicBezTo>
                        <a:cubicBezTo>
                          <a:pt x="127" y="2001"/>
                          <a:pt x="42" y="2206"/>
                          <a:pt x="1" y="2421"/>
                        </a:cubicBezTo>
                        <a:cubicBezTo>
                          <a:pt x="29" y="2315"/>
                          <a:pt x="73" y="2216"/>
                          <a:pt x="114" y="2114"/>
                        </a:cubicBezTo>
                        <a:cubicBezTo>
                          <a:pt x="158" y="2014"/>
                          <a:pt x="199" y="1912"/>
                          <a:pt x="243" y="1814"/>
                        </a:cubicBezTo>
                        <a:lnTo>
                          <a:pt x="503" y="1212"/>
                        </a:lnTo>
                        <a:cubicBezTo>
                          <a:pt x="588" y="1011"/>
                          <a:pt x="674" y="810"/>
                          <a:pt x="755" y="609"/>
                        </a:cubicBezTo>
                        <a:cubicBezTo>
                          <a:pt x="837" y="407"/>
                          <a:pt x="923" y="205"/>
                          <a:pt x="1001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1" name="Google Shape;1843;p37"/>
                  <p:cNvSpPr/>
                  <p:nvPr/>
                </p:nvSpPr>
                <p:spPr>
                  <a:xfrm>
                    <a:off x="141515" y="1656342"/>
                    <a:ext cx="128839" cy="69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" h="807" extrusionOk="0">
                        <a:moveTo>
                          <a:pt x="0" y="1"/>
                        </a:moveTo>
                        <a:cubicBezTo>
                          <a:pt x="72" y="137"/>
                          <a:pt x="144" y="270"/>
                          <a:pt x="219" y="400"/>
                        </a:cubicBezTo>
                        <a:cubicBezTo>
                          <a:pt x="294" y="533"/>
                          <a:pt x="372" y="663"/>
                          <a:pt x="451" y="792"/>
                        </a:cubicBezTo>
                        <a:lnTo>
                          <a:pt x="457" y="806"/>
                        </a:lnTo>
                        <a:lnTo>
                          <a:pt x="475" y="806"/>
                        </a:lnTo>
                        <a:cubicBezTo>
                          <a:pt x="645" y="796"/>
                          <a:pt x="816" y="782"/>
                          <a:pt x="987" y="768"/>
                        </a:cubicBezTo>
                        <a:lnTo>
                          <a:pt x="1243" y="745"/>
                        </a:lnTo>
                        <a:cubicBezTo>
                          <a:pt x="1328" y="735"/>
                          <a:pt x="1413" y="724"/>
                          <a:pt x="1499" y="721"/>
                        </a:cubicBezTo>
                        <a:cubicBezTo>
                          <a:pt x="1451" y="715"/>
                          <a:pt x="1402" y="714"/>
                          <a:pt x="1354" y="714"/>
                        </a:cubicBezTo>
                        <a:cubicBezTo>
                          <a:pt x="1317" y="714"/>
                          <a:pt x="1280" y="714"/>
                          <a:pt x="1243" y="714"/>
                        </a:cubicBezTo>
                        <a:lnTo>
                          <a:pt x="983" y="721"/>
                        </a:lnTo>
                        <a:cubicBezTo>
                          <a:pt x="819" y="724"/>
                          <a:pt x="654" y="734"/>
                          <a:pt x="489" y="747"/>
                        </a:cubicBezTo>
                        <a:lnTo>
                          <a:pt x="489" y="747"/>
                        </a:lnTo>
                        <a:cubicBezTo>
                          <a:pt x="414" y="622"/>
                          <a:pt x="338" y="497"/>
                          <a:pt x="256" y="379"/>
                        </a:cubicBezTo>
                        <a:cubicBezTo>
                          <a:pt x="174" y="250"/>
                          <a:pt x="89" y="12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2" name="Google Shape;1844;p37"/>
                  <p:cNvSpPr/>
                  <p:nvPr/>
                </p:nvSpPr>
                <p:spPr>
                  <a:xfrm>
                    <a:off x="185779" y="1581823"/>
                    <a:ext cx="101335" cy="67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45" y="130"/>
                          <a:pt x="93" y="260"/>
                          <a:pt x="144" y="386"/>
                        </a:cubicBezTo>
                        <a:cubicBezTo>
                          <a:pt x="191" y="512"/>
                          <a:pt x="246" y="639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5" y="779"/>
                        </a:lnTo>
                        <a:cubicBezTo>
                          <a:pt x="475" y="734"/>
                          <a:pt x="618" y="687"/>
                          <a:pt x="758" y="639"/>
                        </a:cubicBezTo>
                        <a:lnTo>
                          <a:pt x="970" y="561"/>
                        </a:lnTo>
                        <a:cubicBezTo>
                          <a:pt x="1039" y="533"/>
                          <a:pt x="1110" y="506"/>
                          <a:pt x="1179" y="475"/>
                        </a:cubicBezTo>
                        <a:lnTo>
                          <a:pt x="1179" y="475"/>
                        </a:lnTo>
                        <a:lnTo>
                          <a:pt x="960" y="533"/>
                        </a:lnTo>
                        <a:lnTo>
                          <a:pt x="744" y="591"/>
                        </a:lnTo>
                        <a:cubicBezTo>
                          <a:pt x="609" y="630"/>
                          <a:pt x="474" y="671"/>
                          <a:pt x="343" y="716"/>
                        </a:cubicBezTo>
                        <a:lnTo>
                          <a:pt x="343" y="716"/>
                        </a:lnTo>
                        <a:cubicBezTo>
                          <a:pt x="292" y="600"/>
                          <a:pt x="240" y="482"/>
                          <a:pt x="185" y="369"/>
                        </a:cubicBezTo>
                        <a:cubicBezTo>
                          <a:pt x="127" y="243"/>
                          <a:pt x="65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3" name="Google Shape;1845;p37"/>
                  <p:cNvSpPr/>
                  <p:nvPr/>
                </p:nvSpPr>
                <p:spPr>
                  <a:xfrm>
                    <a:off x="81350" y="1495100"/>
                    <a:ext cx="260343" cy="272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2" extrusionOk="0">
                        <a:moveTo>
                          <a:pt x="1960" y="1"/>
                        </a:moveTo>
                        <a:cubicBezTo>
                          <a:pt x="1717" y="1"/>
                          <a:pt x="1491" y="352"/>
                          <a:pt x="1390" y="409"/>
                        </a:cubicBezTo>
                        <a:cubicBezTo>
                          <a:pt x="1377" y="416"/>
                          <a:pt x="1362" y="419"/>
                          <a:pt x="1346" y="419"/>
                        </a:cubicBezTo>
                        <a:cubicBezTo>
                          <a:pt x="1245" y="419"/>
                          <a:pt x="1079" y="306"/>
                          <a:pt x="910" y="306"/>
                        </a:cubicBezTo>
                        <a:cubicBezTo>
                          <a:pt x="854" y="306"/>
                          <a:pt x="798" y="318"/>
                          <a:pt x="744" y="351"/>
                        </a:cubicBezTo>
                        <a:cubicBezTo>
                          <a:pt x="495" y="497"/>
                          <a:pt x="591" y="859"/>
                          <a:pt x="522" y="904"/>
                        </a:cubicBezTo>
                        <a:cubicBezTo>
                          <a:pt x="451" y="952"/>
                          <a:pt x="96" y="873"/>
                          <a:pt x="48" y="1398"/>
                        </a:cubicBezTo>
                        <a:cubicBezTo>
                          <a:pt x="1" y="1897"/>
                          <a:pt x="205" y="2693"/>
                          <a:pt x="796" y="2860"/>
                        </a:cubicBezTo>
                        <a:cubicBezTo>
                          <a:pt x="861" y="2877"/>
                          <a:pt x="919" y="2907"/>
                          <a:pt x="966" y="2952"/>
                        </a:cubicBezTo>
                        <a:cubicBezTo>
                          <a:pt x="1062" y="3039"/>
                          <a:pt x="1251" y="3172"/>
                          <a:pt x="1518" y="3172"/>
                        </a:cubicBezTo>
                        <a:cubicBezTo>
                          <a:pt x="1710" y="3172"/>
                          <a:pt x="1942" y="3103"/>
                          <a:pt x="2209" y="2901"/>
                        </a:cubicBezTo>
                        <a:cubicBezTo>
                          <a:pt x="3029" y="2283"/>
                          <a:pt x="2615" y="1822"/>
                          <a:pt x="2619" y="1764"/>
                        </a:cubicBezTo>
                        <a:cubicBezTo>
                          <a:pt x="2622" y="1706"/>
                          <a:pt x="2974" y="1491"/>
                          <a:pt x="2888" y="1190"/>
                        </a:cubicBezTo>
                        <a:cubicBezTo>
                          <a:pt x="2799" y="890"/>
                          <a:pt x="2407" y="917"/>
                          <a:pt x="2397" y="856"/>
                        </a:cubicBezTo>
                        <a:cubicBezTo>
                          <a:pt x="2390" y="791"/>
                          <a:pt x="2612" y="269"/>
                          <a:pt x="2062" y="23"/>
                        </a:cubicBezTo>
                        <a:cubicBezTo>
                          <a:pt x="2028" y="7"/>
                          <a:pt x="1993" y="1"/>
                          <a:pt x="1960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4" name="Google Shape;1846;p37"/>
                  <p:cNvSpPr/>
                  <p:nvPr/>
                </p:nvSpPr>
                <p:spPr>
                  <a:xfrm>
                    <a:off x="163776" y="1513751"/>
                    <a:ext cx="86036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" h="2421" extrusionOk="0">
                        <a:moveTo>
                          <a:pt x="1000" y="1"/>
                        </a:moveTo>
                        <a:lnTo>
                          <a:pt x="1000" y="1"/>
                        </a:lnTo>
                        <a:cubicBezTo>
                          <a:pt x="898" y="195"/>
                          <a:pt x="806" y="393"/>
                          <a:pt x="714" y="592"/>
                        </a:cubicBezTo>
                        <a:cubicBezTo>
                          <a:pt x="622" y="789"/>
                          <a:pt x="533" y="990"/>
                          <a:pt x="447" y="1189"/>
                        </a:cubicBezTo>
                        <a:cubicBezTo>
                          <a:pt x="362" y="1390"/>
                          <a:pt x="277" y="1591"/>
                          <a:pt x="202" y="1796"/>
                        </a:cubicBezTo>
                        <a:cubicBezTo>
                          <a:pt x="127" y="2001"/>
                          <a:pt x="42" y="2205"/>
                          <a:pt x="1" y="2421"/>
                        </a:cubicBezTo>
                        <a:cubicBezTo>
                          <a:pt x="28" y="2315"/>
                          <a:pt x="75" y="2216"/>
                          <a:pt x="116" y="2117"/>
                        </a:cubicBezTo>
                        <a:cubicBezTo>
                          <a:pt x="157" y="2015"/>
                          <a:pt x="198" y="1915"/>
                          <a:pt x="243" y="1813"/>
                        </a:cubicBezTo>
                        <a:lnTo>
                          <a:pt x="502" y="1213"/>
                        </a:lnTo>
                        <a:cubicBezTo>
                          <a:pt x="588" y="1011"/>
                          <a:pt x="673" y="813"/>
                          <a:pt x="755" y="608"/>
                        </a:cubicBezTo>
                        <a:cubicBezTo>
                          <a:pt x="841" y="407"/>
                          <a:pt x="923" y="206"/>
                          <a:pt x="1000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5" name="Google Shape;1847;p37"/>
                  <p:cNvSpPr/>
                  <p:nvPr/>
                </p:nvSpPr>
                <p:spPr>
                  <a:xfrm>
                    <a:off x="129998" y="1633221"/>
                    <a:ext cx="128581" cy="69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80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70" y="133"/>
                          <a:pt x="141" y="267"/>
                          <a:pt x="216" y="399"/>
                        </a:cubicBezTo>
                        <a:cubicBezTo>
                          <a:pt x="292" y="529"/>
                          <a:pt x="369" y="659"/>
                          <a:pt x="448" y="788"/>
                        </a:cubicBezTo>
                        <a:lnTo>
                          <a:pt x="455" y="806"/>
                        </a:lnTo>
                        <a:lnTo>
                          <a:pt x="476" y="802"/>
                        </a:lnTo>
                        <a:cubicBezTo>
                          <a:pt x="646" y="792"/>
                          <a:pt x="813" y="779"/>
                          <a:pt x="984" y="765"/>
                        </a:cubicBezTo>
                        <a:lnTo>
                          <a:pt x="1240" y="741"/>
                        </a:lnTo>
                        <a:cubicBezTo>
                          <a:pt x="1325" y="734"/>
                          <a:pt x="1411" y="720"/>
                          <a:pt x="1496" y="717"/>
                        </a:cubicBezTo>
                        <a:cubicBezTo>
                          <a:pt x="1451" y="712"/>
                          <a:pt x="1405" y="711"/>
                          <a:pt x="1360" y="711"/>
                        </a:cubicBezTo>
                        <a:cubicBezTo>
                          <a:pt x="1342" y="711"/>
                          <a:pt x="1324" y="711"/>
                          <a:pt x="1306" y="711"/>
                        </a:cubicBezTo>
                        <a:cubicBezTo>
                          <a:pt x="1284" y="711"/>
                          <a:pt x="1262" y="711"/>
                          <a:pt x="1240" y="710"/>
                        </a:cubicBezTo>
                        <a:lnTo>
                          <a:pt x="984" y="717"/>
                        </a:lnTo>
                        <a:cubicBezTo>
                          <a:pt x="815" y="724"/>
                          <a:pt x="653" y="733"/>
                          <a:pt x="487" y="743"/>
                        </a:cubicBezTo>
                        <a:lnTo>
                          <a:pt x="487" y="743"/>
                        </a:lnTo>
                        <a:cubicBezTo>
                          <a:pt x="412" y="618"/>
                          <a:pt x="336" y="497"/>
                          <a:pt x="254" y="376"/>
                        </a:cubicBezTo>
                        <a:cubicBezTo>
                          <a:pt x="172" y="249"/>
                          <a:pt x="87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6" name="Google Shape;1848;p37"/>
                  <p:cNvSpPr/>
                  <p:nvPr/>
                </p:nvSpPr>
                <p:spPr>
                  <a:xfrm>
                    <a:off x="174004" y="1558617"/>
                    <a:ext cx="101335" cy="67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7" extrusionOk="0">
                        <a:moveTo>
                          <a:pt x="1" y="1"/>
                        </a:moveTo>
                        <a:cubicBezTo>
                          <a:pt x="46" y="131"/>
                          <a:pt x="93" y="257"/>
                          <a:pt x="144" y="383"/>
                        </a:cubicBezTo>
                        <a:cubicBezTo>
                          <a:pt x="192" y="509"/>
                          <a:pt x="247" y="636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6" y="776"/>
                        </a:lnTo>
                        <a:cubicBezTo>
                          <a:pt x="476" y="731"/>
                          <a:pt x="619" y="687"/>
                          <a:pt x="759" y="636"/>
                        </a:cubicBezTo>
                        <a:lnTo>
                          <a:pt x="971" y="557"/>
                        </a:lnTo>
                        <a:cubicBezTo>
                          <a:pt x="1039" y="530"/>
                          <a:pt x="1111" y="506"/>
                          <a:pt x="1179" y="472"/>
                        </a:cubicBezTo>
                        <a:lnTo>
                          <a:pt x="1179" y="472"/>
                        </a:lnTo>
                        <a:lnTo>
                          <a:pt x="960" y="530"/>
                        </a:lnTo>
                        <a:lnTo>
                          <a:pt x="745" y="591"/>
                        </a:lnTo>
                        <a:cubicBezTo>
                          <a:pt x="610" y="630"/>
                          <a:pt x="475" y="672"/>
                          <a:pt x="342" y="713"/>
                        </a:cubicBezTo>
                        <a:lnTo>
                          <a:pt x="342" y="713"/>
                        </a:lnTo>
                        <a:cubicBezTo>
                          <a:pt x="291" y="596"/>
                          <a:pt x="239" y="481"/>
                          <a:pt x="185" y="366"/>
                        </a:cubicBezTo>
                        <a:cubicBezTo>
                          <a:pt x="128" y="243"/>
                          <a:pt x="66" y="1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359" name="Google Shape;1849;p37"/>
                <p:cNvGrpSpPr/>
                <p:nvPr/>
              </p:nvGrpSpPr>
              <p:grpSpPr>
                <a:xfrm flipH="1">
                  <a:off x="1969569" y="4108306"/>
                  <a:ext cx="934297" cy="644626"/>
                  <a:chOff x="1753081" y="1351125"/>
                  <a:chExt cx="1004513" cy="693072"/>
                </a:xfrm>
              </p:grpSpPr>
              <p:sp>
                <p:nvSpPr>
                  <p:cNvPr id="360" name="Google Shape;1850;p37"/>
                  <p:cNvSpPr/>
                  <p:nvPr/>
                </p:nvSpPr>
                <p:spPr>
                  <a:xfrm>
                    <a:off x="1830857" y="1351125"/>
                    <a:ext cx="594466" cy="685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6054" extrusionOk="0">
                        <a:moveTo>
                          <a:pt x="3304" y="1"/>
                        </a:moveTo>
                        <a:cubicBezTo>
                          <a:pt x="2361" y="1"/>
                          <a:pt x="0" y="2712"/>
                          <a:pt x="547" y="5458"/>
                        </a:cubicBezTo>
                        <a:cubicBezTo>
                          <a:pt x="629" y="5875"/>
                          <a:pt x="798" y="6053"/>
                          <a:pt x="1019" y="6053"/>
                        </a:cubicBezTo>
                        <a:cubicBezTo>
                          <a:pt x="2285" y="6053"/>
                          <a:pt x="5250" y="225"/>
                          <a:pt x="3356" y="4"/>
                        </a:cubicBezTo>
                        <a:cubicBezTo>
                          <a:pt x="3339" y="2"/>
                          <a:pt x="3322" y="1"/>
                          <a:pt x="3304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1" name="Google Shape;1851;p37"/>
                  <p:cNvSpPr/>
                  <p:nvPr/>
                </p:nvSpPr>
                <p:spPr>
                  <a:xfrm>
                    <a:off x="1923576" y="1372748"/>
                    <a:ext cx="300006" cy="579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0" h="5121" extrusionOk="0">
                        <a:moveTo>
                          <a:pt x="2649" y="1407"/>
                        </a:moveTo>
                        <a:cubicBezTo>
                          <a:pt x="2648" y="1407"/>
                          <a:pt x="2646" y="1407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646" y="1407"/>
                          <a:pt x="2648" y="1407"/>
                          <a:pt x="2649" y="1407"/>
                        </a:cubicBezTo>
                        <a:close/>
                        <a:moveTo>
                          <a:pt x="2530" y="0"/>
                        </a:moveTo>
                        <a:cubicBezTo>
                          <a:pt x="2260" y="397"/>
                          <a:pt x="2052" y="827"/>
                          <a:pt x="1827" y="1246"/>
                        </a:cubicBezTo>
                        <a:cubicBezTo>
                          <a:pt x="1605" y="1667"/>
                          <a:pt x="1394" y="2093"/>
                          <a:pt x="1185" y="2519"/>
                        </a:cubicBezTo>
                        <a:cubicBezTo>
                          <a:pt x="1182" y="2527"/>
                          <a:pt x="1178" y="2530"/>
                          <a:pt x="1178" y="2533"/>
                        </a:cubicBezTo>
                        <a:cubicBezTo>
                          <a:pt x="1141" y="2318"/>
                          <a:pt x="1107" y="2100"/>
                          <a:pt x="1063" y="1884"/>
                        </a:cubicBezTo>
                        <a:cubicBezTo>
                          <a:pt x="1008" y="1598"/>
                          <a:pt x="949" y="1314"/>
                          <a:pt x="881" y="1032"/>
                        </a:cubicBezTo>
                        <a:lnTo>
                          <a:pt x="881" y="1032"/>
                        </a:lnTo>
                        <a:cubicBezTo>
                          <a:pt x="899" y="1322"/>
                          <a:pt x="929" y="1612"/>
                          <a:pt x="963" y="1902"/>
                        </a:cubicBezTo>
                        <a:cubicBezTo>
                          <a:pt x="994" y="2182"/>
                          <a:pt x="1035" y="2465"/>
                          <a:pt x="1076" y="2745"/>
                        </a:cubicBezTo>
                        <a:cubicBezTo>
                          <a:pt x="970" y="2967"/>
                          <a:pt x="864" y="3192"/>
                          <a:pt x="759" y="3417"/>
                        </a:cubicBezTo>
                        <a:cubicBezTo>
                          <a:pt x="598" y="2970"/>
                          <a:pt x="428" y="2527"/>
                          <a:pt x="223" y="2093"/>
                        </a:cubicBezTo>
                        <a:lnTo>
                          <a:pt x="223" y="2093"/>
                        </a:lnTo>
                        <a:cubicBezTo>
                          <a:pt x="346" y="2601"/>
                          <a:pt x="506" y="3096"/>
                          <a:pt x="677" y="3592"/>
                        </a:cubicBezTo>
                        <a:cubicBezTo>
                          <a:pt x="642" y="3666"/>
                          <a:pt x="609" y="3738"/>
                          <a:pt x="574" y="3813"/>
                        </a:cubicBezTo>
                        <a:lnTo>
                          <a:pt x="281" y="4465"/>
                        </a:lnTo>
                        <a:cubicBezTo>
                          <a:pt x="188" y="4684"/>
                          <a:pt x="89" y="4903"/>
                          <a:pt x="1" y="5121"/>
                        </a:cubicBezTo>
                        <a:cubicBezTo>
                          <a:pt x="120" y="4916"/>
                          <a:pt x="229" y="4704"/>
                          <a:pt x="342" y="4493"/>
                        </a:cubicBezTo>
                        <a:lnTo>
                          <a:pt x="670" y="3858"/>
                        </a:lnTo>
                        <a:cubicBezTo>
                          <a:pt x="707" y="3786"/>
                          <a:pt x="745" y="3711"/>
                          <a:pt x="779" y="3639"/>
                        </a:cubicBezTo>
                        <a:cubicBezTo>
                          <a:pt x="1028" y="3516"/>
                          <a:pt x="1277" y="3390"/>
                          <a:pt x="1520" y="3260"/>
                        </a:cubicBezTo>
                        <a:cubicBezTo>
                          <a:pt x="1643" y="3195"/>
                          <a:pt x="1765" y="3127"/>
                          <a:pt x="1885" y="3059"/>
                        </a:cubicBezTo>
                        <a:cubicBezTo>
                          <a:pt x="2005" y="2987"/>
                          <a:pt x="2124" y="2922"/>
                          <a:pt x="2240" y="2847"/>
                        </a:cubicBezTo>
                        <a:lnTo>
                          <a:pt x="2240" y="2847"/>
                        </a:lnTo>
                        <a:cubicBezTo>
                          <a:pt x="2107" y="2895"/>
                          <a:pt x="1981" y="2950"/>
                          <a:pt x="1847" y="3001"/>
                        </a:cubicBezTo>
                        <a:cubicBezTo>
                          <a:pt x="1721" y="3055"/>
                          <a:pt x="1592" y="3110"/>
                          <a:pt x="1465" y="3168"/>
                        </a:cubicBezTo>
                        <a:cubicBezTo>
                          <a:pt x="1267" y="3253"/>
                          <a:pt x="1076" y="3346"/>
                          <a:pt x="881" y="3438"/>
                        </a:cubicBezTo>
                        <a:cubicBezTo>
                          <a:pt x="987" y="3226"/>
                          <a:pt x="1096" y="3011"/>
                          <a:pt x="1203" y="2796"/>
                        </a:cubicBezTo>
                        <a:lnTo>
                          <a:pt x="1912" y="2089"/>
                        </a:lnTo>
                        <a:cubicBezTo>
                          <a:pt x="2028" y="1970"/>
                          <a:pt x="2148" y="1851"/>
                          <a:pt x="2271" y="1735"/>
                        </a:cubicBezTo>
                        <a:cubicBezTo>
                          <a:pt x="2329" y="1676"/>
                          <a:pt x="2391" y="1615"/>
                          <a:pt x="2452" y="1557"/>
                        </a:cubicBezTo>
                        <a:cubicBezTo>
                          <a:pt x="2482" y="1530"/>
                          <a:pt x="2513" y="1499"/>
                          <a:pt x="2544" y="1475"/>
                        </a:cubicBezTo>
                        <a:cubicBezTo>
                          <a:pt x="2577" y="1449"/>
                          <a:pt x="2603" y="1416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561" y="1423"/>
                          <a:pt x="2495" y="1483"/>
                          <a:pt x="2424" y="1526"/>
                        </a:cubicBezTo>
                        <a:cubicBezTo>
                          <a:pt x="2356" y="1577"/>
                          <a:pt x="2288" y="1629"/>
                          <a:pt x="2223" y="1680"/>
                        </a:cubicBezTo>
                        <a:cubicBezTo>
                          <a:pt x="2093" y="1789"/>
                          <a:pt x="1964" y="1898"/>
                          <a:pt x="1838" y="2011"/>
                        </a:cubicBezTo>
                        <a:cubicBezTo>
                          <a:pt x="1680" y="2151"/>
                          <a:pt x="1526" y="2291"/>
                          <a:pt x="1376" y="2437"/>
                        </a:cubicBezTo>
                        <a:cubicBezTo>
                          <a:pt x="1561" y="2056"/>
                          <a:pt x="1742" y="1676"/>
                          <a:pt x="1919" y="1290"/>
                        </a:cubicBezTo>
                        <a:lnTo>
                          <a:pt x="2223" y="646"/>
                        </a:lnTo>
                        <a:cubicBezTo>
                          <a:pt x="2322" y="430"/>
                          <a:pt x="2414" y="208"/>
                          <a:pt x="253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2" name="Google Shape;1852;p37"/>
                  <p:cNvSpPr/>
                  <p:nvPr/>
                </p:nvSpPr>
                <p:spPr>
                  <a:xfrm>
                    <a:off x="1919727" y="1439882"/>
                    <a:ext cx="837867" cy="60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1" h="5338" extrusionOk="0">
                        <a:moveTo>
                          <a:pt x="6147" y="0"/>
                        </a:moveTo>
                        <a:cubicBezTo>
                          <a:pt x="6107" y="0"/>
                          <a:pt x="6061" y="5"/>
                          <a:pt x="6009" y="15"/>
                        </a:cubicBezTo>
                        <a:cubicBezTo>
                          <a:pt x="4339" y="336"/>
                          <a:pt x="62" y="5207"/>
                          <a:pt x="0" y="5235"/>
                        </a:cubicBezTo>
                        <a:lnTo>
                          <a:pt x="131" y="5337"/>
                        </a:lnTo>
                        <a:cubicBezTo>
                          <a:pt x="3150" y="4662"/>
                          <a:pt x="7400" y="0"/>
                          <a:pt x="6147" y="0"/>
                        </a:cubicBezTo>
                        <a:close/>
                      </a:path>
                    </a:pathLst>
                  </a:custGeom>
                  <a:solidFill>
                    <a:srgbClr val="60524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3" name="Google Shape;1853;p37"/>
                  <p:cNvSpPr/>
                  <p:nvPr/>
                </p:nvSpPr>
                <p:spPr>
                  <a:xfrm>
                    <a:off x="1980860" y="1462411"/>
                    <a:ext cx="629900" cy="54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4838" extrusionOk="0">
                        <a:moveTo>
                          <a:pt x="5564" y="0"/>
                        </a:moveTo>
                        <a:lnTo>
                          <a:pt x="5564" y="0"/>
                        </a:lnTo>
                        <a:cubicBezTo>
                          <a:pt x="5325" y="191"/>
                          <a:pt x="5086" y="386"/>
                          <a:pt x="4847" y="580"/>
                        </a:cubicBezTo>
                        <a:lnTo>
                          <a:pt x="4270" y="1062"/>
                        </a:lnTo>
                        <a:cubicBezTo>
                          <a:pt x="4277" y="993"/>
                          <a:pt x="4277" y="925"/>
                          <a:pt x="4277" y="857"/>
                        </a:cubicBezTo>
                        <a:cubicBezTo>
                          <a:pt x="4277" y="765"/>
                          <a:pt x="4274" y="670"/>
                          <a:pt x="4256" y="574"/>
                        </a:cubicBezTo>
                        <a:cubicBezTo>
                          <a:pt x="4223" y="662"/>
                          <a:pt x="4199" y="755"/>
                          <a:pt x="4182" y="850"/>
                        </a:cubicBezTo>
                        <a:cubicBezTo>
                          <a:pt x="4161" y="943"/>
                          <a:pt x="4151" y="1034"/>
                          <a:pt x="4141" y="1127"/>
                        </a:cubicBezTo>
                        <a:lnTo>
                          <a:pt x="4133" y="1178"/>
                        </a:lnTo>
                        <a:cubicBezTo>
                          <a:pt x="3912" y="1366"/>
                          <a:pt x="3690" y="1554"/>
                          <a:pt x="3468" y="1745"/>
                        </a:cubicBezTo>
                        <a:cubicBezTo>
                          <a:pt x="3462" y="1707"/>
                          <a:pt x="3458" y="1669"/>
                          <a:pt x="3451" y="1632"/>
                        </a:cubicBezTo>
                        <a:cubicBezTo>
                          <a:pt x="3434" y="1546"/>
                          <a:pt x="3413" y="1458"/>
                          <a:pt x="3380" y="1373"/>
                        </a:cubicBezTo>
                        <a:cubicBezTo>
                          <a:pt x="3359" y="1464"/>
                          <a:pt x="3349" y="1554"/>
                          <a:pt x="3349" y="1642"/>
                        </a:cubicBezTo>
                        <a:cubicBezTo>
                          <a:pt x="3345" y="1710"/>
                          <a:pt x="3349" y="1776"/>
                          <a:pt x="3352" y="1844"/>
                        </a:cubicBezTo>
                        <a:cubicBezTo>
                          <a:pt x="3147" y="2017"/>
                          <a:pt x="2946" y="2195"/>
                          <a:pt x="2741" y="2370"/>
                        </a:cubicBezTo>
                        <a:cubicBezTo>
                          <a:pt x="2707" y="2400"/>
                          <a:pt x="2673" y="2431"/>
                          <a:pt x="2638" y="2458"/>
                        </a:cubicBezTo>
                        <a:cubicBezTo>
                          <a:pt x="2618" y="2353"/>
                          <a:pt x="2591" y="2243"/>
                          <a:pt x="2547" y="2137"/>
                        </a:cubicBezTo>
                        <a:cubicBezTo>
                          <a:pt x="2523" y="2277"/>
                          <a:pt x="2523" y="2417"/>
                          <a:pt x="2529" y="2554"/>
                        </a:cubicBezTo>
                        <a:cubicBezTo>
                          <a:pt x="2277" y="2779"/>
                          <a:pt x="2021" y="3001"/>
                          <a:pt x="1768" y="3226"/>
                        </a:cubicBezTo>
                        <a:cubicBezTo>
                          <a:pt x="1762" y="3090"/>
                          <a:pt x="1744" y="2950"/>
                          <a:pt x="1707" y="2813"/>
                        </a:cubicBezTo>
                        <a:cubicBezTo>
                          <a:pt x="1659" y="2987"/>
                          <a:pt x="1649" y="3161"/>
                          <a:pt x="1645" y="3336"/>
                        </a:cubicBezTo>
                        <a:cubicBezTo>
                          <a:pt x="1549" y="3421"/>
                          <a:pt x="1454" y="3506"/>
                          <a:pt x="1359" y="3591"/>
                        </a:cubicBezTo>
                        <a:cubicBezTo>
                          <a:pt x="1229" y="3708"/>
                          <a:pt x="1102" y="3824"/>
                          <a:pt x="973" y="3939"/>
                        </a:cubicBezTo>
                        <a:cubicBezTo>
                          <a:pt x="966" y="3871"/>
                          <a:pt x="952" y="3803"/>
                          <a:pt x="932" y="3738"/>
                        </a:cubicBezTo>
                        <a:cubicBezTo>
                          <a:pt x="894" y="3834"/>
                          <a:pt x="877" y="3933"/>
                          <a:pt x="867" y="4032"/>
                        </a:cubicBezTo>
                        <a:lnTo>
                          <a:pt x="867" y="4035"/>
                        </a:lnTo>
                        <a:cubicBezTo>
                          <a:pt x="577" y="4298"/>
                          <a:pt x="283" y="4565"/>
                          <a:pt x="0" y="4837"/>
                        </a:cubicBezTo>
                        <a:lnTo>
                          <a:pt x="713" y="4257"/>
                        </a:lnTo>
                        <a:lnTo>
                          <a:pt x="915" y="4090"/>
                        </a:lnTo>
                        <a:lnTo>
                          <a:pt x="922" y="4090"/>
                        </a:lnTo>
                        <a:cubicBezTo>
                          <a:pt x="985" y="4097"/>
                          <a:pt x="1048" y="4100"/>
                          <a:pt x="1110" y="4100"/>
                        </a:cubicBezTo>
                        <a:cubicBezTo>
                          <a:pt x="1144" y="4100"/>
                          <a:pt x="1178" y="4099"/>
                          <a:pt x="1212" y="4097"/>
                        </a:cubicBezTo>
                        <a:cubicBezTo>
                          <a:pt x="1307" y="4090"/>
                          <a:pt x="1406" y="4080"/>
                          <a:pt x="1502" y="4049"/>
                        </a:cubicBezTo>
                        <a:cubicBezTo>
                          <a:pt x="1406" y="4012"/>
                          <a:pt x="1311" y="3994"/>
                          <a:pt x="1215" y="3984"/>
                        </a:cubicBezTo>
                        <a:cubicBezTo>
                          <a:pt x="1160" y="3977"/>
                          <a:pt x="1106" y="3974"/>
                          <a:pt x="1055" y="3974"/>
                        </a:cubicBezTo>
                        <a:lnTo>
                          <a:pt x="1423" y="3663"/>
                        </a:lnTo>
                        <a:cubicBezTo>
                          <a:pt x="1519" y="3581"/>
                          <a:pt x="1618" y="3499"/>
                          <a:pt x="1713" y="3414"/>
                        </a:cubicBezTo>
                        <a:cubicBezTo>
                          <a:pt x="1806" y="3424"/>
                          <a:pt x="1898" y="3427"/>
                          <a:pt x="1990" y="3427"/>
                        </a:cubicBezTo>
                        <a:cubicBezTo>
                          <a:pt x="2085" y="3427"/>
                          <a:pt x="2184" y="3424"/>
                          <a:pt x="2280" y="3404"/>
                        </a:cubicBezTo>
                        <a:cubicBezTo>
                          <a:pt x="2188" y="3369"/>
                          <a:pt x="2096" y="3345"/>
                          <a:pt x="2000" y="3328"/>
                        </a:cubicBezTo>
                        <a:cubicBezTo>
                          <a:pt x="1949" y="3318"/>
                          <a:pt x="1898" y="3308"/>
                          <a:pt x="1847" y="3301"/>
                        </a:cubicBezTo>
                        <a:cubicBezTo>
                          <a:pt x="2102" y="3082"/>
                          <a:pt x="2359" y="2865"/>
                          <a:pt x="2611" y="2646"/>
                        </a:cubicBezTo>
                        <a:cubicBezTo>
                          <a:pt x="2704" y="2663"/>
                          <a:pt x="2796" y="2677"/>
                          <a:pt x="2888" y="2687"/>
                        </a:cubicBezTo>
                        <a:cubicBezTo>
                          <a:pt x="2940" y="2690"/>
                          <a:pt x="2993" y="2693"/>
                          <a:pt x="3045" y="2693"/>
                        </a:cubicBezTo>
                        <a:cubicBezTo>
                          <a:pt x="3096" y="2693"/>
                          <a:pt x="3147" y="2690"/>
                          <a:pt x="3199" y="2683"/>
                        </a:cubicBezTo>
                        <a:cubicBezTo>
                          <a:pt x="3103" y="2636"/>
                          <a:pt x="3004" y="2608"/>
                          <a:pt x="2905" y="2578"/>
                        </a:cubicBezTo>
                        <a:cubicBezTo>
                          <a:pt x="2850" y="2564"/>
                          <a:pt x="2792" y="2554"/>
                          <a:pt x="2734" y="2540"/>
                        </a:cubicBezTo>
                        <a:cubicBezTo>
                          <a:pt x="2765" y="2516"/>
                          <a:pt x="2792" y="2493"/>
                          <a:pt x="2823" y="2465"/>
                        </a:cubicBezTo>
                        <a:cubicBezTo>
                          <a:pt x="3014" y="2298"/>
                          <a:pt x="3205" y="2130"/>
                          <a:pt x="3396" y="1960"/>
                        </a:cubicBezTo>
                        <a:lnTo>
                          <a:pt x="3403" y="1963"/>
                        </a:lnTo>
                        <a:cubicBezTo>
                          <a:pt x="3522" y="1987"/>
                          <a:pt x="3640" y="2005"/>
                          <a:pt x="3764" y="2005"/>
                        </a:cubicBezTo>
                        <a:cubicBezTo>
                          <a:pt x="3797" y="2005"/>
                          <a:pt x="3830" y="2004"/>
                          <a:pt x="3864" y="2001"/>
                        </a:cubicBezTo>
                        <a:cubicBezTo>
                          <a:pt x="3752" y="1935"/>
                          <a:pt x="3632" y="1895"/>
                          <a:pt x="3512" y="1861"/>
                        </a:cubicBezTo>
                        <a:cubicBezTo>
                          <a:pt x="3744" y="1656"/>
                          <a:pt x="3977" y="1451"/>
                          <a:pt x="4206" y="1246"/>
                        </a:cubicBezTo>
                        <a:lnTo>
                          <a:pt x="4250" y="1206"/>
                        </a:lnTo>
                        <a:cubicBezTo>
                          <a:pt x="4332" y="1223"/>
                          <a:pt x="4414" y="1233"/>
                          <a:pt x="4496" y="1243"/>
                        </a:cubicBezTo>
                        <a:cubicBezTo>
                          <a:pt x="4562" y="1250"/>
                          <a:pt x="4629" y="1253"/>
                          <a:pt x="4697" y="1253"/>
                        </a:cubicBezTo>
                        <a:cubicBezTo>
                          <a:pt x="4734" y="1253"/>
                          <a:pt x="4772" y="1252"/>
                          <a:pt x="4809" y="1250"/>
                        </a:cubicBezTo>
                        <a:cubicBezTo>
                          <a:pt x="4714" y="1202"/>
                          <a:pt x="4615" y="1168"/>
                          <a:pt x="4516" y="1141"/>
                        </a:cubicBezTo>
                        <a:cubicBezTo>
                          <a:pt x="4465" y="1127"/>
                          <a:pt x="4414" y="1113"/>
                          <a:pt x="4366" y="1103"/>
                        </a:cubicBezTo>
                        <a:lnTo>
                          <a:pt x="4888" y="629"/>
                        </a:lnTo>
                        <a:cubicBezTo>
                          <a:pt x="5113" y="417"/>
                          <a:pt x="5342" y="212"/>
                          <a:pt x="5564" y="0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4" name="Google Shape;1854;p37"/>
                  <p:cNvSpPr/>
                  <p:nvPr/>
                </p:nvSpPr>
                <p:spPr>
                  <a:xfrm>
                    <a:off x="1753081" y="1783928"/>
                    <a:ext cx="261402" cy="172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" h="1520" extrusionOk="0">
                        <a:moveTo>
                          <a:pt x="1118" y="1"/>
                        </a:moveTo>
                        <a:cubicBezTo>
                          <a:pt x="124" y="1"/>
                          <a:pt x="1" y="836"/>
                          <a:pt x="1" y="1271"/>
                        </a:cubicBezTo>
                        <a:cubicBezTo>
                          <a:pt x="5" y="1407"/>
                          <a:pt x="114" y="1520"/>
                          <a:pt x="254" y="1520"/>
                        </a:cubicBezTo>
                        <a:lnTo>
                          <a:pt x="1056" y="1520"/>
                        </a:lnTo>
                        <a:cubicBezTo>
                          <a:pt x="1201" y="1513"/>
                          <a:pt x="1381" y="1510"/>
                          <a:pt x="1559" y="1510"/>
                        </a:cubicBezTo>
                        <a:cubicBezTo>
                          <a:pt x="1736" y="1510"/>
                          <a:pt x="1911" y="1513"/>
                          <a:pt x="2046" y="1516"/>
                        </a:cubicBezTo>
                        <a:cubicBezTo>
                          <a:pt x="2189" y="1516"/>
                          <a:pt x="2309" y="1397"/>
                          <a:pt x="2302" y="1250"/>
                        </a:cubicBezTo>
                        <a:cubicBezTo>
                          <a:pt x="2274" y="813"/>
                          <a:pt x="2097" y="1"/>
                          <a:pt x="1118" y="1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5" name="Google Shape;1855;p37"/>
                  <p:cNvSpPr/>
                  <p:nvPr/>
                </p:nvSpPr>
                <p:spPr>
                  <a:xfrm>
                    <a:off x="1829838" y="1954762"/>
                    <a:ext cx="111172" cy="86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762" extrusionOk="0">
                        <a:moveTo>
                          <a:pt x="846" y="0"/>
                        </a:moveTo>
                        <a:lnTo>
                          <a:pt x="142" y="11"/>
                        </a:lnTo>
                        <a:cubicBezTo>
                          <a:pt x="142" y="11"/>
                          <a:pt x="1" y="761"/>
                          <a:pt x="480" y="761"/>
                        </a:cubicBezTo>
                        <a:cubicBezTo>
                          <a:pt x="484" y="761"/>
                          <a:pt x="487" y="761"/>
                          <a:pt x="490" y="761"/>
                        </a:cubicBezTo>
                        <a:cubicBezTo>
                          <a:pt x="982" y="748"/>
                          <a:pt x="846" y="0"/>
                          <a:pt x="846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6" name="Google Shape;1856;p37"/>
                  <p:cNvSpPr/>
                  <p:nvPr/>
                </p:nvSpPr>
                <p:spPr>
                  <a:xfrm>
                    <a:off x="1846706" y="1875515"/>
                    <a:ext cx="39171" cy="3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" h="346" extrusionOk="0">
                        <a:moveTo>
                          <a:pt x="171" y="0"/>
                        </a:moveTo>
                        <a:cubicBezTo>
                          <a:pt x="79" y="0"/>
                          <a:pt x="1" y="79"/>
                          <a:pt x="1" y="175"/>
                        </a:cubicBezTo>
                        <a:cubicBezTo>
                          <a:pt x="1" y="267"/>
                          <a:pt x="79" y="345"/>
                          <a:pt x="171" y="345"/>
                        </a:cubicBezTo>
                        <a:cubicBezTo>
                          <a:pt x="267" y="345"/>
                          <a:pt x="346" y="267"/>
                          <a:pt x="346" y="175"/>
                        </a:cubicBezTo>
                        <a:cubicBezTo>
                          <a:pt x="346" y="79"/>
                          <a:pt x="267" y="0"/>
                          <a:pt x="171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7" name="Google Shape;1857;p37"/>
                  <p:cNvSpPr/>
                  <p:nvPr/>
                </p:nvSpPr>
                <p:spPr>
                  <a:xfrm>
                    <a:off x="1860970" y="1803966"/>
                    <a:ext cx="39963" cy="30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" h="268" extrusionOk="0">
                        <a:moveTo>
                          <a:pt x="174" y="1"/>
                        </a:moveTo>
                        <a:cubicBezTo>
                          <a:pt x="79" y="1"/>
                          <a:pt x="1" y="59"/>
                          <a:pt x="1" y="134"/>
                        </a:cubicBezTo>
                        <a:cubicBezTo>
                          <a:pt x="1" y="209"/>
                          <a:pt x="79" y="267"/>
                          <a:pt x="174" y="267"/>
                        </a:cubicBezTo>
                        <a:cubicBezTo>
                          <a:pt x="274" y="267"/>
                          <a:pt x="352" y="209"/>
                          <a:pt x="352" y="134"/>
                        </a:cubicBezTo>
                        <a:cubicBezTo>
                          <a:pt x="352" y="59"/>
                          <a:pt x="274" y="1"/>
                          <a:pt x="174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8" name="Google Shape;1858;p37"/>
                  <p:cNvSpPr/>
                  <p:nvPr/>
                </p:nvSpPr>
                <p:spPr>
                  <a:xfrm>
                    <a:off x="1944520" y="1846080"/>
                    <a:ext cx="34529" cy="32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" h="285" extrusionOk="0">
                        <a:moveTo>
                          <a:pt x="150" y="1"/>
                        </a:moveTo>
                        <a:cubicBezTo>
                          <a:pt x="68" y="1"/>
                          <a:pt x="0" y="66"/>
                          <a:pt x="0" y="144"/>
                        </a:cubicBezTo>
                        <a:cubicBezTo>
                          <a:pt x="0" y="219"/>
                          <a:pt x="68" y="284"/>
                          <a:pt x="150" y="284"/>
                        </a:cubicBezTo>
                        <a:cubicBezTo>
                          <a:pt x="235" y="284"/>
                          <a:pt x="304" y="219"/>
                          <a:pt x="304" y="144"/>
                        </a:cubicBezTo>
                        <a:cubicBezTo>
                          <a:pt x="304" y="66"/>
                          <a:pt x="235" y="1"/>
                          <a:pt x="150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59" name="Google Shape;1863;p37"/>
              <p:cNvGrpSpPr/>
              <p:nvPr/>
            </p:nvGrpSpPr>
            <p:grpSpPr>
              <a:xfrm>
                <a:off x="5341222" y="3350425"/>
                <a:ext cx="1681874" cy="1409668"/>
                <a:chOff x="5341222" y="3350425"/>
                <a:chExt cx="1681874" cy="1409668"/>
              </a:xfrm>
            </p:grpSpPr>
            <p:sp>
              <p:nvSpPr>
                <p:cNvPr id="260" name="Google Shape;1864;p37"/>
                <p:cNvSpPr/>
                <p:nvPr/>
              </p:nvSpPr>
              <p:spPr>
                <a:xfrm>
                  <a:off x="5396513" y="3827397"/>
                  <a:ext cx="1262452" cy="93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8" h="15577" extrusionOk="0">
                      <a:moveTo>
                        <a:pt x="1074" y="0"/>
                      </a:moveTo>
                      <a:lnTo>
                        <a:pt x="295" y="468"/>
                      </a:lnTo>
                      <a:cubicBezTo>
                        <a:pt x="295" y="468"/>
                        <a:pt x="1" y="7414"/>
                        <a:pt x="7135" y="7414"/>
                      </a:cubicBezTo>
                      <a:cubicBezTo>
                        <a:pt x="7482" y="7414"/>
                        <a:pt x="7848" y="7398"/>
                        <a:pt x="8232" y="7363"/>
                      </a:cubicBezTo>
                      <a:lnTo>
                        <a:pt x="8232" y="7363"/>
                      </a:lnTo>
                      <a:cubicBezTo>
                        <a:pt x="8232" y="7363"/>
                        <a:pt x="5712" y="12159"/>
                        <a:pt x="5712" y="15576"/>
                      </a:cubicBezTo>
                      <a:lnTo>
                        <a:pt x="20920" y="15576"/>
                      </a:lnTo>
                      <a:cubicBezTo>
                        <a:pt x="20988" y="15576"/>
                        <a:pt x="21097" y="6957"/>
                        <a:pt x="14482" y="5557"/>
                      </a:cubicBezTo>
                      <a:lnTo>
                        <a:pt x="11772" y="4957"/>
                      </a:lnTo>
                      <a:cubicBezTo>
                        <a:pt x="7423" y="4909"/>
                        <a:pt x="2688" y="3618"/>
                        <a:pt x="1074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1" name="Google Shape;1865;p37"/>
                <p:cNvSpPr/>
                <p:nvPr/>
              </p:nvSpPr>
              <p:spPr>
                <a:xfrm>
                  <a:off x="5378142" y="3829371"/>
                  <a:ext cx="555711" cy="50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7" h="8370" extrusionOk="0">
                      <a:moveTo>
                        <a:pt x="612" y="1"/>
                      </a:moveTo>
                      <a:lnTo>
                        <a:pt x="612" y="1"/>
                      </a:lnTo>
                      <a:cubicBezTo>
                        <a:pt x="0" y="7151"/>
                        <a:pt x="3401" y="8369"/>
                        <a:pt x="5790" y="8369"/>
                      </a:cubicBezTo>
                      <a:cubicBezTo>
                        <a:pt x="7025" y="8369"/>
                        <a:pt x="7989" y="8044"/>
                        <a:pt x="7989" y="8044"/>
                      </a:cubicBezTo>
                      <a:lnTo>
                        <a:pt x="9287" y="6344"/>
                      </a:lnTo>
                      <a:lnTo>
                        <a:pt x="9287" y="6344"/>
                      </a:lnTo>
                      <a:cubicBezTo>
                        <a:pt x="9287" y="6344"/>
                        <a:pt x="8997" y="6403"/>
                        <a:pt x="8381" y="6403"/>
                      </a:cubicBezTo>
                      <a:cubicBezTo>
                        <a:pt x="7628" y="6403"/>
                        <a:pt x="6387" y="6314"/>
                        <a:pt x="4592" y="5920"/>
                      </a:cubicBezTo>
                      <a:cubicBezTo>
                        <a:pt x="1329" y="5203"/>
                        <a:pt x="612" y="1"/>
                        <a:pt x="612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2" name="Google Shape;1866;p37"/>
                <p:cNvSpPr/>
                <p:nvPr/>
              </p:nvSpPr>
              <p:spPr>
                <a:xfrm>
                  <a:off x="6259562" y="4035754"/>
                  <a:ext cx="423530" cy="18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" h="3110" extrusionOk="0">
                      <a:moveTo>
                        <a:pt x="6767" y="0"/>
                      </a:moveTo>
                      <a:cubicBezTo>
                        <a:pt x="6709" y="79"/>
                        <a:pt x="6647" y="153"/>
                        <a:pt x="6583" y="215"/>
                      </a:cubicBezTo>
                      <a:cubicBezTo>
                        <a:pt x="5094" y="1676"/>
                        <a:pt x="1267" y="1704"/>
                        <a:pt x="554" y="1830"/>
                      </a:cubicBezTo>
                      <a:cubicBezTo>
                        <a:pt x="489" y="1840"/>
                        <a:pt x="56" y="2007"/>
                        <a:pt x="1" y="2025"/>
                      </a:cubicBezTo>
                      <a:cubicBezTo>
                        <a:pt x="653" y="2151"/>
                        <a:pt x="1946" y="3014"/>
                        <a:pt x="3909" y="3096"/>
                      </a:cubicBezTo>
                      <a:cubicBezTo>
                        <a:pt x="4130" y="3105"/>
                        <a:pt x="4338" y="3109"/>
                        <a:pt x="4534" y="3109"/>
                      </a:cubicBezTo>
                      <a:cubicBezTo>
                        <a:pt x="6275" y="3109"/>
                        <a:pt x="7078" y="2792"/>
                        <a:pt x="7078" y="2792"/>
                      </a:cubicBezTo>
                      <a:lnTo>
                        <a:pt x="6767" y="0"/>
                      </a:ln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3" name="Google Shape;1867;p37"/>
                <p:cNvSpPr/>
                <p:nvPr/>
              </p:nvSpPr>
              <p:spPr>
                <a:xfrm>
                  <a:off x="5729334" y="3397996"/>
                  <a:ext cx="1033394" cy="78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0" h="13062" extrusionOk="0">
                      <a:moveTo>
                        <a:pt x="7914" y="0"/>
                      </a:moveTo>
                      <a:cubicBezTo>
                        <a:pt x="5704" y="0"/>
                        <a:pt x="4311" y="1144"/>
                        <a:pt x="3414" y="3015"/>
                      </a:cubicBezTo>
                      <a:cubicBezTo>
                        <a:pt x="3393" y="3063"/>
                        <a:pt x="3373" y="3110"/>
                        <a:pt x="3352" y="3159"/>
                      </a:cubicBezTo>
                      <a:cubicBezTo>
                        <a:pt x="3029" y="3957"/>
                        <a:pt x="3049" y="4930"/>
                        <a:pt x="2140" y="5281"/>
                      </a:cubicBezTo>
                      <a:cubicBezTo>
                        <a:pt x="1178" y="5657"/>
                        <a:pt x="1" y="7893"/>
                        <a:pt x="2639" y="9631"/>
                      </a:cubicBezTo>
                      <a:cubicBezTo>
                        <a:pt x="5277" y="11372"/>
                        <a:pt x="6179" y="12023"/>
                        <a:pt x="6179" y="12023"/>
                      </a:cubicBezTo>
                      <a:lnTo>
                        <a:pt x="6169" y="12139"/>
                      </a:lnTo>
                      <a:cubicBezTo>
                        <a:pt x="6155" y="12294"/>
                        <a:pt x="6220" y="12440"/>
                        <a:pt x="6347" y="12529"/>
                      </a:cubicBezTo>
                      <a:cubicBezTo>
                        <a:pt x="6561" y="12686"/>
                        <a:pt x="6954" y="12908"/>
                        <a:pt x="7514" y="12986"/>
                      </a:cubicBezTo>
                      <a:cubicBezTo>
                        <a:pt x="7910" y="13041"/>
                        <a:pt x="8231" y="13058"/>
                        <a:pt x="8466" y="13061"/>
                      </a:cubicBezTo>
                      <a:cubicBezTo>
                        <a:pt x="8469" y="13061"/>
                        <a:pt x="8472" y="13061"/>
                        <a:pt x="8475" y="13061"/>
                      </a:cubicBezTo>
                      <a:cubicBezTo>
                        <a:pt x="8666" y="13061"/>
                        <a:pt x="8836" y="12956"/>
                        <a:pt x="8937" y="12795"/>
                      </a:cubicBezTo>
                      <a:cubicBezTo>
                        <a:pt x="8985" y="12724"/>
                        <a:pt x="9080" y="12645"/>
                        <a:pt x="9265" y="12590"/>
                      </a:cubicBezTo>
                      <a:cubicBezTo>
                        <a:pt x="9316" y="12576"/>
                        <a:pt x="9374" y="12563"/>
                        <a:pt x="9439" y="12549"/>
                      </a:cubicBezTo>
                      <a:cubicBezTo>
                        <a:pt x="10156" y="12426"/>
                        <a:pt x="13955" y="12334"/>
                        <a:pt x="15444" y="10873"/>
                      </a:cubicBezTo>
                      <a:cubicBezTo>
                        <a:pt x="15508" y="10811"/>
                        <a:pt x="15570" y="10737"/>
                        <a:pt x="15628" y="10658"/>
                      </a:cubicBezTo>
                      <a:cubicBezTo>
                        <a:pt x="16972" y="8900"/>
                        <a:pt x="17270" y="3264"/>
                        <a:pt x="12453" y="1151"/>
                      </a:cubicBezTo>
                      <a:cubicBezTo>
                        <a:pt x="10646" y="359"/>
                        <a:pt x="9152" y="0"/>
                        <a:pt x="7914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4" name="Google Shape;1868;p37"/>
                <p:cNvSpPr/>
                <p:nvPr/>
              </p:nvSpPr>
              <p:spPr>
                <a:xfrm>
                  <a:off x="6093331" y="4085360"/>
                  <a:ext cx="488214" cy="100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1674" extrusionOk="0">
                      <a:moveTo>
                        <a:pt x="8159" y="0"/>
                      </a:moveTo>
                      <a:lnTo>
                        <a:pt x="8159" y="0"/>
                      </a:lnTo>
                      <a:cubicBezTo>
                        <a:pt x="7571" y="424"/>
                        <a:pt x="3694" y="741"/>
                        <a:pt x="3117" y="847"/>
                      </a:cubicBezTo>
                      <a:cubicBezTo>
                        <a:pt x="2544" y="950"/>
                        <a:pt x="2816" y="1281"/>
                        <a:pt x="1864" y="1363"/>
                      </a:cubicBezTo>
                      <a:cubicBezTo>
                        <a:pt x="1816" y="1367"/>
                        <a:pt x="1768" y="1369"/>
                        <a:pt x="1720" y="1369"/>
                      </a:cubicBezTo>
                      <a:cubicBezTo>
                        <a:pt x="828" y="1369"/>
                        <a:pt x="32" y="652"/>
                        <a:pt x="1" y="643"/>
                      </a:cubicBezTo>
                      <a:lnTo>
                        <a:pt x="1" y="643"/>
                      </a:lnTo>
                      <a:lnTo>
                        <a:pt x="18" y="799"/>
                      </a:lnTo>
                      <a:cubicBezTo>
                        <a:pt x="31" y="1483"/>
                        <a:pt x="898" y="1673"/>
                        <a:pt x="1704" y="1673"/>
                      </a:cubicBezTo>
                      <a:cubicBezTo>
                        <a:pt x="2338" y="1673"/>
                        <a:pt x="2935" y="1556"/>
                        <a:pt x="3049" y="1468"/>
                      </a:cubicBezTo>
                      <a:cubicBezTo>
                        <a:pt x="3311" y="1267"/>
                        <a:pt x="4786" y="1314"/>
                        <a:pt x="6350" y="1079"/>
                      </a:cubicBezTo>
                      <a:cubicBezTo>
                        <a:pt x="7910" y="847"/>
                        <a:pt x="8159" y="0"/>
                        <a:pt x="8159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5" name="Google Shape;1869;p37"/>
                <p:cNvSpPr/>
                <p:nvPr/>
              </p:nvSpPr>
              <p:spPr>
                <a:xfrm>
                  <a:off x="5902566" y="3370711"/>
                  <a:ext cx="464777" cy="3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" h="4802" extrusionOk="0">
                      <a:moveTo>
                        <a:pt x="4926" y="0"/>
                      </a:moveTo>
                      <a:cubicBezTo>
                        <a:pt x="4504" y="0"/>
                        <a:pt x="4028" y="50"/>
                        <a:pt x="3492" y="167"/>
                      </a:cubicBezTo>
                      <a:cubicBezTo>
                        <a:pt x="631" y="792"/>
                        <a:pt x="0" y="4233"/>
                        <a:pt x="631" y="4721"/>
                      </a:cubicBezTo>
                      <a:cubicBezTo>
                        <a:pt x="703" y="4776"/>
                        <a:pt x="799" y="4801"/>
                        <a:pt x="916" y="4801"/>
                      </a:cubicBezTo>
                      <a:cubicBezTo>
                        <a:pt x="1827" y="4801"/>
                        <a:pt x="3955" y="3240"/>
                        <a:pt x="4929" y="2250"/>
                      </a:cubicBezTo>
                      <a:cubicBezTo>
                        <a:pt x="5620" y="1546"/>
                        <a:pt x="6280" y="1341"/>
                        <a:pt x="6813" y="1341"/>
                      </a:cubicBezTo>
                      <a:cubicBezTo>
                        <a:pt x="7551" y="1341"/>
                        <a:pt x="8046" y="1734"/>
                        <a:pt x="8046" y="1734"/>
                      </a:cubicBezTo>
                      <a:cubicBezTo>
                        <a:pt x="8046" y="1734"/>
                        <a:pt x="7414" y="0"/>
                        <a:pt x="492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6" name="Google Shape;1870;p37"/>
                <p:cNvSpPr/>
                <p:nvPr/>
              </p:nvSpPr>
              <p:spPr>
                <a:xfrm>
                  <a:off x="5899215" y="3684443"/>
                  <a:ext cx="178615" cy="9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" h="1543" extrusionOk="0">
                      <a:moveTo>
                        <a:pt x="1773" y="0"/>
                      </a:moveTo>
                      <a:cubicBezTo>
                        <a:pt x="1158" y="0"/>
                        <a:pt x="266" y="292"/>
                        <a:pt x="29" y="809"/>
                      </a:cubicBezTo>
                      <a:cubicBezTo>
                        <a:pt x="1" y="870"/>
                        <a:pt x="55" y="926"/>
                        <a:pt x="105" y="926"/>
                      </a:cubicBezTo>
                      <a:cubicBezTo>
                        <a:pt x="127" y="926"/>
                        <a:pt x="149" y="915"/>
                        <a:pt x="162" y="887"/>
                      </a:cubicBezTo>
                      <a:cubicBezTo>
                        <a:pt x="377" y="423"/>
                        <a:pt x="1277" y="153"/>
                        <a:pt x="1767" y="153"/>
                      </a:cubicBezTo>
                      <a:cubicBezTo>
                        <a:pt x="1782" y="153"/>
                        <a:pt x="1797" y="153"/>
                        <a:pt x="1811" y="154"/>
                      </a:cubicBezTo>
                      <a:cubicBezTo>
                        <a:pt x="2183" y="170"/>
                        <a:pt x="2589" y="313"/>
                        <a:pt x="2736" y="707"/>
                      </a:cubicBezTo>
                      <a:cubicBezTo>
                        <a:pt x="2821" y="942"/>
                        <a:pt x="2787" y="1225"/>
                        <a:pt x="2763" y="1468"/>
                      </a:cubicBezTo>
                      <a:cubicBezTo>
                        <a:pt x="2758" y="1517"/>
                        <a:pt x="2795" y="1542"/>
                        <a:pt x="2834" y="1542"/>
                      </a:cubicBezTo>
                      <a:cubicBezTo>
                        <a:pt x="2873" y="1542"/>
                        <a:pt x="2915" y="1517"/>
                        <a:pt x="2920" y="1468"/>
                      </a:cubicBezTo>
                      <a:cubicBezTo>
                        <a:pt x="2985" y="740"/>
                        <a:pt x="2811" y="143"/>
                        <a:pt x="2008" y="17"/>
                      </a:cubicBezTo>
                      <a:cubicBezTo>
                        <a:pt x="1937" y="6"/>
                        <a:pt x="1858" y="0"/>
                        <a:pt x="1773" y="0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7" name="Google Shape;1871;p37"/>
                <p:cNvSpPr/>
                <p:nvPr/>
              </p:nvSpPr>
              <p:spPr>
                <a:xfrm>
                  <a:off x="6137252" y="3759420"/>
                  <a:ext cx="114050" cy="54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915" extrusionOk="0">
                      <a:moveTo>
                        <a:pt x="1669" y="0"/>
                      </a:moveTo>
                      <a:cubicBezTo>
                        <a:pt x="1616" y="0"/>
                        <a:pt x="1562" y="56"/>
                        <a:pt x="1598" y="116"/>
                      </a:cubicBezTo>
                      <a:cubicBezTo>
                        <a:pt x="1687" y="269"/>
                        <a:pt x="1584" y="406"/>
                        <a:pt x="1441" y="470"/>
                      </a:cubicBezTo>
                      <a:cubicBezTo>
                        <a:pt x="1407" y="485"/>
                        <a:pt x="1372" y="492"/>
                        <a:pt x="1336" y="492"/>
                      </a:cubicBezTo>
                      <a:cubicBezTo>
                        <a:pt x="1226" y="492"/>
                        <a:pt x="1113" y="429"/>
                        <a:pt x="1038" y="355"/>
                      </a:cubicBezTo>
                      <a:cubicBezTo>
                        <a:pt x="959" y="276"/>
                        <a:pt x="915" y="177"/>
                        <a:pt x="820" y="109"/>
                      </a:cubicBezTo>
                      <a:cubicBezTo>
                        <a:pt x="744" y="58"/>
                        <a:pt x="658" y="33"/>
                        <a:pt x="570" y="33"/>
                      </a:cubicBezTo>
                      <a:cubicBezTo>
                        <a:pt x="522" y="33"/>
                        <a:pt x="474" y="40"/>
                        <a:pt x="427" y="54"/>
                      </a:cubicBezTo>
                      <a:cubicBezTo>
                        <a:pt x="75" y="163"/>
                        <a:pt x="1" y="546"/>
                        <a:pt x="96" y="859"/>
                      </a:cubicBezTo>
                      <a:cubicBezTo>
                        <a:pt x="107" y="898"/>
                        <a:pt x="137" y="914"/>
                        <a:pt x="168" y="914"/>
                      </a:cubicBezTo>
                      <a:cubicBezTo>
                        <a:pt x="215" y="914"/>
                        <a:pt x="263" y="876"/>
                        <a:pt x="246" y="818"/>
                      </a:cubicBezTo>
                      <a:cubicBezTo>
                        <a:pt x="178" y="593"/>
                        <a:pt x="209" y="293"/>
                        <a:pt x="472" y="215"/>
                      </a:cubicBezTo>
                      <a:cubicBezTo>
                        <a:pt x="504" y="205"/>
                        <a:pt x="534" y="201"/>
                        <a:pt x="562" y="201"/>
                      </a:cubicBezTo>
                      <a:cubicBezTo>
                        <a:pt x="708" y="201"/>
                        <a:pt x="808" y="316"/>
                        <a:pt x="905" y="433"/>
                      </a:cubicBezTo>
                      <a:cubicBezTo>
                        <a:pt x="1016" y="567"/>
                        <a:pt x="1142" y="642"/>
                        <a:pt x="1309" y="642"/>
                      </a:cubicBezTo>
                      <a:cubicBezTo>
                        <a:pt x="1333" y="642"/>
                        <a:pt x="1357" y="640"/>
                        <a:pt x="1383" y="637"/>
                      </a:cubicBezTo>
                      <a:cubicBezTo>
                        <a:pt x="1693" y="601"/>
                        <a:pt x="1905" y="334"/>
                        <a:pt x="1731" y="37"/>
                      </a:cubicBezTo>
                      <a:cubicBezTo>
                        <a:pt x="1715" y="11"/>
                        <a:pt x="1692" y="0"/>
                        <a:pt x="1669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8" name="Google Shape;1872;p37"/>
                <p:cNvSpPr/>
                <p:nvPr/>
              </p:nvSpPr>
              <p:spPr>
                <a:xfrm>
                  <a:off x="6321495" y="3781381"/>
                  <a:ext cx="186334" cy="111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" h="1868" extrusionOk="0">
                      <a:moveTo>
                        <a:pt x="1701" y="1"/>
                      </a:moveTo>
                      <a:cubicBezTo>
                        <a:pt x="1044" y="1"/>
                        <a:pt x="259" y="415"/>
                        <a:pt x="21" y="1008"/>
                      </a:cubicBezTo>
                      <a:cubicBezTo>
                        <a:pt x="0" y="1064"/>
                        <a:pt x="47" y="1101"/>
                        <a:pt x="95" y="1101"/>
                      </a:cubicBezTo>
                      <a:cubicBezTo>
                        <a:pt x="126" y="1101"/>
                        <a:pt x="158" y="1085"/>
                        <a:pt x="171" y="1049"/>
                      </a:cubicBezTo>
                      <a:cubicBezTo>
                        <a:pt x="380" y="528"/>
                        <a:pt x="1160" y="155"/>
                        <a:pt x="1708" y="155"/>
                      </a:cubicBezTo>
                      <a:cubicBezTo>
                        <a:pt x="1716" y="155"/>
                        <a:pt x="1723" y="155"/>
                        <a:pt x="1731" y="155"/>
                      </a:cubicBezTo>
                      <a:cubicBezTo>
                        <a:pt x="2598" y="175"/>
                        <a:pt x="2956" y="1025"/>
                        <a:pt x="2738" y="1773"/>
                      </a:cubicBezTo>
                      <a:cubicBezTo>
                        <a:pt x="2720" y="1830"/>
                        <a:pt x="2767" y="1868"/>
                        <a:pt x="2814" y="1868"/>
                      </a:cubicBezTo>
                      <a:cubicBezTo>
                        <a:pt x="2845" y="1868"/>
                        <a:pt x="2876" y="1852"/>
                        <a:pt x="2888" y="1814"/>
                      </a:cubicBezTo>
                      <a:cubicBezTo>
                        <a:pt x="3114" y="1042"/>
                        <a:pt x="2796" y="158"/>
                        <a:pt x="1926" y="18"/>
                      </a:cubicBezTo>
                      <a:cubicBezTo>
                        <a:pt x="1853" y="6"/>
                        <a:pt x="1778" y="1"/>
                        <a:pt x="1701" y="1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9" name="Google Shape;1873;p37"/>
                <p:cNvSpPr/>
                <p:nvPr/>
              </p:nvSpPr>
              <p:spPr>
                <a:xfrm>
                  <a:off x="5596134" y="3350425"/>
                  <a:ext cx="1266700" cy="8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9" h="14497" extrusionOk="0">
                      <a:moveTo>
                        <a:pt x="10036" y="1"/>
                      </a:moveTo>
                      <a:cubicBezTo>
                        <a:pt x="9537" y="1"/>
                        <a:pt x="8998" y="79"/>
                        <a:pt x="8432" y="277"/>
                      </a:cubicBezTo>
                      <a:cubicBezTo>
                        <a:pt x="6476" y="959"/>
                        <a:pt x="5353" y="3503"/>
                        <a:pt x="4653" y="4830"/>
                      </a:cubicBezTo>
                      <a:cubicBezTo>
                        <a:pt x="3769" y="6503"/>
                        <a:pt x="1850" y="7776"/>
                        <a:pt x="322" y="7961"/>
                      </a:cubicBezTo>
                      <a:cubicBezTo>
                        <a:pt x="322" y="7961"/>
                        <a:pt x="1" y="12228"/>
                        <a:pt x="8395" y="12934"/>
                      </a:cubicBezTo>
                      <a:lnTo>
                        <a:pt x="8405" y="12818"/>
                      </a:lnTo>
                      <a:cubicBezTo>
                        <a:pt x="8405" y="12818"/>
                        <a:pt x="7503" y="12167"/>
                        <a:pt x="4865" y="10426"/>
                      </a:cubicBezTo>
                      <a:cubicBezTo>
                        <a:pt x="2227" y="8688"/>
                        <a:pt x="3404" y="6452"/>
                        <a:pt x="4366" y="6076"/>
                      </a:cubicBezTo>
                      <a:cubicBezTo>
                        <a:pt x="4919" y="5865"/>
                        <a:pt x="5128" y="5421"/>
                        <a:pt x="5278" y="4926"/>
                      </a:cubicBezTo>
                      <a:cubicBezTo>
                        <a:pt x="7023" y="4810"/>
                        <a:pt x="9515" y="1537"/>
                        <a:pt x="10712" y="1400"/>
                      </a:cubicBezTo>
                      <a:cubicBezTo>
                        <a:pt x="10842" y="1385"/>
                        <a:pt x="10963" y="1378"/>
                        <a:pt x="11075" y="1378"/>
                      </a:cubicBezTo>
                      <a:cubicBezTo>
                        <a:pt x="12210" y="1378"/>
                        <a:pt x="12433" y="2082"/>
                        <a:pt x="12433" y="2082"/>
                      </a:cubicBezTo>
                      <a:lnTo>
                        <a:pt x="12453" y="2082"/>
                      </a:lnTo>
                      <a:cubicBezTo>
                        <a:pt x="12487" y="2080"/>
                        <a:pt x="12520" y="2079"/>
                        <a:pt x="12553" y="2079"/>
                      </a:cubicBezTo>
                      <a:cubicBezTo>
                        <a:pt x="13236" y="2079"/>
                        <a:pt x="13872" y="2506"/>
                        <a:pt x="14266" y="3066"/>
                      </a:cubicBezTo>
                      <a:cubicBezTo>
                        <a:pt x="14679" y="3653"/>
                        <a:pt x="14867" y="4370"/>
                        <a:pt x="14993" y="5076"/>
                      </a:cubicBezTo>
                      <a:cubicBezTo>
                        <a:pt x="15119" y="5783"/>
                        <a:pt x="15195" y="6507"/>
                        <a:pt x="15427" y="7186"/>
                      </a:cubicBezTo>
                      <a:cubicBezTo>
                        <a:pt x="15737" y="8101"/>
                        <a:pt x="16359" y="8923"/>
                        <a:pt x="17161" y="9453"/>
                      </a:cubicBezTo>
                      <a:cubicBezTo>
                        <a:pt x="16950" y="10101"/>
                        <a:pt x="16642" y="10781"/>
                        <a:pt x="16263" y="11484"/>
                      </a:cubicBezTo>
                      <a:cubicBezTo>
                        <a:pt x="14914" y="13988"/>
                        <a:pt x="18455" y="14496"/>
                        <a:pt x="19010" y="14496"/>
                      </a:cubicBezTo>
                      <a:cubicBezTo>
                        <a:pt x="19099" y="14496"/>
                        <a:pt x="19112" y="14484"/>
                        <a:pt x="19018" y="14464"/>
                      </a:cubicBezTo>
                      <a:cubicBezTo>
                        <a:pt x="18981" y="14457"/>
                        <a:pt x="18946" y="14447"/>
                        <a:pt x="18916" y="14436"/>
                      </a:cubicBezTo>
                      <a:cubicBezTo>
                        <a:pt x="18335" y="14263"/>
                        <a:pt x="18355" y="13781"/>
                        <a:pt x="18355" y="13781"/>
                      </a:cubicBezTo>
                      <a:lnTo>
                        <a:pt x="18355" y="13781"/>
                      </a:lnTo>
                      <a:cubicBezTo>
                        <a:pt x="18754" y="13975"/>
                        <a:pt x="19097" y="14048"/>
                        <a:pt x="19388" y="14048"/>
                      </a:cubicBezTo>
                      <a:cubicBezTo>
                        <a:pt x="20274" y="14048"/>
                        <a:pt x="20673" y="13368"/>
                        <a:pt x="20673" y="13368"/>
                      </a:cubicBezTo>
                      <a:lnTo>
                        <a:pt x="20673" y="13368"/>
                      </a:lnTo>
                      <a:cubicBezTo>
                        <a:pt x="20673" y="13368"/>
                        <a:pt x="20435" y="13513"/>
                        <a:pt x="20173" y="13513"/>
                      </a:cubicBezTo>
                      <a:cubicBezTo>
                        <a:pt x="19841" y="13513"/>
                        <a:pt x="19470" y="13281"/>
                        <a:pt x="19493" y="12228"/>
                      </a:cubicBezTo>
                      <a:cubicBezTo>
                        <a:pt x="19534" y="10344"/>
                        <a:pt x="21169" y="7838"/>
                        <a:pt x="19059" y="3656"/>
                      </a:cubicBezTo>
                      <a:cubicBezTo>
                        <a:pt x="17874" y="1311"/>
                        <a:pt x="16160" y="815"/>
                        <a:pt x="14867" y="815"/>
                      </a:cubicBezTo>
                      <a:cubicBezTo>
                        <a:pt x="13919" y="815"/>
                        <a:pt x="13197" y="1083"/>
                        <a:pt x="13080" y="1083"/>
                      </a:cubicBezTo>
                      <a:cubicBezTo>
                        <a:pt x="13072" y="1083"/>
                        <a:pt x="13067" y="1081"/>
                        <a:pt x="13065" y="1079"/>
                      </a:cubicBezTo>
                      <a:cubicBezTo>
                        <a:pt x="12812" y="811"/>
                        <a:pt x="11636" y="1"/>
                        <a:pt x="10036" y="1"/>
                      </a:cubicBezTo>
                      <a:close/>
                    </a:path>
                  </a:pathLst>
                </a:custGeom>
                <a:solidFill>
                  <a:srgbClr val="632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0" name="Google Shape;1874;p37"/>
                <p:cNvSpPr/>
                <p:nvPr/>
              </p:nvSpPr>
              <p:spPr>
                <a:xfrm>
                  <a:off x="6642588" y="3907042"/>
                  <a:ext cx="166767" cy="1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575" extrusionOk="0">
                      <a:moveTo>
                        <a:pt x="1486" y="1"/>
                      </a:moveTo>
                      <a:cubicBezTo>
                        <a:pt x="1154" y="1"/>
                        <a:pt x="813" y="108"/>
                        <a:pt x="499" y="318"/>
                      </a:cubicBezTo>
                      <a:cubicBezTo>
                        <a:pt x="445" y="352"/>
                        <a:pt x="387" y="403"/>
                        <a:pt x="373" y="482"/>
                      </a:cubicBezTo>
                      <a:lnTo>
                        <a:pt x="355" y="546"/>
                      </a:lnTo>
                      <a:lnTo>
                        <a:pt x="89" y="1602"/>
                      </a:lnTo>
                      <a:cubicBezTo>
                        <a:pt x="1" y="1847"/>
                        <a:pt x="72" y="2141"/>
                        <a:pt x="212" y="2301"/>
                      </a:cubicBezTo>
                      <a:cubicBezTo>
                        <a:pt x="349" y="2465"/>
                        <a:pt x="540" y="2523"/>
                        <a:pt x="727" y="2550"/>
                      </a:cubicBezTo>
                      <a:cubicBezTo>
                        <a:pt x="830" y="2566"/>
                        <a:pt x="934" y="2574"/>
                        <a:pt x="1038" y="2574"/>
                      </a:cubicBezTo>
                      <a:cubicBezTo>
                        <a:pt x="1291" y="2574"/>
                        <a:pt x="1545" y="2528"/>
                        <a:pt x="1796" y="2441"/>
                      </a:cubicBezTo>
                      <a:cubicBezTo>
                        <a:pt x="1987" y="2373"/>
                        <a:pt x="2182" y="2274"/>
                        <a:pt x="2353" y="2114"/>
                      </a:cubicBezTo>
                      <a:cubicBezTo>
                        <a:pt x="2520" y="1950"/>
                        <a:pt x="2663" y="1718"/>
                        <a:pt x="2718" y="1452"/>
                      </a:cubicBezTo>
                      <a:cubicBezTo>
                        <a:pt x="2786" y="1117"/>
                        <a:pt x="2707" y="765"/>
                        <a:pt x="2554" y="526"/>
                      </a:cubicBezTo>
                      <a:cubicBezTo>
                        <a:pt x="2400" y="287"/>
                        <a:pt x="2175" y="151"/>
                        <a:pt x="1943" y="72"/>
                      </a:cubicBezTo>
                      <a:cubicBezTo>
                        <a:pt x="1795" y="24"/>
                        <a:pt x="1642" y="1"/>
                        <a:pt x="148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1" name="Google Shape;1875;p37"/>
                <p:cNvSpPr/>
                <p:nvPr/>
              </p:nvSpPr>
              <p:spPr>
                <a:xfrm>
                  <a:off x="5946188" y="3812258"/>
                  <a:ext cx="470024" cy="1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5" h="2183" extrusionOk="0">
                      <a:moveTo>
                        <a:pt x="105" y="0"/>
                      </a:moveTo>
                      <a:cubicBezTo>
                        <a:pt x="41" y="0"/>
                        <a:pt x="0" y="97"/>
                        <a:pt x="70" y="137"/>
                      </a:cubicBezTo>
                      <a:cubicBezTo>
                        <a:pt x="1377" y="881"/>
                        <a:pt x="2641" y="1612"/>
                        <a:pt x="4132" y="1902"/>
                      </a:cubicBezTo>
                      <a:cubicBezTo>
                        <a:pt x="5004" y="2074"/>
                        <a:pt x="5613" y="2182"/>
                        <a:pt x="6276" y="2182"/>
                      </a:cubicBezTo>
                      <a:cubicBezTo>
                        <a:pt x="6718" y="2182"/>
                        <a:pt x="7183" y="2134"/>
                        <a:pt x="7768" y="2025"/>
                      </a:cubicBezTo>
                      <a:cubicBezTo>
                        <a:pt x="7854" y="2008"/>
                        <a:pt x="7823" y="1883"/>
                        <a:pt x="7741" y="1883"/>
                      </a:cubicBezTo>
                      <a:cubicBezTo>
                        <a:pt x="7737" y="1883"/>
                        <a:pt x="7732" y="1884"/>
                        <a:pt x="7727" y="1885"/>
                      </a:cubicBezTo>
                      <a:cubicBezTo>
                        <a:pt x="7149" y="1992"/>
                        <a:pt x="6676" y="2040"/>
                        <a:pt x="6229" y="2040"/>
                      </a:cubicBezTo>
                      <a:cubicBezTo>
                        <a:pt x="5487" y="2040"/>
                        <a:pt x="4817" y="1908"/>
                        <a:pt x="3862" y="1697"/>
                      </a:cubicBezTo>
                      <a:cubicBezTo>
                        <a:pt x="2518" y="1400"/>
                        <a:pt x="1330" y="687"/>
                        <a:pt x="142" y="11"/>
                      </a:cubicBezTo>
                      <a:cubicBezTo>
                        <a:pt x="129" y="4"/>
                        <a:pt x="117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2" name="Google Shape;1876;p37"/>
                <p:cNvSpPr/>
                <p:nvPr/>
              </p:nvSpPr>
              <p:spPr>
                <a:xfrm>
                  <a:off x="6135278" y="3945099"/>
                  <a:ext cx="75335" cy="2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360" extrusionOk="0">
                      <a:moveTo>
                        <a:pt x="106" y="1"/>
                      </a:moveTo>
                      <a:cubicBezTo>
                        <a:pt x="49" y="1"/>
                        <a:pt x="0" y="74"/>
                        <a:pt x="50" y="126"/>
                      </a:cubicBezTo>
                      <a:cubicBezTo>
                        <a:pt x="253" y="336"/>
                        <a:pt x="612" y="359"/>
                        <a:pt x="922" y="359"/>
                      </a:cubicBezTo>
                      <a:cubicBezTo>
                        <a:pt x="1009" y="359"/>
                        <a:pt x="1092" y="358"/>
                        <a:pt x="1167" y="358"/>
                      </a:cubicBezTo>
                      <a:cubicBezTo>
                        <a:pt x="1258" y="358"/>
                        <a:pt x="1258" y="211"/>
                        <a:pt x="1167" y="211"/>
                      </a:cubicBezTo>
                      <a:cubicBezTo>
                        <a:pt x="1088" y="211"/>
                        <a:pt x="996" y="214"/>
                        <a:pt x="899" y="214"/>
                      </a:cubicBezTo>
                      <a:cubicBezTo>
                        <a:pt x="629" y="214"/>
                        <a:pt x="319" y="192"/>
                        <a:pt x="157" y="23"/>
                      </a:cubicBezTo>
                      <a:cubicBezTo>
                        <a:pt x="141" y="8"/>
                        <a:pt x="123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3" name="Google Shape;1877;p37"/>
                <p:cNvSpPr/>
                <p:nvPr/>
              </p:nvSpPr>
              <p:spPr>
                <a:xfrm>
                  <a:off x="6392403" y="3709096"/>
                  <a:ext cx="125240" cy="9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" h="1609" extrusionOk="0">
                      <a:moveTo>
                        <a:pt x="714" y="0"/>
                      </a:moveTo>
                      <a:cubicBezTo>
                        <a:pt x="454" y="4"/>
                        <a:pt x="208" y="79"/>
                        <a:pt x="0" y="233"/>
                      </a:cubicBezTo>
                      <a:lnTo>
                        <a:pt x="3" y="267"/>
                      </a:lnTo>
                      <a:cubicBezTo>
                        <a:pt x="102" y="256"/>
                        <a:pt x="201" y="250"/>
                        <a:pt x="299" y="250"/>
                      </a:cubicBezTo>
                      <a:cubicBezTo>
                        <a:pt x="423" y="250"/>
                        <a:pt x="547" y="260"/>
                        <a:pt x="669" y="281"/>
                      </a:cubicBezTo>
                      <a:cubicBezTo>
                        <a:pt x="887" y="318"/>
                        <a:pt x="1095" y="397"/>
                        <a:pt x="1277" y="520"/>
                      </a:cubicBezTo>
                      <a:cubicBezTo>
                        <a:pt x="1458" y="643"/>
                        <a:pt x="1611" y="807"/>
                        <a:pt x="1734" y="991"/>
                      </a:cubicBezTo>
                      <a:cubicBezTo>
                        <a:pt x="1853" y="1175"/>
                        <a:pt x="1938" y="1387"/>
                        <a:pt x="1946" y="1609"/>
                      </a:cubicBezTo>
                      <a:lnTo>
                        <a:pt x="1979" y="1609"/>
                      </a:lnTo>
                      <a:cubicBezTo>
                        <a:pt x="2093" y="1373"/>
                        <a:pt x="2052" y="1086"/>
                        <a:pt x="1952" y="851"/>
                      </a:cubicBezTo>
                      <a:cubicBezTo>
                        <a:pt x="1853" y="612"/>
                        <a:pt x="1689" y="404"/>
                        <a:pt x="1472" y="243"/>
                      </a:cubicBezTo>
                      <a:cubicBezTo>
                        <a:pt x="1246" y="76"/>
                        <a:pt x="969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4" name="Google Shape;1878;p37"/>
                <p:cNvSpPr/>
                <p:nvPr/>
              </p:nvSpPr>
              <p:spPr>
                <a:xfrm>
                  <a:off x="5968328" y="3616347"/>
                  <a:ext cx="117282" cy="4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735" extrusionOk="0">
                      <a:moveTo>
                        <a:pt x="980" y="0"/>
                      </a:moveTo>
                      <a:cubicBezTo>
                        <a:pt x="795" y="0"/>
                        <a:pt x="620" y="35"/>
                        <a:pt x="458" y="104"/>
                      </a:cubicBezTo>
                      <a:cubicBezTo>
                        <a:pt x="290" y="172"/>
                        <a:pt x="79" y="291"/>
                        <a:pt x="0" y="503"/>
                      </a:cubicBezTo>
                      <a:lnTo>
                        <a:pt x="21" y="530"/>
                      </a:lnTo>
                      <a:cubicBezTo>
                        <a:pt x="161" y="438"/>
                        <a:pt x="335" y="403"/>
                        <a:pt x="502" y="376"/>
                      </a:cubicBezTo>
                      <a:cubicBezTo>
                        <a:pt x="636" y="355"/>
                        <a:pt x="771" y="342"/>
                        <a:pt x="906" y="342"/>
                      </a:cubicBezTo>
                      <a:cubicBezTo>
                        <a:pt x="943" y="342"/>
                        <a:pt x="980" y="343"/>
                        <a:pt x="1017" y="345"/>
                      </a:cubicBezTo>
                      <a:cubicBezTo>
                        <a:pt x="1359" y="353"/>
                        <a:pt x="1704" y="479"/>
                        <a:pt x="1932" y="734"/>
                      </a:cubicBezTo>
                      <a:lnTo>
                        <a:pt x="1959" y="714"/>
                      </a:lnTo>
                      <a:cubicBezTo>
                        <a:pt x="1939" y="496"/>
                        <a:pt x="1795" y="312"/>
                        <a:pt x="1622" y="195"/>
                      </a:cubicBezTo>
                      <a:cubicBezTo>
                        <a:pt x="1447" y="69"/>
                        <a:pt x="1236" y="11"/>
                        <a:pt x="1034" y="1"/>
                      </a:cubicBezTo>
                      <a:cubicBezTo>
                        <a:pt x="1016" y="1"/>
                        <a:pt x="998" y="0"/>
                        <a:pt x="980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5" name="Google Shape;1879;p37"/>
                <p:cNvSpPr/>
                <p:nvPr/>
              </p:nvSpPr>
              <p:spPr>
                <a:xfrm>
                  <a:off x="6470014" y="4215928"/>
                  <a:ext cx="361179" cy="543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6" h="9084" extrusionOk="0">
                      <a:moveTo>
                        <a:pt x="1164" y="0"/>
                      </a:moveTo>
                      <a:cubicBezTo>
                        <a:pt x="942" y="89"/>
                        <a:pt x="772" y="345"/>
                        <a:pt x="655" y="607"/>
                      </a:cubicBezTo>
                      <a:cubicBezTo>
                        <a:pt x="474" y="1021"/>
                        <a:pt x="379" y="1512"/>
                        <a:pt x="454" y="1973"/>
                      </a:cubicBezTo>
                      <a:cubicBezTo>
                        <a:pt x="277" y="2164"/>
                        <a:pt x="161" y="2386"/>
                        <a:pt x="123" y="2632"/>
                      </a:cubicBezTo>
                      <a:cubicBezTo>
                        <a:pt x="0" y="3479"/>
                        <a:pt x="867" y="4328"/>
                        <a:pt x="2144" y="4700"/>
                      </a:cubicBezTo>
                      <a:cubicBezTo>
                        <a:pt x="2137" y="4700"/>
                        <a:pt x="2133" y="4703"/>
                        <a:pt x="2133" y="4703"/>
                      </a:cubicBezTo>
                      <a:cubicBezTo>
                        <a:pt x="2133" y="4703"/>
                        <a:pt x="1539" y="5609"/>
                        <a:pt x="1424" y="6813"/>
                      </a:cubicBezTo>
                      <a:cubicBezTo>
                        <a:pt x="1331" y="7732"/>
                        <a:pt x="1301" y="9083"/>
                        <a:pt x="1301" y="9083"/>
                      </a:cubicBezTo>
                      <a:lnTo>
                        <a:pt x="4830" y="9083"/>
                      </a:lnTo>
                      <a:cubicBezTo>
                        <a:pt x="4830" y="9083"/>
                        <a:pt x="5615" y="8398"/>
                        <a:pt x="3909" y="4898"/>
                      </a:cubicBezTo>
                      <a:cubicBezTo>
                        <a:pt x="3902" y="4892"/>
                        <a:pt x="3915" y="4881"/>
                        <a:pt x="3919" y="4871"/>
                      </a:cubicBezTo>
                      <a:cubicBezTo>
                        <a:pt x="5032" y="4765"/>
                        <a:pt x="5885" y="4237"/>
                        <a:pt x="5995" y="3485"/>
                      </a:cubicBezTo>
                      <a:cubicBezTo>
                        <a:pt x="6036" y="3192"/>
                        <a:pt x="5960" y="2895"/>
                        <a:pt x="5786" y="2618"/>
                      </a:cubicBezTo>
                      <a:cubicBezTo>
                        <a:pt x="5913" y="2178"/>
                        <a:pt x="5892" y="1689"/>
                        <a:pt x="5786" y="1267"/>
                      </a:cubicBezTo>
                      <a:cubicBezTo>
                        <a:pt x="5718" y="990"/>
                        <a:pt x="5598" y="717"/>
                        <a:pt x="5407" y="597"/>
                      </a:cubicBezTo>
                      <a:cubicBezTo>
                        <a:pt x="4953" y="676"/>
                        <a:pt x="4499" y="996"/>
                        <a:pt x="4172" y="1481"/>
                      </a:cubicBezTo>
                      <a:cubicBezTo>
                        <a:pt x="3905" y="1390"/>
                        <a:pt x="3619" y="1321"/>
                        <a:pt x="3318" y="1276"/>
                      </a:cubicBezTo>
                      <a:cubicBezTo>
                        <a:pt x="3081" y="1242"/>
                        <a:pt x="2848" y="1226"/>
                        <a:pt x="2622" y="1226"/>
                      </a:cubicBezTo>
                      <a:cubicBezTo>
                        <a:pt x="2561" y="1226"/>
                        <a:pt x="2501" y="1227"/>
                        <a:pt x="2441" y="1229"/>
                      </a:cubicBezTo>
                      <a:cubicBezTo>
                        <a:pt x="2174" y="611"/>
                        <a:pt x="1693" y="157"/>
                        <a:pt x="11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6" name="Google Shape;1880;p37"/>
                <p:cNvSpPr/>
                <p:nvPr/>
              </p:nvSpPr>
              <p:spPr>
                <a:xfrm>
                  <a:off x="6514115" y="4245488"/>
                  <a:ext cx="76891" cy="7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271" extrusionOk="0">
                      <a:moveTo>
                        <a:pt x="462" y="1"/>
                      </a:moveTo>
                      <a:cubicBezTo>
                        <a:pt x="372" y="80"/>
                        <a:pt x="281" y="216"/>
                        <a:pt x="202" y="393"/>
                      </a:cubicBezTo>
                      <a:cubicBezTo>
                        <a:pt x="76" y="683"/>
                        <a:pt x="7" y="987"/>
                        <a:pt x="0" y="1271"/>
                      </a:cubicBezTo>
                      <a:lnTo>
                        <a:pt x="1284" y="748"/>
                      </a:lnTo>
                      <a:cubicBezTo>
                        <a:pt x="1076" y="400"/>
                        <a:pt x="782" y="134"/>
                        <a:pt x="462" y="1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7" name="Google Shape;1881;p37"/>
                <p:cNvSpPr/>
                <p:nvPr/>
              </p:nvSpPr>
              <p:spPr>
                <a:xfrm>
                  <a:off x="6738389" y="4281271"/>
                  <a:ext cx="65642" cy="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1291" extrusionOk="0">
                      <a:moveTo>
                        <a:pt x="834" y="0"/>
                      </a:moveTo>
                      <a:cubicBezTo>
                        <a:pt x="533" y="96"/>
                        <a:pt x="236" y="321"/>
                        <a:pt x="0" y="635"/>
                      </a:cubicBezTo>
                      <a:lnTo>
                        <a:pt x="1062" y="1290"/>
                      </a:lnTo>
                      <a:cubicBezTo>
                        <a:pt x="1097" y="1010"/>
                        <a:pt x="1076" y="703"/>
                        <a:pt x="1001" y="403"/>
                      </a:cubicBezTo>
                      <a:cubicBezTo>
                        <a:pt x="953" y="208"/>
                        <a:pt x="892" y="79"/>
                        <a:pt x="834" y="0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8" name="Google Shape;1882;p37"/>
                <p:cNvSpPr/>
                <p:nvPr/>
              </p:nvSpPr>
              <p:spPr>
                <a:xfrm>
                  <a:off x="6641152" y="4407470"/>
                  <a:ext cx="49486" cy="2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408" extrusionOk="0">
                      <a:moveTo>
                        <a:pt x="279" y="1"/>
                      </a:moveTo>
                      <a:cubicBezTo>
                        <a:pt x="223" y="1"/>
                        <a:pt x="169" y="4"/>
                        <a:pt x="120" y="11"/>
                      </a:cubicBezTo>
                      <a:cubicBezTo>
                        <a:pt x="42" y="21"/>
                        <a:pt x="1" y="100"/>
                        <a:pt x="59" y="151"/>
                      </a:cubicBezTo>
                      <a:lnTo>
                        <a:pt x="342" y="390"/>
                      </a:lnTo>
                      <a:cubicBezTo>
                        <a:pt x="357" y="401"/>
                        <a:pt x="375" y="408"/>
                        <a:pt x="393" y="408"/>
                      </a:cubicBezTo>
                      <a:cubicBezTo>
                        <a:pt x="407" y="408"/>
                        <a:pt x="421" y="404"/>
                        <a:pt x="434" y="396"/>
                      </a:cubicBezTo>
                      <a:lnTo>
                        <a:pt x="759" y="223"/>
                      </a:lnTo>
                      <a:cubicBezTo>
                        <a:pt x="827" y="185"/>
                        <a:pt x="803" y="100"/>
                        <a:pt x="728" y="73"/>
                      </a:cubicBezTo>
                      <a:cubicBezTo>
                        <a:pt x="607" y="28"/>
                        <a:pt x="43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9" name="Google Shape;1883;p37"/>
                <p:cNvSpPr/>
                <p:nvPr/>
              </p:nvSpPr>
              <p:spPr>
                <a:xfrm>
                  <a:off x="6512320" y="4411599"/>
                  <a:ext cx="61094" cy="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28" extrusionOk="0">
                      <a:moveTo>
                        <a:pt x="510" y="1"/>
                      </a:moveTo>
                      <a:cubicBezTo>
                        <a:pt x="342" y="1"/>
                        <a:pt x="174" y="5"/>
                        <a:pt x="7" y="14"/>
                      </a:cubicBezTo>
                      <a:cubicBezTo>
                        <a:pt x="0" y="17"/>
                        <a:pt x="0" y="28"/>
                        <a:pt x="7" y="28"/>
                      </a:cubicBezTo>
                      <a:cubicBezTo>
                        <a:pt x="181" y="17"/>
                        <a:pt x="357" y="12"/>
                        <a:pt x="532" y="12"/>
                      </a:cubicBezTo>
                      <a:cubicBezTo>
                        <a:pt x="693" y="12"/>
                        <a:pt x="854" y="16"/>
                        <a:pt x="1013" y="24"/>
                      </a:cubicBezTo>
                      <a:cubicBezTo>
                        <a:pt x="1020" y="24"/>
                        <a:pt x="1020" y="14"/>
                        <a:pt x="1013" y="14"/>
                      </a:cubicBezTo>
                      <a:cubicBezTo>
                        <a:pt x="846" y="5"/>
                        <a:pt x="678" y="1"/>
                        <a:pt x="510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0" name="Google Shape;1884;p37"/>
                <p:cNvSpPr/>
                <p:nvPr/>
              </p:nvSpPr>
              <p:spPr>
                <a:xfrm>
                  <a:off x="6737372" y="4439484"/>
                  <a:ext cx="58461" cy="8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45" extrusionOk="0">
                      <a:moveTo>
                        <a:pt x="5" y="1"/>
                      </a:moveTo>
                      <a:cubicBezTo>
                        <a:pt x="0" y="1"/>
                        <a:pt x="1" y="9"/>
                        <a:pt x="8" y="12"/>
                      </a:cubicBezTo>
                      <a:cubicBezTo>
                        <a:pt x="331" y="33"/>
                        <a:pt x="652" y="77"/>
                        <a:pt x="970" y="145"/>
                      </a:cubicBezTo>
                      <a:cubicBezTo>
                        <a:pt x="974" y="145"/>
                        <a:pt x="977" y="138"/>
                        <a:pt x="970" y="135"/>
                      </a:cubicBezTo>
                      <a:cubicBezTo>
                        <a:pt x="652" y="66"/>
                        <a:pt x="331" y="22"/>
                        <a:pt x="8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1" name="Google Shape;1885;p37"/>
                <p:cNvSpPr/>
                <p:nvPr/>
              </p:nvSpPr>
              <p:spPr>
                <a:xfrm>
                  <a:off x="5382510" y="3701916"/>
                  <a:ext cx="93167" cy="15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" h="2661" extrusionOk="0">
                      <a:moveTo>
                        <a:pt x="573" y="0"/>
                      </a:moveTo>
                      <a:cubicBezTo>
                        <a:pt x="545" y="0"/>
                        <a:pt x="517" y="5"/>
                        <a:pt x="489" y="15"/>
                      </a:cubicBezTo>
                      <a:cubicBezTo>
                        <a:pt x="341" y="62"/>
                        <a:pt x="270" y="226"/>
                        <a:pt x="328" y="366"/>
                      </a:cubicBezTo>
                      <a:lnTo>
                        <a:pt x="669" y="1193"/>
                      </a:lnTo>
                      <a:cubicBezTo>
                        <a:pt x="673" y="1203"/>
                        <a:pt x="679" y="1213"/>
                        <a:pt x="683" y="1223"/>
                      </a:cubicBezTo>
                      <a:lnTo>
                        <a:pt x="0" y="1746"/>
                      </a:lnTo>
                      <a:lnTo>
                        <a:pt x="697" y="2660"/>
                      </a:lnTo>
                      <a:lnTo>
                        <a:pt x="1045" y="2394"/>
                      </a:lnTo>
                      <a:cubicBezTo>
                        <a:pt x="1475" y="2066"/>
                        <a:pt x="1557" y="1455"/>
                        <a:pt x="1229" y="1025"/>
                      </a:cubicBezTo>
                      <a:cubicBezTo>
                        <a:pt x="1160" y="943"/>
                        <a:pt x="1103" y="848"/>
                        <a:pt x="1062" y="749"/>
                      </a:cubicBezTo>
                      <a:lnTo>
                        <a:pt x="823" y="172"/>
                      </a:lnTo>
                      <a:cubicBezTo>
                        <a:pt x="782" y="69"/>
                        <a:pt x="681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2" name="Google Shape;1886;p37"/>
                <p:cNvSpPr/>
                <p:nvPr/>
              </p:nvSpPr>
              <p:spPr>
                <a:xfrm>
                  <a:off x="6364758" y="4346615"/>
                  <a:ext cx="132899" cy="412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" h="6897" extrusionOk="0">
                      <a:moveTo>
                        <a:pt x="53" y="1"/>
                      </a:moveTo>
                      <a:cubicBezTo>
                        <a:pt x="34" y="1"/>
                        <a:pt x="17" y="4"/>
                        <a:pt x="1" y="11"/>
                      </a:cubicBezTo>
                      <a:cubicBezTo>
                        <a:pt x="1" y="11"/>
                        <a:pt x="1957" y="2899"/>
                        <a:pt x="971" y="6896"/>
                      </a:cubicBezTo>
                      <a:lnTo>
                        <a:pt x="1847" y="6896"/>
                      </a:lnTo>
                      <a:cubicBezTo>
                        <a:pt x="2042" y="5739"/>
                        <a:pt x="2220" y="4971"/>
                        <a:pt x="1762" y="2919"/>
                      </a:cubicBezTo>
                      <a:cubicBezTo>
                        <a:pt x="1433" y="1441"/>
                        <a:pt x="440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3" name="Google Shape;1887;p37"/>
                <p:cNvSpPr/>
                <p:nvPr/>
              </p:nvSpPr>
              <p:spPr>
                <a:xfrm>
                  <a:off x="6090219" y="4117194"/>
                  <a:ext cx="1137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15" extrusionOk="0">
                      <a:moveTo>
                        <a:pt x="8" y="1"/>
                      </a:moveTo>
                      <a:cubicBezTo>
                        <a:pt x="1" y="1"/>
                        <a:pt x="1" y="15"/>
                        <a:pt x="8" y="15"/>
                      </a:cubicBezTo>
                      <a:cubicBezTo>
                        <a:pt x="18" y="15"/>
                        <a:pt x="18" y="1"/>
                        <a:pt x="8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4" name="Google Shape;1889;p37"/>
                <p:cNvSpPr/>
                <p:nvPr/>
              </p:nvSpPr>
              <p:spPr>
                <a:xfrm>
                  <a:off x="5341222" y="3747632"/>
                  <a:ext cx="55828" cy="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655" y="1"/>
                      </a:moveTo>
                      <a:cubicBezTo>
                        <a:pt x="610" y="1"/>
                        <a:pt x="564" y="14"/>
                        <a:pt x="523" y="40"/>
                      </a:cubicBezTo>
                      <a:lnTo>
                        <a:pt x="144" y="289"/>
                      </a:lnTo>
                      <a:cubicBezTo>
                        <a:pt x="32" y="360"/>
                        <a:pt x="0" y="511"/>
                        <a:pt x="73" y="623"/>
                      </a:cubicBezTo>
                      <a:cubicBezTo>
                        <a:pt x="119" y="694"/>
                        <a:pt x="196" y="732"/>
                        <a:pt x="274" y="732"/>
                      </a:cubicBezTo>
                      <a:cubicBezTo>
                        <a:pt x="320" y="732"/>
                        <a:pt x="366" y="719"/>
                        <a:pt x="407" y="691"/>
                      </a:cubicBezTo>
                      <a:lnTo>
                        <a:pt x="789" y="445"/>
                      </a:lnTo>
                      <a:cubicBezTo>
                        <a:pt x="898" y="371"/>
                        <a:pt x="933" y="220"/>
                        <a:pt x="857" y="111"/>
                      </a:cubicBezTo>
                      <a:cubicBezTo>
                        <a:pt x="811" y="40"/>
                        <a:pt x="734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5" name="Google Shape;1890;p37"/>
                <p:cNvSpPr/>
                <p:nvPr/>
              </p:nvSpPr>
              <p:spPr>
                <a:xfrm>
                  <a:off x="5353668" y="3778389"/>
                  <a:ext cx="5810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694" y="1"/>
                      </a:moveTo>
                      <a:cubicBezTo>
                        <a:pt x="664" y="1"/>
                        <a:pt x="634" y="6"/>
                        <a:pt x="605" y="17"/>
                      </a:cubicBezTo>
                      <a:lnTo>
                        <a:pt x="185" y="188"/>
                      </a:lnTo>
                      <a:cubicBezTo>
                        <a:pt x="62" y="235"/>
                        <a:pt x="1" y="375"/>
                        <a:pt x="49" y="501"/>
                      </a:cubicBezTo>
                      <a:cubicBezTo>
                        <a:pt x="87" y="595"/>
                        <a:pt x="178" y="653"/>
                        <a:pt x="273" y="653"/>
                      </a:cubicBezTo>
                      <a:cubicBezTo>
                        <a:pt x="303" y="653"/>
                        <a:pt x="333" y="647"/>
                        <a:pt x="363" y="635"/>
                      </a:cubicBezTo>
                      <a:lnTo>
                        <a:pt x="786" y="468"/>
                      </a:lnTo>
                      <a:cubicBezTo>
                        <a:pt x="909" y="416"/>
                        <a:pt x="971" y="276"/>
                        <a:pt x="919" y="153"/>
                      </a:cubicBezTo>
                      <a:cubicBezTo>
                        <a:pt x="882" y="59"/>
                        <a:pt x="79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6" name="Google Shape;1891;p37"/>
                <p:cNvSpPr/>
                <p:nvPr/>
              </p:nvSpPr>
              <p:spPr>
                <a:xfrm>
                  <a:off x="5379399" y="3825841"/>
                  <a:ext cx="49725" cy="3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513" extrusionOk="0">
                      <a:moveTo>
                        <a:pt x="611" y="1"/>
                      </a:moveTo>
                      <a:cubicBezTo>
                        <a:pt x="592" y="1"/>
                        <a:pt x="573" y="4"/>
                        <a:pt x="554" y="9"/>
                      </a:cubicBezTo>
                      <a:lnTo>
                        <a:pt x="168" y="118"/>
                      </a:lnTo>
                      <a:cubicBezTo>
                        <a:pt x="62" y="149"/>
                        <a:pt x="1" y="261"/>
                        <a:pt x="32" y="367"/>
                      </a:cubicBezTo>
                      <a:cubicBezTo>
                        <a:pt x="57" y="455"/>
                        <a:pt x="138" y="512"/>
                        <a:pt x="225" y="512"/>
                      </a:cubicBezTo>
                      <a:cubicBezTo>
                        <a:pt x="243" y="512"/>
                        <a:pt x="262" y="509"/>
                        <a:pt x="281" y="504"/>
                      </a:cubicBezTo>
                      <a:lnTo>
                        <a:pt x="663" y="395"/>
                      </a:lnTo>
                      <a:cubicBezTo>
                        <a:pt x="769" y="361"/>
                        <a:pt x="831" y="252"/>
                        <a:pt x="799" y="146"/>
                      </a:cubicBezTo>
                      <a:cubicBezTo>
                        <a:pt x="775" y="56"/>
                        <a:pt x="696" y="1"/>
                        <a:pt x="611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7" name="Google Shape;1892;p37"/>
                <p:cNvSpPr/>
                <p:nvPr/>
              </p:nvSpPr>
              <p:spPr>
                <a:xfrm>
                  <a:off x="5367790" y="3801427"/>
                  <a:ext cx="5804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3" extrusionOk="0">
                      <a:moveTo>
                        <a:pt x="696" y="1"/>
                      </a:moveTo>
                      <a:cubicBezTo>
                        <a:pt x="666" y="1"/>
                        <a:pt x="636" y="6"/>
                        <a:pt x="608" y="17"/>
                      </a:cubicBezTo>
                      <a:lnTo>
                        <a:pt x="185" y="185"/>
                      </a:lnTo>
                      <a:cubicBezTo>
                        <a:pt x="62" y="236"/>
                        <a:pt x="0" y="376"/>
                        <a:pt x="51" y="499"/>
                      </a:cubicBezTo>
                      <a:cubicBezTo>
                        <a:pt x="88" y="596"/>
                        <a:pt x="179" y="652"/>
                        <a:pt x="276" y="652"/>
                      </a:cubicBezTo>
                      <a:cubicBezTo>
                        <a:pt x="306" y="652"/>
                        <a:pt x="336" y="647"/>
                        <a:pt x="366" y="636"/>
                      </a:cubicBezTo>
                      <a:lnTo>
                        <a:pt x="785" y="468"/>
                      </a:lnTo>
                      <a:cubicBezTo>
                        <a:pt x="908" y="417"/>
                        <a:pt x="970" y="277"/>
                        <a:pt x="922" y="154"/>
                      </a:cubicBezTo>
                      <a:cubicBezTo>
                        <a:pt x="883" y="58"/>
                        <a:pt x="791" y="1"/>
                        <a:pt x="69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8" name="Google Shape;1893;p37"/>
                <p:cNvSpPr/>
                <p:nvPr/>
              </p:nvSpPr>
              <p:spPr>
                <a:xfrm>
                  <a:off x="6759033" y="4344939"/>
                  <a:ext cx="264063" cy="41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928" extrusionOk="0">
                      <a:moveTo>
                        <a:pt x="2541" y="1"/>
                      </a:moveTo>
                      <a:cubicBezTo>
                        <a:pt x="2394" y="1"/>
                        <a:pt x="2235" y="65"/>
                        <a:pt x="2069" y="206"/>
                      </a:cubicBezTo>
                      <a:cubicBezTo>
                        <a:pt x="1724" y="496"/>
                        <a:pt x="2291" y="1449"/>
                        <a:pt x="2520" y="3336"/>
                      </a:cubicBezTo>
                      <a:cubicBezTo>
                        <a:pt x="2806" y="5671"/>
                        <a:pt x="829" y="6549"/>
                        <a:pt x="18" y="6664"/>
                      </a:cubicBezTo>
                      <a:lnTo>
                        <a:pt x="0" y="6927"/>
                      </a:lnTo>
                      <a:cubicBezTo>
                        <a:pt x="4413" y="6326"/>
                        <a:pt x="4009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9" name="Google Shape;1894;p37"/>
                <p:cNvSpPr/>
                <p:nvPr/>
              </p:nvSpPr>
              <p:spPr>
                <a:xfrm>
                  <a:off x="6680765" y="3953536"/>
                  <a:ext cx="99629" cy="6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016" extrusionOk="0">
                      <a:moveTo>
                        <a:pt x="703" y="1"/>
                      </a:moveTo>
                      <a:cubicBezTo>
                        <a:pt x="278" y="1"/>
                        <a:pt x="1" y="384"/>
                        <a:pt x="1" y="384"/>
                      </a:cubicBezTo>
                      <a:lnTo>
                        <a:pt x="59" y="784"/>
                      </a:lnTo>
                      <a:cubicBezTo>
                        <a:pt x="273" y="949"/>
                        <a:pt x="497" y="1016"/>
                        <a:pt x="698" y="1016"/>
                      </a:cubicBezTo>
                      <a:cubicBezTo>
                        <a:pt x="1269" y="1016"/>
                        <a:pt x="1664" y="482"/>
                        <a:pt x="1165" y="152"/>
                      </a:cubicBezTo>
                      <a:cubicBezTo>
                        <a:pt x="998" y="42"/>
                        <a:pt x="842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0" name="Google Shape;1895;p37"/>
                <p:cNvSpPr/>
                <p:nvPr/>
              </p:nvSpPr>
              <p:spPr>
                <a:xfrm>
                  <a:off x="5815501" y="3740990"/>
                  <a:ext cx="123265" cy="75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1262" extrusionOk="0">
                      <a:moveTo>
                        <a:pt x="632" y="1"/>
                      </a:moveTo>
                      <a:cubicBezTo>
                        <a:pt x="382" y="1"/>
                        <a:pt x="187" y="83"/>
                        <a:pt x="120" y="242"/>
                      </a:cubicBezTo>
                      <a:cubicBezTo>
                        <a:pt x="1" y="515"/>
                        <a:pt x="315" y="912"/>
                        <a:pt x="820" y="1126"/>
                      </a:cubicBezTo>
                      <a:cubicBezTo>
                        <a:pt x="1032" y="1217"/>
                        <a:pt x="1243" y="1261"/>
                        <a:pt x="1426" y="1261"/>
                      </a:cubicBezTo>
                      <a:cubicBezTo>
                        <a:pt x="1677" y="1261"/>
                        <a:pt x="1874" y="1179"/>
                        <a:pt x="1943" y="1021"/>
                      </a:cubicBezTo>
                      <a:cubicBezTo>
                        <a:pt x="2060" y="748"/>
                        <a:pt x="1745" y="351"/>
                        <a:pt x="1244" y="137"/>
                      </a:cubicBezTo>
                      <a:cubicBezTo>
                        <a:pt x="1029" y="46"/>
                        <a:pt x="816" y="1"/>
                        <a:pt x="632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1" name="Google Shape;1896;p37"/>
                <p:cNvSpPr/>
                <p:nvPr/>
              </p:nvSpPr>
              <p:spPr>
                <a:xfrm>
                  <a:off x="6454276" y="3901537"/>
                  <a:ext cx="119914" cy="79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321" extrusionOk="0">
                      <a:moveTo>
                        <a:pt x="1081" y="1"/>
                      </a:moveTo>
                      <a:cubicBezTo>
                        <a:pt x="1036" y="1"/>
                        <a:pt x="989" y="3"/>
                        <a:pt x="942" y="7"/>
                      </a:cubicBezTo>
                      <a:cubicBezTo>
                        <a:pt x="406" y="58"/>
                        <a:pt x="0" y="393"/>
                        <a:pt x="38" y="755"/>
                      </a:cubicBezTo>
                      <a:cubicBezTo>
                        <a:pt x="69" y="1082"/>
                        <a:pt x="455" y="1321"/>
                        <a:pt x="927" y="1321"/>
                      </a:cubicBezTo>
                      <a:cubicBezTo>
                        <a:pt x="973" y="1321"/>
                        <a:pt x="1019" y="1319"/>
                        <a:pt x="1065" y="1314"/>
                      </a:cubicBezTo>
                      <a:cubicBezTo>
                        <a:pt x="1601" y="1263"/>
                        <a:pt x="2004" y="929"/>
                        <a:pt x="1970" y="567"/>
                      </a:cubicBezTo>
                      <a:cubicBezTo>
                        <a:pt x="1939" y="237"/>
                        <a:pt x="1553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2" name="Google Shape;1897;p37"/>
                <p:cNvSpPr/>
                <p:nvPr/>
              </p:nvSpPr>
              <p:spPr>
                <a:xfrm>
                  <a:off x="6424537" y="3916855"/>
                  <a:ext cx="19866" cy="3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533" extrusionOk="0">
                      <a:moveTo>
                        <a:pt x="252" y="1"/>
                      </a:moveTo>
                      <a:cubicBezTo>
                        <a:pt x="219" y="1"/>
                        <a:pt x="186" y="20"/>
                        <a:pt x="180" y="62"/>
                      </a:cubicBezTo>
                      <a:cubicBezTo>
                        <a:pt x="163" y="191"/>
                        <a:pt x="115" y="308"/>
                        <a:pt x="40" y="413"/>
                      </a:cubicBezTo>
                      <a:cubicBezTo>
                        <a:pt x="0" y="470"/>
                        <a:pt x="52" y="533"/>
                        <a:pt x="104" y="533"/>
                      </a:cubicBezTo>
                      <a:cubicBezTo>
                        <a:pt x="124" y="533"/>
                        <a:pt x="144" y="524"/>
                        <a:pt x="159" y="502"/>
                      </a:cubicBezTo>
                      <a:cubicBezTo>
                        <a:pt x="248" y="376"/>
                        <a:pt x="303" y="232"/>
                        <a:pt x="327" y="79"/>
                      </a:cubicBezTo>
                      <a:cubicBezTo>
                        <a:pt x="332" y="29"/>
                        <a:pt x="292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3" name="Google Shape;1898;p37"/>
                <p:cNvSpPr/>
                <p:nvPr/>
              </p:nvSpPr>
              <p:spPr>
                <a:xfrm>
                  <a:off x="5818972" y="4419558"/>
                  <a:ext cx="216612" cy="340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0" h="5691" extrusionOk="0">
                      <a:moveTo>
                        <a:pt x="1" y="0"/>
                      </a:moveTo>
                      <a:lnTo>
                        <a:pt x="1485" y="5691"/>
                      </a:lnTo>
                      <a:lnTo>
                        <a:pt x="2325" y="5691"/>
                      </a:lnTo>
                      <a:cubicBezTo>
                        <a:pt x="2325" y="5691"/>
                        <a:pt x="3620" y="4533"/>
                        <a:pt x="2858" y="2461"/>
                      </a:cubicBezTo>
                      <a:cubicBezTo>
                        <a:pt x="2097" y="386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6B9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4" name="Google Shape;1899;p37"/>
                <p:cNvSpPr/>
                <p:nvPr/>
              </p:nvSpPr>
              <p:spPr>
                <a:xfrm>
                  <a:off x="5572437" y="4413095"/>
                  <a:ext cx="439626" cy="34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5786" extrusionOk="0">
                      <a:moveTo>
                        <a:pt x="3015" y="0"/>
                      </a:moveTo>
                      <a:cubicBezTo>
                        <a:pt x="618" y="0"/>
                        <a:pt x="167" y="1832"/>
                        <a:pt x="1" y="1921"/>
                      </a:cubicBezTo>
                      <a:lnTo>
                        <a:pt x="66" y="5785"/>
                      </a:lnTo>
                      <a:lnTo>
                        <a:pt x="5886" y="5785"/>
                      </a:lnTo>
                      <a:cubicBezTo>
                        <a:pt x="7346" y="4041"/>
                        <a:pt x="6982" y="545"/>
                        <a:pt x="3851" y="67"/>
                      </a:cubicBezTo>
                      <a:cubicBezTo>
                        <a:pt x="3549" y="21"/>
                        <a:pt x="3271" y="0"/>
                        <a:pt x="3015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5" name="Google Shape;1900;p37"/>
                <p:cNvSpPr/>
                <p:nvPr/>
              </p:nvSpPr>
              <p:spPr>
                <a:xfrm>
                  <a:off x="5699714" y="4428653"/>
                  <a:ext cx="110759" cy="9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546" extrusionOk="0">
                      <a:moveTo>
                        <a:pt x="1048" y="0"/>
                      </a:moveTo>
                      <a:cubicBezTo>
                        <a:pt x="697" y="0"/>
                        <a:pt x="345" y="43"/>
                        <a:pt x="1" y="118"/>
                      </a:cubicBezTo>
                      <a:cubicBezTo>
                        <a:pt x="414" y="541"/>
                        <a:pt x="659" y="1046"/>
                        <a:pt x="669" y="1545"/>
                      </a:cubicBezTo>
                      <a:cubicBezTo>
                        <a:pt x="816" y="1419"/>
                        <a:pt x="967" y="1289"/>
                        <a:pt x="1113" y="1159"/>
                      </a:cubicBezTo>
                      <a:cubicBezTo>
                        <a:pt x="1352" y="954"/>
                        <a:pt x="1594" y="743"/>
                        <a:pt x="1762" y="473"/>
                      </a:cubicBezTo>
                      <a:cubicBezTo>
                        <a:pt x="1810" y="398"/>
                        <a:pt x="1851" y="309"/>
                        <a:pt x="1830" y="224"/>
                      </a:cubicBezTo>
                      <a:cubicBezTo>
                        <a:pt x="1792" y="83"/>
                        <a:pt x="1622" y="36"/>
                        <a:pt x="1475" y="22"/>
                      </a:cubicBezTo>
                      <a:cubicBezTo>
                        <a:pt x="1333" y="7"/>
                        <a:pt x="1191" y="0"/>
                        <a:pt x="1048" y="0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6" name="Google Shape;1901;p37"/>
                <p:cNvSpPr/>
                <p:nvPr/>
              </p:nvSpPr>
              <p:spPr>
                <a:xfrm>
                  <a:off x="5509966" y="4309754"/>
                  <a:ext cx="112973" cy="77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300" extrusionOk="0">
                      <a:moveTo>
                        <a:pt x="1176" y="1"/>
                      </a:moveTo>
                      <a:cubicBezTo>
                        <a:pt x="1119" y="1"/>
                        <a:pt x="1061" y="18"/>
                        <a:pt x="1007" y="36"/>
                      </a:cubicBezTo>
                      <a:cubicBezTo>
                        <a:pt x="522" y="207"/>
                        <a:pt x="133" y="627"/>
                        <a:pt x="0" y="1125"/>
                      </a:cubicBezTo>
                      <a:lnTo>
                        <a:pt x="41" y="1128"/>
                      </a:lnTo>
                      <a:cubicBezTo>
                        <a:pt x="231" y="1091"/>
                        <a:pt x="430" y="1072"/>
                        <a:pt x="636" y="1072"/>
                      </a:cubicBezTo>
                      <a:cubicBezTo>
                        <a:pt x="997" y="1072"/>
                        <a:pt x="1377" y="1131"/>
                        <a:pt x="1758" y="1255"/>
                      </a:cubicBezTo>
                      <a:cubicBezTo>
                        <a:pt x="1803" y="1268"/>
                        <a:pt x="1847" y="1282"/>
                        <a:pt x="1888" y="1300"/>
                      </a:cubicBezTo>
                      <a:cubicBezTo>
                        <a:pt x="1806" y="931"/>
                        <a:pt x="1718" y="555"/>
                        <a:pt x="1509" y="241"/>
                      </a:cubicBezTo>
                      <a:cubicBezTo>
                        <a:pt x="1437" y="129"/>
                        <a:pt x="1335" y="16"/>
                        <a:pt x="1201" y="2"/>
                      </a:cubicBezTo>
                      <a:cubicBezTo>
                        <a:pt x="1193" y="1"/>
                        <a:pt x="1185" y="1"/>
                        <a:pt x="1176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7" name="Google Shape;1902;p37"/>
                <p:cNvSpPr/>
                <p:nvPr/>
              </p:nvSpPr>
              <p:spPr>
                <a:xfrm>
                  <a:off x="5399624" y="4373841"/>
                  <a:ext cx="340356" cy="2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" h="4219" extrusionOk="0">
                      <a:moveTo>
                        <a:pt x="2480" y="1"/>
                      </a:moveTo>
                      <a:cubicBezTo>
                        <a:pt x="2274" y="1"/>
                        <a:pt x="2075" y="20"/>
                        <a:pt x="1885" y="57"/>
                      </a:cubicBezTo>
                      <a:cubicBezTo>
                        <a:pt x="1137" y="208"/>
                        <a:pt x="551" y="631"/>
                        <a:pt x="346" y="1259"/>
                      </a:cubicBezTo>
                      <a:cubicBezTo>
                        <a:pt x="1" y="2324"/>
                        <a:pt x="899" y="3567"/>
                        <a:pt x="2353" y="4038"/>
                      </a:cubicBezTo>
                      <a:cubicBezTo>
                        <a:pt x="2732" y="4161"/>
                        <a:pt x="3111" y="4219"/>
                        <a:pt x="3470" y="4219"/>
                      </a:cubicBezTo>
                      <a:cubicBezTo>
                        <a:pt x="4491" y="4219"/>
                        <a:pt x="5355" y="3750"/>
                        <a:pt x="5610" y="2962"/>
                      </a:cubicBezTo>
                      <a:cubicBezTo>
                        <a:pt x="5664" y="2799"/>
                        <a:pt x="5688" y="2631"/>
                        <a:pt x="5684" y="2461"/>
                      </a:cubicBezTo>
                      <a:cubicBezTo>
                        <a:pt x="5674" y="1962"/>
                        <a:pt x="5429" y="1457"/>
                        <a:pt x="5016" y="1034"/>
                      </a:cubicBezTo>
                      <a:cubicBezTo>
                        <a:pt x="4684" y="700"/>
                        <a:pt x="4247" y="413"/>
                        <a:pt x="3732" y="229"/>
                      </a:cubicBezTo>
                      <a:cubicBezTo>
                        <a:pt x="3691" y="211"/>
                        <a:pt x="3647" y="197"/>
                        <a:pt x="3602" y="184"/>
                      </a:cubicBezTo>
                      <a:cubicBezTo>
                        <a:pt x="3221" y="60"/>
                        <a:pt x="2841" y="1"/>
                        <a:pt x="2480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8" name="Google Shape;1903;p37"/>
                <p:cNvSpPr/>
                <p:nvPr/>
              </p:nvSpPr>
              <p:spPr>
                <a:xfrm>
                  <a:off x="5498896" y="4430628"/>
                  <a:ext cx="47690" cy="3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547" extrusionOk="0">
                      <a:moveTo>
                        <a:pt x="206" y="0"/>
                      </a:moveTo>
                      <a:cubicBezTo>
                        <a:pt x="193" y="0"/>
                        <a:pt x="180" y="1"/>
                        <a:pt x="168" y="3"/>
                      </a:cubicBezTo>
                      <a:cubicBezTo>
                        <a:pt x="80" y="14"/>
                        <a:pt x="1" y="34"/>
                        <a:pt x="39" y="116"/>
                      </a:cubicBezTo>
                      <a:lnTo>
                        <a:pt x="206" y="491"/>
                      </a:lnTo>
                      <a:cubicBezTo>
                        <a:pt x="219" y="526"/>
                        <a:pt x="253" y="546"/>
                        <a:pt x="291" y="546"/>
                      </a:cubicBezTo>
                      <a:lnTo>
                        <a:pt x="704" y="529"/>
                      </a:lnTo>
                      <a:cubicBezTo>
                        <a:pt x="792" y="526"/>
                        <a:pt x="796" y="436"/>
                        <a:pt x="748" y="365"/>
                      </a:cubicBezTo>
                      <a:cubicBezTo>
                        <a:pt x="599" y="143"/>
                        <a:pt x="376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9" name="Google Shape;1904;p37"/>
                <p:cNvSpPr/>
                <p:nvPr/>
              </p:nvSpPr>
              <p:spPr>
                <a:xfrm>
                  <a:off x="5550596" y="4484782"/>
                  <a:ext cx="82995" cy="48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814" extrusionOk="0">
                      <a:moveTo>
                        <a:pt x="6" y="1"/>
                      </a:moveTo>
                      <a:cubicBezTo>
                        <a:pt x="5" y="1"/>
                        <a:pt x="4" y="2"/>
                        <a:pt x="4" y="2"/>
                      </a:cubicBezTo>
                      <a:cubicBezTo>
                        <a:pt x="0" y="6"/>
                        <a:pt x="4" y="6"/>
                        <a:pt x="4" y="6"/>
                      </a:cubicBezTo>
                      <a:cubicBezTo>
                        <a:pt x="461" y="276"/>
                        <a:pt x="922" y="546"/>
                        <a:pt x="1379" y="812"/>
                      </a:cubicBezTo>
                      <a:cubicBezTo>
                        <a:pt x="1380" y="813"/>
                        <a:pt x="1381" y="813"/>
                        <a:pt x="1382" y="813"/>
                      </a:cubicBezTo>
                      <a:cubicBezTo>
                        <a:pt x="1383" y="813"/>
                        <a:pt x="1383" y="812"/>
                        <a:pt x="1383" y="812"/>
                      </a:cubicBezTo>
                      <a:cubicBezTo>
                        <a:pt x="1387" y="809"/>
                        <a:pt x="1387" y="809"/>
                        <a:pt x="1383" y="809"/>
                      </a:cubicBezTo>
                      <a:cubicBezTo>
                        <a:pt x="925" y="538"/>
                        <a:pt x="465" y="269"/>
                        <a:pt x="7" y="2"/>
                      </a:cubicBezTo>
                      <a:cubicBezTo>
                        <a:pt x="7" y="1"/>
                        <a:pt x="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0" name="Google Shape;1905;p37"/>
                <p:cNvSpPr/>
                <p:nvPr/>
              </p:nvSpPr>
              <p:spPr>
                <a:xfrm>
                  <a:off x="5568787" y="4482867"/>
                  <a:ext cx="84191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460" extrusionOk="0">
                      <a:moveTo>
                        <a:pt x="0" y="1"/>
                      </a:moveTo>
                      <a:lnTo>
                        <a:pt x="0" y="7"/>
                      </a:lnTo>
                      <a:cubicBezTo>
                        <a:pt x="468" y="165"/>
                        <a:pt x="935" y="315"/>
                        <a:pt x="1403" y="458"/>
                      </a:cubicBezTo>
                      <a:cubicBezTo>
                        <a:pt x="1404" y="459"/>
                        <a:pt x="1405" y="459"/>
                        <a:pt x="1405" y="459"/>
                      </a:cubicBezTo>
                      <a:cubicBezTo>
                        <a:pt x="1406" y="459"/>
                        <a:pt x="1406" y="458"/>
                        <a:pt x="1406" y="458"/>
                      </a:cubicBezTo>
                      <a:lnTo>
                        <a:pt x="1406" y="455"/>
                      </a:lnTo>
                      <a:cubicBezTo>
                        <a:pt x="935" y="308"/>
                        <a:pt x="468" y="157"/>
                        <a:pt x="4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1" name="Google Shape;1906;p37"/>
                <p:cNvSpPr/>
                <p:nvPr/>
              </p:nvSpPr>
              <p:spPr>
                <a:xfrm>
                  <a:off x="5577584" y="4469583"/>
                  <a:ext cx="94783" cy="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380" extrusionOk="0">
                      <a:moveTo>
                        <a:pt x="7" y="1"/>
                      </a:moveTo>
                      <a:cubicBezTo>
                        <a:pt x="3" y="1"/>
                        <a:pt x="3" y="1"/>
                        <a:pt x="0" y="4"/>
                      </a:cubicBezTo>
                      <a:lnTo>
                        <a:pt x="3" y="7"/>
                      </a:lnTo>
                      <a:cubicBezTo>
                        <a:pt x="526" y="144"/>
                        <a:pt x="1051" y="270"/>
                        <a:pt x="1577" y="379"/>
                      </a:cubicBezTo>
                      <a:lnTo>
                        <a:pt x="1584" y="379"/>
                      </a:lnTo>
                      <a:cubicBezTo>
                        <a:pt x="1584" y="376"/>
                        <a:pt x="1580" y="373"/>
                        <a:pt x="1580" y="373"/>
                      </a:cubicBezTo>
                      <a:cubicBezTo>
                        <a:pt x="1051" y="264"/>
                        <a:pt x="526" y="137"/>
                        <a:pt x="7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2" name="Google Shape;1907;p37"/>
                <p:cNvSpPr/>
                <p:nvPr/>
              </p:nvSpPr>
              <p:spPr>
                <a:xfrm>
                  <a:off x="5401479" y="4428115"/>
                  <a:ext cx="70369" cy="1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61" extrusionOk="0">
                      <a:moveTo>
                        <a:pt x="8" y="1"/>
                      </a:moveTo>
                      <a:cubicBezTo>
                        <a:pt x="4" y="1"/>
                        <a:pt x="0" y="1"/>
                        <a:pt x="0" y="4"/>
                      </a:cubicBezTo>
                      <a:lnTo>
                        <a:pt x="4" y="7"/>
                      </a:lnTo>
                      <a:cubicBezTo>
                        <a:pt x="389" y="106"/>
                        <a:pt x="779" y="192"/>
                        <a:pt x="1171" y="260"/>
                      </a:cubicBezTo>
                      <a:lnTo>
                        <a:pt x="1175" y="260"/>
                      </a:lnTo>
                      <a:cubicBezTo>
                        <a:pt x="1175" y="256"/>
                        <a:pt x="1171" y="253"/>
                        <a:pt x="1171" y="253"/>
                      </a:cubicBezTo>
                      <a:cubicBezTo>
                        <a:pt x="779" y="185"/>
                        <a:pt x="389" y="100"/>
                        <a:pt x="8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3" name="Google Shape;1908;p37"/>
                <p:cNvSpPr/>
                <p:nvPr/>
              </p:nvSpPr>
              <p:spPr>
                <a:xfrm>
                  <a:off x="5407762" y="4402025"/>
                  <a:ext cx="67317" cy="2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62" extrusionOk="0">
                      <a:moveTo>
                        <a:pt x="8" y="0"/>
                      </a:moveTo>
                      <a:cubicBezTo>
                        <a:pt x="5" y="0"/>
                        <a:pt x="5" y="3"/>
                        <a:pt x="1" y="3"/>
                      </a:cubicBezTo>
                      <a:cubicBezTo>
                        <a:pt x="1" y="7"/>
                        <a:pt x="5" y="7"/>
                        <a:pt x="5" y="7"/>
                      </a:cubicBezTo>
                      <a:cubicBezTo>
                        <a:pt x="418" y="136"/>
                        <a:pt x="701" y="246"/>
                        <a:pt x="1118" y="361"/>
                      </a:cubicBezTo>
                      <a:lnTo>
                        <a:pt x="1121" y="361"/>
                      </a:lnTo>
                      <a:cubicBezTo>
                        <a:pt x="1124" y="358"/>
                        <a:pt x="1121" y="355"/>
                        <a:pt x="1121" y="355"/>
                      </a:cubicBezTo>
                      <a:cubicBezTo>
                        <a:pt x="705" y="242"/>
                        <a:pt x="418" y="129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4" name="Google Shape;1909;p37"/>
                <p:cNvSpPr/>
                <p:nvPr/>
              </p:nvSpPr>
              <p:spPr>
                <a:xfrm>
                  <a:off x="5433313" y="4382996"/>
                  <a:ext cx="53196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488" extrusionOk="0">
                      <a:moveTo>
                        <a:pt x="4" y="0"/>
                      </a:moveTo>
                      <a:cubicBezTo>
                        <a:pt x="1" y="3"/>
                        <a:pt x="4" y="3"/>
                        <a:pt x="4" y="7"/>
                      </a:cubicBezTo>
                      <a:cubicBezTo>
                        <a:pt x="298" y="167"/>
                        <a:pt x="592" y="328"/>
                        <a:pt x="885" y="485"/>
                      </a:cubicBezTo>
                      <a:cubicBezTo>
                        <a:pt x="885" y="487"/>
                        <a:pt x="886" y="488"/>
                        <a:pt x="887" y="488"/>
                      </a:cubicBezTo>
                      <a:cubicBezTo>
                        <a:pt x="888" y="488"/>
                        <a:pt x="889" y="487"/>
                        <a:pt x="889" y="485"/>
                      </a:cubicBezTo>
                      <a:cubicBezTo>
                        <a:pt x="889" y="485"/>
                        <a:pt x="889" y="482"/>
                        <a:pt x="885" y="482"/>
                      </a:cubicBezTo>
                      <a:cubicBezTo>
                        <a:pt x="595" y="321"/>
                        <a:pt x="301" y="161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5" name="Google Shape;1910;p37"/>
                <p:cNvSpPr/>
                <p:nvPr/>
              </p:nvSpPr>
              <p:spPr>
                <a:xfrm>
                  <a:off x="5367790" y="4610323"/>
                  <a:ext cx="616326" cy="14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2480" extrusionOk="0">
                      <a:moveTo>
                        <a:pt x="10063" y="1"/>
                      </a:moveTo>
                      <a:cubicBezTo>
                        <a:pt x="10063" y="1"/>
                        <a:pt x="9654" y="1875"/>
                        <a:pt x="8124" y="1895"/>
                      </a:cubicBezTo>
                      <a:cubicBezTo>
                        <a:pt x="8114" y="1895"/>
                        <a:pt x="8105" y="1895"/>
                        <a:pt x="8094" y="1895"/>
                      </a:cubicBezTo>
                      <a:cubicBezTo>
                        <a:pt x="6676" y="1895"/>
                        <a:pt x="3537" y="372"/>
                        <a:pt x="1891" y="372"/>
                      </a:cubicBezTo>
                      <a:cubicBezTo>
                        <a:pt x="1744" y="372"/>
                        <a:pt x="1609" y="384"/>
                        <a:pt x="1488" y="411"/>
                      </a:cubicBezTo>
                      <a:cubicBezTo>
                        <a:pt x="0" y="734"/>
                        <a:pt x="540" y="2479"/>
                        <a:pt x="540" y="2479"/>
                      </a:cubicBezTo>
                      <a:lnTo>
                        <a:pt x="9306" y="2479"/>
                      </a:lnTo>
                      <a:cubicBezTo>
                        <a:pt x="9306" y="2479"/>
                        <a:pt x="10299" y="1725"/>
                        <a:pt x="10063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110" name="Google Shape;1915;p37"/>
            <p:cNvGrpSpPr/>
            <p:nvPr/>
          </p:nvGrpSpPr>
          <p:grpSpPr>
            <a:xfrm>
              <a:off x="6958990" y="3013848"/>
              <a:ext cx="1440612" cy="1746072"/>
              <a:chOff x="6958990" y="3013848"/>
              <a:chExt cx="1440612" cy="1746072"/>
            </a:xfrm>
          </p:grpSpPr>
          <p:sp>
            <p:nvSpPr>
              <p:cNvPr id="111" name="Google Shape;1916;p37"/>
              <p:cNvSpPr/>
              <p:nvPr/>
            </p:nvSpPr>
            <p:spPr>
              <a:xfrm>
                <a:off x="7763101" y="4077723"/>
                <a:ext cx="636501" cy="330892"/>
              </a:xfrm>
              <a:custGeom>
                <a:avLst/>
                <a:gdLst/>
                <a:ahLst/>
                <a:cxnLst/>
                <a:rect l="l" t="t" r="r" b="b"/>
                <a:pathLst>
                  <a:path w="25099" h="13048" extrusionOk="0">
                    <a:moveTo>
                      <a:pt x="3593" y="0"/>
                    </a:moveTo>
                    <a:cubicBezTo>
                      <a:pt x="3499" y="0"/>
                      <a:pt x="3406" y="32"/>
                      <a:pt x="3334" y="94"/>
                    </a:cubicBezTo>
                    <a:cubicBezTo>
                      <a:pt x="0" y="2898"/>
                      <a:pt x="777" y="8733"/>
                      <a:pt x="1014" y="10106"/>
                    </a:cubicBezTo>
                    <a:cubicBezTo>
                      <a:pt x="1044" y="10282"/>
                      <a:pt x="1186" y="10414"/>
                      <a:pt x="1363" y="10437"/>
                    </a:cubicBezTo>
                    <a:lnTo>
                      <a:pt x="22940" y="13044"/>
                    </a:lnTo>
                    <a:cubicBezTo>
                      <a:pt x="22957" y="13046"/>
                      <a:pt x="22973" y="13047"/>
                      <a:pt x="22989" y="13047"/>
                    </a:cubicBezTo>
                    <a:cubicBezTo>
                      <a:pt x="23199" y="13047"/>
                      <a:pt x="23378" y="12886"/>
                      <a:pt x="23394" y="12672"/>
                    </a:cubicBezTo>
                    <a:cubicBezTo>
                      <a:pt x="23397" y="12578"/>
                      <a:pt x="23404" y="12466"/>
                      <a:pt x="23414" y="12347"/>
                    </a:cubicBezTo>
                    <a:cubicBezTo>
                      <a:pt x="23431" y="12108"/>
                      <a:pt x="23255" y="11895"/>
                      <a:pt x="23018" y="11864"/>
                    </a:cubicBezTo>
                    <a:lnTo>
                      <a:pt x="2232" y="9193"/>
                    </a:lnTo>
                    <a:cubicBezTo>
                      <a:pt x="2015" y="7455"/>
                      <a:pt x="1806" y="3516"/>
                      <a:pt x="3888" y="1403"/>
                    </a:cubicBezTo>
                    <a:lnTo>
                      <a:pt x="24374" y="4710"/>
                    </a:lnTo>
                    <a:cubicBezTo>
                      <a:pt x="24402" y="4714"/>
                      <a:pt x="24429" y="4716"/>
                      <a:pt x="24456" y="4716"/>
                    </a:cubicBezTo>
                    <a:cubicBezTo>
                      <a:pt x="24669" y="4716"/>
                      <a:pt x="24864" y="4578"/>
                      <a:pt x="24936" y="4368"/>
                    </a:cubicBezTo>
                    <a:cubicBezTo>
                      <a:pt x="24966" y="4284"/>
                      <a:pt x="24993" y="4206"/>
                      <a:pt x="25017" y="4135"/>
                    </a:cubicBezTo>
                    <a:cubicBezTo>
                      <a:pt x="25098" y="3898"/>
                      <a:pt x="24949" y="3648"/>
                      <a:pt x="24702" y="3608"/>
                    </a:cubicBezTo>
                    <a:lnTo>
                      <a:pt x="3665" y="6"/>
                    </a:lnTo>
                    <a:cubicBezTo>
                      <a:pt x="3641" y="2"/>
                      <a:pt x="3617" y="0"/>
                      <a:pt x="359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12" name="Google Shape;1917;p37"/>
              <p:cNvSpPr/>
              <p:nvPr/>
            </p:nvSpPr>
            <p:spPr>
              <a:xfrm>
                <a:off x="7808874" y="4106062"/>
                <a:ext cx="547742" cy="272936"/>
              </a:xfrm>
              <a:custGeom>
                <a:avLst/>
                <a:gdLst/>
                <a:ahLst/>
                <a:cxnLst/>
                <a:rect l="l" t="t" r="r" b="b"/>
                <a:pathLst>
                  <a:path w="21599" h="10195" extrusionOk="0">
                    <a:moveTo>
                      <a:pt x="2083" y="1"/>
                    </a:moveTo>
                    <a:cubicBezTo>
                      <a:pt x="1" y="2114"/>
                      <a:pt x="210" y="6053"/>
                      <a:pt x="427" y="7791"/>
                    </a:cubicBezTo>
                    <a:lnTo>
                      <a:pt x="20321" y="10195"/>
                    </a:lnTo>
                    <a:cubicBezTo>
                      <a:pt x="20382" y="9391"/>
                      <a:pt x="20473" y="8319"/>
                      <a:pt x="20598" y="7334"/>
                    </a:cubicBezTo>
                    <a:cubicBezTo>
                      <a:pt x="20747" y="6148"/>
                      <a:pt x="21204" y="4565"/>
                      <a:pt x="21599" y="3338"/>
                    </a:cubicBezTo>
                    <a:lnTo>
                      <a:pt x="2083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5" name="Google Shape;1918;p37"/>
              <p:cNvSpPr/>
              <p:nvPr/>
            </p:nvSpPr>
            <p:spPr>
              <a:xfrm>
                <a:off x="7875467" y="4148678"/>
                <a:ext cx="447546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3336" extrusionOk="0">
                    <a:moveTo>
                      <a:pt x="253" y="0"/>
                    </a:moveTo>
                    <a:cubicBezTo>
                      <a:pt x="79" y="0"/>
                      <a:pt x="0" y="241"/>
                      <a:pt x="204" y="289"/>
                    </a:cubicBezTo>
                    <a:cubicBezTo>
                      <a:pt x="3122" y="935"/>
                      <a:pt x="6050" y="1530"/>
                      <a:pt x="8992" y="2050"/>
                    </a:cubicBezTo>
                    <a:cubicBezTo>
                      <a:pt x="11774" y="2544"/>
                      <a:pt x="14625" y="3159"/>
                      <a:pt x="17448" y="3335"/>
                    </a:cubicBezTo>
                    <a:cubicBezTo>
                      <a:pt x="17452" y="3335"/>
                      <a:pt x="17455" y="3335"/>
                      <a:pt x="17459" y="3335"/>
                    </a:cubicBezTo>
                    <a:cubicBezTo>
                      <a:pt x="17609" y="3335"/>
                      <a:pt x="17647" y="3122"/>
                      <a:pt x="17489" y="3088"/>
                    </a:cubicBezTo>
                    <a:cubicBezTo>
                      <a:pt x="14655" y="2469"/>
                      <a:pt x="11727" y="2189"/>
                      <a:pt x="8873" y="1682"/>
                    </a:cubicBezTo>
                    <a:cubicBezTo>
                      <a:pt x="6003" y="1175"/>
                      <a:pt x="3143" y="617"/>
                      <a:pt x="296" y="5"/>
                    </a:cubicBezTo>
                    <a:cubicBezTo>
                      <a:pt x="281" y="2"/>
                      <a:pt x="267" y="0"/>
                      <a:pt x="253" y="0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6" name="Google Shape;1919;p37"/>
              <p:cNvSpPr/>
              <p:nvPr/>
            </p:nvSpPr>
            <p:spPr>
              <a:xfrm>
                <a:off x="8173310" y="4311941"/>
                <a:ext cx="15654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694" extrusionOk="0">
                    <a:moveTo>
                      <a:pt x="165" y="1"/>
                    </a:moveTo>
                    <a:cubicBezTo>
                      <a:pt x="39" y="1"/>
                      <a:pt x="0" y="181"/>
                      <a:pt x="138" y="207"/>
                    </a:cubicBezTo>
                    <a:cubicBezTo>
                      <a:pt x="2062" y="580"/>
                      <a:pt x="4016" y="653"/>
                      <a:pt x="5970" y="694"/>
                    </a:cubicBezTo>
                    <a:cubicBezTo>
                      <a:pt x="5971" y="694"/>
                      <a:pt x="5973" y="694"/>
                      <a:pt x="5974" y="694"/>
                    </a:cubicBezTo>
                    <a:cubicBezTo>
                      <a:pt x="6173" y="694"/>
                      <a:pt x="6168" y="437"/>
                      <a:pt x="5970" y="427"/>
                    </a:cubicBezTo>
                    <a:cubicBezTo>
                      <a:pt x="4036" y="312"/>
                      <a:pt x="2109" y="85"/>
                      <a:pt x="168" y="1"/>
                    </a:cubicBezTo>
                    <a:cubicBezTo>
                      <a:pt x="167" y="1"/>
                      <a:pt x="166" y="1"/>
                      <a:pt x="165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7" name="Google Shape;1920;p37"/>
              <p:cNvSpPr/>
              <p:nvPr/>
            </p:nvSpPr>
            <p:spPr>
              <a:xfrm>
                <a:off x="7948603" y="4226810"/>
                <a:ext cx="391096" cy="60407"/>
              </a:xfrm>
              <a:custGeom>
                <a:avLst/>
                <a:gdLst/>
                <a:ahLst/>
                <a:cxnLst/>
                <a:rect l="l" t="t" r="r" b="b"/>
                <a:pathLst>
                  <a:path w="15422" h="2382" extrusionOk="0">
                    <a:moveTo>
                      <a:pt x="207" y="1"/>
                    </a:moveTo>
                    <a:cubicBezTo>
                      <a:pt x="60" y="1"/>
                      <a:pt x="0" y="184"/>
                      <a:pt x="164" y="240"/>
                    </a:cubicBezTo>
                    <a:cubicBezTo>
                      <a:pt x="4928" y="1883"/>
                      <a:pt x="10209" y="1989"/>
                      <a:pt x="15186" y="2381"/>
                    </a:cubicBezTo>
                    <a:cubicBezTo>
                      <a:pt x="15191" y="2381"/>
                      <a:pt x="15196" y="2381"/>
                      <a:pt x="15200" y="2381"/>
                    </a:cubicBezTo>
                    <a:cubicBezTo>
                      <a:pt x="15372" y="2381"/>
                      <a:pt x="15422" y="2126"/>
                      <a:pt x="15230" y="2090"/>
                    </a:cubicBezTo>
                    <a:cubicBezTo>
                      <a:pt x="12755" y="1647"/>
                      <a:pt x="10213" y="1654"/>
                      <a:pt x="7718" y="1356"/>
                    </a:cubicBezTo>
                    <a:cubicBezTo>
                      <a:pt x="5188" y="1056"/>
                      <a:pt x="2740" y="457"/>
                      <a:pt x="242" y="4"/>
                    </a:cubicBezTo>
                    <a:cubicBezTo>
                      <a:pt x="230" y="2"/>
                      <a:pt x="218" y="1"/>
                      <a:pt x="207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8" name="Google Shape;1921;p37"/>
              <p:cNvSpPr/>
              <p:nvPr/>
            </p:nvSpPr>
            <p:spPr>
              <a:xfrm>
                <a:off x="7862585" y="4249253"/>
                <a:ext cx="111329" cy="29062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146" extrusionOk="0">
                    <a:moveTo>
                      <a:pt x="184" y="1"/>
                    </a:moveTo>
                    <a:cubicBezTo>
                      <a:pt x="56" y="1"/>
                      <a:pt x="0" y="180"/>
                      <a:pt x="147" y="215"/>
                    </a:cubicBezTo>
                    <a:cubicBezTo>
                      <a:pt x="1503" y="542"/>
                      <a:pt x="2863" y="945"/>
                      <a:pt x="4242" y="1145"/>
                    </a:cubicBezTo>
                    <a:cubicBezTo>
                      <a:pt x="4247" y="1145"/>
                      <a:pt x="4252" y="1146"/>
                      <a:pt x="4257" y="1146"/>
                    </a:cubicBezTo>
                    <a:cubicBezTo>
                      <a:pt x="4348" y="1146"/>
                      <a:pt x="4389" y="1037"/>
                      <a:pt x="4289" y="1003"/>
                    </a:cubicBezTo>
                    <a:cubicBezTo>
                      <a:pt x="2967" y="563"/>
                      <a:pt x="1571" y="319"/>
                      <a:pt x="216" y="4"/>
                    </a:cubicBezTo>
                    <a:cubicBezTo>
                      <a:pt x="205" y="2"/>
                      <a:pt x="194" y="1"/>
                      <a:pt x="184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92" name="Google Shape;1925;p37"/>
              <p:cNvSpPr/>
              <p:nvPr/>
            </p:nvSpPr>
            <p:spPr>
              <a:xfrm>
                <a:off x="7921799" y="4030098"/>
                <a:ext cx="171963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1014" extrusionOk="0">
                    <a:moveTo>
                      <a:pt x="175" y="0"/>
                    </a:moveTo>
                    <a:cubicBezTo>
                      <a:pt x="0" y="0"/>
                      <a:pt x="8" y="241"/>
                      <a:pt x="189" y="255"/>
                    </a:cubicBezTo>
                    <a:cubicBezTo>
                      <a:pt x="2344" y="417"/>
                      <a:pt x="4463" y="772"/>
                      <a:pt x="6604" y="1012"/>
                    </a:cubicBezTo>
                    <a:cubicBezTo>
                      <a:pt x="6610" y="1013"/>
                      <a:pt x="6615" y="1013"/>
                      <a:pt x="6620" y="1013"/>
                    </a:cubicBezTo>
                    <a:cubicBezTo>
                      <a:pt x="6752" y="1013"/>
                      <a:pt x="6781" y="819"/>
                      <a:pt x="6640" y="789"/>
                    </a:cubicBezTo>
                    <a:cubicBezTo>
                      <a:pt x="4544" y="316"/>
                      <a:pt x="2330" y="154"/>
                      <a:pt x="189" y="1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8750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6" name="Google Shape;1959;p37"/>
              <p:cNvSpPr/>
              <p:nvPr/>
            </p:nvSpPr>
            <p:spPr>
              <a:xfrm>
                <a:off x="7973049" y="3332767"/>
                <a:ext cx="325643" cy="76180"/>
              </a:xfrm>
              <a:custGeom>
                <a:avLst/>
                <a:gdLst/>
                <a:ahLst/>
                <a:cxnLst/>
                <a:rect l="l" t="t" r="r" b="b"/>
                <a:pathLst>
                  <a:path w="12841" h="3004" extrusionOk="0">
                    <a:moveTo>
                      <a:pt x="255" y="1"/>
                    </a:moveTo>
                    <a:cubicBezTo>
                      <a:pt x="84" y="1"/>
                      <a:pt x="0" y="239"/>
                      <a:pt x="201" y="277"/>
                    </a:cubicBezTo>
                    <a:cubicBezTo>
                      <a:pt x="4383" y="1035"/>
                      <a:pt x="8474" y="2123"/>
                      <a:pt x="12626" y="3000"/>
                    </a:cubicBezTo>
                    <a:cubicBezTo>
                      <a:pt x="12638" y="3002"/>
                      <a:pt x="12650" y="3004"/>
                      <a:pt x="12661" y="3004"/>
                    </a:cubicBezTo>
                    <a:cubicBezTo>
                      <a:pt x="12789" y="3004"/>
                      <a:pt x="12840" y="2837"/>
                      <a:pt x="12694" y="2789"/>
                    </a:cubicBezTo>
                    <a:cubicBezTo>
                      <a:pt x="8681" y="1505"/>
                      <a:pt x="4434" y="744"/>
                      <a:pt x="289" y="4"/>
                    </a:cubicBezTo>
                    <a:cubicBezTo>
                      <a:pt x="277" y="2"/>
                      <a:pt x="266" y="1"/>
                      <a:pt x="255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7" name="Google Shape;1960;p37"/>
              <p:cNvSpPr/>
              <p:nvPr/>
            </p:nvSpPr>
            <p:spPr>
              <a:xfrm>
                <a:off x="7102776" y="4171248"/>
                <a:ext cx="669519" cy="588672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23213" extrusionOk="0">
                    <a:moveTo>
                      <a:pt x="8014" y="1"/>
                    </a:moveTo>
                    <a:cubicBezTo>
                      <a:pt x="8014" y="1"/>
                      <a:pt x="169" y="15212"/>
                      <a:pt x="0" y="23212"/>
                    </a:cubicBezTo>
                    <a:lnTo>
                      <a:pt x="26400" y="23212"/>
                    </a:lnTo>
                    <a:lnTo>
                      <a:pt x="23235" y="670"/>
                    </a:lnTo>
                    <a:lnTo>
                      <a:pt x="8014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8" name="Google Shape;1961;p37"/>
              <p:cNvSpPr/>
              <p:nvPr/>
            </p:nvSpPr>
            <p:spPr>
              <a:xfrm>
                <a:off x="6958990" y="3496791"/>
                <a:ext cx="1271581" cy="707812"/>
              </a:xfrm>
              <a:custGeom>
                <a:avLst/>
                <a:gdLst/>
                <a:ahLst/>
                <a:cxnLst/>
                <a:rect l="l" t="t" r="r" b="b"/>
                <a:pathLst>
                  <a:path w="50142" h="27911" extrusionOk="0">
                    <a:moveTo>
                      <a:pt x="21495" y="0"/>
                    </a:moveTo>
                    <a:cubicBezTo>
                      <a:pt x="10909" y="0"/>
                      <a:pt x="8380" y="2606"/>
                      <a:pt x="6614" y="6624"/>
                    </a:cubicBezTo>
                    <a:cubicBezTo>
                      <a:pt x="4545" y="11331"/>
                      <a:pt x="1" y="21082"/>
                      <a:pt x="11331" y="25558"/>
                    </a:cubicBezTo>
                    <a:cubicBezTo>
                      <a:pt x="15706" y="27289"/>
                      <a:pt x="19642" y="27911"/>
                      <a:pt x="23040" y="27911"/>
                    </a:cubicBezTo>
                    <a:cubicBezTo>
                      <a:pt x="31723" y="27911"/>
                      <a:pt x="36889" y="23848"/>
                      <a:pt x="36889" y="23848"/>
                    </a:cubicBezTo>
                    <a:cubicBezTo>
                      <a:pt x="36889" y="23848"/>
                      <a:pt x="38740" y="24734"/>
                      <a:pt x="41044" y="24734"/>
                    </a:cubicBezTo>
                    <a:cubicBezTo>
                      <a:pt x="42998" y="24734"/>
                      <a:pt x="45279" y="24096"/>
                      <a:pt x="47032" y="21738"/>
                    </a:cubicBezTo>
                    <a:cubicBezTo>
                      <a:pt x="50141" y="17558"/>
                      <a:pt x="47229" y="14120"/>
                      <a:pt x="43659" y="14120"/>
                    </a:cubicBezTo>
                    <a:cubicBezTo>
                      <a:pt x="42842" y="14120"/>
                      <a:pt x="41991" y="14300"/>
                      <a:pt x="41169" y="14692"/>
                    </a:cubicBezTo>
                    <a:cubicBezTo>
                      <a:pt x="41169" y="14692"/>
                      <a:pt x="42552" y="1187"/>
                      <a:pt x="27137" y="200"/>
                    </a:cubicBezTo>
                    <a:cubicBezTo>
                      <a:pt x="25037" y="65"/>
                      <a:pt x="23165" y="0"/>
                      <a:pt x="21495" y="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9" name="Google Shape;1962;p37"/>
              <p:cNvSpPr/>
              <p:nvPr/>
            </p:nvSpPr>
            <p:spPr>
              <a:xfrm>
                <a:off x="6967789" y="3013848"/>
                <a:ext cx="1205190" cy="936555"/>
              </a:xfrm>
              <a:custGeom>
                <a:avLst/>
                <a:gdLst/>
                <a:ahLst/>
                <a:cxnLst/>
                <a:rect l="l" t="t" r="r" b="b"/>
                <a:pathLst>
                  <a:path w="47524" h="36931" extrusionOk="0">
                    <a:moveTo>
                      <a:pt x="18610" y="0"/>
                    </a:moveTo>
                    <a:cubicBezTo>
                      <a:pt x="17705" y="0"/>
                      <a:pt x="16687" y="120"/>
                      <a:pt x="15542" y="391"/>
                    </a:cubicBezTo>
                    <a:cubicBezTo>
                      <a:pt x="6044" y="2633"/>
                      <a:pt x="7833" y="10206"/>
                      <a:pt x="8170" y="11372"/>
                    </a:cubicBezTo>
                    <a:cubicBezTo>
                      <a:pt x="8083" y="11489"/>
                      <a:pt x="7841" y="11527"/>
                      <a:pt x="7496" y="11527"/>
                    </a:cubicBezTo>
                    <a:cubicBezTo>
                      <a:pt x="7170" y="11527"/>
                      <a:pt x="6751" y="11493"/>
                      <a:pt x="6283" y="11461"/>
                    </a:cubicBezTo>
                    <a:cubicBezTo>
                      <a:pt x="5814" y="11427"/>
                      <a:pt x="5295" y="11393"/>
                      <a:pt x="4770" y="11393"/>
                    </a:cubicBezTo>
                    <a:cubicBezTo>
                      <a:pt x="2451" y="11393"/>
                      <a:pt x="0" y="12050"/>
                      <a:pt x="1114" y="16261"/>
                    </a:cubicBezTo>
                    <a:cubicBezTo>
                      <a:pt x="2267" y="20628"/>
                      <a:pt x="6366" y="21802"/>
                      <a:pt x="10439" y="21802"/>
                    </a:cubicBezTo>
                    <a:cubicBezTo>
                      <a:pt x="15171" y="21802"/>
                      <a:pt x="19869" y="20217"/>
                      <a:pt x="19869" y="20217"/>
                    </a:cubicBezTo>
                    <a:lnTo>
                      <a:pt x="19869" y="20217"/>
                    </a:lnTo>
                    <a:cubicBezTo>
                      <a:pt x="19869" y="20217"/>
                      <a:pt x="19061" y="21205"/>
                      <a:pt x="21394" y="23934"/>
                    </a:cubicBezTo>
                    <a:cubicBezTo>
                      <a:pt x="23123" y="25956"/>
                      <a:pt x="25021" y="26550"/>
                      <a:pt x="26851" y="26550"/>
                    </a:cubicBezTo>
                    <a:cubicBezTo>
                      <a:pt x="28152" y="26550"/>
                      <a:pt x="29417" y="26249"/>
                      <a:pt x="30564" y="25949"/>
                    </a:cubicBezTo>
                    <a:cubicBezTo>
                      <a:pt x="31709" y="25650"/>
                      <a:pt x="32736" y="25351"/>
                      <a:pt x="33559" y="25351"/>
                    </a:cubicBezTo>
                    <a:cubicBezTo>
                      <a:pt x="34030" y="25351"/>
                      <a:pt x="34435" y="25450"/>
                      <a:pt x="34756" y="25702"/>
                    </a:cubicBezTo>
                    <a:cubicBezTo>
                      <a:pt x="36988" y="27453"/>
                      <a:pt x="38053" y="36930"/>
                      <a:pt x="38053" y="36930"/>
                    </a:cubicBezTo>
                    <a:lnTo>
                      <a:pt x="40822" y="33736"/>
                    </a:lnTo>
                    <a:cubicBezTo>
                      <a:pt x="47523" y="26824"/>
                      <a:pt x="41813" y="22050"/>
                      <a:pt x="41813" y="22050"/>
                    </a:cubicBezTo>
                    <a:cubicBezTo>
                      <a:pt x="41813" y="22050"/>
                      <a:pt x="46296" y="17397"/>
                      <a:pt x="39544" y="9905"/>
                    </a:cubicBezTo>
                    <a:cubicBezTo>
                      <a:pt x="36737" y="6792"/>
                      <a:pt x="33901" y="5882"/>
                      <a:pt x="31545" y="5882"/>
                    </a:cubicBezTo>
                    <a:cubicBezTo>
                      <a:pt x="29142" y="5882"/>
                      <a:pt x="27238" y="6828"/>
                      <a:pt x="26375" y="7349"/>
                    </a:cubicBezTo>
                    <a:cubicBezTo>
                      <a:pt x="26316" y="7384"/>
                      <a:pt x="26252" y="7401"/>
                      <a:pt x="26190" y="7401"/>
                    </a:cubicBezTo>
                    <a:cubicBezTo>
                      <a:pt x="26014" y="7401"/>
                      <a:pt x="25850" y="7270"/>
                      <a:pt x="25830" y="7075"/>
                    </a:cubicBezTo>
                    <a:cubicBezTo>
                      <a:pt x="25651" y="5266"/>
                      <a:pt x="24607" y="0"/>
                      <a:pt x="1861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0" name="Google Shape;1963;p37"/>
              <p:cNvSpPr/>
              <p:nvPr/>
            </p:nvSpPr>
            <p:spPr>
              <a:xfrm>
                <a:off x="7056546" y="3851340"/>
                <a:ext cx="705453" cy="353209"/>
              </a:xfrm>
              <a:custGeom>
                <a:avLst/>
                <a:gdLst/>
                <a:ahLst/>
                <a:cxnLst/>
                <a:rect l="l" t="t" r="r" b="b"/>
                <a:pathLst>
                  <a:path w="27818" h="13928" extrusionOk="0">
                    <a:moveTo>
                      <a:pt x="1574" y="1"/>
                    </a:moveTo>
                    <a:cubicBezTo>
                      <a:pt x="494" y="1"/>
                      <a:pt x="165" y="1488"/>
                      <a:pt x="110" y="1775"/>
                    </a:cubicBezTo>
                    <a:cubicBezTo>
                      <a:pt x="1" y="5502"/>
                      <a:pt x="1597" y="9251"/>
                      <a:pt x="7484" y="11577"/>
                    </a:cubicBezTo>
                    <a:cubicBezTo>
                      <a:pt x="11801" y="13285"/>
                      <a:pt x="15686" y="13910"/>
                      <a:pt x="19054" y="13927"/>
                    </a:cubicBezTo>
                    <a:cubicBezTo>
                      <a:pt x="25221" y="12203"/>
                      <a:pt x="27817" y="9785"/>
                      <a:pt x="27750" y="6705"/>
                    </a:cubicBezTo>
                    <a:cubicBezTo>
                      <a:pt x="27684" y="3752"/>
                      <a:pt x="26362" y="3157"/>
                      <a:pt x="21834" y="3157"/>
                    </a:cubicBezTo>
                    <a:cubicBezTo>
                      <a:pt x="20401" y="3157"/>
                      <a:pt x="18646" y="3216"/>
                      <a:pt x="16508" y="3280"/>
                    </a:cubicBezTo>
                    <a:cubicBezTo>
                      <a:pt x="16020" y="3294"/>
                      <a:pt x="15549" y="3301"/>
                      <a:pt x="15094" y="3301"/>
                    </a:cubicBezTo>
                    <a:cubicBezTo>
                      <a:pt x="7259" y="3301"/>
                      <a:pt x="4217" y="1245"/>
                      <a:pt x="2412" y="251"/>
                    </a:cubicBezTo>
                    <a:cubicBezTo>
                      <a:pt x="2092" y="74"/>
                      <a:pt x="1815" y="1"/>
                      <a:pt x="1574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1" name="Google Shape;1964;p37"/>
              <p:cNvSpPr/>
              <p:nvPr/>
            </p:nvSpPr>
            <p:spPr>
              <a:xfrm>
                <a:off x="7165692" y="3888466"/>
                <a:ext cx="195649" cy="97254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3835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2"/>
                      <a:pt x="968" y="2783"/>
                      <a:pt x="1290" y="2783"/>
                    </a:cubicBezTo>
                    <a:cubicBezTo>
                      <a:pt x="1861" y="2783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8" y="3797"/>
                      <a:pt x="4042" y="3835"/>
                      <a:pt x="4255" y="3835"/>
                    </a:cubicBezTo>
                    <a:cubicBezTo>
                      <a:pt x="5205" y="3835"/>
                      <a:pt x="5706" y="3084"/>
                      <a:pt x="5706" y="3084"/>
                    </a:cubicBezTo>
                    <a:cubicBezTo>
                      <a:pt x="5706" y="3084"/>
                      <a:pt x="5773" y="3246"/>
                      <a:pt x="5921" y="3476"/>
                    </a:cubicBezTo>
                    <a:cubicBezTo>
                      <a:pt x="6672" y="2979"/>
                      <a:pt x="7257" y="2374"/>
                      <a:pt x="7714" y="1718"/>
                    </a:cubicBezTo>
                    <a:cubicBezTo>
                      <a:pt x="7301" y="1688"/>
                      <a:pt x="6906" y="1647"/>
                      <a:pt x="6527" y="1603"/>
                    </a:cubicBezTo>
                    <a:lnTo>
                      <a:pt x="6524" y="1603"/>
                    </a:lnTo>
                    <a:cubicBezTo>
                      <a:pt x="6520" y="1600"/>
                      <a:pt x="6513" y="1600"/>
                      <a:pt x="6507" y="1600"/>
                    </a:cubicBezTo>
                    <a:cubicBezTo>
                      <a:pt x="6503" y="1600"/>
                      <a:pt x="6497" y="1600"/>
                      <a:pt x="6490" y="1597"/>
                    </a:cubicBezTo>
                    <a:lnTo>
                      <a:pt x="6469" y="1597"/>
                    </a:lnTo>
                    <a:cubicBezTo>
                      <a:pt x="6466" y="1597"/>
                      <a:pt x="6463" y="1593"/>
                      <a:pt x="6456" y="1593"/>
                    </a:cubicBezTo>
                    <a:lnTo>
                      <a:pt x="6442" y="1593"/>
                    </a:lnTo>
                    <a:cubicBezTo>
                      <a:pt x="6439" y="1593"/>
                      <a:pt x="6439" y="1593"/>
                      <a:pt x="6436" y="1589"/>
                    </a:cubicBezTo>
                    <a:lnTo>
                      <a:pt x="6408" y="1589"/>
                    </a:lnTo>
                    <a:cubicBezTo>
                      <a:pt x="6399" y="1586"/>
                      <a:pt x="6388" y="1586"/>
                      <a:pt x="6378" y="1583"/>
                    </a:cubicBezTo>
                    <a:lnTo>
                      <a:pt x="6375" y="1583"/>
                    </a:lnTo>
                    <a:cubicBezTo>
                      <a:pt x="6365" y="1583"/>
                      <a:pt x="6355" y="1580"/>
                      <a:pt x="6341" y="1580"/>
                    </a:cubicBezTo>
                    <a:cubicBezTo>
                      <a:pt x="3646" y="1241"/>
                      <a:pt x="1783" y="616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2" name="Google Shape;1965;p37"/>
              <p:cNvSpPr/>
              <p:nvPr/>
            </p:nvSpPr>
            <p:spPr>
              <a:xfrm>
                <a:off x="7165692" y="3888466"/>
                <a:ext cx="515206" cy="12659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4992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4"/>
                      <a:pt x="966" y="2784"/>
                      <a:pt x="1289" y="2784"/>
                    </a:cubicBezTo>
                    <a:cubicBezTo>
                      <a:pt x="1859" y="2784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9" y="3799"/>
                      <a:pt x="4042" y="3835"/>
                      <a:pt x="4252" y="3835"/>
                    </a:cubicBezTo>
                    <a:cubicBezTo>
                      <a:pt x="5206" y="3835"/>
                      <a:pt x="5706" y="3084"/>
                      <a:pt x="5706" y="3084"/>
                    </a:cubicBezTo>
                    <a:cubicBezTo>
                      <a:pt x="5706" y="3084"/>
                      <a:pt x="6314" y="4528"/>
                      <a:pt x="7738" y="4835"/>
                    </a:cubicBezTo>
                    <a:cubicBezTo>
                      <a:pt x="7840" y="4857"/>
                      <a:pt x="7944" y="4867"/>
                      <a:pt x="8047" y="4867"/>
                    </a:cubicBezTo>
                    <a:cubicBezTo>
                      <a:pt x="8793" y="4867"/>
                      <a:pt x="9531" y="4339"/>
                      <a:pt x="9982" y="3852"/>
                    </a:cubicBezTo>
                    <a:cubicBezTo>
                      <a:pt x="9982" y="3852"/>
                      <a:pt x="10140" y="4991"/>
                      <a:pt x="12156" y="4991"/>
                    </a:cubicBezTo>
                    <a:cubicBezTo>
                      <a:pt x="12162" y="4991"/>
                      <a:pt x="12167" y="4991"/>
                      <a:pt x="12173" y="4991"/>
                    </a:cubicBezTo>
                    <a:cubicBezTo>
                      <a:pt x="14290" y="4988"/>
                      <a:pt x="14209" y="3923"/>
                      <a:pt x="14209" y="3922"/>
                    </a:cubicBezTo>
                    <a:lnTo>
                      <a:pt x="14209" y="3922"/>
                    </a:lnTo>
                    <a:cubicBezTo>
                      <a:pt x="14209" y="3923"/>
                      <a:pt x="14431" y="4925"/>
                      <a:pt x="15705" y="4925"/>
                    </a:cubicBezTo>
                    <a:cubicBezTo>
                      <a:pt x="15914" y="4925"/>
                      <a:pt x="16151" y="4898"/>
                      <a:pt x="16420" y="4835"/>
                    </a:cubicBezTo>
                    <a:cubicBezTo>
                      <a:pt x="17374" y="4612"/>
                      <a:pt x="17482" y="3568"/>
                      <a:pt x="17482" y="3568"/>
                    </a:cubicBezTo>
                    <a:cubicBezTo>
                      <a:pt x="17482" y="3568"/>
                      <a:pt x="17908" y="3867"/>
                      <a:pt x="18599" y="3867"/>
                    </a:cubicBezTo>
                    <a:cubicBezTo>
                      <a:pt x="18796" y="3867"/>
                      <a:pt x="19014" y="3843"/>
                      <a:pt x="19250" y="3780"/>
                    </a:cubicBezTo>
                    <a:cubicBezTo>
                      <a:pt x="20315" y="3496"/>
                      <a:pt x="19811" y="1772"/>
                      <a:pt x="19811" y="1772"/>
                    </a:cubicBezTo>
                    <a:cubicBezTo>
                      <a:pt x="19162" y="1716"/>
                      <a:pt x="18408" y="1694"/>
                      <a:pt x="17534" y="1694"/>
                    </a:cubicBezTo>
                    <a:cubicBezTo>
                      <a:pt x="16100" y="1694"/>
                      <a:pt x="14345" y="1753"/>
                      <a:pt x="12204" y="1816"/>
                    </a:cubicBezTo>
                    <a:cubicBezTo>
                      <a:pt x="11721" y="1830"/>
                      <a:pt x="11255" y="1837"/>
                      <a:pt x="10805" y="1837"/>
                    </a:cubicBezTo>
                    <a:cubicBezTo>
                      <a:pt x="5536" y="1837"/>
                      <a:pt x="2433" y="910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3" name="Google Shape;1966;p37"/>
              <p:cNvSpPr/>
              <p:nvPr/>
            </p:nvSpPr>
            <p:spPr>
              <a:xfrm>
                <a:off x="7284727" y="4090073"/>
                <a:ext cx="307764" cy="114473"/>
              </a:xfrm>
              <a:custGeom>
                <a:avLst/>
                <a:gdLst/>
                <a:ahLst/>
                <a:cxnLst/>
                <a:rect l="l" t="t" r="r" b="b"/>
                <a:pathLst>
                  <a:path w="12136" h="4514" extrusionOk="0">
                    <a:moveTo>
                      <a:pt x="8395" y="1"/>
                    </a:moveTo>
                    <a:cubicBezTo>
                      <a:pt x="6077" y="1"/>
                      <a:pt x="5664" y="1768"/>
                      <a:pt x="5664" y="1768"/>
                    </a:cubicBezTo>
                    <a:cubicBezTo>
                      <a:pt x="5664" y="1768"/>
                      <a:pt x="5270" y="22"/>
                      <a:pt x="3175" y="22"/>
                    </a:cubicBezTo>
                    <a:cubicBezTo>
                      <a:pt x="3006" y="22"/>
                      <a:pt x="2826" y="33"/>
                      <a:pt x="2635" y="57"/>
                    </a:cubicBezTo>
                    <a:cubicBezTo>
                      <a:pt x="886" y="281"/>
                      <a:pt x="237" y="1785"/>
                      <a:pt x="1" y="2725"/>
                    </a:cubicBezTo>
                    <a:cubicBezTo>
                      <a:pt x="3716" y="4009"/>
                      <a:pt x="7087" y="4500"/>
                      <a:pt x="10056" y="4513"/>
                    </a:cubicBezTo>
                    <a:cubicBezTo>
                      <a:pt x="10800" y="4304"/>
                      <a:pt x="11493" y="4087"/>
                      <a:pt x="12135" y="3858"/>
                    </a:cubicBezTo>
                    <a:cubicBezTo>
                      <a:pt x="11976" y="1869"/>
                      <a:pt x="10786" y="189"/>
                      <a:pt x="8825" y="20"/>
                    </a:cubicBezTo>
                    <a:cubicBezTo>
                      <a:pt x="8675" y="7"/>
                      <a:pt x="8532" y="1"/>
                      <a:pt x="8395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4" name="Google Shape;1967;p37"/>
              <p:cNvSpPr/>
              <p:nvPr/>
            </p:nvSpPr>
            <p:spPr>
              <a:xfrm>
                <a:off x="7969854" y="3366647"/>
                <a:ext cx="28783" cy="9999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3943" extrusionOk="0">
                    <a:moveTo>
                      <a:pt x="171" y="1"/>
                    </a:moveTo>
                    <a:cubicBezTo>
                      <a:pt x="85" y="1"/>
                      <a:pt x="1" y="56"/>
                      <a:pt x="39" y="145"/>
                    </a:cubicBezTo>
                    <a:cubicBezTo>
                      <a:pt x="560" y="1346"/>
                      <a:pt x="702" y="2556"/>
                      <a:pt x="722" y="3851"/>
                    </a:cubicBezTo>
                    <a:cubicBezTo>
                      <a:pt x="724" y="3913"/>
                      <a:pt x="772" y="3942"/>
                      <a:pt x="823" y="3942"/>
                    </a:cubicBezTo>
                    <a:cubicBezTo>
                      <a:pt x="875" y="3942"/>
                      <a:pt x="930" y="3911"/>
                      <a:pt x="939" y="3851"/>
                    </a:cubicBezTo>
                    <a:cubicBezTo>
                      <a:pt x="1134" y="2563"/>
                      <a:pt x="841" y="1261"/>
                      <a:pt x="313" y="81"/>
                    </a:cubicBezTo>
                    <a:cubicBezTo>
                      <a:pt x="289" y="26"/>
                      <a:pt x="229" y="1"/>
                      <a:pt x="171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5" name="Google Shape;1968;p37"/>
              <p:cNvSpPr/>
              <p:nvPr/>
            </p:nvSpPr>
            <p:spPr>
              <a:xfrm>
                <a:off x="7943100" y="3341693"/>
                <a:ext cx="34590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81" extrusionOk="0">
                    <a:moveTo>
                      <a:pt x="184" y="0"/>
                    </a:moveTo>
                    <a:cubicBezTo>
                      <a:pt x="92" y="0"/>
                      <a:pt x="1" y="60"/>
                      <a:pt x="39" y="159"/>
                    </a:cubicBezTo>
                    <a:cubicBezTo>
                      <a:pt x="398" y="1126"/>
                      <a:pt x="725" y="2106"/>
                      <a:pt x="1182" y="3029"/>
                    </a:cubicBezTo>
                    <a:cubicBezTo>
                      <a:pt x="1198" y="3064"/>
                      <a:pt x="1236" y="3081"/>
                      <a:pt x="1271" y="3081"/>
                    </a:cubicBezTo>
                    <a:cubicBezTo>
                      <a:pt x="1319" y="3081"/>
                      <a:pt x="1363" y="3051"/>
                      <a:pt x="1348" y="2993"/>
                    </a:cubicBezTo>
                    <a:cubicBezTo>
                      <a:pt x="1091" y="1998"/>
                      <a:pt x="692" y="1048"/>
                      <a:pt x="334" y="92"/>
                    </a:cubicBezTo>
                    <a:cubicBezTo>
                      <a:pt x="310" y="28"/>
                      <a:pt x="247" y="0"/>
                      <a:pt x="184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6" name="Google Shape;1969;p37"/>
              <p:cNvSpPr/>
              <p:nvPr/>
            </p:nvSpPr>
            <p:spPr>
              <a:xfrm>
                <a:off x="7701707" y="3209876"/>
                <a:ext cx="104329" cy="46941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851" extrusionOk="0">
                    <a:moveTo>
                      <a:pt x="151" y="0"/>
                    </a:moveTo>
                    <a:cubicBezTo>
                      <a:pt x="0" y="0"/>
                      <a:pt x="9" y="211"/>
                      <a:pt x="169" y="228"/>
                    </a:cubicBezTo>
                    <a:cubicBezTo>
                      <a:pt x="1610" y="393"/>
                      <a:pt x="2705" y="1009"/>
                      <a:pt x="3871" y="1827"/>
                    </a:cubicBezTo>
                    <a:cubicBezTo>
                      <a:pt x="3895" y="1843"/>
                      <a:pt x="3921" y="1850"/>
                      <a:pt x="3948" y="1850"/>
                    </a:cubicBezTo>
                    <a:cubicBezTo>
                      <a:pt x="4035" y="1850"/>
                      <a:pt x="4114" y="1771"/>
                      <a:pt x="4033" y="1688"/>
                    </a:cubicBezTo>
                    <a:cubicBezTo>
                      <a:pt x="3053" y="654"/>
                      <a:pt x="1555" y="146"/>
                      <a:pt x="169" y="1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7" name="Google Shape;1970;p37"/>
              <p:cNvSpPr/>
              <p:nvPr/>
            </p:nvSpPr>
            <p:spPr>
              <a:xfrm>
                <a:off x="7719230" y="3227957"/>
                <a:ext cx="80644" cy="5102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012" extrusionOk="0">
                    <a:moveTo>
                      <a:pt x="238" y="1"/>
                    </a:moveTo>
                    <a:cubicBezTo>
                      <a:pt x="108" y="1"/>
                      <a:pt x="0" y="165"/>
                      <a:pt x="154" y="235"/>
                    </a:cubicBezTo>
                    <a:cubicBezTo>
                      <a:pt x="1182" y="702"/>
                      <a:pt x="2017" y="1364"/>
                      <a:pt x="2943" y="1993"/>
                    </a:cubicBezTo>
                    <a:cubicBezTo>
                      <a:pt x="2961" y="2005"/>
                      <a:pt x="2986" y="2011"/>
                      <a:pt x="3012" y="2011"/>
                    </a:cubicBezTo>
                    <a:cubicBezTo>
                      <a:pt x="3090" y="2011"/>
                      <a:pt x="3180" y="1958"/>
                      <a:pt x="3116" y="1882"/>
                    </a:cubicBezTo>
                    <a:cubicBezTo>
                      <a:pt x="2389" y="1047"/>
                      <a:pt x="1300" y="462"/>
                      <a:pt x="303" y="15"/>
                    </a:cubicBezTo>
                    <a:cubicBezTo>
                      <a:pt x="281" y="5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8" name="Google Shape;1971;p37"/>
              <p:cNvSpPr/>
              <p:nvPr/>
            </p:nvSpPr>
            <p:spPr>
              <a:xfrm>
                <a:off x="7467237" y="3095125"/>
                <a:ext cx="42249" cy="8361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297" extrusionOk="0">
                    <a:moveTo>
                      <a:pt x="207" y="0"/>
                    </a:moveTo>
                    <a:cubicBezTo>
                      <a:pt x="105" y="0"/>
                      <a:pt x="0" y="86"/>
                      <a:pt x="69" y="191"/>
                    </a:cubicBezTo>
                    <a:cubicBezTo>
                      <a:pt x="384" y="689"/>
                      <a:pt x="661" y="1202"/>
                      <a:pt x="891" y="1744"/>
                    </a:cubicBezTo>
                    <a:cubicBezTo>
                      <a:pt x="1098" y="2230"/>
                      <a:pt x="1219" y="2755"/>
                      <a:pt x="1443" y="3231"/>
                    </a:cubicBezTo>
                    <a:cubicBezTo>
                      <a:pt x="1462" y="3272"/>
                      <a:pt x="1516" y="3296"/>
                      <a:pt x="1565" y="3296"/>
                    </a:cubicBezTo>
                    <a:cubicBezTo>
                      <a:pt x="1618" y="3296"/>
                      <a:pt x="1665" y="3269"/>
                      <a:pt x="1662" y="3204"/>
                    </a:cubicBezTo>
                    <a:cubicBezTo>
                      <a:pt x="1588" y="2112"/>
                      <a:pt x="911" y="962"/>
                      <a:pt x="330" y="63"/>
                    </a:cubicBezTo>
                    <a:cubicBezTo>
                      <a:pt x="302" y="19"/>
                      <a:pt x="255" y="0"/>
                      <a:pt x="207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9" name="Google Shape;1972;p37"/>
              <p:cNvSpPr/>
              <p:nvPr/>
            </p:nvSpPr>
            <p:spPr>
              <a:xfrm>
                <a:off x="7453670" y="3130298"/>
                <a:ext cx="38749" cy="79147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121" extrusionOk="0">
                    <a:moveTo>
                      <a:pt x="216" y="1"/>
                    </a:moveTo>
                    <a:cubicBezTo>
                      <a:pt x="109" y="1"/>
                      <a:pt x="1" y="87"/>
                      <a:pt x="80" y="187"/>
                    </a:cubicBezTo>
                    <a:cubicBezTo>
                      <a:pt x="760" y="1073"/>
                      <a:pt x="970" y="1983"/>
                      <a:pt x="1213" y="3041"/>
                    </a:cubicBezTo>
                    <a:cubicBezTo>
                      <a:pt x="1226" y="3096"/>
                      <a:pt x="1276" y="3121"/>
                      <a:pt x="1328" y="3121"/>
                    </a:cubicBezTo>
                    <a:cubicBezTo>
                      <a:pt x="1393" y="3121"/>
                      <a:pt x="1463" y="3081"/>
                      <a:pt x="1466" y="3011"/>
                    </a:cubicBezTo>
                    <a:cubicBezTo>
                      <a:pt x="1527" y="1962"/>
                      <a:pt x="973" y="864"/>
                      <a:pt x="344" y="59"/>
                    </a:cubicBezTo>
                    <a:cubicBezTo>
                      <a:pt x="313" y="18"/>
                      <a:pt x="264" y="1"/>
                      <a:pt x="216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0" name="Google Shape;1973;p37"/>
              <p:cNvSpPr/>
              <p:nvPr/>
            </p:nvSpPr>
            <p:spPr>
              <a:xfrm>
                <a:off x="7483568" y="3931425"/>
                <a:ext cx="197323" cy="81912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3230" extrusionOk="0">
                    <a:moveTo>
                      <a:pt x="4978" y="0"/>
                    </a:moveTo>
                    <a:cubicBezTo>
                      <a:pt x="3622" y="0"/>
                      <a:pt x="1982" y="51"/>
                      <a:pt x="0" y="112"/>
                    </a:cubicBezTo>
                    <a:cubicBezTo>
                      <a:pt x="226" y="1089"/>
                      <a:pt x="579" y="2097"/>
                      <a:pt x="1119" y="3010"/>
                    </a:cubicBezTo>
                    <a:cubicBezTo>
                      <a:pt x="1711" y="2695"/>
                      <a:pt x="1674" y="2229"/>
                      <a:pt x="1674" y="2228"/>
                    </a:cubicBezTo>
                    <a:lnTo>
                      <a:pt x="1674" y="2228"/>
                    </a:lnTo>
                    <a:cubicBezTo>
                      <a:pt x="1674" y="2229"/>
                      <a:pt x="1897" y="3230"/>
                      <a:pt x="3168" y="3230"/>
                    </a:cubicBezTo>
                    <a:cubicBezTo>
                      <a:pt x="3378" y="3230"/>
                      <a:pt x="3614" y="3202"/>
                      <a:pt x="3885" y="3141"/>
                    </a:cubicBezTo>
                    <a:cubicBezTo>
                      <a:pt x="4839" y="2918"/>
                      <a:pt x="4947" y="1874"/>
                      <a:pt x="4947" y="1874"/>
                    </a:cubicBezTo>
                    <a:cubicBezTo>
                      <a:pt x="4947" y="1874"/>
                      <a:pt x="5373" y="2175"/>
                      <a:pt x="6063" y="2175"/>
                    </a:cubicBezTo>
                    <a:cubicBezTo>
                      <a:pt x="6262" y="2175"/>
                      <a:pt x="6479" y="2147"/>
                      <a:pt x="6715" y="2086"/>
                    </a:cubicBezTo>
                    <a:cubicBezTo>
                      <a:pt x="7780" y="1802"/>
                      <a:pt x="7276" y="78"/>
                      <a:pt x="7276" y="78"/>
                    </a:cubicBezTo>
                    <a:cubicBezTo>
                      <a:pt x="6621" y="20"/>
                      <a:pt x="5860" y="0"/>
                      <a:pt x="4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1" name="Google Shape;1974;p37"/>
              <p:cNvSpPr/>
              <p:nvPr/>
            </p:nvSpPr>
            <p:spPr>
              <a:xfrm>
                <a:off x="7409900" y="3752386"/>
                <a:ext cx="5741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299" extrusionOk="0">
                    <a:moveTo>
                      <a:pt x="143" y="0"/>
                    </a:moveTo>
                    <a:lnTo>
                      <a:pt x="1" y="1005"/>
                    </a:lnTo>
                    <a:lnTo>
                      <a:pt x="2121" y="1299"/>
                    </a:lnTo>
                    <a:lnTo>
                      <a:pt x="2263" y="29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2" name="Google Shape;1975;p37"/>
              <p:cNvSpPr/>
              <p:nvPr/>
            </p:nvSpPr>
            <p:spPr>
              <a:xfrm>
                <a:off x="7348531" y="3824079"/>
                <a:ext cx="83966" cy="104101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05" extrusionOk="0">
                    <a:moveTo>
                      <a:pt x="3310" y="0"/>
                    </a:moveTo>
                    <a:lnTo>
                      <a:pt x="2931" y="995"/>
                    </a:lnTo>
                    <a:cubicBezTo>
                      <a:pt x="2931" y="995"/>
                      <a:pt x="1903" y="477"/>
                      <a:pt x="1154" y="477"/>
                    </a:cubicBezTo>
                    <a:cubicBezTo>
                      <a:pt x="956" y="477"/>
                      <a:pt x="777" y="514"/>
                      <a:pt x="642" y="606"/>
                    </a:cubicBezTo>
                    <a:cubicBezTo>
                      <a:pt x="0" y="1042"/>
                      <a:pt x="2258" y="4105"/>
                      <a:pt x="2258" y="4105"/>
                    </a:cubicBez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3" name="Google Shape;1976;p37"/>
              <p:cNvSpPr/>
              <p:nvPr/>
            </p:nvSpPr>
            <p:spPr>
              <a:xfrm>
                <a:off x="7362647" y="4188010"/>
                <a:ext cx="879268" cy="330917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3049" extrusionOk="0">
                    <a:moveTo>
                      <a:pt x="29732" y="1"/>
                    </a:moveTo>
                    <a:cubicBezTo>
                      <a:pt x="29710" y="1"/>
                      <a:pt x="29687" y="3"/>
                      <a:pt x="29663" y="9"/>
                    </a:cubicBezTo>
                    <a:cubicBezTo>
                      <a:pt x="28974" y="181"/>
                      <a:pt x="29451" y="2251"/>
                      <a:pt x="27145" y="2785"/>
                    </a:cubicBezTo>
                    <a:cubicBezTo>
                      <a:pt x="25146" y="3252"/>
                      <a:pt x="20477" y="3759"/>
                      <a:pt x="16770" y="3759"/>
                    </a:cubicBezTo>
                    <a:cubicBezTo>
                      <a:pt x="16206" y="3759"/>
                      <a:pt x="15665" y="3747"/>
                      <a:pt x="15158" y="3722"/>
                    </a:cubicBezTo>
                    <a:cubicBezTo>
                      <a:pt x="11608" y="3541"/>
                      <a:pt x="7251" y="1394"/>
                      <a:pt x="4271" y="1394"/>
                    </a:cubicBezTo>
                    <a:cubicBezTo>
                      <a:pt x="3170" y="1394"/>
                      <a:pt x="2256" y="1687"/>
                      <a:pt x="1641" y="2480"/>
                    </a:cubicBezTo>
                    <a:cubicBezTo>
                      <a:pt x="0" y="4594"/>
                      <a:pt x="2267" y="13049"/>
                      <a:pt x="12348" y="13049"/>
                    </a:cubicBezTo>
                    <a:cubicBezTo>
                      <a:pt x="13280" y="13049"/>
                      <a:pt x="14279" y="12976"/>
                      <a:pt x="15347" y="12820"/>
                    </a:cubicBezTo>
                    <a:cubicBezTo>
                      <a:pt x="27980" y="10977"/>
                      <a:pt x="34181" y="4009"/>
                      <a:pt x="34485" y="3397"/>
                    </a:cubicBezTo>
                    <a:cubicBezTo>
                      <a:pt x="34597" y="3175"/>
                      <a:pt x="34466" y="3104"/>
                      <a:pt x="34255" y="3104"/>
                    </a:cubicBezTo>
                    <a:cubicBezTo>
                      <a:pt x="33883" y="3104"/>
                      <a:pt x="33261" y="3323"/>
                      <a:pt x="33261" y="3323"/>
                    </a:cubicBezTo>
                    <a:cubicBezTo>
                      <a:pt x="33261" y="3323"/>
                      <a:pt x="34671" y="1791"/>
                      <a:pt x="34080" y="1639"/>
                    </a:cubicBezTo>
                    <a:cubicBezTo>
                      <a:pt x="34034" y="1627"/>
                      <a:pt x="33984" y="1621"/>
                      <a:pt x="33931" y="1621"/>
                    </a:cubicBezTo>
                    <a:cubicBezTo>
                      <a:pt x="33308" y="1621"/>
                      <a:pt x="32267" y="2403"/>
                      <a:pt x="32267" y="2403"/>
                    </a:cubicBezTo>
                    <a:cubicBezTo>
                      <a:pt x="32267" y="2403"/>
                      <a:pt x="32956" y="665"/>
                      <a:pt x="32419" y="654"/>
                    </a:cubicBezTo>
                    <a:cubicBezTo>
                      <a:pt x="32417" y="654"/>
                      <a:pt x="32416" y="654"/>
                      <a:pt x="32414" y="654"/>
                    </a:cubicBezTo>
                    <a:cubicBezTo>
                      <a:pt x="32104" y="654"/>
                      <a:pt x="31480" y="1181"/>
                      <a:pt x="30999" y="1636"/>
                    </a:cubicBezTo>
                    <a:cubicBezTo>
                      <a:pt x="30917" y="1713"/>
                      <a:pt x="30817" y="1748"/>
                      <a:pt x="30719" y="1748"/>
                    </a:cubicBezTo>
                    <a:cubicBezTo>
                      <a:pt x="30522" y="1748"/>
                      <a:pt x="30331" y="1606"/>
                      <a:pt x="30306" y="1378"/>
                    </a:cubicBezTo>
                    <a:cubicBezTo>
                      <a:pt x="30239" y="742"/>
                      <a:pt x="30085" y="1"/>
                      <a:pt x="29732" y="1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4" name="Google Shape;1977;p37"/>
              <p:cNvSpPr/>
              <p:nvPr/>
            </p:nvSpPr>
            <p:spPr>
              <a:xfrm>
                <a:off x="7671834" y="4434427"/>
                <a:ext cx="201026" cy="82824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3266" extrusionOk="0">
                    <a:moveTo>
                      <a:pt x="4223" y="0"/>
                    </a:moveTo>
                    <a:cubicBezTo>
                      <a:pt x="3948" y="0"/>
                      <a:pt x="3662" y="24"/>
                      <a:pt x="3365" y="74"/>
                    </a:cubicBezTo>
                    <a:cubicBezTo>
                      <a:pt x="937" y="486"/>
                      <a:pt x="214" y="2146"/>
                      <a:pt x="1" y="3265"/>
                    </a:cubicBezTo>
                    <a:cubicBezTo>
                      <a:pt x="488" y="3228"/>
                      <a:pt x="989" y="3181"/>
                      <a:pt x="1505" y="3103"/>
                    </a:cubicBezTo>
                    <a:cubicBezTo>
                      <a:pt x="3873" y="2758"/>
                      <a:pt x="6009" y="2234"/>
                      <a:pt x="7927" y="1605"/>
                    </a:cubicBezTo>
                    <a:cubicBezTo>
                      <a:pt x="7096" y="813"/>
                      <a:pt x="5852" y="0"/>
                      <a:pt x="422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5" name="Google Shape;1978;p37"/>
              <p:cNvSpPr/>
              <p:nvPr/>
            </p:nvSpPr>
            <p:spPr>
              <a:xfrm>
                <a:off x="7325457" y="4214721"/>
                <a:ext cx="277168" cy="253529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9318" extrusionOk="0">
                    <a:moveTo>
                      <a:pt x="3716" y="1"/>
                    </a:moveTo>
                    <a:cubicBezTo>
                      <a:pt x="2615" y="1"/>
                      <a:pt x="1702" y="294"/>
                      <a:pt x="1086" y="1087"/>
                    </a:cubicBezTo>
                    <a:cubicBezTo>
                      <a:pt x="0" y="2484"/>
                      <a:pt x="629" y="6653"/>
                      <a:pt x="4092" y="9317"/>
                    </a:cubicBezTo>
                    <a:lnTo>
                      <a:pt x="10184" y="1457"/>
                    </a:lnTo>
                    <a:cubicBezTo>
                      <a:pt x="7846" y="794"/>
                      <a:pt x="5527" y="1"/>
                      <a:pt x="3716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6" name="Google Shape;1979;p37"/>
              <p:cNvSpPr/>
              <p:nvPr/>
            </p:nvSpPr>
            <p:spPr>
              <a:xfrm>
                <a:off x="7976955" y="3929827"/>
                <a:ext cx="177745" cy="107956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257" extrusionOk="0">
                    <a:moveTo>
                      <a:pt x="3617" y="0"/>
                    </a:moveTo>
                    <a:cubicBezTo>
                      <a:pt x="2052" y="0"/>
                      <a:pt x="623" y="1061"/>
                      <a:pt x="91" y="2589"/>
                    </a:cubicBezTo>
                    <a:cubicBezTo>
                      <a:pt x="63" y="2664"/>
                      <a:pt x="101" y="2714"/>
                      <a:pt x="158" y="2738"/>
                    </a:cubicBezTo>
                    <a:cubicBezTo>
                      <a:pt x="81" y="2818"/>
                      <a:pt x="177" y="2935"/>
                      <a:pt x="290" y="2935"/>
                    </a:cubicBezTo>
                    <a:cubicBezTo>
                      <a:pt x="310" y="2935"/>
                      <a:pt x="331" y="2932"/>
                      <a:pt x="351" y="2924"/>
                    </a:cubicBezTo>
                    <a:cubicBezTo>
                      <a:pt x="573" y="2835"/>
                      <a:pt x="838" y="2736"/>
                      <a:pt x="1093" y="2736"/>
                    </a:cubicBezTo>
                    <a:cubicBezTo>
                      <a:pt x="1176" y="2736"/>
                      <a:pt x="1259" y="2747"/>
                      <a:pt x="1338" y="2772"/>
                    </a:cubicBezTo>
                    <a:cubicBezTo>
                      <a:pt x="1581" y="2846"/>
                      <a:pt x="1818" y="3083"/>
                      <a:pt x="1761" y="3357"/>
                    </a:cubicBezTo>
                    <a:cubicBezTo>
                      <a:pt x="1706" y="3630"/>
                      <a:pt x="1355" y="3786"/>
                      <a:pt x="1108" y="3847"/>
                    </a:cubicBezTo>
                    <a:cubicBezTo>
                      <a:pt x="1030" y="3865"/>
                      <a:pt x="956" y="3873"/>
                      <a:pt x="885" y="3873"/>
                    </a:cubicBezTo>
                    <a:cubicBezTo>
                      <a:pt x="682" y="3873"/>
                      <a:pt x="498" y="3813"/>
                      <a:pt x="280" y="3772"/>
                    </a:cubicBezTo>
                    <a:cubicBezTo>
                      <a:pt x="273" y="3771"/>
                      <a:pt x="265" y="3771"/>
                      <a:pt x="257" y="3771"/>
                    </a:cubicBezTo>
                    <a:cubicBezTo>
                      <a:pt x="156" y="3771"/>
                      <a:pt x="0" y="3869"/>
                      <a:pt x="97" y="3975"/>
                    </a:cubicBezTo>
                    <a:cubicBezTo>
                      <a:pt x="271" y="4168"/>
                      <a:pt x="553" y="4256"/>
                      <a:pt x="855" y="4256"/>
                    </a:cubicBezTo>
                    <a:cubicBezTo>
                      <a:pt x="1446" y="4256"/>
                      <a:pt x="2111" y="3920"/>
                      <a:pt x="2180" y="3380"/>
                    </a:cubicBezTo>
                    <a:cubicBezTo>
                      <a:pt x="2231" y="2984"/>
                      <a:pt x="1923" y="2630"/>
                      <a:pt x="1575" y="2491"/>
                    </a:cubicBezTo>
                    <a:cubicBezTo>
                      <a:pt x="1446" y="2440"/>
                      <a:pt x="1315" y="2419"/>
                      <a:pt x="1183" y="2419"/>
                    </a:cubicBezTo>
                    <a:cubicBezTo>
                      <a:pt x="929" y="2419"/>
                      <a:pt x="674" y="2499"/>
                      <a:pt x="436" y="2599"/>
                    </a:cubicBezTo>
                    <a:cubicBezTo>
                      <a:pt x="1014" y="1322"/>
                      <a:pt x="2201" y="431"/>
                      <a:pt x="3630" y="431"/>
                    </a:cubicBezTo>
                    <a:cubicBezTo>
                      <a:pt x="3662" y="431"/>
                      <a:pt x="3694" y="431"/>
                      <a:pt x="3725" y="432"/>
                    </a:cubicBezTo>
                    <a:cubicBezTo>
                      <a:pt x="4050" y="442"/>
                      <a:pt x="4648" y="506"/>
                      <a:pt x="4916" y="712"/>
                    </a:cubicBezTo>
                    <a:cubicBezTo>
                      <a:pt x="5470" y="1146"/>
                      <a:pt x="5517" y="1633"/>
                      <a:pt x="5183" y="2204"/>
                    </a:cubicBezTo>
                    <a:cubicBezTo>
                      <a:pt x="4865" y="2755"/>
                      <a:pt x="4287" y="3171"/>
                      <a:pt x="3844" y="3624"/>
                    </a:cubicBezTo>
                    <a:cubicBezTo>
                      <a:pt x="3728" y="3745"/>
                      <a:pt x="3844" y="3903"/>
                      <a:pt x="3981" y="3903"/>
                    </a:cubicBezTo>
                    <a:cubicBezTo>
                      <a:pt x="4012" y="3903"/>
                      <a:pt x="4043" y="3895"/>
                      <a:pt x="4074" y="3877"/>
                    </a:cubicBezTo>
                    <a:cubicBezTo>
                      <a:pt x="5375" y="3076"/>
                      <a:pt x="7009" y="1004"/>
                      <a:pt x="4814" y="212"/>
                    </a:cubicBezTo>
                    <a:cubicBezTo>
                      <a:pt x="4415" y="68"/>
                      <a:pt x="4011" y="0"/>
                      <a:pt x="3617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7" name="Google Shape;1980;p37"/>
              <p:cNvSpPr/>
              <p:nvPr/>
            </p:nvSpPr>
            <p:spPr>
              <a:xfrm>
                <a:off x="7497642" y="4114367"/>
                <a:ext cx="59392" cy="31801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54" extrusionOk="0">
                    <a:moveTo>
                      <a:pt x="177" y="1"/>
                    </a:moveTo>
                    <a:cubicBezTo>
                      <a:pt x="152" y="1"/>
                      <a:pt x="126" y="1"/>
                      <a:pt x="101" y="2"/>
                    </a:cubicBezTo>
                    <a:cubicBezTo>
                      <a:pt x="0" y="5"/>
                      <a:pt x="0" y="134"/>
                      <a:pt x="101" y="137"/>
                    </a:cubicBezTo>
                    <a:cubicBezTo>
                      <a:pt x="980" y="164"/>
                      <a:pt x="1575" y="621"/>
                      <a:pt x="2157" y="1225"/>
                    </a:cubicBezTo>
                    <a:cubicBezTo>
                      <a:pt x="2175" y="1245"/>
                      <a:pt x="2198" y="1253"/>
                      <a:pt x="2221" y="1253"/>
                    </a:cubicBezTo>
                    <a:cubicBezTo>
                      <a:pt x="2282" y="1253"/>
                      <a:pt x="2341" y="1194"/>
                      <a:pt x="2309" y="1128"/>
                    </a:cubicBezTo>
                    <a:cubicBezTo>
                      <a:pt x="1932" y="367"/>
                      <a:pt x="986" y="1"/>
                      <a:pt x="177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8" name="Google Shape;1981;p37"/>
              <p:cNvSpPr/>
              <p:nvPr/>
            </p:nvSpPr>
            <p:spPr>
              <a:xfrm>
                <a:off x="7388497" y="4338746"/>
                <a:ext cx="42629" cy="6821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2690" extrusionOk="0">
                    <a:moveTo>
                      <a:pt x="133" y="1"/>
                    </a:moveTo>
                    <a:cubicBezTo>
                      <a:pt x="70" y="1"/>
                      <a:pt x="1" y="46"/>
                      <a:pt x="13" y="121"/>
                    </a:cubicBezTo>
                    <a:cubicBezTo>
                      <a:pt x="169" y="1051"/>
                      <a:pt x="625" y="2115"/>
                      <a:pt x="1427" y="2670"/>
                    </a:cubicBezTo>
                    <a:cubicBezTo>
                      <a:pt x="1446" y="2683"/>
                      <a:pt x="1472" y="2689"/>
                      <a:pt x="1500" y="2689"/>
                    </a:cubicBezTo>
                    <a:cubicBezTo>
                      <a:pt x="1584" y="2689"/>
                      <a:pt x="1680" y="2632"/>
                      <a:pt x="1609" y="2549"/>
                    </a:cubicBezTo>
                    <a:cubicBezTo>
                      <a:pt x="966" y="1767"/>
                      <a:pt x="429" y="1094"/>
                      <a:pt x="226" y="70"/>
                    </a:cubicBezTo>
                    <a:cubicBezTo>
                      <a:pt x="217" y="22"/>
                      <a:pt x="176" y="1"/>
                      <a:pt x="13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DB833A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9" name="Google Shape;1982;p37"/>
              <p:cNvSpPr/>
              <p:nvPr/>
            </p:nvSpPr>
            <p:spPr>
              <a:xfrm>
                <a:off x="7345336" y="4458442"/>
                <a:ext cx="216698" cy="108793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90" extrusionOk="0">
                    <a:moveTo>
                      <a:pt x="200" y="1"/>
                    </a:moveTo>
                    <a:cubicBezTo>
                      <a:pt x="99" y="1"/>
                      <a:pt x="0" y="111"/>
                      <a:pt x="92" y="205"/>
                    </a:cubicBezTo>
                    <a:cubicBezTo>
                      <a:pt x="2233" y="2396"/>
                      <a:pt x="5235" y="4100"/>
                      <a:pt x="8342" y="4289"/>
                    </a:cubicBezTo>
                    <a:cubicBezTo>
                      <a:pt x="8346" y="4290"/>
                      <a:pt x="8349" y="4290"/>
                      <a:pt x="8353" y="4290"/>
                    </a:cubicBezTo>
                    <a:cubicBezTo>
                      <a:pt x="8503" y="4290"/>
                      <a:pt x="8545" y="4073"/>
                      <a:pt x="8383" y="4043"/>
                    </a:cubicBezTo>
                    <a:cubicBezTo>
                      <a:pt x="5262" y="3420"/>
                      <a:pt x="2574" y="2329"/>
                      <a:pt x="292" y="40"/>
                    </a:cubicBezTo>
                    <a:cubicBezTo>
                      <a:pt x="265" y="12"/>
                      <a:pt x="233" y="1"/>
                      <a:pt x="20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DB833A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0" name="Google Shape;1983;p37"/>
              <p:cNvSpPr/>
              <p:nvPr/>
            </p:nvSpPr>
            <p:spPr>
              <a:xfrm>
                <a:off x="7183715" y="3712930"/>
                <a:ext cx="178615" cy="9232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1" name="Google Shape;1984;p37"/>
              <p:cNvSpPr/>
              <p:nvPr/>
            </p:nvSpPr>
            <p:spPr>
              <a:xfrm>
                <a:off x="7551395" y="3781381"/>
                <a:ext cx="186334" cy="111776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2" name="Google Shape;1985;p37"/>
              <p:cNvSpPr/>
              <p:nvPr/>
            </p:nvSpPr>
            <p:spPr>
              <a:xfrm rot="-1799961">
                <a:off x="7356151" y="3825112"/>
                <a:ext cx="114048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3" name="Google Shape;1986;p37"/>
              <p:cNvSpPr/>
              <p:nvPr/>
            </p:nvSpPr>
            <p:spPr>
              <a:xfrm rot="568351" flipH="1">
                <a:off x="7217559" y="3598783"/>
                <a:ext cx="110928" cy="5931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4" name="Google Shape;1987;p37"/>
              <p:cNvSpPr/>
              <p:nvPr/>
            </p:nvSpPr>
            <p:spPr>
              <a:xfrm flipH="1">
                <a:off x="7634619" y="3690819"/>
                <a:ext cx="17150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5" name="Google Shape;1988;p37"/>
              <p:cNvSpPr/>
              <p:nvPr/>
            </p:nvSpPr>
            <p:spPr>
              <a:xfrm>
                <a:off x="6985800" y="3458000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6" name="Google Shape;1989;p37"/>
              <p:cNvSpPr/>
              <p:nvPr/>
            </p:nvSpPr>
            <p:spPr>
              <a:xfrm>
                <a:off x="7467700" y="3545125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cxnSp>
            <p:nvCxnSpPr>
              <p:cNvPr id="257" name="Google Shape;1990;p37"/>
              <p:cNvCxnSpPr/>
              <p:nvPr/>
            </p:nvCxnSpPr>
            <p:spPr>
              <a:xfrm>
                <a:off x="7893100" y="3869325"/>
                <a:ext cx="96000" cy="19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59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9" name="Google Shape;425;p23"/>
          <p:cNvGrpSpPr/>
          <p:nvPr/>
        </p:nvGrpSpPr>
        <p:grpSpPr>
          <a:xfrm>
            <a:off x="9639718" y="3399150"/>
            <a:ext cx="551409" cy="806795"/>
            <a:chOff x="1004821" y="2303619"/>
            <a:chExt cx="413557" cy="605096"/>
          </a:xfrm>
        </p:grpSpPr>
        <p:grpSp>
          <p:nvGrpSpPr>
            <p:cNvPr id="450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54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5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6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grpSp>
          <p:nvGrpSpPr>
            <p:cNvPr id="451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52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3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457" name="Google Shape;543;p23"/>
          <p:cNvGrpSpPr/>
          <p:nvPr/>
        </p:nvGrpSpPr>
        <p:grpSpPr>
          <a:xfrm>
            <a:off x="9925899" y="4488827"/>
            <a:ext cx="720049" cy="831989"/>
            <a:chOff x="7346204" y="3514142"/>
            <a:chExt cx="540037" cy="623992"/>
          </a:xfrm>
        </p:grpSpPr>
        <p:sp>
          <p:nvSpPr>
            <p:cNvPr id="458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59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60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461" name="Google Shape;551;p23"/>
          <p:cNvGrpSpPr/>
          <p:nvPr/>
        </p:nvGrpSpPr>
        <p:grpSpPr>
          <a:xfrm>
            <a:off x="10003464" y="2552754"/>
            <a:ext cx="715284" cy="940621"/>
            <a:chOff x="8490510" y="1991557"/>
            <a:chExt cx="536463" cy="705466"/>
          </a:xfrm>
        </p:grpSpPr>
        <p:grpSp>
          <p:nvGrpSpPr>
            <p:cNvPr id="462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465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66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sp>
          <p:nvSpPr>
            <p:cNvPr id="463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64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467" name="Google Shape;425;p23"/>
          <p:cNvGrpSpPr/>
          <p:nvPr/>
        </p:nvGrpSpPr>
        <p:grpSpPr>
          <a:xfrm>
            <a:off x="7015331" y="3497085"/>
            <a:ext cx="551409" cy="806795"/>
            <a:chOff x="1004821" y="2303619"/>
            <a:chExt cx="413557" cy="605096"/>
          </a:xfrm>
        </p:grpSpPr>
        <p:grpSp>
          <p:nvGrpSpPr>
            <p:cNvPr id="468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72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3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4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grpSp>
          <p:nvGrpSpPr>
            <p:cNvPr id="469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70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1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475" name="Google Shape;543;p23"/>
          <p:cNvGrpSpPr/>
          <p:nvPr/>
        </p:nvGrpSpPr>
        <p:grpSpPr>
          <a:xfrm>
            <a:off x="9680333" y="1457195"/>
            <a:ext cx="720049" cy="831989"/>
            <a:chOff x="7346204" y="3514142"/>
            <a:chExt cx="540037" cy="623992"/>
          </a:xfrm>
        </p:grpSpPr>
        <p:sp>
          <p:nvSpPr>
            <p:cNvPr id="476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77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78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479" name="Google Shape;551;p23"/>
          <p:cNvGrpSpPr/>
          <p:nvPr/>
        </p:nvGrpSpPr>
        <p:grpSpPr>
          <a:xfrm>
            <a:off x="1484614" y="4557830"/>
            <a:ext cx="715284" cy="940621"/>
            <a:chOff x="8490510" y="1991557"/>
            <a:chExt cx="536463" cy="705466"/>
          </a:xfrm>
        </p:grpSpPr>
        <p:grpSp>
          <p:nvGrpSpPr>
            <p:cNvPr id="480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483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84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sp>
          <p:nvSpPr>
            <p:cNvPr id="481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82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485" name="十字星 21"/>
          <p:cNvSpPr/>
          <p:nvPr/>
        </p:nvSpPr>
        <p:spPr>
          <a:xfrm>
            <a:off x="9887862" y="76971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6" name="十字星 21"/>
          <p:cNvSpPr/>
          <p:nvPr/>
        </p:nvSpPr>
        <p:spPr>
          <a:xfrm>
            <a:off x="8966739" y="188609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7" name="十字星 21"/>
          <p:cNvSpPr/>
          <p:nvPr/>
        </p:nvSpPr>
        <p:spPr>
          <a:xfrm>
            <a:off x="166450" y="357745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8" name="任意多边形 52"/>
          <p:cNvSpPr/>
          <p:nvPr/>
        </p:nvSpPr>
        <p:spPr>
          <a:xfrm rot="8286032">
            <a:off x="4368084" y="390148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9" name="椭圆 2"/>
          <p:cNvSpPr/>
          <p:nvPr/>
        </p:nvSpPr>
        <p:spPr>
          <a:xfrm>
            <a:off x="5683399" y="8776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90" name="十字星 21"/>
          <p:cNvSpPr/>
          <p:nvPr/>
        </p:nvSpPr>
        <p:spPr>
          <a:xfrm>
            <a:off x="11614737" y="3184922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91" name="椭圆 2"/>
          <p:cNvSpPr/>
          <p:nvPr/>
        </p:nvSpPr>
        <p:spPr>
          <a:xfrm>
            <a:off x="9211534" y="283411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92" name="十字星 21"/>
          <p:cNvSpPr/>
          <p:nvPr/>
        </p:nvSpPr>
        <p:spPr>
          <a:xfrm>
            <a:off x="7503158" y="1583884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grpSp>
        <p:nvGrpSpPr>
          <p:cNvPr id="493" name="Google Shape;547;p23"/>
          <p:cNvGrpSpPr/>
          <p:nvPr/>
        </p:nvGrpSpPr>
        <p:grpSpPr>
          <a:xfrm>
            <a:off x="10332506" y="1581077"/>
            <a:ext cx="1834604" cy="1232100"/>
            <a:chOff x="7485292" y="4430739"/>
            <a:chExt cx="1375953" cy="924075"/>
          </a:xfrm>
        </p:grpSpPr>
        <p:sp>
          <p:nvSpPr>
            <p:cNvPr id="494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95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96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385" name="组合 10">
            <a:extLst>
              <a:ext uri="{FF2B5EF4-FFF2-40B4-BE49-F238E27FC236}">
                <a16:creationId xmlns:a16="http://schemas.microsoft.com/office/drawing/2014/main" xmlns="" id="{285B5D3A-0F9B-434F-BA4B-17BBF46CF856}"/>
              </a:ext>
            </a:extLst>
          </p:cNvPr>
          <p:cNvGrpSpPr/>
          <p:nvPr/>
        </p:nvGrpSpPr>
        <p:grpSpPr>
          <a:xfrm>
            <a:off x="2978265" y="-302527"/>
            <a:ext cx="6977072" cy="3386158"/>
            <a:chOff x="4702154" y="1226174"/>
            <a:chExt cx="4310429" cy="1937657"/>
          </a:xfrm>
        </p:grpSpPr>
        <p:pic>
          <p:nvPicPr>
            <p:cNvPr id="386" name="图片 11">
              <a:extLst>
                <a:ext uri="{FF2B5EF4-FFF2-40B4-BE49-F238E27FC236}">
                  <a16:creationId xmlns:a16="http://schemas.microsoft.com/office/drawing/2014/main" xmlns="" id="{BF313748-82FF-7D4D-8254-4971BE9B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2154" y="1226174"/>
              <a:ext cx="4310429" cy="1937657"/>
            </a:xfrm>
            <a:prstGeom prst="rect">
              <a:avLst/>
            </a:prstGeom>
          </p:spPr>
        </p:pic>
        <p:sp>
          <p:nvSpPr>
            <p:cNvPr id="387" name="矩形 12">
              <a:extLst>
                <a:ext uri="{FF2B5EF4-FFF2-40B4-BE49-F238E27FC236}">
                  <a16:creationId xmlns:a16="http://schemas.microsoft.com/office/drawing/2014/main" xmlns="" id="{4D79FF7A-01BC-6E4E-A6E9-0D500F12F24D}"/>
                </a:ext>
              </a:extLst>
            </p:cNvPr>
            <p:cNvSpPr/>
            <p:nvPr/>
          </p:nvSpPr>
          <p:spPr>
            <a:xfrm rot="21375503">
              <a:off x="5396068" y="1910409"/>
              <a:ext cx="2717674" cy="4755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Bear" panose="02040603050506020204" pitchFamily="18" charset="0"/>
                  <a:ea typeface="汉仪小麦体简" panose="00020600040101010101" pitchFamily="18" charset="-122"/>
                  <a:cs typeface="+mn-cs"/>
                </a:rPr>
                <a:t>Hoạt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Bear" panose="02040603050506020204" pitchFamily="18" charset="0"/>
                  <a:ea typeface="汉仪小麦体简" panose="00020600040101010101" pitchFamily="18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Bear" panose="02040603050506020204" pitchFamily="18" charset="0"/>
                  <a:ea typeface="汉仪小麦体简" panose="00020600040101010101" pitchFamily="18" charset="-122"/>
                  <a:cs typeface="+mn-cs"/>
                </a:rPr>
                <a:t>động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Bear" panose="02040603050506020204" pitchFamily="18" charset="0"/>
                  <a:ea typeface="汉仪小麦体简" panose="00020600040101010101" pitchFamily="18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Bear" panose="02040603050506020204" pitchFamily="18" charset="0"/>
                  <a:ea typeface="汉仪小麦体简" panose="00020600040101010101" pitchFamily="18" charset="-122"/>
                  <a:cs typeface="+mn-cs"/>
                </a:rPr>
                <a:t>khởi</a:t>
              </a:r>
              <a:r>
                <a:rPr kumimoji="0" lang="en-US" altLang="zh-CN" sz="48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Bear" panose="02040603050506020204" pitchFamily="18" charset="0"/>
                  <a:ea typeface="汉仪小麦体简" panose="00020600040101010101" pitchFamily="18" charset="-122"/>
                  <a:cs typeface="+mn-cs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Bear" panose="02040603050506020204" pitchFamily="18" charset="0"/>
                  <a:ea typeface="汉仪小麦体简" panose="00020600040101010101" pitchFamily="18" charset="-122"/>
                  <a:cs typeface="+mn-cs"/>
                </a:rPr>
                <a:t>động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Bear" panose="02040603050506020204" pitchFamily="18" charset="0"/>
                <a:ea typeface="汉仪小麦体简" panose="00020600040101010101" pitchFamily="18" charset="-122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509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383"/>
    </mc:Choice>
    <mc:Fallback xmlns="">
      <p:transition advTm="1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53" grpId="0" animBg="1"/>
      <p:bldP spid="55" grpId="0" animBg="1"/>
      <p:bldP spid="3" grpId="0" animBg="1"/>
      <p:bldP spid="23" grpId="0" animBg="1"/>
      <p:bldP spid="27" grpId="0" animBg="1"/>
      <p:bldP spid="28" grpId="0" animBg="1"/>
      <p:bldP spid="32" grpId="0" animBg="1"/>
      <p:bldP spid="99" grpId="0" animBg="1"/>
      <p:bldP spid="100" grpId="0" animBg="1"/>
      <p:bldP spid="101" grpId="0" animBg="1"/>
      <p:bldP spid="102" grpId="0" animBg="1"/>
      <p:bldP spid="103" grpId="0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sp>
        <p:nvSpPr>
          <p:cNvPr id="52" name="矩形 52">
            <a:extLst>
              <a:ext uri="{FF2B5EF4-FFF2-40B4-BE49-F238E27FC236}">
                <a16:creationId xmlns:a16="http://schemas.microsoft.com/office/drawing/2014/main" xmlns="" id="{D751C72C-ACB7-7244-9AB4-8DA9FCD0F303}"/>
              </a:ext>
            </a:extLst>
          </p:cNvPr>
          <p:cNvSpPr/>
          <p:nvPr/>
        </p:nvSpPr>
        <p:spPr>
          <a:xfrm>
            <a:off x="14420" y="5309971"/>
            <a:ext cx="12188238" cy="1225984"/>
          </a:xfrm>
          <a:prstGeom prst="rect">
            <a:avLst/>
          </a:prstGeom>
          <a:solidFill>
            <a:srgbClr val="FA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1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1F7AE79B-10D4-544F-BE22-9EAA2D955507}"/>
              </a:ext>
            </a:extLst>
          </p:cNvPr>
          <p:cNvSpPr txBox="1"/>
          <p:nvPr/>
        </p:nvSpPr>
        <p:spPr>
          <a:xfrm>
            <a:off x="5366778" y="1831249"/>
            <a:ext cx="6515060" cy="3649717"/>
          </a:xfrm>
          <a:prstGeom prst="rect">
            <a:avLst/>
          </a:prstGeom>
          <a:solidFill>
            <a:srgbClr val="ECE3DC"/>
          </a:solidFill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vàng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Người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đẹp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lụa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phân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Nhai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kĩ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no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lâu,cày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sâu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Khoai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lạ,mạ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quen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Tư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hư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Ba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hoa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chiêm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nép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ở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đầu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bờ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Hễ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nghe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tiếng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sấm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cờ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mà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lên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zh-CN" sz="2000" dirty="0">
              <a:solidFill>
                <a:srgbClr val="577590"/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48" name="组合 57">
            <a:extLst>
              <a:ext uri="{FF2B5EF4-FFF2-40B4-BE49-F238E27FC236}">
                <a16:creationId xmlns:a16="http://schemas.microsoft.com/office/drawing/2014/main" xmlns="" id="{390FBBFB-3351-DB4B-ADA2-4C57D790461A}"/>
              </a:ext>
            </a:extLst>
          </p:cNvPr>
          <p:cNvGrpSpPr/>
          <p:nvPr/>
        </p:nvGrpSpPr>
        <p:grpSpPr>
          <a:xfrm>
            <a:off x="190418" y="245841"/>
            <a:ext cx="737235" cy="732790"/>
            <a:chOff x="6963886" y="798260"/>
            <a:chExt cx="738664" cy="734394"/>
          </a:xfrm>
        </p:grpSpPr>
        <p:sp>
          <p:nvSpPr>
            <p:cNvPr id="49" name="1">
              <a:extLst>
                <a:ext uri="{FF2B5EF4-FFF2-40B4-BE49-F238E27FC236}">
                  <a16:creationId xmlns:a16="http://schemas.microsoft.com/office/drawing/2014/main" xmlns="" id="{2F913A02-3434-D743-BD52-C1AC05419475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椭圆 59">
              <a:extLst>
                <a:ext uri="{FF2B5EF4-FFF2-40B4-BE49-F238E27FC236}">
                  <a16:creationId xmlns:a16="http://schemas.microsoft.com/office/drawing/2014/main" xmlns="" id="{2968333E-68D9-794B-AA62-40B371455F2B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51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927653" y="612236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190418" y="97751"/>
            <a:ext cx="46856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Đặc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điểm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thể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loại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3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E1FF79FD-E4FE-DF42-8ED7-45FB80B7244F}"/>
              </a:ext>
            </a:extLst>
          </p:cNvPr>
          <p:cNvSpPr txBox="1"/>
          <p:nvPr/>
        </p:nvSpPr>
        <p:spPr>
          <a:xfrm>
            <a:off x="5366778" y="1834297"/>
            <a:ext cx="6515060" cy="3649717"/>
          </a:xfrm>
          <a:prstGeom prst="rect">
            <a:avLst/>
          </a:prstGeom>
          <a:solidFill>
            <a:srgbClr val="ECE3DC"/>
          </a:solidFill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vàng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Người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đẹp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lụa</a:t>
            </a:r>
            <a:r>
              <a:rPr lang="en-US" altLang="zh-CN" sz="2000" dirty="0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phân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Nhai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kĩ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no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lâu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cày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sâu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Khoai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lạ,mạ</a:t>
            </a:r>
            <a:r>
              <a:rPr lang="en-US" altLang="zh-CN" sz="2000" dirty="0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quen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Tư</a:t>
            </a:r>
            <a:r>
              <a:rPr lang="en-US" altLang="zh-CN" sz="2000" dirty="0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hư</a:t>
            </a:r>
            <a:r>
              <a:rPr lang="en-US" altLang="zh-CN" sz="2000" dirty="0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Ba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hoa</a:t>
            </a:r>
            <a:r>
              <a:rPr lang="en-US" altLang="zh-CN" sz="2000" dirty="0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chiêm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nép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ở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đầu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bờ</a:t>
            </a:r>
            <a:r>
              <a:rPr lang="en-US" altLang="zh-CN" sz="2000" dirty="0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,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Hễ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nghe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tiếng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sấm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phất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cờ</a:t>
            </a:r>
            <a:r>
              <a:rPr lang="en-US" altLang="zh-CN" sz="2000" dirty="0">
                <a:solidFill>
                  <a:srgbClr val="C0000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mà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0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lên</a:t>
            </a:r>
            <a:r>
              <a:rPr lang="en-US" altLang="zh-CN" sz="20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endParaRPr lang="en-US" altLang="zh-CN" sz="2000" dirty="0">
              <a:solidFill>
                <a:srgbClr val="577590"/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31" name="椭圆 48">
            <a:extLst>
              <a:ext uri="{FF2B5EF4-FFF2-40B4-BE49-F238E27FC236}">
                <a16:creationId xmlns:a16="http://schemas.microsoft.com/office/drawing/2014/main" xmlns="" id="{71CFC062-18DE-8445-BCFA-5FB90806114E}"/>
              </a:ext>
            </a:extLst>
          </p:cNvPr>
          <p:cNvSpPr/>
          <p:nvPr/>
        </p:nvSpPr>
        <p:spPr>
          <a:xfrm>
            <a:off x="1492744" y="948814"/>
            <a:ext cx="3505632" cy="3321275"/>
          </a:xfrm>
          <a:prstGeom prst="ellipse">
            <a:avLst/>
          </a:prstGeom>
          <a:noFill/>
          <a:ln w="28575">
            <a:solidFill>
              <a:srgbClr val="ECE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F89A0FB-D340-E342-88C9-515D6C61CA47}"/>
              </a:ext>
            </a:extLst>
          </p:cNvPr>
          <p:cNvSpPr/>
          <p:nvPr/>
        </p:nvSpPr>
        <p:spPr>
          <a:xfrm>
            <a:off x="1757152" y="1763853"/>
            <a:ext cx="30206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Xác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định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Delicatta" pitchFamily="2" charset="77"/>
              <a:ea typeface="LNTH-Pixie Ring" pitchFamily="2" charset="-128"/>
              <a:cs typeface="LNTH-Pixie Ring" pitchFamily="2" charset="-128"/>
            </a:endParaRP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các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cặp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vần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của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các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câu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trong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văn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bản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.</a:t>
            </a:r>
          </a:p>
        </p:txBody>
      </p:sp>
      <p:pic>
        <p:nvPicPr>
          <p:cNvPr id="33" name="图片 9" descr="未标题-2">
            <a:extLst>
              <a:ext uri="{FF2B5EF4-FFF2-40B4-BE49-F238E27FC236}">
                <a16:creationId xmlns:a16="http://schemas.microsoft.com/office/drawing/2014/main" xmlns="" id="{B7609A85-D55C-BB40-9804-0129984D9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189" y="-30388"/>
            <a:ext cx="5869499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4" name="图片 8" descr="发达对付">
            <a:extLst>
              <a:ext uri="{FF2B5EF4-FFF2-40B4-BE49-F238E27FC236}">
                <a16:creationId xmlns:a16="http://schemas.microsoft.com/office/drawing/2014/main" xmlns="" id="{24C5CCCB-60D5-6947-9BE2-A01E40AF1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sp>
        <p:nvSpPr>
          <p:cNvPr id="18" name="Google Shape;1934;p41">
            <a:extLst>
              <a:ext uri="{FF2B5EF4-FFF2-40B4-BE49-F238E27FC236}">
                <a16:creationId xmlns:a16="http://schemas.microsoft.com/office/drawing/2014/main" xmlns="" id="{2C32FAE9-C656-424E-94CE-271AA86B981C}"/>
              </a:ext>
            </a:extLst>
          </p:cNvPr>
          <p:cNvSpPr/>
          <p:nvPr/>
        </p:nvSpPr>
        <p:spPr>
          <a:xfrm>
            <a:off x="9860697" y="4079721"/>
            <a:ext cx="1802296" cy="1348378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487667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600" kern="0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endParaRPr sz="16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9" name="Google Shape;1936;p41">
            <a:extLst>
              <a:ext uri="{FF2B5EF4-FFF2-40B4-BE49-F238E27FC236}">
                <a16:creationId xmlns:a16="http://schemas.microsoft.com/office/drawing/2014/main" xmlns="" id="{6B4322E5-7383-C04C-8243-4E1690A128C9}"/>
              </a:ext>
            </a:extLst>
          </p:cNvPr>
          <p:cNvSpPr/>
          <p:nvPr/>
        </p:nvSpPr>
        <p:spPr>
          <a:xfrm flipH="1">
            <a:off x="11319304" y="4917611"/>
            <a:ext cx="403404" cy="550180"/>
          </a:xfrm>
          <a:custGeom>
            <a:avLst/>
            <a:gdLst/>
            <a:ahLst/>
            <a:cxnLst/>
            <a:rect l="l" t="t" r="r" b="b"/>
            <a:pathLst>
              <a:path w="19228" h="26224" extrusionOk="0">
                <a:moveTo>
                  <a:pt x="2526" y="0"/>
                </a:moveTo>
                <a:cubicBezTo>
                  <a:pt x="1571" y="0"/>
                  <a:pt x="591" y="609"/>
                  <a:pt x="541" y="1825"/>
                </a:cubicBezTo>
                <a:cubicBezTo>
                  <a:pt x="372" y="5745"/>
                  <a:pt x="372" y="9699"/>
                  <a:pt x="642" y="13619"/>
                </a:cubicBezTo>
                <a:cubicBezTo>
                  <a:pt x="439" y="15241"/>
                  <a:pt x="372" y="16863"/>
                  <a:pt x="372" y="18519"/>
                </a:cubicBezTo>
                <a:cubicBezTo>
                  <a:pt x="372" y="20343"/>
                  <a:pt x="0" y="23114"/>
                  <a:pt x="1183" y="24669"/>
                </a:cubicBezTo>
                <a:cubicBezTo>
                  <a:pt x="2332" y="26223"/>
                  <a:pt x="4562" y="26054"/>
                  <a:pt x="6285" y="26122"/>
                </a:cubicBezTo>
                <a:cubicBezTo>
                  <a:pt x="7091" y="26153"/>
                  <a:pt x="7897" y="26168"/>
                  <a:pt x="8702" y="26168"/>
                </a:cubicBezTo>
                <a:cubicBezTo>
                  <a:pt x="10499" y="26168"/>
                  <a:pt x="12295" y="26093"/>
                  <a:pt x="14092" y="25953"/>
                </a:cubicBezTo>
                <a:cubicBezTo>
                  <a:pt x="14565" y="25919"/>
                  <a:pt x="15038" y="25716"/>
                  <a:pt x="15376" y="25378"/>
                </a:cubicBezTo>
                <a:cubicBezTo>
                  <a:pt x="15984" y="25277"/>
                  <a:pt x="16558" y="25108"/>
                  <a:pt x="17133" y="24905"/>
                </a:cubicBezTo>
                <a:cubicBezTo>
                  <a:pt x="19227" y="24177"/>
                  <a:pt x="18622" y="21131"/>
                  <a:pt x="16812" y="21131"/>
                </a:cubicBezTo>
                <a:cubicBezTo>
                  <a:pt x="16607" y="21131"/>
                  <a:pt x="16387" y="21170"/>
                  <a:pt x="16153" y="21256"/>
                </a:cubicBezTo>
                <a:cubicBezTo>
                  <a:pt x="15326" y="21551"/>
                  <a:pt x="14548" y="21685"/>
                  <a:pt x="13816" y="21685"/>
                </a:cubicBezTo>
                <a:cubicBezTo>
                  <a:pt x="10687" y="21685"/>
                  <a:pt x="8395" y="19231"/>
                  <a:pt x="6725" y="16356"/>
                </a:cubicBezTo>
                <a:lnTo>
                  <a:pt x="6285" y="3886"/>
                </a:lnTo>
                <a:cubicBezTo>
                  <a:pt x="6285" y="2846"/>
                  <a:pt x="5472" y="2024"/>
                  <a:pt x="4477" y="2024"/>
                </a:cubicBezTo>
                <a:cubicBezTo>
                  <a:pt x="4438" y="2024"/>
                  <a:pt x="4399" y="2025"/>
                  <a:pt x="4359" y="2028"/>
                </a:cubicBezTo>
                <a:lnTo>
                  <a:pt x="4359" y="1825"/>
                </a:lnTo>
                <a:cubicBezTo>
                  <a:pt x="4410" y="609"/>
                  <a:pt x="3481" y="0"/>
                  <a:pt x="2526" y="0"/>
                </a:cubicBezTo>
                <a:close/>
              </a:path>
            </a:pathLst>
          </a:custGeom>
          <a:solidFill>
            <a:srgbClr val="F896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6088DE3-5B0D-7945-BC02-1E22B83F6BF1}"/>
              </a:ext>
            </a:extLst>
          </p:cNvPr>
          <p:cNvSpPr/>
          <p:nvPr/>
        </p:nvSpPr>
        <p:spPr>
          <a:xfrm>
            <a:off x="10048252" y="4153638"/>
            <a:ext cx="1510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Zero" panose="02040603050506020204" pitchFamily="18" charset="0"/>
                <a:ea typeface="LNTH-Pixie Ring" pitchFamily="2" charset="-128"/>
                <a:cs typeface="LNTH-Pixie Ring" pitchFamily="2" charset="-128"/>
              </a:rPr>
              <a:t>Vần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SVN-Zero" panose="02040603050506020204" pitchFamily="18" charset="0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SVN-Zero" panose="02040603050506020204" pitchFamily="18" charset="0"/>
                <a:ea typeface="LNTH-Pixie Ring" pitchFamily="2" charset="-128"/>
                <a:cs typeface="LNTH-Pixie Ring" pitchFamily="2" charset="-128"/>
              </a:rPr>
              <a:t>cách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SVN-Zero" panose="02040603050506020204" pitchFamily="18" charset="0"/>
              <a:ea typeface="LNTH-Pixie Ring" pitchFamily="2" charset="-128"/>
              <a:cs typeface="LNTH-Pixie Ring" pitchFamily="2" charset="-128"/>
            </a:endParaRPr>
          </a:p>
        </p:txBody>
      </p:sp>
      <p:sp>
        <p:nvSpPr>
          <p:cNvPr id="22" name="Google Shape;1934;p41">
            <a:extLst>
              <a:ext uri="{FF2B5EF4-FFF2-40B4-BE49-F238E27FC236}">
                <a16:creationId xmlns:a16="http://schemas.microsoft.com/office/drawing/2014/main" xmlns="" id="{C9E5559F-C9F7-BE43-9F5E-5D12DC08EEEE}"/>
              </a:ext>
            </a:extLst>
          </p:cNvPr>
          <p:cNvSpPr/>
          <p:nvPr/>
        </p:nvSpPr>
        <p:spPr>
          <a:xfrm>
            <a:off x="9860697" y="2063483"/>
            <a:ext cx="1802296" cy="1348378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487667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600" kern="0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endParaRPr sz="16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23" name="Google Shape;1936;p41">
            <a:extLst>
              <a:ext uri="{FF2B5EF4-FFF2-40B4-BE49-F238E27FC236}">
                <a16:creationId xmlns:a16="http://schemas.microsoft.com/office/drawing/2014/main" xmlns="" id="{17BBA6BB-964C-724B-A855-C40082DAB875}"/>
              </a:ext>
            </a:extLst>
          </p:cNvPr>
          <p:cNvSpPr/>
          <p:nvPr/>
        </p:nvSpPr>
        <p:spPr>
          <a:xfrm flipH="1">
            <a:off x="11319304" y="2901373"/>
            <a:ext cx="403404" cy="550180"/>
          </a:xfrm>
          <a:custGeom>
            <a:avLst/>
            <a:gdLst/>
            <a:ahLst/>
            <a:cxnLst/>
            <a:rect l="l" t="t" r="r" b="b"/>
            <a:pathLst>
              <a:path w="19228" h="26224" extrusionOk="0">
                <a:moveTo>
                  <a:pt x="2526" y="0"/>
                </a:moveTo>
                <a:cubicBezTo>
                  <a:pt x="1571" y="0"/>
                  <a:pt x="591" y="609"/>
                  <a:pt x="541" y="1825"/>
                </a:cubicBezTo>
                <a:cubicBezTo>
                  <a:pt x="372" y="5745"/>
                  <a:pt x="372" y="9699"/>
                  <a:pt x="642" y="13619"/>
                </a:cubicBezTo>
                <a:cubicBezTo>
                  <a:pt x="439" y="15241"/>
                  <a:pt x="372" y="16863"/>
                  <a:pt x="372" y="18519"/>
                </a:cubicBezTo>
                <a:cubicBezTo>
                  <a:pt x="372" y="20343"/>
                  <a:pt x="0" y="23114"/>
                  <a:pt x="1183" y="24669"/>
                </a:cubicBezTo>
                <a:cubicBezTo>
                  <a:pt x="2332" y="26223"/>
                  <a:pt x="4562" y="26054"/>
                  <a:pt x="6285" y="26122"/>
                </a:cubicBezTo>
                <a:cubicBezTo>
                  <a:pt x="7091" y="26153"/>
                  <a:pt x="7897" y="26168"/>
                  <a:pt x="8702" y="26168"/>
                </a:cubicBezTo>
                <a:cubicBezTo>
                  <a:pt x="10499" y="26168"/>
                  <a:pt x="12295" y="26093"/>
                  <a:pt x="14092" y="25953"/>
                </a:cubicBezTo>
                <a:cubicBezTo>
                  <a:pt x="14565" y="25919"/>
                  <a:pt x="15038" y="25716"/>
                  <a:pt x="15376" y="25378"/>
                </a:cubicBezTo>
                <a:cubicBezTo>
                  <a:pt x="15984" y="25277"/>
                  <a:pt x="16558" y="25108"/>
                  <a:pt x="17133" y="24905"/>
                </a:cubicBezTo>
                <a:cubicBezTo>
                  <a:pt x="19227" y="24177"/>
                  <a:pt x="18622" y="21131"/>
                  <a:pt x="16812" y="21131"/>
                </a:cubicBezTo>
                <a:cubicBezTo>
                  <a:pt x="16607" y="21131"/>
                  <a:pt x="16387" y="21170"/>
                  <a:pt x="16153" y="21256"/>
                </a:cubicBezTo>
                <a:cubicBezTo>
                  <a:pt x="15326" y="21551"/>
                  <a:pt x="14548" y="21685"/>
                  <a:pt x="13816" y="21685"/>
                </a:cubicBezTo>
                <a:cubicBezTo>
                  <a:pt x="10687" y="21685"/>
                  <a:pt x="8395" y="19231"/>
                  <a:pt x="6725" y="16356"/>
                </a:cubicBezTo>
                <a:lnTo>
                  <a:pt x="6285" y="3886"/>
                </a:lnTo>
                <a:cubicBezTo>
                  <a:pt x="6285" y="2846"/>
                  <a:pt x="5472" y="2024"/>
                  <a:pt x="4477" y="2024"/>
                </a:cubicBezTo>
                <a:cubicBezTo>
                  <a:pt x="4438" y="2024"/>
                  <a:pt x="4399" y="2025"/>
                  <a:pt x="4359" y="2028"/>
                </a:cubicBezTo>
                <a:lnTo>
                  <a:pt x="4359" y="1825"/>
                </a:lnTo>
                <a:cubicBezTo>
                  <a:pt x="4410" y="609"/>
                  <a:pt x="3481" y="0"/>
                  <a:pt x="2526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1DE268E-FC5D-5B43-8B7D-CE44CA03B077}"/>
              </a:ext>
            </a:extLst>
          </p:cNvPr>
          <p:cNvSpPr/>
          <p:nvPr/>
        </p:nvSpPr>
        <p:spPr>
          <a:xfrm>
            <a:off x="10048252" y="2137400"/>
            <a:ext cx="15103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SVN-Zero" panose="02040603050506020204" pitchFamily="18" charset="0"/>
                <a:ea typeface="LNTH-Pixie Ring" pitchFamily="2" charset="-128"/>
                <a:cs typeface="LNTH-Pixie Ring" pitchFamily="2" charset="-128"/>
              </a:rPr>
              <a:t>Vần</a:t>
            </a:r>
            <a:r>
              <a:rPr lang="en-US" sz="3600" dirty="0">
                <a:solidFill>
                  <a:srgbClr val="002060"/>
                </a:solidFill>
                <a:latin typeface="SVN-Zero" panose="02040603050506020204" pitchFamily="18" charset="0"/>
                <a:ea typeface="LNTH-Pixie Ring" pitchFamily="2" charset="-128"/>
                <a:cs typeface="LNTH-Pixie Ring" pitchFamily="2" charset="-128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SVN-Zero" panose="02040603050506020204" pitchFamily="18" charset="0"/>
                <a:ea typeface="LNTH-Pixie Ring" pitchFamily="2" charset="-128"/>
                <a:cs typeface="LNTH-Pixie Ring" pitchFamily="2" charset="-128"/>
              </a:rPr>
              <a:t>sát</a:t>
            </a:r>
            <a:endParaRPr lang="en-US" sz="3600" dirty="0">
              <a:solidFill>
                <a:srgbClr val="002060"/>
              </a:solidFill>
              <a:latin typeface="SVN-Zero" panose="02040603050506020204" pitchFamily="18" charset="0"/>
              <a:ea typeface="LNTH-Pixie Ring" pitchFamily="2" charset="-128"/>
              <a:cs typeface="LNTH-Pixie Ring" pitchFamily="2" charset="-128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3F4D5A8F-6C53-9149-94B8-C5EE76BCB31C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9180576" y="2530502"/>
            <a:ext cx="680121" cy="2071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DC0ACA12-DD9B-4440-8CFD-30CFEF74795D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8928259" y="2737672"/>
            <a:ext cx="932438" cy="780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xmlns="" id="{9036621E-D085-0F49-BEAE-B63202551FA7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9905610" y="3411861"/>
            <a:ext cx="856235" cy="3923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xmlns="" id="{30829CDD-7B52-0E4B-A56B-AACEABC6F5D1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8838707" y="3069252"/>
            <a:ext cx="1021990" cy="1684658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xmlns="" id="{6C7E0F9F-A119-D64A-8F77-F138FD03524E}"/>
              </a:ext>
            </a:extLst>
          </p:cNvPr>
          <p:cNvCxnSpPr>
            <a:cxnSpLocks/>
          </p:cNvCxnSpPr>
          <p:nvPr/>
        </p:nvCxnSpPr>
        <p:spPr>
          <a:xfrm>
            <a:off x="8414363" y="4500418"/>
            <a:ext cx="1435676" cy="223119"/>
          </a:xfrm>
          <a:prstGeom prst="straightConnector1">
            <a:avLst/>
          </a:prstGeom>
          <a:ln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8" name="椭圆 48">
            <a:extLst>
              <a:ext uri="{FF2B5EF4-FFF2-40B4-BE49-F238E27FC236}">
                <a16:creationId xmlns:a16="http://schemas.microsoft.com/office/drawing/2014/main" xmlns="" id="{9868DDA6-B6ED-1A4F-8FA3-930CAF7E49B1}"/>
              </a:ext>
            </a:extLst>
          </p:cNvPr>
          <p:cNvSpPr/>
          <p:nvPr/>
        </p:nvSpPr>
        <p:spPr>
          <a:xfrm>
            <a:off x="1478205" y="941411"/>
            <a:ext cx="3505632" cy="3321275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6863096-92A7-534A-8CE7-E4A5D667E51A}"/>
              </a:ext>
            </a:extLst>
          </p:cNvPr>
          <p:cNvSpPr/>
          <p:nvPr/>
        </p:nvSpPr>
        <p:spPr>
          <a:xfrm>
            <a:off x="1698214" y="1394465"/>
            <a:ext cx="3020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Tác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dụng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: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Tạo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nên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sự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hài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hoà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âm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thznh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câu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tục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ngữ</a:t>
            </a:r>
            <a:r>
              <a:rPr lang="en-US" sz="3600" dirty="0">
                <a:solidFill>
                  <a:schemeClr val="bg1"/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29867C8-A39B-E345-9D4D-76B2D9C678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9750" r="90000">
                        <a14:foregroundMark x1="45333" y1="10000" x2="54250" y2="10167"/>
                        <a14:foregroundMark x1="9833" y1="39833" x2="11333" y2="40167"/>
                        <a14:foregroundMark x1="13333" y1="41500" x2="14083" y2="41500"/>
                        <a14:foregroundMark x1="20750" y1="24250" x2="21833" y2="25333"/>
                        <a14:foregroundMark x1="16500" y1="53917" x2="18667" y2="54083"/>
                        <a14:foregroundMark x1="19833" y1="54083" x2="20167" y2="53333"/>
                        <a14:foregroundMark x1="43333" y1="90000" x2="42583" y2="98917"/>
                        <a14:foregroundMark x1="59667" y1="98500" x2="59667" y2="9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3279" y="342836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931143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18" grpId="0" animBg="1"/>
      <p:bldP spid="19" grpId="0" animBg="1"/>
      <p:bldP spid="20" grpId="0"/>
      <p:bldP spid="22" grpId="0" animBg="1"/>
      <p:bldP spid="23" grpId="0" animBg="1"/>
      <p:bldP spid="24" grpId="0"/>
      <p:bldP spid="38" grpId="0" animBg="1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14" name="Google Shape;100;p15">
            <a:extLst>
              <a:ext uri="{FF2B5EF4-FFF2-40B4-BE49-F238E27FC236}">
                <a16:creationId xmlns:a16="http://schemas.microsoft.com/office/drawing/2014/main" xmlns="" id="{E3A2F611-E6B3-4145-B4CC-CFA43F1DEAFB}"/>
              </a:ext>
            </a:extLst>
          </p:cNvPr>
          <p:cNvGrpSpPr/>
          <p:nvPr/>
        </p:nvGrpSpPr>
        <p:grpSpPr>
          <a:xfrm rot="16200000">
            <a:off x="1885300" y="-1528056"/>
            <a:ext cx="748332" cy="4475208"/>
            <a:chOff x="4291376" y="2637491"/>
            <a:chExt cx="561249" cy="3356406"/>
          </a:xfrm>
        </p:grpSpPr>
        <p:grpSp>
          <p:nvGrpSpPr>
            <p:cNvPr id="15" name="Google Shape;101;p15">
              <a:extLst>
                <a:ext uri="{FF2B5EF4-FFF2-40B4-BE49-F238E27FC236}">
                  <a16:creationId xmlns:a16="http://schemas.microsoft.com/office/drawing/2014/main" xmlns="" id="{E723B23E-9D3F-834C-B86B-C0B1A14C827E}"/>
                </a:ext>
              </a:extLst>
            </p:cNvPr>
            <p:cNvGrpSpPr/>
            <p:nvPr/>
          </p:nvGrpSpPr>
          <p:grpSpPr>
            <a:xfrm>
              <a:off x="4291376" y="2637491"/>
              <a:ext cx="561249" cy="561249"/>
              <a:chOff x="459325" y="3292175"/>
              <a:chExt cx="630900" cy="630900"/>
            </a:xfrm>
          </p:grpSpPr>
          <p:sp>
            <p:nvSpPr>
              <p:cNvPr id="17" name="Google Shape;102;p15">
                <a:extLst>
                  <a:ext uri="{FF2B5EF4-FFF2-40B4-BE49-F238E27FC236}">
                    <a16:creationId xmlns:a16="http://schemas.microsoft.com/office/drawing/2014/main" xmlns="" id="{FA999F7B-B75A-CB4A-88ED-FB48770AA20F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8" name="Google Shape;103;p15">
                <a:extLst>
                  <a:ext uri="{FF2B5EF4-FFF2-40B4-BE49-F238E27FC236}">
                    <a16:creationId xmlns:a16="http://schemas.microsoft.com/office/drawing/2014/main" xmlns="" id="{BDAF4EFE-9601-C349-AB34-0EB9782A6C5D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57759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16" name="Google Shape;104;p15">
              <a:extLst>
                <a:ext uri="{FF2B5EF4-FFF2-40B4-BE49-F238E27FC236}">
                  <a16:creationId xmlns:a16="http://schemas.microsoft.com/office/drawing/2014/main" xmlns="" id="{B84202A4-AB5E-FD49-B8FC-6E225FF68865}"/>
                </a:ext>
              </a:extLst>
            </p:cNvPr>
            <p:cNvCxnSpPr>
              <a:cxnSpLocks/>
              <a:stCxn id="17" idx="4"/>
            </p:cNvCxnSpPr>
            <p:nvPr/>
          </p:nvCxnSpPr>
          <p:spPr>
            <a:xfrm rot="5400000">
              <a:off x="3174422" y="4596318"/>
              <a:ext cx="2795156" cy="1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19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FA86EC0E-FB17-F246-AAB7-73F8D0D30343}"/>
              </a:ext>
            </a:extLst>
          </p:cNvPr>
          <p:cNvSpPr txBox="1"/>
          <p:nvPr/>
        </p:nvSpPr>
        <p:spPr>
          <a:xfrm>
            <a:off x="556972" y="176946"/>
            <a:ext cx="422121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Trải</a:t>
            </a:r>
            <a:r>
              <a:rPr lang="en-US" altLang="zh-CN" sz="32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nghiệm</a:t>
            </a:r>
            <a:r>
              <a:rPr lang="en-US" altLang="zh-CN" sz="32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cùng</a:t>
            </a:r>
            <a:r>
              <a:rPr lang="en-US" altLang="zh-CN" sz="32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văn</a:t>
            </a:r>
            <a:r>
              <a:rPr lang="en-US" altLang="zh-CN" sz="32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bản</a:t>
            </a:r>
            <a:endParaRPr lang="en-US" altLang="zh-CN" sz="3200" dirty="0">
              <a:solidFill>
                <a:srgbClr val="577590"/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2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A501FE79-ED8D-BA49-ABCC-9B4EE5C817A9}"/>
              </a:ext>
            </a:extLst>
          </p:cNvPr>
          <p:cNvSpPr txBox="1"/>
          <p:nvPr/>
        </p:nvSpPr>
        <p:spPr>
          <a:xfrm>
            <a:off x="224919" y="1309075"/>
            <a:ext cx="5639857" cy="51096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vàng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Người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đẹp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lụa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phân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Nhai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kĩ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no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lâu,cày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sâu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Khoai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lạ,mạ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quen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Tư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hư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Ba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hoa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8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chiêm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nép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ở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đầu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bờ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Hễ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nghe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sấm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phất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cờ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mà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lên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</p:txBody>
      </p:sp>
      <p:sp>
        <p:nvSpPr>
          <p:cNvPr id="11" name="椭圆 48">
            <a:extLst>
              <a:ext uri="{FF2B5EF4-FFF2-40B4-BE49-F238E27FC236}">
                <a16:creationId xmlns:a16="http://schemas.microsoft.com/office/drawing/2014/main" xmlns="" id="{625BA5F9-1252-1A42-82CA-DDFBC539F208}"/>
              </a:ext>
            </a:extLst>
          </p:cNvPr>
          <p:cNvSpPr/>
          <p:nvPr/>
        </p:nvSpPr>
        <p:spPr>
          <a:xfrm>
            <a:off x="6096000" y="1590262"/>
            <a:ext cx="3352800" cy="3262258"/>
          </a:xfrm>
          <a:prstGeom prst="ellipse">
            <a:avLst/>
          </a:prstGeom>
          <a:noFill/>
          <a:ln w="28575">
            <a:solidFill>
              <a:srgbClr val="ECE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D31907B-3A3D-FE47-8893-D90B3F57C7A9}"/>
              </a:ext>
            </a:extLst>
          </p:cNvPr>
          <p:cNvSpPr/>
          <p:nvPr/>
        </p:nvSpPr>
        <p:spPr>
          <a:xfrm>
            <a:off x="6538913" y="2488061"/>
            <a:ext cx="24569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Về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hình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thức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,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nghệ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thuật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,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câu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1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và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6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có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gì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khác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biệt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so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với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các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câu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còn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lại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?</a:t>
            </a:r>
          </a:p>
        </p:txBody>
      </p:sp>
      <p:pic>
        <p:nvPicPr>
          <p:cNvPr id="21" name="图片 9" descr="未标题-2">
            <a:extLst>
              <a:ext uri="{FF2B5EF4-FFF2-40B4-BE49-F238E27FC236}">
                <a16:creationId xmlns:a16="http://schemas.microsoft.com/office/drawing/2014/main" xmlns="" id="{80FE15CC-BD47-D344-9E5C-6284658C9F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189" y="-30388"/>
            <a:ext cx="5869499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22" name="图片 8" descr="发达对付">
            <a:extLst>
              <a:ext uri="{FF2B5EF4-FFF2-40B4-BE49-F238E27FC236}">
                <a16:creationId xmlns:a16="http://schemas.microsoft.com/office/drawing/2014/main" xmlns="" id="{42D0762F-2B45-9347-821F-8EB4C9ADF3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sp>
        <p:nvSpPr>
          <p:cNvPr id="23" name="Google Shape;1934;p41">
            <a:extLst>
              <a:ext uri="{FF2B5EF4-FFF2-40B4-BE49-F238E27FC236}">
                <a16:creationId xmlns:a16="http://schemas.microsoft.com/office/drawing/2014/main" xmlns="" id="{20ADBAD9-258D-D844-B3E1-2C1111757908}"/>
              </a:ext>
            </a:extLst>
          </p:cNvPr>
          <p:cNvSpPr/>
          <p:nvPr/>
        </p:nvSpPr>
        <p:spPr>
          <a:xfrm>
            <a:off x="6535600" y="1308440"/>
            <a:ext cx="3808245" cy="1815882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487667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rất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ngắn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chỉ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chữ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ụ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phép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điệp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so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sánh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=&gt;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tạo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nhịp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điệu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ý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tục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ngữ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sz="20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94EB82C8-743F-D749-8528-282308ECF2AD}"/>
              </a:ext>
            </a:extLst>
          </p:cNvPr>
          <p:cNvCxnSpPr>
            <a:cxnSpLocks/>
          </p:cNvCxnSpPr>
          <p:nvPr/>
        </p:nvCxnSpPr>
        <p:spPr>
          <a:xfrm>
            <a:off x="3751642" y="1775459"/>
            <a:ext cx="2773301" cy="2071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Google Shape;1934;p41">
            <a:extLst>
              <a:ext uri="{FF2B5EF4-FFF2-40B4-BE49-F238E27FC236}">
                <a16:creationId xmlns:a16="http://schemas.microsoft.com/office/drawing/2014/main" xmlns="" id="{3FA3E5E4-0711-3D44-ACD3-AB3C15667FB7}"/>
              </a:ext>
            </a:extLst>
          </p:cNvPr>
          <p:cNvSpPr/>
          <p:nvPr/>
        </p:nvSpPr>
        <p:spPr>
          <a:xfrm>
            <a:off x="6735296" y="3993198"/>
            <a:ext cx="3808245" cy="1975673"/>
          </a:xfrm>
          <a:prstGeom prst="roundRect">
            <a:avLst>
              <a:gd name="adj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900" tIns="121900" rIns="487667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6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lục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bát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 </a:t>
            </a:r>
            <a:r>
              <a:rPr lang="en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Sử</a:t>
            </a:r>
            <a:r>
              <a:rPr lang="e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ụng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phép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tu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hoá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=&gt;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giúp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việc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miêu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trở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nên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động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tăng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sức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sz="2000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sz="20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7" name="Google Shape;1936;p41">
            <a:extLst>
              <a:ext uri="{FF2B5EF4-FFF2-40B4-BE49-F238E27FC236}">
                <a16:creationId xmlns:a16="http://schemas.microsoft.com/office/drawing/2014/main" xmlns="" id="{23FB0D17-2DF0-934A-BA46-A71FA6DAFE09}"/>
              </a:ext>
            </a:extLst>
          </p:cNvPr>
          <p:cNvSpPr/>
          <p:nvPr/>
        </p:nvSpPr>
        <p:spPr>
          <a:xfrm flipH="1">
            <a:off x="10181479" y="5421531"/>
            <a:ext cx="403404" cy="550180"/>
          </a:xfrm>
          <a:custGeom>
            <a:avLst/>
            <a:gdLst/>
            <a:ahLst/>
            <a:cxnLst/>
            <a:rect l="l" t="t" r="r" b="b"/>
            <a:pathLst>
              <a:path w="19228" h="26224" extrusionOk="0">
                <a:moveTo>
                  <a:pt x="2526" y="0"/>
                </a:moveTo>
                <a:cubicBezTo>
                  <a:pt x="1571" y="0"/>
                  <a:pt x="591" y="609"/>
                  <a:pt x="541" y="1825"/>
                </a:cubicBezTo>
                <a:cubicBezTo>
                  <a:pt x="372" y="5745"/>
                  <a:pt x="372" y="9699"/>
                  <a:pt x="642" y="13619"/>
                </a:cubicBezTo>
                <a:cubicBezTo>
                  <a:pt x="439" y="15241"/>
                  <a:pt x="372" y="16863"/>
                  <a:pt x="372" y="18519"/>
                </a:cubicBezTo>
                <a:cubicBezTo>
                  <a:pt x="372" y="20343"/>
                  <a:pt x="0" y="23114"/>
                  <a:pt x="1183" y="24669"/>
                </a:cubicBezTo>
                <a:cubicBezTo>
                  <a:pt x="2332" y="26223"/>
                  <a:pt x="4562" y="26054"/>
                  <a:pt x="6285" y="26122"/>
                </a:cubicBezTo>
                <a:cubicBezTo>
                  <a:pt x="7091" y="26153"/>
                  <a:pt x="7897" y="26168"/>
                  <a:pt x="8702" y="26168"/>
                </a:cubicBezTo>
                <a:cubicBezTo>
                  <a:pt x="10499" y="26168"/>
                  <a:pt x="12295" y="26093"/>
                  <a:pt x="14092" y="25953"/>
                </a:cubicBezTo>
                <a:cubicBezTo>
                  <a:pt x="14565" y="25919"/>
                  <a:pt x="15038" y="25716"/>
                  <a:pt x="15376" y="25378"/>
                </a:cubicBezTo>
                <a:cubicBezTo>
                  <a:pt x="15984" y="25277"/>
                  <a:pt x="16558" y="25108"/>
                  <a:pt x="17133" y="24905"/>
                </a:cubicBezTo>
                <a:cubicBezTo>
                  <a:pt x="19227" y="24177"/>
                  <a:pt x="18622" y="21131"/>
                  <a:pt x="16812" y="21131"/>
                </a:cubicBezTo>
                <a:cubicBezTo>
                  <a:pt x="16607" y="21131"/>
                  <a:pt x="16387" y="21170"/>
                  <a:pt x="16153" y="21256"/>
                </a:cubicBezTo>
                <a:cubicBezTo>
                  <a:pt x="15326" y="21551"/>
                  <a:pt x="14548" y="21685"/>
                  <a:pt x="13816" y="21685"/>
                </a:cubicBezTo>
                <a:cubicBezTo>
                  <a:pt x="10687" y="21685"/>
                  <a:pt x="8395" y="19231"/>
                  <a:pt x="6725" y="16356"/>
                </a:cubicBezTo>
                <a:lnTo>
                  <a:pt x="6285" y="3886"/>
                </a:lnTo>
                <a:cubicBezTo>
                  <a:pt x="6285" y="2846"/>
                  <a:pt x="5472" y="2024"/>
                  <a:pt x="4477" y="2024"/>
                </a:cubicBezTo>
                <a:cubicBezTo>
                  <a:pt x="4438" y="2024"/>
                  <a:pt x="4399" y="2025"/>
                  <a:pt x="4359" y="2028"/>
                </a:cubicBezTo>
                <a:lnTo>
                  <a:pt x="4359" y="1825"/>
                </a:lnTo>
                <a:cubicBezTo>
                  <a:pt x="4410" y="609"/>
                  <a:pt x="3481" y="0"/>
                  <a:pt x="2526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B39E3E32-5DEE-4841-A034-57FFCAD44D55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4497070" y="4981035"/>
            <a:ext cx="2238226" cy="6725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9" name="Picture 28" descr="A picture containing text, colorful, bedclothes, fabric&#10;&#10;Description automatically generated">
            <a:extLst>
              <a:ext uri="{FF2B5EF4-FFF2-40B4-BE49-F238E27FC236}">
                <a16:creationId xmlns:a16="http://schemas.microsoft.com/office/drawing/2014/main" xmlns="" id="{E8A8BE6B-6797-1C40-B4E1-FD485EC50D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597" b="10455"/>
          <a:stretch/>
        </p:blipFill>
        <p:spPr>
          <a:xfrm flipH="1">
            <a:off x="9007839" y="3693843"/>
            <a:ext cx="3071403" cy="314445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817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l"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/>
      <p:bldP spid="12" grpId="1"/>
      <p:bldP spid="12" grpId="2"/>
      <p:bldP spid="23" grpId="0" animBg="1"/>
      <p:bldP spid="26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48" name="组合 57">
            <a:extLst>
              <a:ext uri="{FF2B5EF4-FFF2-40B4-BE49-F238E27FC236}">
                <a16:creationId xmlns:a16="http://schemas.microsoft.com/office/drawing/2014/main" xmlns="" id="{390FBBFB-3351-DB4B-ADA2-4C57D790461A}"/>
              </a:ext>
            </a:extLst>
          </p:cNvPr>
          <p:cNvGrpSpPr/>
          <p:nvPr/>
        </p:nvGrpSpPr>
        <p:grpSpPr>
          <a:xfrm>
            <a:off x="190418" y="245841"/>
            <a:ext cx="737235" cy="732790"/>
            <a:chOff x="6963886" y="798260"/>
            <a:chExt cx="738664" cy="734394"/>
          </a:xfrm>
        </p:grpSpPr>
        <p:sp>
          <p:nvSpPr>
            <p:cNvPr id="49" name="1">
              <a:extLst>
                <a:ext uri="{FF2B5EF4-FFF2-40B4-BE49-F238E27FC236}">
                  <a16:creationId xmlns:a16="http://schemas.microsoft.com/office/drawing/2014/main" xmlns="" id="{2F913A02-3434-D743-BD52-C1AC05419475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椭圆 59">
              <a:extLst>
                <a:ext uri="{FF2B5EF4-FFF2-40B4-BE49-F238E27FC236}">
                  <a16:creationId xmlns:a16="http://schemas.microsoft.com/office/drawing/2014/main" xmlns="" id="{2968333E-68D9-794B-AA62-40B371455F2B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51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927653" y="612236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矩形 52">
            <a:extLst>
              <a:ext uri="{FF2B5EF4-FFF2-40B4-BE49-F238E27FC236}">
                <a16:creationId xmlns:a16="http://schemas.microsoft.com/office/drawing/2014/main" xmlns="" id="{D751C72C-ACB7-7244-9AB4-8DA9FCD0F303}"/>
              </a:ext>
            </a:extLst>
          </p:cNvPr>
          <p:cNvSpPr/>
          <p:nvPr/>
        </p:nvSpPr>
        <p:spPr>
          <a:xfrm>
            <a:off x="14420" y="5309971"/>
            <a:ext cx="12188238" cy="1225984"/>
          </a:xfrm>
          <a:prstGeom prst="rect">
            <a:avLst/>
          </a:prstGeom>
          <a:solidFill>
            <a:srgbClr val="FA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190418" y="97751"/>
            <a:ext cx="46856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Đặc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điểm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thể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loại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3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E1FF79FD-E4FE-DF42-8ED7-45FB80B7244F}"/>
              </a:ext>
            </a:extLst>
          </p:cNvPr>
          <p:cNvSpPr txBox="1"/>
          <p:nvPr/>
        </p:nvSpPr>
        <p:spPr>
          <a:xfrm>
            <a:off x="5407098" y="593319"/>
            <a:ext cx="6515060" cy="3825663"/>
          </a:xfrm>
          <a:prstGeom prst="rect">
            <a:avLst/>
          </a:prstGeom>
          <a:solidFill>
            <a:srgbClr val="ECE3DC"/>
          </a:solidFill>
          <a:ln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0" tIns="0" rIns="0" bIns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tấc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vàng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Người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đẹp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lụa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vì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phân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Nhai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kĩ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no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lâu,cày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sâu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Khoai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lạ,mạ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ruộng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quen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Tư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hư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mưa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tháng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Ba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hoa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đất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Lúa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chiêm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nép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ở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đầu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bờ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Hễ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nghe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tiếng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sấm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,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phất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cờ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mà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400" dirty="0" err="1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lên</a:t>
            </a:r>
            <a:r>
              <a:rPr lang="en-US" altLang="zh-CN" sz="2400" dirty="0">
                <a:solidFill>
                  <a:srgbClr val="577590"/>
                </a:solidFill>
                <a:latin typeface="SVN-Amperzand" panose="02040603050506020204" pitchFamily="18" charset="0"/>
                <a:cs typeface="+mn-ea"/>
                <a:sym typeface="+mn-lt"/>
              </a:rPr>
              <a:t>.</a:t>
            </a:r>
          </a:p>
        </p:txBody>
      </p:sp>
      <p:sp>
        <p:nvSpPr>
          <p:cNvPr id="31" name="椭圆 48">
            <a:extLst>
              <a:ext uri="{FF2B5EF4-FFF2-40B4-BE49-F238E27FC236}">
                <a16:creationId xmlns:a16="http://schemas.microsoft.com/office/drawing/2014/main" xmlns="" id="{71CFC062-18DE-8445-BCFA-5FB90806114E}"/>
              </a:ext>
            </a:extLst>
          </p:cNvPr>
          <p:cNvSpPr/>
          <p:nvPr/>
        </p:nvSpPr>
        <p:spPr>
          <a:xfrm>
            <a:off x="1830523" y="677524"/>
            <a:ext cx="3505632" cy="3321275"/>
          </a:xfrm>
          <a:prstGeom prst="ellipse">
            <a:avLst/>
          </a:prstGeom>
          <a:noFill/>
          <a:ln w="28575">
            <a:solidFill>
              <a:srgbClr val="ECE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F89A0FB-D340-E342-88C9-515D6C61CA47}"/>
              </a:ext>
            </a:extLst>
          </p:cNvPr>
          <p:cNvSpPr/>
          <p:nvPr/>
        </p:nvSpPr>
        <p:spPr>
          <a:xfrm>
            <a:off x="2073030" y="1183999"/>
            <a:ext cx="3020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Chỉ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ra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các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đặc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điểm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của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tục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ngữ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được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thể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hiện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trong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những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Delicatta" pitchFamily="2" charset="77"/>
              <a:ea typeface="LNTH-Pixie Ring" pitchFamily="2" charset="-128"/>
              <a:cs typeface="LNTH-Pixie Ring" pitchFamily="2" charset="-128"/>
            </a:endParaRPr>
          </a:p>
          <a:p>
            <a:pPr algn="ctr"/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câu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trên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?</a:t>
            </a:r>
          </a:p>
        </p:txBody>
      </p:sp>
      <p:pic>
        <p:nvPicPr>
          <p:cNvPr id="33" name="图片 9" descr="未标题-2">
            <a:extLst>
              <a:ext uri="{FF2B5EF4-FFF2-40B4-BE49-F238E27FC236}">
                <a16:creationId xmlns:a16="http://schemas.microsoft.com/office/drawing/2014/main" xmlns="" id="{B7609A85-D55C-BB40-9804-0129984D9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189" y="-30388"/>
            <a:ext cx="5869499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4" name="图片 8" descr="发达对付">
            <a:extLst>
              <a:ext uri="{FF2B5EF4-FFF2-40B4-BE49-F238E27FC236}">
                <a16:creationId xmlns:a16="http://schemas.microsoft.com/office/drawing/2014/main" xmlns="" id="{24C5CCCB-60D5-6947-9BE2-A01E40AF1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8D3F1F42-649E-0F4C-833A-912C49546C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47157" y="2476601"/>
            <a:ext cx="5143500" cy="4433081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xmlns="" id="{13161F2D-7D8B-6849-884E-2E5F82F904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945694"/>
              </p:ext>
            </p:extLst>
          </p:nvPr>
        </p:nvGraphicFramePr>
        <p:xfrm>
          <a:off x="3764147" y="4627698"/>
          <a:ext cx="8128000" cy="2087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36929">
                  <a:extLst>
                    <a:ext uri="{9D8B030D-6E8A-4147-A177-3AD203B41FA5}">
                      <a16:colId xmlns:a16="http://schemas.microsoft.com/office/drawing/2014/main" xmlns="" val="4166667992"/>
                    </a:ext>
                  </a:extLst>
                </a:gridCol>
                <a:gridCol w="3291071">
                  <a:extLst>
                    <a:ext uri="{9D8B030D-6E8A-4147-A177-3AD203B41FA5}">
                      <a16:colId xmlns:a16="http://schemas.microsoft.com/office/drawing/2014/main" xmlns="" val="24091966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189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1282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329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36652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lao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4100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5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48" name="组合 57">
            <a:extLst>
              <a:ext uri="{FF2B5EF4-FFF2-40B4-BE49-F238E27FC236}">
                <a16:creationId xmlns:a16="http://schemas.microsoft.com/office/drawing/2014/main" xmlns="" id="{390FBBFB-3351-DB4B-ADA2-4C57D790461A}"/>
              </a:ext>
            </a:extLst>
          </p:cNvPr>
          <p:cNvGrpSpPr/>
          <p:nvPr/>
        </p:nvGrpSpPr>
        <p:grpSpPr>
          <a:xfrm>
            <a:off x="190418" y="245841"/>
            <a:ext cx="737235" cy="732790"/>
            <a:chOff x="6963886" y="798260"/>
            <a:chExt cx="738664" cy="734394"/>
          </a:xfrm>
        </p:grpSpPr>
        <p:sp>
          <p:nvSpPr>
            <p:cNvPr id="49" name="1">
              <a:extLst>
                <a:ext uri="{FF2B5EF4-FFF2-40B4-BE49-F238E27FC236}">
                  <a16:creationId xmlns:a16="http://schemas.microsoft.com/office/drawing/2014/main" xmlns="" id="{2F913A02-3434-D743-BD52-C1AC05419475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椭圆 59">
              <a:extLst>
                <a:ext uri="{FF2B5EF4-FFF2-40B4-BE49-F238E27FC236}">
                  <a16:creationId xmlns:a16="http://schemas.microsoft.com/office/drawing/2014/main" xmlns="" id="{2968333E-68D9-794B-AA62-40B371455F2B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51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927653" y="612236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矩形 52">
            <a:extLst>
              <a:ext uri="{FF2B5EF4-FFF2-40B4-BE49-F238E27FC236}">
                <a16:creationId xmlns:a16="http://schemas.microsoft.com/office/drawing/2014/main" xmlns="" id="{D751C72C-ACB7-7244-9AB4-8DA9FCD0F303}"/>
              </a:ext>
            </a:extLst>
          </p:cNvPr>
          <p:cNvSpPr/>
          <p:nvPr/>
        </p:nvSpPr>
        <p:spPr>
          <a:xfrm>
            <a:off x="14420" y="5309971"/>
            <a:ext cx="12188238" cy="1225984"/>
          </a:xfrm>
          <a:prstGeom prst="rect">
            <a:avLst/>
          </a:prstGeom>
          <a:solidFill>
            <a:srgbClr val="FA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190418" y="97751"/>
            <a:ext cx="46856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Đặc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điểm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thể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loại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3" name="图片 9" descr="未标题-2">
            <a:extLst>
              <a:ext uri="{FF2B5EF4-FFF2-40B4-BE49-F238E27FC236}">
                <a16:creationId xmlns:a16="http://schemas.microsoft.com/office/drawing/2014/main" xmlns="" id="{B7609A85-D55C-BB40-9804-0129984D9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189" y="-30388"/>
            <a:ext cx="5869499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4" name="图片 8" descr="发达对付">
            <a:extLst>
              <a:ext uri="{FF2B5EF4-FFF2-40B4-BE49-F238E27FC236}">
                <a16:creationId xmlns:a16="http://schemas.microsoft.com/office/drawing/2014/main" xmlns="" id="{24C5CCCB-60D5-6947-9BE2-A01E40AF1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E25BC5F-43E6-EC41-9A4D-60E04C690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209415"/>
              </p:ext>
            </p:extLst>
          </p:nvPr>
        </p:nvGraphicFramePr>
        <p:xfrm>
          <a:off x="358535" y="1391511"/>
          <a:ext cx="11537500" cy="483157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68750">
                  <a:extLst>
                    <a:ext uri="{9D8B030D-6E8A-4147-A177-3AD203B41FA5}">
                      <a16:colId xmlns:a16="http://schemas.microsoft.com/office/drawing/2014/main" xmlns="" val="4166667992"/>
                    </a:ext>
                  </a:extLst>
                </a:gridCol>
                <a:gridCol w="5768750">
                  <a:extLst>
                    <a:ext uri="{9D8B030D-6E8A-4147-A177-3AD203B41FA5}">
                      <a16:colId xmlns:a16="http://schemas.microsoft.com/office/drawing/2014/main" xmlns="" val="2409196634"/>
                    </a:ext>
                  </a:extLst>
                </a:gridCol>
              </a:tblGrid>
              <a:tr h="67528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9189688"/>
                  </a:ext>
                </a:extLst>
              </a:tr>
              <a:tr h="631993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ngắn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gọn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4-14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81282201"/>
                  </a:ext>
                </a:extLst>
              </a:tr>
              <a:tr h="631993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vần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Người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đẹp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vì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C0000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lụa</a:t>
                      </a:r>
                      <a:r>
                        <a:rPr lang="en-US" altLang="zh-CN" sz="1800" dirty="0">
                          <a:solidFill>
                            <a:srgbClr val="C0000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altLang="zh-CN" sz="1800" dirty="0" err="1">
                          <a:solidFill>
                            <a:srgbClr val="C0000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lúa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tốt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vì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phân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Nhai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kĩ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no </a:t>
                      </a:r>
                      <a:r>
                        <a:rPr lang="en-US" altLang="zh-CN" sz="1800" dirty="0" err="1">
                          <a:solidFill>
                            <a:srgbClr val="C0000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lâu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,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cày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C0000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sâu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tốt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lúa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Khoai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ruộng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C0000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lạ,mạ</a:t>
                      </a:r>
                      <a:r>
                        <a:rPr lang="en-US" altLang="zh-CN" sz="1800" dirty="0">
                          <a:solidFill>
                            <a:srgbClr val="C0000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ruộng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zh-CN" sz="1800" dirty="0" err="1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quen</a:t>
                      </a:r>
                      <a:r>
                        <a:rPr lang="en-US" altLang="zh-CN" sz="1800" dirty="0">
                          <a:solidFill>
                            <a:srgbClr val="577590"/>
                          </a:solidFill>
                          <a:latin typeface="SVN-Amperzand" panose="02040603050506020204" pitchFamily="18" charset="0"/>
                          <a:cs typeface="+mn-ea"/>
                          <a:sym typeface="+mn-lt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0329137"/>
                  </a:ext>
                </a:extLst>
              </a:tr>
              <a:tr h="631993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3665226"/>
                  </a:ext>
                </a:extLst>
              </a:tr>
              <a:tr h="1558338">
                <a:tc>
                  <a:txBody>
                    <a:bodyPr/>
                    <a:lstStyle/>
                    <a:p>
                      <a:pPr algn="just"/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dung: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lao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4100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2734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48" name="组合 57">
            <a:extLst>
              <a:ext uri="{FF2B5EF4-FFF2-40B4-BE49-F238E27FC236}">
                <a16:creationId xmlns:a16="http://schemas.microsoft.com/office/drawing/2014/main" xmlns="" id="{390FBBFB-3351-DB4B-ADA2-4C57D790461A}"/>
              </a:ext>
            </a:extLst>
          </p:cNvPr>
          <p:cNvGrpSpPr/>
          <p:nvPr/>
        </p:nvGrpSpPr>
        <p:grpSpPr>
          <a:xfrm>
            <a:off x="190418" y="245841"/>
            <a:ext cx="737235" cy="732790"/>
            <a:chOff x="6963886" y="798260"/>
            <a:chExt cx="738664" cy="734394"/>
          </a:xfrm>
        </p:grpSpPr>
        <p:sp>
          <p:nvSpPr>
            <p:cNvPr id="49" name="1">
              <a:extLst>
                <a:ext uri="{FF2B5EF4-FFF2-40B4-BE49-F238E27FC236}">
                  <a16:creationId xmlns:a16="http://schemas.microsoft.com/office/drawing/2014/main" xmlns="" id="{2F913A02-3434-D743-BD52-C1AC05419475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椭圆 59">
              <a:extLst>
                <a:ext uri="{FF2B5EF4-FFF2-40B4-BE49-F238E27FC236}">
                  <a16:creationId xmlns:a16="http://schemas.microsoft.com/office/drawing/2014/main" xmlns="" id="{2968333E-68D9-794B-AA62-40B371455F2B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51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927653" y="612236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190418" y="97751"/>
            <a:ext cx="468562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Đặc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điểm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thể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loại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3" name="图片 9" descr="未标题-2">
            <a:extLst>
              <a:ext uri="{FF2B5EF4-FFF2-40B4-BE49-F238E27FC236}">
                <a16:creationId xmlns:a16="http://schemas.microsoft.com/office/drawing/2014/main" xmlns="" id="{B7609A85-D55C-BB40-9804-0129984D9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189" y="-30388"/>
            <a:ext cx="5869499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4" name="图片 8" descr="发达对付">
            <a:extLst>
              <a:ext uri="{FF2B5EF4-FFF2-40B4-BE49-F238E27FC236}">
                <a16:creationId xmlns:a16="http://schemas.microsoft.com/office/drawing/2014/main" xmlns="" id="{24C5CCCB-60D5-6947-9BE2-A01E40AF1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174" y="958416"/>
            <a:ext cx="93015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535" y="1660499"/>
            <a:ext cx="794363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1: -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524000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&gt;&lt;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tấc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2101" y="3135430"/>
            <a:ext cx="975852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 -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lụa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436688">
              <a:spcBef>
                <a:spcPts val="60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524132" y="4455788"/>
            <a:ext cx="11143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3: 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524132" y="5368383"/>
            <a:ext cx="71068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&gt;&lt;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524132" y="6112874"/>
            <a:ext cx="113336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chiêm-nép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479610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48" name="组合 57">
            <a:extLst>
              <a:ext uri="{FF2B5EF4-FFF2-40B4-BE49-F238E27FC236}">
                <a16:creationId xmlns:a16="http://schemas.microsoft.com/office/drawing/2014/main" xmlns="" id="{390FBBFB-3351-DB4B-ADA2-4C57D790461A}"/>
              </a:ext>
            </a:extLst>
          </p:cNvPr>
          <p:cNvGrpSpPr/>
          <p:nvPr/>
        </p:nvGrpSpPr>
        <p:grpSpPr>
          <a:xfrm>
            <a:off x="190418" y="245841"/>
            <a:ext cx="737235" cy="732790"/>
            <a:chOff x="6963886" y="798260"/>
            <a:chExt cx="738664" cy="734394"/>
          </a:xfrm>
        </p:grpSpPr>
        <p:sp>
          <p:nvSpPr>
            <p:cNvPr id="49" name="1">
              <a:extLst>
                <a:ext uri="{FF2B5EF4-FFF2-40B4-BE49-F238E27FC236}">
                  <a16:creationId xmlns:a16="http://schemas.microsoft.com/office/drawing/2014/main" xmlns="" id="{2F913A02-3434-D743-BD52-C1AC05419475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椭圆 59">
              <a:extLst>
                <a:ext uri="{FF2B5EF4-FFF2-40B4-BE49-F238E27FC236}">
                  <a16:creationId xmlns:a16="http://schemas.microsoft.com/office/drawing/2014/main" xmlns="" id="{2968333E-68D9-794B-AA62-40B371455F2B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51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927653" y="612236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559035" y="109243"/>
            <a:ext cx="945393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Những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kinh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nghiệm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gửi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gắm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qua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câu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tục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ngữ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4" name="图片 8" descr="发达对付">
            <a:extLst>
              <a:ext uri="{FF2B5EF4-FFF2-40B4-BE49-F238E27FC236}">
                <a16:creationId xmlns:a16="http://schemas.microsoft.com/office/drawing/2014/main" xmlns="" id="{24C5CCCB-60D5-6947-9BE2-A01E40AF13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3094" y="1067172"/>
            <a:ext cx="84685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nhủ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quý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đai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3093" y="3107813"/>
            <a:ext cx="96765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bón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bồi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dưỡng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cối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3093" y="4604350"/>
            <a:ext cx="10503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Khuyên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cẩn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59834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48" name="组合 57">
            <a:extLst>
              <a:ext uri="{FF2B5EF4-FFF2-40B4-BE49-F238E27FC236}">
                <a16:creationId xmlns:a16="http://schemas.microsoft.com/office/drawing/2014/main" xmlns="" id="{390FBBFB-3351-DB4B-ADA2-4C57D790461A}"/>
              </a:ext>
            </a:extLst>
          </p:cNvPr>
          <p:cNvGrpSpPr/>
          <p:nvPr/>
        </p:nvGrpSpPr>
        <p:grpSpPr>
          <a:xfrm>
            <a:off x="190418" y="245841"/>
            <a:ext cx="737235" cy="732790"/>
            <a:chOff x="6963886" y="798260"/>
            <a:chExt cx="738664" cy="734394"/>
          </a:xfrm>
        </p:grpSpPr>
        <p:sp>
          <p:nvSpPr>
            <p:cNvPr id="49" name="1">
              <a:extLst>
                <a:ext uri="{FF2B5EF4-FFF2-40B4-BE49-F238E27FC236}">
                  <a16:creationId xmlns:a16="http://schemas.microsoft.com/office/drawing/2014/main" xmlns="" id="{2F913A02-3434-D743-BD52-C1AC05419475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椭圆 59">
              <a:extLst>
                <a:ext uri="{FF2B5EF4-FFF2-40B4-BE49-F238E27FC236}">
                  <a16:creationId xmlns:a16="http://schemas.microsoft.com/office/drawing/2014/main" xmlns="" id="{2968333E-68D9-794B-AA62-40B371455F2B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51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927653" y="612236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559035" y="109243"/>
            <a:ext cx="945393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Những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kinh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nghiệm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được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gửi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gắm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qua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câu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tục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ngữ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4" name="图片 8" descr="发达对付">
            <a:extLst>
              <a:ext uri="{FF2B5EF4-FFF2-40B4-BE49-F238E27FC236}">
                <a16:creationId xmlns:a16="http://schemas.microsoft.com/office/drawing/2014/main" xmlns="" id="{24C5CCCB-60D5-6947-9BE2-A01E40AF13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0447" y="1248628"/>
            <a:ext cx="869405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4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Khoai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quen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gieo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535" y="4547573"/>
            <a:ext cx="10330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6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sấm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chiêm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trổ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bội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535" y="3153306"/>
            <a:ext cx="90007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5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Theo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Ba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70913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grpSp>
        <p:nvGrpSpPr>
          <p:cNvPr id="48" name="组合 57">
            <a:extLst>
              <a:ext uri="{FF2B5EF4-FFF2-40B4-BE49-F238E27FC236}">
                <a16:creationId xmlns:a16="http://schemas.microsoft.com/office/drawing/2014/main" xmlns="" id="{390FBBFB-3351-DB4B-ADA2-4C57D790461A}"/>
              </a:ext>
            </a:extLst>
          </p:cNvPr>
          <p:cNvGrpSpPr/>
          <p:nvPr/>
        </p:nvGrpSpPr>
        <p:grpSpPr>
          <a:xfrm>
            <a:off x="190418" y="245841"/>
            <a:ext cx="737235" cy="732790"/>
            <a:chOff x="6963886" y="798260"/>
            <a:chExt cx="738664" cy="734394"/>
          </a:xfrm>
        </p:grpSpPr>
        <p:sp>
          <p:nvSpPr>
            <p:cNvPr id="49" name="1">
              <a:extLst>
                <a:ext uri="{FF2B5EF4-FFF2-40B4-BE49-F238E27FC236}">
                  <a16:creationId xmlns:a16="http://schemas.microsoft.com/office/drawing/2014/main" xmlns="" id="{2F913A02-3434-D743-BD52-C1AC05419475}"/>
                </a:ext>
              </a:extLst>
            </p:cNvPr>
            <p:cNvSpPr/>
            <p:nvPr/>
          </p:nvSpPr>
          <p:spPr>
            <a:xfrm>
              <a:off x="6963886" y="798260"/>
              <a:ext cx="738664" cy="734394"/>
            </a:xfrm>
            <a:prstGeom prst="ellipse">
              <a:avLst/>
            </a:prstGeom>
            <a:noFill/>
            <a:ln w="19050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50" name="椭圆 59">
              <a:extLst>
                <a:ext uri="{FF2B5EF4-FFF2-40B4-BE49-F238E27FC236}">
                  <a16:creationId xmlns:a16="http://schemas.microsoft.com/office/drawing/2014/main" xmlns="" id="{2968333E-68D9-794B-AA62-40B371455F2B}"/>
                </a:ext>
              </a:extLst>
            </p:cNvPr>
            <p:cNvSpPr/>
            <p:nvPr/>
          </p:nvSpPr>
          <p:spPr>
            <a:xfrm>
              <a:off x="7018452" y="850692"/>
              <a:ext cx="629532" cy="629531"/>
            </a:xfrm>
            <a:prstGeom prst="ellipse">
              <a:avLst/>
            </a:prstGeom>
            <a:noFill/>
            <a:ln w="9525">
              <a:solidFill>
                <a:schemeClr val="bg1">
                  <a:lumMod val="75000"/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cxnSp>
        <p:nvCxnSpPr>
          <p:cNvPr id="51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927653" y="612236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矩形 52">
            <a:extLst>
              <a:ext uri="{FF2B5EF4-FFF2-40B4-BE49-F238E27FC236}">
                <a16:creationId xmlns:a16="http://schemas.microsoft.com/office/drawing/2014/main" xmlns="" id="{D751C72C-ACB7-7244-9AB4-8DA9FCD0F303}"/>
              </a:ext>
            </a:extLst>
          </p:cNvPr>
          <p:cNvSpPr/>
          <p:nvPr/>
        </p:nvSpPr>
        <p:spPr>
          <a:xfrm>
            <a:off x="14420" y="5309971"/>
            <a:ext cx="12188238" cy="1225984"/>
          </a:xfrm>
          <a:prstGeom prst="rect">
            <a:avLst/>
          </a:prstGeom>
          <a:solidFill>
            <a:srgbClr val="FA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5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782224" y="57205"/>
            <a:ext cx="646461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Ý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nghĩa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của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câu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tục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ngữ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với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đời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sống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3" name="图片 9" descr="未标题-2">
            <a:extLst>
              <a:ext uri="{FF2B5EF4-FFF2-40B4-BE49-F238E27FC236}">
                <a16:creationId xmlns:a16="http://schemas.microsoft.com/office/drawing/2014/main" xmlns="" id="{B7609A85-D55C-BB40-9804-0129984D9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3075" y="30812"/>
            <a:ext cx="5869499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4" name="图片 8" descr="发达对付">
            <a:extLst>
              <a:ext uri="{FF2B5EF4-FFF2-40B4-BE49-F238E27FC236}">
                <a16:creationId xmlns:a16="http://schemas.microsoft.com/office/drawing/2014/main" xmlns="" id="{24C5CCCB-60D5-6947-9BE2-A01E40AF1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sp>
        <p:nvSpPr>
          <p:cNvPr id="16" name="椭圆 48">
            <a:extLst>
              <a:ext uri="{FF2B5EF4-FFF2-40B4-BE49-F238E27FC236}">
                <a16:creationId xmlns:a16="http://schemas.microsoft.com/office/drawing/2014/main" xmlns="" id="{4B2F0A5B-456F-9E4E-8513-67D98958F0EE}"/>
              </a:ext>
            </a:extLst>
          </p:cNvPr>
          <p:cNvSpPr/>
          <p:nvPr/>
        </p:nvSpPr>
        <p:spPr>
          <a:xfrm>
            <a:off x="4550669" y="889235"/>
            <a:ext cx="4898131" cy="4742308"/>
          </a:xfrm>
          <a:prstGeom prst="ellipse">
            <a:avLst/>
          </a:prstGeom>
          <a:noFill/>
          <a:ln w="28575">
            <a:solidFill>
              <a:srgbClr val="ECE3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FBAF579-F730-9B44-BA2F-CA0911232EF9}"/>
              </a:ext>
            </a:extLst>
          </p:cNvPr>
          <p:cNvSpPr/>
          <p:nvPr/>
        </p:nvSpPr>
        <p:spPr>
          <a:xfrm>
            <a:off x="4559130" y="1826624"/>
            <a:ext cx="51059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Các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câu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tục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ngữ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trên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có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ý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nghĩa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gì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đối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với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lao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động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sản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6000" dirty="0" err="1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xuất</a:t>
            </a:r>
            <a:r>
              <a:rPr lang="en-US" sz="6000" dirty="0">
                <a:solidFill>
                  <a:schemeClr val="bg2">
                    <a:lumMod val="50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?</a:t>
            </a:r>
          </a:p>
        </p:txBody>
      </p:sp>
      <p:pic>
        <p:nvPicPr>
          <p:cNvPr id="20" name="图片 9" descr="qw">
            <a:extLst>
              <a:ext uri="{FF2B5EF4-FFF2-40B4-BE49-F238E27FC236}">
                <a16:creationId xmlns:a16="http://schemas.microsoft.com/office/drawing/2014/main" xmlns="" id="{E01CB376-6AB2-6645-AAE3-F6994ED45C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235" y="2210435"/>
            <a:ext cx="5110480" cy="4647565"/>
          </a:xfrm>
          <a:prstGeom prst="rect">
            <a:avLst/>
          </a:prstGeom>
        </p:spPr>
      </p:pic>
      <p:pic>
        <p:nvPicPr>
          <p:cNvPr id="18" name="图片 3" descr="文仁亲王">
            <a:extLst>
              <a:ext uri="{FF2B5EF4-FFF2-40B4-BE49-F238E27FC236}">
                <a16:creationId xmlns:a16="http://schemas.microsoft.com/office/drawing/2014/main" xmlns="" id="{0F9ECFB8-EE34-CB40-BA85-7B1AE79C1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55627" y="3714866"/>
            <a:ext cx="2163574" cy="3190210"/>
          </a:xfrm>
          <a:prstGeom prst="rect">
            <a:avLst/>
          </a:prstGeom>
        </p:spPr>
      </p:pic>
      <p:pic>
        <p:nvPicPr>
          <p:cNvPr id="21" name="Picture 20" descr="A picture containing text, colorful, bedclothes, fabric&#10;&#10;Description automatically generated">
            <a:extLst>
              <a:ext uri="{FF2B5EF4-FFF2-40B4-BE49-F238E27FC236}">
                <a16:creationId xmlns:a16="http://schemas.microsoft.com/office/drawing/2014/main" xmlns="" id="{D451A4FD-2586-DA4C-99B9-F1BE067A51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97" b="10455"/>
          <a:stretch/>
        </p:blipFill>
        <p:spPr>
          <a:xfrm>
            <a:off x="472428" y="1665872"/>
            <a:ext cx="3044276" cy="314445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0772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sp>
        <p:nvSpPr>
          <p:cNvPr id="52" name="矩形 52">
            <a:extLst>
              <a:ext uri="{FF2B5EF4-FFF2-40B4-BE49-F238E27FC236}">
                <a16:creationId xmlns:a16="http://schemas.microsoft.com/office/drawing/2014/main" xmlns="" id="{D751C72C-ACB7-7244-9AB4-8DA9FCD0F303}"/>
              </a:ext>
            </a:extLst>
          </p:cNvPr>
          <p:cNvSpPr/>
          <p:nvPr/>
        </p:nvSpPr>
        <p:spPr>
          <a:xfrm>
            <a:off x="14420" y="5309971"/>
            <a:ext cx="12188238" cy="1225984"/>
          </a:xfrm>
          <a:prstGeom prst="rect">
            <a:avLst/>
          </a:prstGeom>
          <a:solidFill>
            <a:srgbClr val="FAF4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33" name="图片 9" descr="未标题-2">
            <a:extLst>
              <a:ext uri="{FF2B5EF4-FFF2-40B4-BE49-F238E27FC236}">
                <a16:creationId xmlns:a16="http://schemas.microsoft.com/office/drawing/2014/main" xmlns="" id="{B7609A85-D55C-BB40-9804-0129984D92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189" y="-30388"/>
            <a:ext cx="5869499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34" name="图片 8" descr="发达对付">
            <a:extLst>
              <a:ext uri="{FF2B5EF4-FFF2-40B4-BE49-F238E27FC236}">
                <a16:creationId xmlns:a16="http://schemas.microsoft.com/office/drawing/2014/main" xmlns="" id="{24C5CCCB-60D5-6947-9BE2-A01E40AF13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647662" y="122012"/>
            <a:ext cx="2554996" cy="2091690"/>
          </a:xfrm>
          <a:prstGeom prst="rect">
            <a:avLst/>
          </a:prstGeom>
        </p:spPr>
      </p:pic>
      <p:sp>
        <p:nvSpPr>
          <p:cNvPr id="15" name="Google Shape;1934;p41">
            <a:extLst>
              <a:ext uri="{FF2B5EF4-FFF2-40B4-BE49-F238E27FC236}">
                <a16:creationId xmlns:a16="http://schemas.microsoft.com/office/drawing/2014/main" xmlns="" id="{86ED59A4-338B-5247-B6AE-FAEC4D44B1DF}"/>
              </a:ext>
            </a:extLst>
          </p:cNvPr>
          <p:cNvSpPr/>
          <p:nvPr/>
        </p:nvSpPr>
        <p:spPr>
          <a:xfrm>
            <a:off x="3759201" y="1486958"/>
            <a:ext cx="6808186" cy="3723185"/>
          </a:xfrm>
          <a:prstGeom prst="roundRect">
            <a:avLst>
              <a:gd name="adj" fmla="val 16667"/>
            </a:avLst>
          </a:prstGeom>
          <a:solidFill>
            <a:srgbClr val="ECE3DC"/>
          </a:solidFill>
          <a:ln>
            <a:noFill/>
          </a:ln>
        </p:spPr>
        <p:txBody>
          <a:bodyPr spcFirstLastPara="1" wrap="square" lIns="121900" tIns="121900" rIns="487667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600" kern="0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endParaRPr sz="16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8" name="Google Shape;1936;p41">
            <a:extLst>
              <a:ext uri="{FF2B5EF4-FFF2-40B4-BE49-F238E27FC236}">
                <a16:creationId xmlns:a16="http://schemas.microsoft.com/office/drawing/2014/main" xmlns="" id="{C601424D-B084-C943-88EF-A16AC7D9EB9F}"/>
              </a:ext>
            </a:extLst>
          </p:cNvPr>
          <p:cNvSpPr/>
          <p:nvPr/>
        </p:nvSpPr>
        <p:spPr>
          <a:xfrm flipH="1">
            <a:off x="10388298" y="4108263"/>
            <a:ext cx="403404" cy="550180"/>
          </a:xfrm>
          <a:custGeom>
            <a:avLst/>
            <a:gdLst/>
            <a:ahLst/>
            <a:cxnLst/>
            <a:rect l="l" t="t" r="r" b="b"/>
            <a:pathLst>
              <a:path w="19228" h="26224" extrusionOk="0">
                <a:moveTo>
                  <a:pt x="2526" y="0"/>
                </a:moveTo>
                <a:cubicBezTo>
                  <a:pt x="1571" y="0"/>
                  <a:pt x="591" y="609"/>
                  <a:pt x="541" y="1825"/>
                </a:cubicBezTo>
                <a:cubicBezTo>
                  <a:pt x="372" y="5745"/>
                  <a:pt x="372" y="9699"/>
                  <a:pt x="642" y="13619"/>
                </a:cubicBezTo>
                <a:cubicBezTo>
                  <a:pt x="439" y="15241"/>
                  <a:pt x="372" y="16863"/>
                  <a:pt x="372" y="18519"/>
                </a:cubicBezTo>
                <a:cubicBezTo>
                  <a:pt x="372" y="20343"/>
                  <a:pt x="0" y="23114"/>
                  <a:pt x="1183" y="24669"/>
                </a:cubicBezTo>
                <a:cubicBezTo>
                  <a:pt x="2332" y="26223"/>
                  <a:pt x="4562" y="26054"/>
                  <a:pt x="6285" y="26122"/>
                </a:cubicBezTo>
                <a:cubicBezTo>
                  <a:pt x="7091" y="26153"/>
                  <a:pt x="7897" y="26168"/>
                  <a:pt x="8702" y="26168"/>
                </a:cubicBezTo>
                <a:cubicBezTo>
                  <a:pt x="10499" y="26168"/>
                  <a:pt x="12295" y="26093"/>
                  <a:pt x="14092" y="25953"/>
                </a:cubicBezTo>
                <a:cubicBezTo>
                  <a:pt x="14565" y="25919"/>
                  <a:pt x="15038" y="25716"/>
                  <a:pt x="15376" y="25378"/>
                </a:cubicBezTo>
                <a:cubicBezTo>
                  <a:pt x="15984" y="25277"/>
                  <a:pt x="16558" y="25108"/>
                  <a:pt x="17133" y="24905"/>
                </a:cubicBezTo>
                <a:cubicBezTo>
                  <a:pt x="19227" y="24177"/>
                  <a:pt x="18622" y="21131"/>
                  <a:pt x="16812" y="21131"/>
                </a:cubicBezTo>
                <a:cubicBezTo>
                  <a:pt x="16607" y="21131"/>
                  <a:pt x="16387" y="21170"/>
                  <a:pt x="16153" y="21256"/>
                </a:cubicBezTo>
                <a:cubicBezTo>
                  <a:pt x="15326" y="21551"/>
                  <a:pt x="14548" y="21685"/>
                  <a:pt x="13816" y="21685"/>
                </a:cubicBezTo>
                <a:cubicBezTo>
                  <a:pt x="10687" y="21685"/>
                  <a:pt x="8395" y="19231"/>
                  <a:pt x="6725" y="16356"/>
                </a:cubicBezTo>
                <a:lnTo>
                  <a:pt x="6285" y="3886"/>
                </a:lnTo>
                <a:cubicBezTo>
                  <a:pt x="6285" y="2846"/>
                  <a:pt x="5472" y="2024"/>
                  <a:pt x="4477" y="2024"/>
                </a:cubicBezTo>
                <a:cubicBezTo>
                  <a:pt x="4438" y="2024"/>
                  <a:pt x="4399" y="2025"/>
                  <a:pt x="4359" y="2028"/>
                </a:cubicBezTo>
                <a:lnTo>
                  <a:pt x="4359" y="1825"/>
                </a:lnTo>
                <a:cubicBezTo>
                  <a:pt x="4410" y="609"/>
                  <a:pt x="3481" y="0"/>
                  <a:pt x="2526" y="0"/>
                </a:cubicBezTo>
                <a:close/>
              </a:path>
            </a:pathLst>
          </a:custGeom>
          <a:solidFill>
            <a:srgbClr val="F8961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1534CC3-A24D-AD47-A69D-E36A91018826}"/>
              </a:ext>
            </a:extLst>
          </p:cNvPr>
          <p:cNvSpPr txBox="1"/>
          <p:nvPr/>
        </p:nvSpPr>
        <p:spPr>
          <a:xfrm>
            <a:off x="4003164" y="1734535"/>
            <a:ext cx="6093295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图片 3" descr="文仁亲王">
            <a:extLst>
              <a:ext uri="{FF2B5EF4-FFF2-40B4-BE49-F238E27FC236}">
                <a16:creationId xmlns:a16="http://schemas.microsoft.com/office/drawing/2014/main" xmlns="" id="{8F6C7D2E-0983-CB46-B6BB-64EF20350A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99771" y="3714866"/>
            <a:ext cx="2163574" cy="3190210"/>
          </a:xfrm>
          <a:prstGeom prst="rect">
            <a:avLst/>
          </a:prstGeom>
        </p:spPr>
      </p:pic>
      <p:pic>
        <p:nvPicPr>
          <p:cNvPr id="17" name="图片 9" descr="qw">
            <a:extLst>
              <a:ext uri="{FF2B5EF4-FFF2-40B4-BE49-F238E27FC236}">
                <a16:creationId xmlns:a16="http://schemas.microsoft.com/office/drawing/2014/main" xmlns="" id="{92EDB7DB-C674-3B4A-B7E9-0F0CB6EBFF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786" y="3562992"/>
            <a:ext cx="3841969" cy="3493958"/>
          </a:xfrm>
          <a:prstGeom prst="rect">
            <a:avLst/>
          </a:prstGeom>
        </p:spPr>
      </p:pic>
      <p:pic>
        <p:nvPicPr>
          <p:cNvPr id="21" name="Picture 20" descr="A picture containing text, colorful, bedclothes, fabric&#10;&#10;Description automatically generated">
            <a:extLst>
              <a:ext uri="{FF2B5EF4-FFF2-40B4-BE49-F238E27FC236}">
                <a16:creationId xmlns:a16="http://schemas.microsoft.com/office/drawing/2014/main" xmlns="" id="{A0D78367-51FE-9D41-82F4-6BC50474F2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97" b="10455"/>
          <a:stretch/>
        </p:blipFill>
        <p:spPr>
          <a:xfrm>
            <a:off x="302420" y="1778208"/>
            <a:ext cx="3044276" cy="3144459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2" name="直接连接符 11">
            <a:extLst>
              <a:ext uri="{FF2B5EF4-FFF2-40B4-BE49-F238E27FC236}">
                <a16:creationId xmlns:a16="http://schemas.microsoft.com/office/drawing/2014/main" xmlns="" id="{0E19CB94-F189-9D45-A411-C3338427BE63}"/>
              </a:ext>
            </a:extLst>
          </p:cNvPr>
          <p:cNvCxnSpPr>
            <a:cxnSpLocks/>
          </p:cNvCxnSpPr>
          <p:nvPr/>
        </p:nvCxnSpPr>
        <p:spPr>
          <a:xfrm>
            <a:off x="927653" y="612236"/>
            <a:ext cx="3170830" cy="0"/>
          </a:xfrm>
          <a:prstGeom prst="line">
            <a:avLst/>
          </a:prstGeom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D77B6E92-898A-2348-97FF-AB123A8E6DDE}"/>
              </a:ext>
            </a:extLst>
          </p:cNvPr>
          <p:cNvSpPr txBox="1"/>
          <p:nvPr/>
        </p:nvSpPr>
        <p:spPr>
          <a:xfrm>
            <a:off x="782224" y="57205"/>
            <a:ext cx="6464618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Ý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nghĩa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của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câu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tục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ngữ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với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đời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3200" dirty="0" err="1" smtClean="0">
                <a:solidFill>
                  <a:schemeClr val="bg2">
                    <a:lumMod val="50000"/>
                  </a:schemeClr>
                </a:solidFill>
                <a:latin typeface="SVN-Amperzand" panose="02040603050506020204" pitchFamily="18" charset="0"/>
                <a:cs typeface="+mn-ea"/>
                <a:sym typeface="+mn-lt"/>
              </a:rPr>
              <a:t>sống</a:t>
            </a:r>
            <a:endParaRPr lang="en-US" altLang="zh-CN" sz="3200" dirty="0">
              <a:solidFill>
                <a:schemeClr val="bg2">
                  <a:lumMod val="50000"/>
                </a:schemeClr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59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779" y="-72"/>
            <a:ext cx="1719221" cy="195088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012" y="-72"/>
            <a:ext cx="1719221" cy="1676545"/>
          </a:xfrm>
          <a:prstGeom prst="rect">
            <a:avLst/>
          </a:prstGeom>
        </p:spPr>
      </p:pic>
      <p:sp>
        <p:nvSpPr>
          <p:cNvPr id="22" name="十字星 21"/>
          <p:cNvSpPr/>
          <p:nvPr/>
        </p:nvSpPr>
        <p:spPr>
          <a:xfrm>
            <a:off x="8816367" y="84762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4" name="十字星 21"/>
          <p:cNvSpPr/>
          <p:nvPr/>
        </p:nvSpPr>
        <p:spPr>
          <a:xfrm>
            <a:off x="7453257" y="270524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6" name="十字星 21"/>
          <p:cNvSpPr/>
          <p:nvPr/>
        </p:nvSpPr>
        <p:spPr>
          <a:xfrm>
            <a:off x="852250" y="439660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3" name="任意多边形 52"/>
          <p:cNvSpPr/>
          <p:nvPr/>
        </p:nvSpPr>
        <p:spPr>
          <a:xfrm rot="8286032">
            <a:off x="2977434" y="472063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55" name="任意多边形 54"/>
          <p:cNvSpPr/>
          <p:nvPr/>
        </p:nvSpPr>
        <p:spPr>
          <a:xfrm rot="8286032">
            <a:off x="6690716" y="708698"/>
            <a:ext cx="170999" cy="170999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4169917" y="90691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3" name="十字星 21"/>
          <p:cNvSpPr/>
          <p:nvPr/>
        </p:nvSpPr>
        <p:spPr>
          <a:xfrm>
            <a:off x="3094028" y="1104202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926381" y="4298772"/>
            <a:ext cx="179383" cy="179383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575849" y="4644398"/>
            <a:ext cx="95134" cy="95134"/>
          </a:xfrm>
          <a:prstGeom prst="ellipse">
            <a:avLst/>
          </a:prstGeom>
          <a:noFill/>
          <a:ln w="57150">
            <a:solidFill>
              <a:srgbClr val="22B4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007023" y="-580243"/>
            <a:ext cx="8167799" cy="6461191"/>
            <a:chOff x="1620744" y="506509"/>
            <a:chExt cx="5742402" cy="4667424"/>
          </a:xfrm>
        </p:grpSpPr>
        <p:grpSp>
          <p:nvGrpSpPr>
            <p:cNvPr id="57" name="组合 56"/>
            <p:cNvGrpSpPr/>
            <p:nvPr/>
          </p:nvGrpSpPr>
          <p:grpSpPr>
            <a:xfrm>
              <a:off x="1620744" y="506509"/>
              <a:ext cx="5742402" cy="4541919"/>
              <a:chOff x="1620744" y="506510"/>
              <a:chExt cx="5297161" cy="4189758"/>
            </a:xfrm>
          </p:grpSpPr>
          <p:sp>
            <p:nvSpPr>
              <p:cNvPr id="15" name="任意多边形 14"/>
              <p:cNvSpPr/>
              <p:nvPr/>
            </p:nvSpPr>
            <p:spPr>
              <a:xfrm rot="17936247">
                <a:off x="2187788" y="-60534"/>
                <a:ext cx="4046638" cy="5180726"/>
              </a:xfrm>
              <a:custGeom>
                <a:avLst/>
                <a:gdLst>
                  <a:gd name="connsiteX0" fmla="*/ 1911615 w 4046638"/>
                  <a:gd name="connsiteY0" fmla="*/ 183604 h 5180726"/>
                  <a:gd name="connsiteX1" fmla="*/ 4002176 w 4046638"/>
                  <a:gd name="connsiteY1" fmla="*/ 3964805 h 5180726"/>
                  <a:gd name="connsiteX2" fmla="*/ 3863034 w 4046638"/>
                  <a:gd name="connsiteY2" fmla="*/ 4448060 h 5180726"/>
                  <a:gd name="connsiteX3" fmla="*/ 2618278 w 4046638"/>
                  <a:gd name="connsiteY3" fmla="*/ 5136264 h 5180726"/>
                  <a:gd name="connsiteX4" fmla="*/ 2135023 w 4046638"/>
                  <a:gd name="connsiteY4" fmla="*/ 4997122 h 5180726"/>
                  <a:gd name="connsiteX5" fmla="*/ 2017858 w 4046638"/>
                  <a:gd name="connsiteY5" fmla="*/ 4785206 h 5180726"/>
                  <a:gd name="connsiteX6" fmla="*/ 1842165 w 4046638"/>
                  <a:gd name="connsiteY6" fmla="*/ 4785206 h 5180726"/>
                  <a:gd name="connsiteX7" fmla="*/ 1564625 w 4046638"/>
                  <a:gd name="connsiteY7" fmla="*/ 4507666 h 5180726"/>
                  <a:gd name="connsiteX8" fmla="*/ 1564625 w 4046638"/>
                  <a:gd name="connsiteY8" fmla="*/ 3965442 h 5180726"/>
                  <a:gd name="connsiteX9" fmla="*/ 44462 w 4046638"/>
                  <a:gd name="connsiteY9" fmla="*/ 1215921 h 5180726"/>
                  <a:gd name="connsiteX10" fmla="*/ 183604 w 4046638"/>
                  <a:gd name="connsiteY10" fmla="*/ 732666 h 5180726"/>
                  <a:gd name="connsiteX11" fmla="*/ 1428360 w 4046638"/>
                  <a:gd name="connsiteY11" fmla="*/ 44462 h 5180726"/>
                  <a:gd name="connsiteX12" fmla="*/ 1911615 w 4046638"/>
                  <a:gd name="connsiteY12" fmla="*/ 183604 h 5180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46638" h="5180726">
                    <a:moveTo>
                      <a:pt x="1911615" y="183604"/>
                    </a:moveTo>
                    <a:lnTo>
                      <a:pt x="4002176" y="3964805"/>
                    </a:lnTo>
                    <a:cubicBezTo>
                      <a:pt x="4097200" y="4136676"/>
                      <a:pt x="4034904" y="4353036"/>
                      <a:pt x="3863034" y="4448060"/>
                    </a:cubicBezTo>
                    <a:lnTo>
                      <a:pt x="2618278" y="5136264"/>
                    </a:lnTo>
                    <a:cubicBezTo>
                      <a:pt x="2446408" y="5231288"/>
                      <a:pt x="2230048" y="5168993"/>
                      <a:pt x="2135023" y="4997122"/>
                    </a:cubicBezTo>
                    <a:lnTo>
                      <a:pt x="2017858" y="4785206"/>
                    </a:lnTo>
                    <a:lnTo>
                      <a:pt x="1842165" y="4785206"/>
                    </a:lnTo>
                    <a:cubicBezTo>
                      <a:pt x="1688884" y="4785206"/>
                      <a:pt x="1564625" y="4660947"/>
                      <a:pt x="1564625" y="4507666"/>
                    </a:cubicBezTo>
                    <a:lnTo>
                      <a:pt x="1564625" y="3965442"/>
                    </a:lnTo>
                    <a:lnTo>
                      <a:pt x="44462" y="1215921"/>
                    </a:lnTo>
                    <a:cubicBezTo>
                      <a:pt x="-50562" y="1044050"/>
                      <a:pt x="11734" y="827690"/>
                      <a:pt x="183604" y="732666"/>
                    </a:cubicBezTo>
                    <a:lnTo>
                      <a:pt x="1428360" y="44462"/>
                    </a:lnTo>
                    <a:cubicBezTo>
                      <a:pt x="1600231" y="-50562"/>
                      <a:pt x="1816591" y="11734"/>
                      <a:pt x="1911615" y="18360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grpSp>
            <p:nvGrpSpPr>
              <p:cNvPr id="18" name="组合 17"/>
              <p:cNvGrpSpPr/>
              <p:nvPr/>
            </p:nvGrpSpPr>
            <p:grpSpPr>
              <a:xfrm>
                <a:off x="1775538" y="649630"/>
                <a:ext cx="5142367" cy="4046638"/>
                <a:chOff x="1775538" y="649630"/>
                <a:chExt cx="5142367" cy="4046638"/>
              </a:xfrm>
            </p:grpSpPr>
            <p:sp>
              <p:nvSpPr>
                <p:cNvPr id="16" name="任意多边形 15"/>
                <p:cNvSpPr/>
                <p:nvPr/>
              </p:nvSpPr>
              <p:spPr>
                <a:xfrm rot="17936247">
                  <a:off x="2323403" y="101765"/>
                  <a:ext cx="4046638" cy="5142367"/>
                </a:xfrm>
                <a:custGeom>
                  <a:avLst/>
                  <a:gdLst>
                    <a:gd name="connsiteX0" fmla="*/ 1911615 w 4046638"/>
                    <a:gd name="connsiteY0" fmla="*/ 183604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428360 w 4046638"/>
                    <a:gd name="connsiteY11" fmla="*/ 44462 h 5180726"/>
                    <a:gd name="connsiteX12" fmla="*/ 1911615 w 4046638"/>
                    <a:gd name="connsiteY12" fmla="*/ 183604 h 5180726"/>
                    <a:gd name="connsiteX0" fmla="*/ 1911615 w 4046638"/>
                    <a:gd name="connsiteY0" fmla="*/ 183604 h 5180726"/>
                    <a:gd name="connsiteX1" fmla="*/ 2820421 w 4046638"/>
                    <a:gd name="connsiteY1" fmla="*/ 1795814 h 5180726"/>
                    <a:gd name="connsiteX2" fmla="*/ 4002176 w 4046638"/>
                    <a:gd name="connsiteY2" fmla="*/ 3964805 h 5180726"/>
                    <a:gd name="connsiteX3" fmla="*/ 3863034 w 4046638"/>
                    <a:gd name="connsiteY3" fmla="*/ 4448060 h 5180726"/>
                    <a:gd name="connsiteX4" fmla="*/ 2618278 w 4046638"/>
                    <a:gd name="connsiteY4" fmla="*/ 5136264 h 5180726"/>
                    <a:gd name="connsiteX5" fmla="*/ 2135023 w 4046638"/>
                    <a:gd name="connsiteY5" fmla="*/ 4997122 h 5180726"/>
                    <a:gd name="connsiteX6" fmla="*/ 2017858 w 4046638"/>
                    <a:gd name="connsiteY6" fmla="*/ 4785206 h 5180726"/>
                    <a:gd name="connsiteX7" fmla="*/ 1842165 w 4046638"/>
                    <a:gd name="connsiteY7" fmla="*/ 4785206 h 5180726"/>
                    <a:gd name="connsiteX8" fmla="*/ 1564625 w 4046638"/>
                    <a:gd name="connsiteY8" fmla="*/ 4507666 h 5180726"/>
                    <a:gd name="connsiteX9" fmla="*/ 1564625 w 4046638"/>
                    <a:gd name="connsiteY9" fmla="*/ 3965442 h 5180726"/>
                    <a:gd name="connsiteX10" fmla="*/ 44462 w 4046638"/>
                    <a:gd name="connsiteY10" fmla="*/ 1215921 h 5180726"/>
                    <a:gd name="connsiteX11" fmla="*/ 183604 w 4046638"/>
                    <a:gd name="connsiteY11" fmla="*/ 732666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0" fmla="*/ 1911615 w 4046638"/>
                    <a:gd name="connsiteY0" fmla="*/ 183604 h 5180726"/>
                    <a:gd name="connsiteX1" fmla="*/ 2820421 w 4046638"/>
                    <a:gd name="connsiteY1" fmla="*/ 1795814 h 5180726"/>
                    <a:gd name="connsiteX2" fmla="*/ 3071135 w 4046638"/>
                    <a:gd name="connsiteY2" fmla="*/ 2249281 h 5180726"/>
                    <a:gd name="connsiteX3" fmla="*/ 4002176 w 4046638"/>
                    <a:gd name="connsiteY3" fmla="*/ 3964805 h 5180726"/>
                    <a:gd name="connsiteX4" fmla="*/ 3863034 w 4046638"/>
                    <a:gd name="connsiteY4" fmla="*/ 4448060 h 5180726"/>
                    <a:gd name="connsiteX5" fmla="*/ 2618278 w 4046638"/>
                    <a:gd name="connsiteY5" fmla="*/ 5136264 h 5180726"/>
                    <a:gd name="connsiteX6" fmla="*/ 2135023 w 4046638"/>
                    <a:gd name="connsiteY6" fmla="*/ 4997122 h 5180726"/>
                    <a:gd name="connsiteX7" fmla="*/ 2017858 w 4046638"/>
                    <a:gd name="connsiteY7" fmla="*/ 4785206 h 5180726"/>
                    <a:gd name="connsiteX8" fmla="*/ 1842165 w 4046638"/>
                    <a:gd name="connsiteY8" fmla="*/ 4785206 h 5180726"/>
                    <a:gd name="connsiteX9" fmla="*/ 1564625 w 4046638"/>
                    <a:gd name="connsiteY9" fmla="*/ 4507666 h 5180726"/>
                    <a:gd name="connsiteX10" fmla="*/ 1564625 w 4046638"/>
                    <a:gd name="connsiteY10" fmla="*/ 3965442 h 5180726"/>
                    <a:gd name="connsiteX11" fmla="*/ 44462 w 4046638"/>
                    <a:gd name="connsiteY11" fmla="*/ 1215921 h 5180726"/>
                    <a:gd name="connsiteX12" fmla="*/ 183604 w 4046638"/>
                    <a:gd name="connsiteY12" fmla="*/ 732666 h 5180726"/>
                    <a:gd name="connsiteX13" fmla="*/ 1428360 w 4046638"/>
                    <a:gd name="connsiteY13" fmla="*/ 44462 h 5180726"/>
                    <a:gd name="connsiteX14" fmla="*/ 1911615 w 4046638"/>
                    <a:gd name="connsiteY14" fmla="*/ 18360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428360 w 4046638"/>
                    <a:gd name="connsiteY11" fmla="*/ 44462 h 5180726"/>
                    <a:gd name="connsiteX12" fmla="*/ 1911615 w 4046638"/>
                    <a:gd name="connsiteY12" fmla="*/ 183604 h 5180726"/>
                    <a:gd name="connsiteX13" fmla="*/ 2820421 w 4046638"/>
                    <a:gd name="connsiteY13" fmla="*/ 1795814 h 5180726"/>
                    <a:gd name="connsiteX14" fmla="*/ 3162575 w 4046638"/>
                    <a:gd name="connsiteY14" fmla="*/ 2340721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428360 w 4046638"/>
                    <a:gd name="connsiteY11" fmla="*/ 44462 h 5180726"/>
                    <a:gd name="connsiteX12" fmla="*/ 1911615 w 4046638"/>
                    <a:gd name="connsiteY12" fmla="*/ 183604 h 5180726"/>
                    <a:gd name="connsiteX13" fmla="*/ 2820421 w 4046638"/>
                    <a:gd name="connsiteY13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820421 w 4046638"/>
                    <a:gd name="connsiteY14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391322 w 4046638"/>
                    <a:gd name="connsiteY14" fmla="*/ 988204 h 5180726"/>
                    <a:gd name="connsiteX15" fmla="*/ 2820421 w 4046638"/>
                    <a:gd name="connsiteY15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820421 w 4046638"/>
                    <a:gd name="connsiteY14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16" fmla="*/ 3071135 w 4046638"/>
                    <a:gd name="connsiteY16" fmla="*/ 2249281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16" fmla="*/ 3162575 w 4046638"/>
                    <a:gd name="connsiteY16" fmla="*/ 2340721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15" fmla="*/ 2820421 w 4046638"/>
                    <a:gd name="connsiteY15" fmla="*/ 1795814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333793 w 4046638"/>
                    <a:gd name="connsiteY9" fmla="*/ 1707836 h 5180726"/>
                    <a:gd name="connsiteX10" fmla="*/ 44462 w 4046638"/>
                    <a:gd name="connsiteY10" fmla="*/ 1215921 h 5180726"/>
                    <a:gd name="connsiteX11" fmla="*/ 183604 w 4046638"/>
                    <a:gd name="connsiteY11" fmla="*/ 732666 h 5180726"/>
                    <a:gd name="connsiteX12" fmla="*/ 1044325 w 4046638"/>
                    <a:gd name="connsiteY12" fmla="*/ 252730 h 5180726"/>
                    <a:gd name="connsiteX13" fmla="*/ 1428360 w 4046638"/>
                    <a:gd name="connsiteY13" fmla="*/ 44462 h 5180726"/>
                    <a:gd name="connsiteX14" fmla="*/ 1911615 w 4046638"/>
                    <a:gd name="connsiteY14" fmla="*/ 183604 h 5180726"/>
                    <a:gd name="connsiteX15" fmla="*/ 2444350 w 4046638"/>
                    <a:gd name="connsiteY15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937046 w 4046638"/>
                    <a:gd name="connsiteY9" fmla="*/ 2767443 h 5180726"/>
                    <a:gd name="connsiteX10" fmla="*/ 333793 w 4046638"/>
                    <a:gd name="connsiteY10" fmla="*/ 1707836 h 5180726"/>
                    <a:gd name="connsiteX11" fmla="*/ 44462 w 4046638"/>
                    <a:gd name="connsiteY11" fmla="*/ 1215921 h 5180726"/>
                    <a:gd name="connsiteX12" fmla="*/ 183604 w 4046638"/>
                    <a:gd name="connsiteY12" fmla="*/ 732666 h 5180726"/>
                    <a:gd name="connsiteX13" fmla="*/ 1044325 w 4046638"/>
                    <a:gd name="connsiteY13" fmla="*/ 252730 h 5180726"/>
                    <a:gd name="connsiteX14" fmla="*/ 1428360 w 4046638"/>
                    <a:gd name="connsiteY14" fmla="*/ 44462 h 5180726"/>
                    <a:gd name="connsiteX15" fmla="*/ 1911615 w 4046638"/>
                    <a:gd name="connsiteY15" fmla="*/ 183604 h 5180726"/>
                    <a:gd name="connsiteX16" fmla="*/ 2444350 w 4046638"/>
                    <a:gd name="connsiteY16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333793 w 4046638"/>
                    <a:gd name="connsiteY9" fmla="*/ 1707836 h 5180726"/>
                    <a:gd name="connsiteX10" fmla="*/ 44462 w 4046638"/>
                    <a:gd name="connsiteY10" fmla="*/ 1215921 h 5180726"/>
                    <a:gd name="connsiteX11" fmla="*/ 183604 w 4046638"/>
                    <a:gd name="connsiteY11" fmla="*/ 732666 h 5180726"/>
                    <a:gd name="connsiteX12" fmla="*/ 1044325 w 4046638"/>
                    <a:gd name="connsiteY12" fmla="*/ 252730 h 5180726"/>
                    <a:gd name="connsiteX13" fmla="*/ 1428360 w 4046638"/>
                    <a:gd name="connsiteY13" fmla="*/ 44462 h 5180726"/>
                    <a:gd name="connsiteX14" fmla="*/ 1911615 w 4046638"/>
                    <a:gd name="connsiteY14" fmla="*/ 183604 h 5180726"/>
                    <a:gd name="connsiteX15" fmla="*/ 2444350 w 4046638"/>
                    <a:gd name="connsiteY15" fmla="*/ 1115613 h 5180726"/>
                    <a:gd name="connsiteX0" fmla="*/ 3071135 w 4046638"/>
                    <a:gd name="connsiteY0" fmla="*/ 2249281 h 5180726"/>
                    <a:gd name="connsiteX1" fmla="*/ 4002176 w 4046638"/>
                    <a:gd name="connsiteY1" fmla="*/ 3964805 h 5180726"/>
                    <a:gd name="connsiteX2" fmla="*/ 3863034 w 4046638"/>
                    <a:gd name="connsiteY2" fmla="*/ 4448060 h 5180726"/>
                    <a:gd name="connsiteX3" fmla="*/ 2618278 w 4046638"/>
                    <a:gd name="connsiteY3" fmla="*/ 5136264 h 5180726"/>
                    <a:gd name="connsiteX4" fmla="*/ 2135023 w 4046638"/>
                    <a:gd name="connsiteY4" fmla="*/ 4997122 h 5180726"/>
                    <a:gd name="connsiteX5" fmla="*/ 2017858 w 4046638"/>
                    <a:gd name="connsiteY5" fmla="*/ 4785206 h 5180726"/>
                    <a:gd name="connsiteX6" fmla="*/ 1842165 w 4046638"/>
                    <a:gd name="connsiteY6" fmla="*/ 4785206 h 5180726"/>
                    <a:gd name="connsiteX7" fmla="*/ 1564625 w 4046638"/>
                    <a:gd name="connsiteY7" fmla="*/ 4507666 h 5180726"/>
                    <a:gd name="connsiteX8" fmla="*/ 1564625 w 4046638"/>
                    <a:gd name="connsiteY8" fmla="*/ 3965442 h 5180726"/>
                    <a:gd name="connsiteX9" fmla="*/ 44462 w 4046638"/>
                    <a:gd name="connsiteY9" fmla="*/ 1215921 h 5180726"/>
                    <a:gd name="connsiteX10" fmla="*/ 183604 w 4046638"/>
                    <a:gd name="connsiteY10" fmla="*/ 732666 h 5180726"/>
                    <a:gd name="connsiteX11" fmla="*/ 1044325 w 4046638"/>
                    <a:gd name="connsiteY11" fmla="*/ 252730 h 5180726"/>
                    <a:gd name="connsiteX12" fmla="*/ 1428360 w 4046638"/>
                    <a:gd name="connsiteY12" fmla="*/ 44462 h 5180726"/>
                    <a:gd name="connsiteX13" fmla="*/ 1911615 w 4046638"/>
                    <a:gd name="connsiteY13" fmla="*/ 183604 h 5180726"/>
                    <a:gd name="connsiteX14" fmla="*/ 2444350 w 4046638"/>
                    <a:gd name="connsiteY14" fmla="*/ 1115613 h 5180726"/>
                    <a:gd name="connsiteX0" fmla="*/ 3071135 w 4046638"/>
                    <a:gd name="connsiteY0" fmla="*/ 2249281 h 5142367"/>
                    <a:gd name="connsiteX1" fmla="*/ 4002176 w 4046638"/>
                    <a:gd name="connsiteY1" fmla="*/ 3964805 h 5142367"/>
                    <a:gd name="connsiteX2" fmla="*/ 3863034 w 4046638"/>
                    <a:gd name="connsiteY2" fmla="*/ 4448060 h 5142367"/>
                    <a:gd name="connsiteX3" fmla="*/ 2618278 w 4046638"/>
                    <a:gd name="connsiteY3" fmla="*/ 5136264 h 5142367"/>
                    <a:gd name="connsiteX4" fmla="*/ 2017858 w 4046638"/>
                    <a:gd name="connsiteY4" fmla="*/ 4785206 h 5142367"/>
                    <a:gd name="connsiteX5" fmla="*/ 1842165 w 4046638"/>
                    <a:gd name="connsiteY5" fmla="*/ 4785206 h 5142367"/>
                    <a:gd name="connsiteX6" fmla="*/ 1564625 w 4046638"/>
                    <a:gd name="connsiteY6" fmla="*/ 4507666 h 5142367"/>
                    <a:gd name="connsiteX7" fmla="*/ 1564625 w 4046638"/>
                    <a:gd name="connsiteY7" fmla="*/ 3965442 h 5142367"/>
                    <a:gd name="connsiteX8" fmla="*/ 44462 w 4046638"/>
                    <a:gd name="connsiteY8" fmla="*/ 1215921 h 5142367"/>
                    <a:gd name="connsiteX9" fmla="*/ 183604 w 4046638"/>
                    <a:gd name="connsiteY9" fmla="*/ 732666 h 5142367"/>
                    <a:gd name="connsiteX10" fmla="*/ 1044325 w 4046638"/>
                    <a:gd name="connsiteY10" fmla="*/ 252730 h 5142367"/>
                    <a:gd name="connsiteX11" fmla="*/ 1428360 w 4046638"/>
                    <a:gd name="connsiteY11" fmla="*/ 44462 h 5142367"/>
                    <a:gd name="connsiteX12" fmla="*/ 1911615 w 4046638"/>
                    <a:gd name="connsiteY12" fmla="*/ 183604 h 5142367"/>
                    <a:gd name="connsiteX13" fmla="*/ 2444350 w 4046638"/>
                    <a:gd name="connsiteY13" fmla="*/ 1115613 h 5142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046638" h="5142367">
                      <a:moveTo>
                        <a:pt x="3071135" y="2249281"/>
                      </a:moveTo>
                      <a:lnTo>
                        <a:pt x="4002176" y="3964805"/>
                      </a:lnTo>
                      <a:cubicBezTo>
                        <a:pt x="4097200" y="4136676"/>
                        <a:pt x="4034904" y="4353036"/>
                        <a:pt x="3863034" y="4448060"/>
                      </a:cubicBezTo>
                      <a:lnTo>
                        <a:pt x="2618278" y="5136264"/>
                      </a:lnTo>
                      <a:cubicBezTo>
                        <a:pt x="2310749" y="5192455"/>
                        <a:pt x="2147210" y="4843716"/>
                        <a:pt x="2017858" y="4785206"/>
                      </a:cubicBezTo>
                      <a:lnTo>
                        <a:pt x="1842165" y="4785206"/>
                      </a:lnTo>
                      <a:cubicBezTo>
                        <a:pt x="1688884" y="4785206"/>
                        <a:pt x="1564625" y="4660947"/>
                        <a:pt x="1564625" y="4507666"/>
                      </a:cubicBezTo>
                      <a:lnTo>
                        <a:pt x="1564625" y="3965442"/>
                      </a:lnTo>
                      <a:lnTo>
                        <a:pt x="44462" y="1215921"/>
                      </a:lnTo>
                      <a:cubicBezTo>
                        <a:pt x="-50562" y="1044050"/>
                        <a:pt x="11734" y="827690"/>
                        <a:pt x="183604" y="732666"/>
                      </a:cubicBezTo>
                      <a:lnTo>
                        <a:pt x="1044325" y="252730"/>
                      </a:lnTo>
                      <a:lnTo>
                        <a:pt x="1428360" y="44462"/>
                      </a:lnTo>
                      <a:cubicBezTo>
                        <a:pt x="1600231" y="-50562"/>
                        <a:pt x="1816591" y="11734"/>
                        <a:pt x="1911615" y="183604"/>
                      </a:cubicBezTo>
                      <a:lnTo>
                        <a:pt x="2444350" y="1115613"/>
                      </a:lnTo>
                    </a:path>
                  </a:pathLst>
                </a:custGeom>
                <a:noFill/>
                <a:ln w="38100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cxnSp>
              <p:nvCxnSpPr>
                <p:cNvPr id="6" name="直接连接符 5"/>
                <p:cNvCxnSpPr/>
                <p:nvPr/>
              </p:nvCxnSpPr>
              <p:spPr>
                <a:xfrm>
                  <a:off x="3594137" y="1600273"/>
                  <a:ext cx="662690" cy="0"/>
                </a:xfrm>
                <a:prstGeom prst="line">
                  <a:avLst/>
                </a:prstGeom>
                <a:solidFill>
                  <a:srgbClr val="FFC000"/>
                </a:solidFill>
                <a:ln w="38100" cap="rnd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98" name="任意多边形 97"/>
            <p:cNvSpPr/>
            <p:nvPr/>
          </p:nvSpPr>
          <p:spPr>
            <a:xfrm rot="17936247">
              <a:off x="2749545" y="753766"/>
              <a:ext cx="4384750" cy="4455584"/>
            </a:xfrm>
            <a:custGeom>
              <a:avLst/>
              <a:gdLst>
                <a:gd name="connsiteX0" fmla="*/ 4368223 w 4384750"/>
                <a:gd name="connsiteY0" fmla="*/ 3213765 h 4455584"/>
                <a:gd name="connsiteX1" fmla="*/ 4382641 w 4384750"/>
                <a:gd name="connsiteY1" fmla="*/ 3283434 h 4455584"/>
                <a:gd name="connsiteX2" fmla="*/ 4185713 w 4384750"/>
                <a:gd name="connsiteY2" fmla="*/ 3661335 h 4455584"/>
                <a:gd name="connsiteX3" fmla="*/ 2836333 w 4384750"/>
                <a:gd name="connsiteY3" fmla="*/ 4407385 h 4455584"/>
                <a:gd name="connsiteX4" fmla="*/ 2312458 w 4384750"/>
                <a:gd name="connsiteY4" fmla="*/ 4256548 h 4455584"/>
                <a:gd name="connsiteX5" fmla="*/ 2185446 w 4384750"/>
                <a:gd name="connsiteY5" fmla="*/ 4026819 h 4455584"/>
                <a:gd name="connsiteX6" fmla="*/ 1994985 w 4384750"/>
                <a:gd name="connsiteY6" fmla="*/ 4026820 h 4455584"/>
                <a:gd name="connsiteX7" fmla="*/ 1694117 w 4384750"/>
                <a:gd name="connsiteY7" fmla="*/ 3725951 h 4455584"/>
                <a:gd name="connsiteX8" fmla="*/ 1694117 w 4384750"/>
                <a:gd name="connsiteY8" fmla="*/ 3138152 h 4455584"/>
                <a:gd name="connsiteX9" fmla="*/ 46180 w 4384750"/>
                <a:gd name="connsiteY9" fmla="*/ 157526 h 4455584"/>
                <a:gd name="connsiteX10" fmla="*/ 90 w 4384750"/>
                <a:gd name="connsiteY10" fmla="*/ 11554 h 4455584"/>
                <a:gd name="connsiteX11" fmla="*/ 0 w 4384750"/>
                <a:gd name="connsiteY11" fmla="*/ 0 h 4455584"/>
                <a:gd name="connsiteX12" fmla="*/ 19153 w 4384750"/>
                <a:gd name="connsiteY12" fmla="*/ 16362 h 4455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84750" h="4455584">
                  <a:moveTo>
                    <a:pt x="4368223" y="3213765"/>
                  </a:moveTo>
                  <a:lnTo>
                    <a:pt x="4382641" y="3283434"/>
                  </a:lnTo>
                  <a:cubicBezTo>
                    <a:pt x="4398372" y="3432831"/>
                    <a:pt x="4325450" y="3584077"/>
                    <a:pt x="4185713" y="3661335"/>
                  </a:cubicBezTo>
                  <a:lnTo>
                    <a:pt x="2836333" y="4407385"/>
                  </a:lnTo>
                  <a:cubicBezTo>
                    <a:pt x="2650016" y="4510396"/>
                    <a:pt x="2415471" y="4442865"/>
                    <a:pt x="2312458" y="4256548"/>
                  </a:cubicBezTo>
                  <a:lnTo>
                    <a:pt x="2185446" y="4026819"/>
                  </a:lnTo>
                  <a:lnTo>
                    <a:pt x="1994985" y="4026820"/>
                  </a:lnTo>
                  <a:cubicBezTo>
                    <a:pt x="1828820" y="4026819"/>
                    <a:pt x="1694117" y="3892116"/>
                    <a:pt x="1694117" y="3725951"/>
                  </a:cubicBezTo>
                  <a:lnTo>
                    <a:pt x="1694117" y="3138152"/>
                  </a:lnTo>
                  <a:lnTo>
                    <a:pt x="46180" y="157526"/>
                  </a:lnTo>
                  <a:cubicBezTo>
                    <a:pt x="20427" y="110947"/>
                    <a:pt x="5334" y="61354"/>
                    <a:pt x="90" y="11554"/>
                  </a:cubicBezTo>
                  <a:lnTo>
                    <a:pt x="0" y="0"/>
                  </a:lnTo>
                  <a:lnTo>
                    <a:pt x="19153" y="16362"/>
                  </a:lnTo>
                  <a:close/>
                </a:path>
              </a:pathLst>
            </a:cu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32" name="十字星 21"/>
          <p:cNvSpPr/>
          <p:nvPr/>
        </p:nvSpPr>
        <p:spPr>
          <a:xfrm>
            <a:off x="3773677" y="4113119"/>
            <a:ext cx="185653" cy="18565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7030A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99" name="十字星 21"/>
          <p:cNvSpPr/>
          <p:nvPr/>
        </p:nvSpPr>
        <p:spPr>
          <a:xfrm>
            <a:off x="1975830" y="243127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bg1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0" name="十字星 21"/>
          <p:cNvSpPr/>
          <p:nvPr/>
        </p:nvSpPr>
        <p:spPr>
          <a:xfrm>
            <a:off x="4292355" y="3178310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FD8876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1" name="十字星 21"/>
          <p:cNvSpPr/>
          <p:nvPr/>
        </p:nvSpPr>
        <p:spPr>
          <a:xfrm>
            <a:off x="5393079" y="1457195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2" name="十字星 21"/>
          <p:cNvSpPr/>
          <p:nvPr/>
        </p:nvSpPr>
        <p:spPr>
          <a:xfrm>
            <a:off x="6001895" y="3499906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DCEEF8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872343" y="1274634"/>
            <a:ext cx="65293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Hoạt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động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Luyện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Clementine" panose="020F0502020204030203" pitchFamily="34" charset="0"/>
                <a:ea typeface="印品粗朗体" panose="02000000000000000000" pitchFamily="2" charset="-122"/>
                <a:cs typeface="+mn-cs"/>
              </a:rPr>
              <a:t>tập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VN-Clementine" panose="020F0502020204030203" pitchFamily="34" charset="0"/>
              <a:ea typeface="印品粗朗体" panose="02000000000000000000" pitchFamily="2" charset="-122"/>
              <a:cs typeface="+mn-cs"/>
            </a:endParaRPr>
          </a:p>
        </p:txBody>
      </p:sp>
      <p:grpSp>
        <p:nvGrpSpPr>
          <p:cNvPr id="40" name="Google Shape;417;p23"/>
          <p:cNvGrpSpPr/>
          <p:nvPr/>
        </p:nvGrpSpPr>
        <p:grpSpPr>
          <a:xfrm>
            <a:off x="-80049" y="1113651"/>
            <a:ext cx="1702940" cy="1508444"/>
            <a:chOff x="-182869" y="835238"/>
            <a:chExt cx="1277205" cy="1131333"/>
          </a:xfrm>
        </p:grpSpPr>
        <p:sp>
          <p:nvSpPr>
            <p:cNvPr id="41" name="Google Shape;418;p23"/>
            <p:cNvSpPr/>
            <p:nvPr/>
          </p:nvSpPr>
          <p:spPr>
            <a:xfrm>
              <a:off x="-182869" y="851983"/>
              <a:ext cx="1277205" cy="1076929"/>
            </a:xfrm>
            <a:custGeom>
              <a:avLst/>
              <a:gdLst/>
              <a:ahLst/>
              <a:cxnLst/>
              <a:rect l="l" t="t" r="r" b="b"/>
              <a:pathLst>
                <a:path w="38595" h="32543" extrusionOk="0">
                  <a:moveTo>
                    <a:pt x="5482" y="757"/>
                  </a:moveTo>
                  <a:cubicBezTo>
                    <a:pt x="9744" y="757"/>
                    <a:pt x="13979" y="1983"/>
                    <a:pt x="17624" y="4249"/>
                  </a:cubicBezTo>
                  <a:cubicBezTo>
                    <a:pt x="21956" y="6940"/>
                    <a:pt x="24621" y="10679"/>
                    <a:pt x="26212" y="15448"/>
                  </a:cubicBezTo>
                  <a:cubicBezTo>
                    <a:pt x="25337" y="16600"/>
                    <a:pt x="24513" y="17790"/>
                    <a:pt x="23775" y="19030"/>
                  </a:cubicBezTo>
                  <a:cubicBezTo>
                    <a:pt x="23769" y="19040"/>
                    <a:pt x="23771" y="19049"/>
                    <a:pt x="23765" y="19058"/>
                  </a:cubicBezTo>
                  <a:cubicBezTo>
                    <a:pt x="23310" y="19007"/>
                    <a:pt x="22855" y="18981"/>
                    <a:pt x="22401" y="18966"/>
                  </a:cubicBezTo>
                  <a:cubicBezTo>
                    <a:pt x="22388" y="18935"/>
                    <a:pt x="22368" y="18906"/>
                    <a:pt x="22343" y="18883"/>
                  </a:cubicBezTo>
                  <a:cubicBezTo>
                    <a:pt x="18336" y="14967"/>
                    <a:pt x="12853" y="12949"/>
                    <a:pt x="7336" y="12949"/>
                  </a:cubicBezTo>
                  <a:cubicBezTo>
                    <a:pt x="5691" y="12949"/>
                    <a:pt x="4043" y="13129"/>
                    <a:pt x="2431" y="13491"/>
                  </a:cubicBezTo>
                  <a:lnTo>
                    <a:pt x="4986" y="10881"/>
                  </a:lnTo>
                  <a:cubicBezTo>
                    <a:pt x="5145" y="10717"/>
                    <a:pt x="5140" y="10409"/>
                    <a:pt x="4920" y="10291"/>
                  </a:cubicBezTo>
                  <a:cubicBezTo>
                    <a:pt x="3721" y="9649"/>
                    <a:pt x="2497" y="9075"/>
                    <a:pt x="1243" y="8554"/>
                  </a:cubicBezTo>
                  <a:cubicBezTo>
                    <a:pt x="2477" y="7724"/>
                    <a:pt x="3655" y="6814"/>
                    <a:pt x="4771" y="5830"/>
                  </a:cubicBezTo>
                  <a:cubicBezTo>
                    <a:pt x="4941" y="5679"/>
                    <a:pt x="4912" y="5361"/>
                    <a:pt x="4708" y="5254"/>
                  </a:cubicBezTo>
                  <a:cubicBezTo>
                    <a:pt x="3854" y="4805"/>
                    <a:pt x="3001" y="4358"/>
                    <a:pt x="2148" y="3912"/>
                  </a:cubicBezTo>
                  <a:cubicBezTo>
                    <a:pt x="2894" y="3595"/>
                    <a:pt x="3639" y="3278"/>
                    <a:pt x="4385" y="2961"/>
                  </a:cubicBezTo>
                  <a:cubicBezTo>
                    <a:pt x="4644" y="2851"/>
                    <a:pt x="4595" y="2486"/>
                    <a:pt x="4396" y="2354"/>
                  </a:cubicBezTo>
                  <a:lnTo>
                    <a:pt x="2344" y="982"/>
                  </a:lnTo>
                  <a:cubicBezTo>
                    <a:pt x="3386" y="831"/>
                    <a:pt x="4435" y="757"/>
                    <a:pt x="5482" y="757"/>
                  </a:cubicBezTo>
                  <a:close/>
                  <a:moveTo>
                    <a:pt x="28705" y="13579"/>
                  </a:moveTo>
                  <a:cubicBezTo>
                    <a:pt x="29313" y="15774"/>
                    <a:pt x="29856" y="18001"/>
                    <a:pt x="30620" y="20144"/>
                  </a:cubicBezTo>
                  <a:cubicBezTo>
                    <a:pt x="30651" y="20240"/>
                    <a:pt x="30730" y="20312"/>
                    <a:pt x="30830" y="20332"/>
                  </a:cubicBezTo>
                  <a:cubicBezTo>
                    <a:pt x="30883" y="20435"/>
                    <a:pt x="30985" y="20512"/>
                    <a:pt x="31137" y="20512"/>
                  </a:cubicBezTo>
                  <a:cubicBezTo>
                    <a:pt x="31141" y="20512"/>
                    <a:pt x="31145" y="20512"/>
                    <a:pt x="31150" y="20511"/>
                  </a:cubicBezTo>
                  <a:cubicBezTo>
                    <a:pt x="31536" y="20500"/>
                    <a:pt x="31923" y="20494"/>
                    <a:pt x="32309" y="20494"/>
                  </a:cubicBezTo>
                  <a:cubicBezTo>
                    <a:pt x="33975" y="20494"/>
                    <a:pt x="35639" y="20601"/>
                    <a:pt x="37292" y="20818"/>
                  </a:cubicBezTo>
                  <a:cubicBezTo>
                    <a:pt x="35683" y="22270"/>
                    <a:pt x="33947" y="23581"/>
                    <a:pt x="32389" y="25080"/>
                  </a:cubicBezTo>
                  <a:cubicBezTo>
                    <a:pt x="32227" y="25235"/>
                    <a:pt x="32348" y="25481"/>
                    <a:pt x="32528" y="25515"/>
                  </a:cubicBezTo>
                  <a:cubicBezTo>
                    <a:pt x="32828" y="27512"/>
                    <a:pt x="33165" y="29421"/>
                    <a:pt x="33152" y="31432"/>
                  </a:cubicBezTo>
                  <a:cubicBezTo>
                    <a:pt x="31393" y="30242"/>
                    <a:pt x="29673" y="28999"/>
                    <a:pt x="27992" y="27704"/>
                  </a:cubicBezTo>
                  <a:cubicBezTo>
                    <a:pt x="27921" y="27649"/>
                    <a:pt x="27851" y="27626"/>
                    <a:pt x="27785" y="27626"/>
                  </a:cubicBezTo>
                  <a:cubicBezTo>
                    <a:pt x="27637" y="27626"/>
                    <a:pt x="27511" y="27743"/>
                    <a:pt x="27457" y="27892"/>
                  </a:cubicBezTo>
                  <a:cubicBezTo>
                    <a:pt x="27419" y="27894"/>
                    <a:pt x="27384" y="27906"/>
                    <a:pt x="27351" y="27926"/>
                  </a:cubicBezTo>
                  <a:cubicBezTo>
                    <a:pt x="25455" y="29082"/>
                    <a:pt x="23590" y="30644"/>
                    <a:pt x="21519" y="31473"/>
                  </a:cubicBezTo>
                  <a:cubicBezTo>
                    <a:pt x="21317" y="31722"/>
                    <a:pt x="21192" y="31846"/>
                    <a:pt x="21142" y="31846"/>
                  </a:cubicBezTo>
                  <a:cubicBezTo>
                    <a:pt x="21097" y="31846"/>
                    <a:pt x="21115" y="31743"/>
                    <a:pt x="21196" y="31536"/>
                  </a:cubicBezTo>
                  <a:cubicBezTo>
                    <a:pt x="21273" y="31242"/>
                    <a:pt x="21349" y="30949"/>
                    <a:pt x="21424" y="30657"/>
                  </a:cubicBezTo>
                  <a:cubicBezTo>
                    <a:pt x="21576" y="30070"/>
                    <a:pt x="21727" y="29485"/>
                    <a:pt x="21879" y="28900"/>
                  </a:cubicBezTo>
                  <a:cubicBezTo>
                    <a:pt x="22233" y="27532"/>
                    <a:pt x="22591" y="26168"/>
                    <a:pt x="22937" y="24798"/>
                  </a:cubicBezTo>
                  <a:cubicBezTo>
                    <a:pt x="22986" y="24604"/>
                    <a:pt x="22888" y="24460"/>
                    <a:pt x="22751" y="24385"/>
                  </a:cubicBezTo>
                  <a:cubicBezTo>
                    <a:pt x="22769" y="24302"/>
                    <a:pt x="22740" y="24216"/>
                    <a:pt x="22676" y="24161"/>
                  </a:cubicBezTo>
                  <a:cubicBezTo>
                    <a:pt x="21126" y="22746"/>
                    <a:pt x="19395" y="21505"/>
                    <a:pt x="17712" y="20245"/>
                  </a:cubicBezTo>
                  <a:cubicBezTo>
                    <a:pt x="19098" y="19900"/>
                    <a:pt x="20490" y="19733"/>
                    <a:pt x="21901" y="19733"/>
                  </a:cubicBezTo>
                  <a:cubicBezTo>
                    <a:pt x="22587" y="19733"/>
                    <a:pt x="23277" y="19772"/>
                    <a:pt x="23974" y="19850"/>
                  </a:cubicBezTo>
                  <a:cubicBezTo>
                    <a:pt x="23991" y="19852"/>
                    <a:pt x="24007" y="19852"/>
                    <a:pt x="24022" y="19852"/>
                  </a:cubicBezTo>
                  <a:cubicBezTo>
                    <a:pt x="24245" y="19852"/>
                    <a:pt x="24349" y="19673"/>
                    <a:pt x="24340" y="19487"/>
                  </a:cubicBezTo>
                  <a:cubicBezTo>
                    <a:pt x="24368" y="19467"/>
                    <a:pt x="24391" y="19442"/>
                    <a:pt x="24411" y="19416"/>
                  </a:cubicBezTo>
                  <a:cubicBezTo>
                    <a:pt x="25772" y="17402"/>
                    <a:pt x="27151" y="15442"/>
                    <a:pt x="28705" y="13579"/>
                  </a:cubicBezTo>
                  <a:close/>
                  <a:moveTo>
                    <a:pt x="5503" y="0"/>
                  </a:moveTo>
                  <a:cubicBezTo>
                    <a:pt x="4148" y="0"/>
                    <a:pt x="2793" y="125"/>
                    <a:pt x="1457" y="383"/>
                  </a:cubicBezTo>
                  <a:cubicBezTo>
                    <a:pt x="1100" y="451"/>
                    <a:pt x="1131" y="878"/>
                    <a:pt x="1371" y="1036"/>
                  </a:cubicBezTo>
                  <a:cubicBezTo>
                    <a:pt x="1385" y="1131"/>
                    <a:pt x="1440" y="1216"/>
                    <a:pt x="1523" y="1269"/>
                  </a:cubicBezTo>
                  <a:lnTo>
                    <a:pt x="3480" y="2583"/>
                  </a:lnTo>
                  <a:cubicBezTo>
                    <a:pt x="2698" y="2910"/>
                    <a:pt x="1916" y="3238"/>
                    <a:pt x="1134" y="3564"/>
                  </a:cubicBezTo>
                  <a:cubicBezTo>
                    <a:pt x="886" y="3669"/>
                    <a:pt x="898" y="4068"/>
                    <a:pt x="1123" y="4188"/>
                  </a:cubicBezTo>
                  <a:cubicBezTo>
                    <a:pt x="2037" y="4672"/>
                    <a:pt x="2953" y="5156"/>
                    <a:pt x="3869" y="5637"/>
                  </a:cubicBezTo>
                  <a:cubicBezTo>
                    <a:pt x="2737" y="6608"/>
                    <a:pt x="1540" y="7501"/>
                    <a:pt x="285" y="8309"/>
                  </a:cubicBezTo>
                  <a:cubicBezTo>
                    <a:pt x="0" y="8491"/>
                    <a:pt x="66" y="8868"/>
                    <a:pt x="365" y="8988"/>
                  </a:cubicBezTo>
                  <a:cubicBezTo>
                    <a:pt x="1641" y="9498"/>
                    <a:pt x="2889" y="10072"/>
                    <a:pt x="4107" y="10709"/>
                  </a:cubicBezTo>
                  <a:lnTo>
                    <a:pt x="955" y="13919"/>
                  </a:lnTo>
                  <a:cubicBezTo>
                    <a:pt x="724" y="14155"/>
                    <a:pt x="894" y="14573"/>
                    <a:pt x="1205" y="14573"/>
                  </a:cubicBezTo>
                  <a:cubicBezTo>
                    <a:pt x="1238" y="14573"/>
                    <a:pt x="1274" y="14568"/>
                    <a:pt x="1310" y="14558"/>
                  </a:cubicBezTo>
                  <a:cubicBezTo>
                    <a:pt x="3280" y="13989"/>
                    <a:pt x="5279" y="13716"/>
                    <a:pt x="7261" y="13716"/>
                  </a:cubicBezTo>
                  <a:cubicBezTo>
                    <a:pt x="12453" y="13716"/>
                    <a:pt x="17526" y="15593"/>
                    <a:pt x="21645" y="18958"/>
                  </a:cubicBezTo>
                  <a:cubicBezTo>
                    <a:pt x="19988" y="18978"/>
                    <a:pt x="18343" y="19228"/>
                    <a:pt x="16756" y="19703"/>
                  </a:cubicBezTo>
                  <a:cubicBezTo>
                    <a:pt x="16416" y="19804"/>
                    <a:pt x="16391" y="20208"/>
                    <a:pt x="16652" y="20407"/>
                  </a:cubicBezTo>
                  <a:cubicBezTo>
                    <a:pt x="18490" y="21804"/>
                    <a:pt x="20294" y="23303"/>
                    <a:pt x="22245" y="24543"/>
                  </a:cubicBezTo>
                  <a:cubicBezTo>
                    <a:pt x="22234" y="24559"/>
                    <a:pt x="22225" y="24576"/>
                    <a:pt x="22219" y="24595"/>
                  </a:cubicBezTo>
                  <a:cubicBezTo>
                    <a:pt x="21706" y="26544"/>
                    <a:pt x="21210" y="28500"/>
                    <a:pt x="20707" y="30453"/>
                  </a:cubicBezTo>
                  <a:cubicBezTo>
                    <a:pt x="20577" y="30960"/>
                    <a:pt x="20017" y="32050"/>
                    <a:pt x="20683" y="32418"/>
                  </a:cubicBezTo>
                  <a:cubicBezTo>
                    <a:pt x="20782" y="32473"/>
                    <a:pt x="20896" y="32497"/>
                    <a:pt x="21019" y="32497"/>
                  </a:cubicBezTo>
                  <a:cubicBezTo>
                    <a:pt x="21809" y="32497"/>
                    <a:pt x="22999" y="31509"/>
                    <a:pt x="23489" y="31222"/>
                  </a:cubicBezTo>
                  <a:cubicBezTo>
                    <a:pt x="24927" y="30378"/>
                    <a:pt x="26345" y="29470"/>
                    <a:pt x="27620" y="28388"/>
                  </a:cubicBezTo>
                  <a:cubicBezTo>
                    <a:pt x="29473" y="29819"/>
                    <a:pt x="31373" y="31182"/>
                    <a:pt x="33322" y="32482"/>
                  </a:cubicBezTo>
                  <a:cubicBezTo>
                    <a:pt x="33384" y="32524"/>
                    <a:pt x="33451" y="32543"/>
                    <a:pt x="33515" y="32543"/>
                  </a:cubicBezTo>
                  <a:cubicBezTo>
                    <a:pt x="33715" y="32543"/>
                    <a:pt x="33899" y="32366"/>
                    <a:pt x="33908" y="32155"/>
                  </a:cubicBezTo>
                  <a:cubicBezTo>
                    <a:pt x="34023" y="29876"/>
                    <a:pt x="33896" y="27417"/>
                    <a:pt x="33035" y="25276"/>
                  </a:cubicBezTo>
                  <a:cubicBezTo>
                    <a:pt x="35002" y="24068"/>
                    <a:pt x="36743" y="22398"/>
                    <a:pt x="38405" y="20821"/>
                  </a:cubicBezTo>
                  <a:cubicBezTo>
                    <a:pt x="38595" y="20642"/>
                    <a:pt x="38540" y="20228"/>
                    <a:pt x="38247" y="20184"/>
                  </a:cubicBezTo>
                  <a:cubicBezTo>
                    <a:pt x="36273" y="19882"/>
                    <a:pt x="34279" y="19731"/>
                    <a:pt x="32283" y="19731"/>
                  </a:cubicBezTo>
                  <a:cubicBezTo>
                    <a:pt x="31908" y="19731"/>
                    <a:pt x="31533" y="19736"/>
                    <a:pt x="31157" y="19747"/>
                  </a:cubicBezTo>
                  <a:cubicBezTo>
                    <a:pt x="31141" y="19749"/>
                    <a:pt x="31124" y="19750"/>
                    <a:pt x="31107" y="19753"/>
                  </a:cubicBezTo>
                  <a:cubicBezTo>
                    <a:pt x="30666" y="17361"/>
                    <a:pt x="29921" y="15015"/>
                    <a:pt x="29255" y="12679"/>
                  </a:cubicBezTo>
                  <a:cubicBezTo>
                    <a:pt x="29207" y="12509"/>
                    <a:pt x="29030" y="12384"/>
                    <a:pt x="28858" y="12384"/>
                  </a:cubicBezTo>
                  <a:cubicBezTo>
                    <a:pt x="28769" y="12384"/>
                    <a:pt x="28682" y="12418"/>
                    <a:pt x="28614" y="12497"/>
                  </a:cubicBezTo>
                  <a:cubicBezTo>
                    <a:pt x="27929" y="13288"/>
                    <a:pt x="27258" y="14099"/>
                    <a:pt x="26612" y="14927"/>
                  </a:cubicBezTo>
                  <a:cubicBezTo>
                    <a:pt x="25846" y="10227"/>
                    <a:pt x="22110" y="6232"/>
                    <a:pt x="18234" y="3765"/>
                  </a:cubicBezTo>
                  <a:cubicBezTo>
                    <a:pt x="14456" y="1362"/>
                    <a:pt x="9980" y="0"/>
                    <a:pt x="55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grpSp>
          <p:nvGrpSpPr>
            <p:cNvPr id="42" name="Google Shape;419;p23"/>
            <p:cNvGrpSpPr/>
            <p:nvPr/>
          </p:nvGrpSpPr>
          <p:grpSpPr>
            <a:xfrm>
              <a:off x="454360" y="835238"/>
              <a:ext cx="112382" cy="56555"/>
              <a:chOff x="454360" y="835238"/>
              <a:chExt cx="112382" cy="56555"/>
            </a:xfrm>
          </p:grpSpPr>
          <p:sp>
            <p:nvSpPr>
              <p:cNvPr id="46" name="Google Shape;420;p23"/>
              <p:cNvSpPr/>
              <p:nvPr/>
            </p:nvSpPr>
            <p:spPr>
              <a:xfrm>
                <a:off x="454360" y="840897"/>
                <a:ext cx="72870" cy="50896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538" extrusionOk="0">
                    <a:moveTo>
                      <a:pt x="128" y="0"/>
                    </a:moveTo>
                    <a:cubicBezTo>
                      <a:pt x="50" y="0"/>
                      <a:pt x="1" y="124"/>
                      <a:pt x="84" y="182"/>
                    </a:cubicBezTo>
                    <a:cubicBezTo>
                      <a:pt x="696" y="625"/>
                      <a:pt x="1311" y="1067"/>
                      <a:pt x="1925" y="1512"/>
                    </a:cubicBezTo>
                    <a:cubicBezTo>
                      <a:pt x="1950" y="1530"/>
                      <a:pt x="1975" y="1538"/>
                      <a:pt x="1999" y="1538"/>
                    </a:cubicBezTo>
                    <a:cubicBezTo>
                      <a:pt x="2118" y="1538"/>
                      <a:pt x="2201" y="1345"/>
                      <a:pt x="2070" y="1259"/>
                    </a:cubicBezTo>
                    <a:lnTo>
                      <a:pt x="179" y="17"/>
                    </a:lnTo>
                    <a:cubicBezTo>
                      <a:pt x="161" y="5"/>
                      <a:pt x="144" y="0"/>
                      <a:pt x="12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" name="Google Shape;421;p23"/>
              <p:cNvSpPr/>
              <p:nvPr/>
            </p:nvSpPr>
            <p:spPr>
              <a:xfrm>
                <a:off x="509095" y="835238"/>
                <a:ext cx="57647" cy="54934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660" extrusionOk="0">
                    <a:moveTo>
                      <a:pt x="110" y="0"/>
                    </a:moveTo>
                    <a:cubicBezTo>
                      <a:pt x="24" y="0"/>
                      <a:pt x="0" y="140"/>
                      <a:pt x="93" y="177"/>
                    </a:cubicBezTo>
                    <a:cubicBezTo>
                      <a:pt x="735" y="431"/>
                      <a:pt x="1187" y="934"/>
                      <a:pt x="1441" y="1568"/>
                    </a:cubicBezTo>
                    <a:cubicBezTo>
                      <a:pt x="1466" y="1632"/>
                      <a:pt x="1523" y="1660"/>
                      <a:pt x="1578" y="1660"/>
                    </a:cubicBezTo>
                    <a:cubicBezTo>
                      <a:pt x="1662" y="1660"/>
                      <a:pt x="1742" y="1596"/>
                      <a:pt x="1706" y="1494"/>
                    </a:cubicBezTo>
                    <a:cubicBezTo>
                      <a:pt x="1452" y="782"/>
                      <a:pt x="850" y="244"/>
                      <a:pt x="141" y="6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grpSp>
          <p:nvGrpSpPr>
            <p:cNvPr id="43" name="Google Shape;422;p23"/>
            <p:cNvGrpSpPr/>
            <p:nvPr/>
          </p:nvGrpSpPr>
          <p:grpSpPr>
            <a:xfrm>
              <a:off x="588484" y="1891352"/>
              <a:ext cx="127241" cy="75219"/>
              <a:chOff x="588484" y="1891352"/>
              <a:chExt cx="127241" cy="75219"/>
            </a:xfrm>
          </p:grpSpPr>
          <p:sp>
            <p:nvSpPr>
              <p:cNvPr id="44" name="Google Shape;423;p23"/>
              <p:cNvSpPr/>
              <p:nvPr/>
            </p:nvSpPr>
            <p:spPr>
              <a:xfrm>
                <a:off x="588484" y="1891352"/>
                <a:ext cx="82268" cy="56919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1720" extrusionOk="0">
                    <a:moveTo>
                      <a:pt x="2272" y="1"/>
                    </a:moveTo>
                    <a:cubicBezTo>
                      <a:pt x="2238" y="1"/>
                      <a:pt x="2204" y="16"/>
                      <a:pt x="2175" y="51"/>
                    </a:cubicBezTo>
                    <a:cubicBezTo>
                      <a:pt x="1630" y="731"/>
                      <a:pt x="923" y="1232"/>
                      <a:pt x="103" y="1532"/>
                    </a:cubicBezTo>
                    <a:cubicBezTo>
                      <a:pt x="0" y="1570"/>
                      <a:pt x="29" y="1719"/>
                      <a:pt x="122" y="1719"/>
                    </a:cubicBezTo>
                    <a:cubicBezTo>
                      <a:pt x="131" y="1719"/>
                      <a:pt x="141" y="1718"/>
                      <a:pt x="152" y="1714"/>
                    </a:cubicBezTo>
                    <a:cubicBezTo>
                      <a:pt x="1024" y="1433"/>
                      <a:pt x="1773" y="938"/>
                      <a:pt x="2387" y="261"/>
                    </a:cubicBezTo>
                    <a:cubicBezTo>
                      <a:pt x="2486" y="151"/>
                      <a:pt x="2380" y="1"/>
                      <a:pt x="227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" name="Google Shape;424;p23"/>
              <p:cNvSpPr/>
              <p:nvPr/>
            </p:nvSpPr>
            <p:spPr>
              <a:xfrm>
                <a:off x="652849" y="1914782"/>
                <a:ext cx="62876" cy="51790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1565" extrusionOk="0">
                    <a:moveTo>
                      <a:pt x="1663" y="1"/>
                    </a:moveTo>
                    <a:cubicBezTo>
                      <a:pt x="1623" y="1"/>
                      <a:pt x="1578" y="16"/>
                      <a:pt x="1534" y="51"/>
                    </a:cubicBezTo>
                    <a:lnTo>
                      <a:pt x="933" y="526"/>
                    </a:lnTo>
                    <a:cubicBezTo>
                      <a:pt x="894" y="553"/>
                      <a:pt x="871" y="599"/>
                      <a:pt x="871" y="648"/>
                    </a:cubicBezTo>
                    <a:cubicBezTo>
                      <a:pt x="606" y="885"/>
                      <a:pt x="339" y="1123"/>
                      <a:pt x="77" y="1365"/>
                    </a:cubicBezTo>
                    <a:cubicBezTo>
                      <a:pt x="1" y="1435"/>
                      <a:pt x="73" y="1564"/>
                      <a:pt x="158" y="1564"/>
                    </a:cubicBezTo>
                    <a:cubicBezTo>
                      <a:pt x="177" y="1564"/>
                      <a:pt x="197" y="1558"/>
                      <a:pt x="215" y="1544"/>
                    </a:cubicBezTo>
                    <a:cubicBezTo>
                      <a:pt x="695" y="1180"/>
                      <a:pt x="1160" y="801"/>
                      <a:pt x="1636" y="434"/>
                    </a:cubicBezTo>
                    <a:lnTo>
                      <a:pt x="1794" y="310"/>
                    </a:lnTo>
                    <a:lnTo>
                      <a:pt x="1788" y="305"/>
                    </a:lnTo>
                    <a:cubicBezTo>
                      <a:pt x="1900" y="178"/>
                      <a:pt x="1804" y="1"/>
                      <a:pt x="166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108" name="Google Shape;1776;p37"/>
          <p:cNvGrpSpPr/>
          <p:nvPr/>
        </p:nvGrpSpPr>
        <p:grpSpPr>
          <a:xfrm>
            <a:off x="1278443" y="4112491"/>
            <a:ext cx="8887860" cy="2588755"/>
            <a:chOff x="1278444" y="3013848"/>
            <a:chExt cx="7121158" cy="1746245"/>
          </a:xfrm>
        </p:grpSpPr>
        <p:grpSp>
          <p:nvGrpSpPr>
            <p:cNvPr id="109" name="Google Shape;1777;p37"/>
            <p:cNvGrpSpPr/>
            <p:nvPr/>
          </p:nvGrpSpPr>
          <p:grpSpPr>
            <a:xfrm>
              <a:off x="1278444" y="3334334"/>
              <a:ext cx="5053527" cy="1425759"/>
              <a:chOff x="1969569" y="3334334"/>
              <a:chExt cx="5053527" cy="1425759"/>
            </a:xfrm>
          </p:grpSpPr>
          <p:grpSp>
            <p:nvGrpSpPr>
              <p:cNvPr id="258" name="Google Shape;1778;p37"/>
              <p:cNvGrpSpPr/>
              <p:nvPr/>
            </p:nvGrpSpPr>
            <p:grpSpPr>
              <a:xfrm>
                <a:off x="1969569" y="3334334"/>
                <a:ext cx="2743330" cy="1418598"/>
                <a:chOff x="1969569" y="3334334"/>
                <a:chExt cx="2743330" cy="1418598"/>
              </a:xfrm>
            </p:grpSpPr>
            <p:grpSp>
              <p:nvGrpSpPr>
                <p:cNvPr id="306" name="Google Shape;1779;p37"/>
                <p:cNvGrpSpPr/>
                <p:nvPr/>
              </p:nvGrpSpPr>
              <p:grpSpPr>
                <a:xfrm>
                  <a:off x="4107166" y="4200099"/>
                  <a:ext cx="197076" cy="216135"/>
                  <a:chOff x="7799791" y="3438161"/>
                  <a:chExt cx="197076" cy="216135"/>
                </a:xfrm>
              </p:grpSpPr>
              <p:sp>
                <p:nvSpPr>
                  <p:cNvPr id="377" name="Google Shape;1780;p37"/>
                  <p:cNvSpPr/>
                  <p:nvPr/>
                </p:nvSpPr>
                <p:spPr>
                  <a:xfrm>
                    <a:off x="7799791" y="3455891"/>
                    <a:ext cx="189541" cy="1984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21" h="3581" extrusionOk="0">
                        <a:moveTo>
                          <a:pt x="1209" y="0"/>
                        </a:moveTo>
                        <a:cubicBezTo>
                          <a:pt x="1170" y="0"/>
                          <a:pt x="1131" y="8"/>
                          <a:pt x="1092" y="26"/>
                        </a:cubicBezTo>
                        <a:cubicBezTo>
                          <a:pt x="475" y="303"/>
                          <a:pt x="724" y="893"/>
                          <a:pt x="713" y="965"/>
                        </a:cubicBezTo>
                        <a:cubicBezTo>
                          <a:pt x="703" y="1036"/>
                          <a:pt x="262" y="1002"/>
                          <a:pt x="164" y="1343"/>
                        </a:cubicBezTo>
                        <a:cubicBezTo>
                          <a:pt x="65" y="1682"/>
                          <a:pt x="461" y="1924"/>
                          <a:pt x="464" y="1989"/>
                        </a:cubicBezTo>
                        <a:cubicBezTo>
                          <a:pt x="471" y="2057"/>
                          <a:pt x="0" y="2580"/>
                          <a:pt x="928" y="3276"/>
                        </a:cubicBezTo>
                        <a:cubicBezTo>
                          <a:pt x="1231" y="3504"/>
                          <a:pt x="1493" y="3581"/>
                          <a:pt x="1709" y="3581"/>
                        </a:cubicBezTo>
                        <a:cubicBezTo>
                          <a:pt x="2011" y="3581"/>
                          <a:pt x="2224" y="3431"/>
                          <a:pt x="2331" y="3334"/>
                        </a:cubicBezTo>
                        <a:cubicBezTo>
                          <a:pt x="2386" y="3282"/>
                          <a:pt x="2451" y="3248"/>
                          <a:pt x="2523" y="3228"/>
                        </a:cubicBezTo>
                        <a:cubicBezTo>
                          <a:pt x="3191" y="3037"/>
                          <a:pt x="3421" y="2142"/>
                          <a:pt x="3369" y="1579"/>
                        </a:cubicBezTo>
                        <a:cubicBezTo>
                          <a:pt x="3314" y="982"/>
                          <a:pt x="2912" y="1074"/>
                          <a:pt x="2833" y="1020"/>
                        </a:cubicBezTo>
                        <a:cubicBezTo>
                          <a:pt x="2755" y="968"/>
                          <a:pt x="2864" y="562"/>
                          <a:pt x="2584" y="395"/>
                        </a:cubicBezTo>
                        <a:cubicBezTo>
                          <a:pt x="2523" y="359"/>
                          <a:pt x="2460" y="345"/>
                          <a:pt x="2397" y="345"/>
                        </a:cubicBezTo>
                        <a:cubicBezTo>
                          <a:pt x="2206" y="345"/>
                          <a:pt x="2018" y="472"/>
                          <a:pt x="1905" y="472"/>
                        </a:cubicBezTo>
                        <a:cubicBezTo>
                          <a:pt x="1885" y="472"/>
                          <a:pt x="1868" y="468"/>
                          <a:pt x="1853" y="459"/>
                        </a:cubicBezTo>
                        <a:cubicBezTo>
                          <a:pt x="1737" y="397"/>
                          <a:pt x="1483" y="0"/>
                          <a:pt x="120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8" name="Google Shape;1781;p37"/>
                  <p:cNvSpPr/>
                  <p:nvPr/>
                </p:nvSpPr>
                <p:spPr>
                  <a:xfrm>
                    <a:off x="7866888" y="3469410"/>
                    <a:ext cx="62497" cy="151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5" extrusionOk="0">
                        <a:moveTo>
                          <a:pt x="1" y="1"/>
                        </a:moveTo>
                        <a:cubicBezTo>
                          <a:pt x="86" y="233"/>
                          <a:pt x="182" y="461"/>
                          <a:pt x="274" y="690"/>
                        </a:cubicBezTo>
                        <a:cubicBezTo>
                          <a:pt x="370" y="915"/>
                          <a:pt x="465" y="1144"/>
                          <a:pt x="560" y="1370"/>
                        </a:cubicBezTo>
                        <a:lnTo>
                          <a:pt x="854" y="2049"/>
                        </a:lnTo>
                        <a:cubicBezTo>
                          <a:pt x="902" y="2161"/>
                          <a:pt x="950" y="2274"/>
                          <a:pt x="997" y="2390"/>
                        </a:cubicBezTo>
                        <a:cubicBezTo>
                          <a:pt x="1045" y="2503"/>
                          <a:pt x="1096" y="2615"/>
                          <a:pt x="1127" y="2735"/>
                        </a:cubicBezTo>
                        <a:cubicBezTo>
                          <a:pt x="1083" y="2489"/>
                          <a:pt x="987" y="2260"/>
                          <a:pt x="902" y="2028"/>
                        </a:cubicBezTo>
                        <a:cubicBezTo>
                          <a:pt x="813" y="1800"/>
                          <a:pt x="718" y="1570"/>
                          <a:pt x="622" y="1345"/>
                        </a:cubicBezTo>
                        <a:cubicBezTo>
                          <a:pt x="526" y="1116"/>
                          <a:pt x="428" y="891"/>
                          <a:pt x="321" y="669"/>
                        </a:cubicBezTo>
                        <a:cubicBezTo>
                          <a:pt x="219" y="444"/>
                          <a:pt x="113" y="223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9" name="Google Shape;1782;p37"/>
                  <p:cNvSpPr/>
                  <p:nvPr/>
                </p:nvSpPr>
                <p:spPr>
                  <a:xfrm>
                    <a:off x="7860461" y="3556232"/>
                    <a:ext cx="93690" cy="50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1" h="912" extrusionOk="0">
                        <a:moveTo>
                          <a:pt x="1691" y="0"/>
                        </a:moveTo>
                        <a:cubicBezTo>
                          <a:pt x="1588" y="140"/>
                          <a:pt x="1496" y="284"/>
                          <a:pt x="1400" y="427"/>
                        </a:cubicBezTo>
                        <a:cubicBezTo>
                          <a:pt x="1312" y="561"/>
                          <a:pt x="1223" y="701"/>
                          <a:pt x="1138" y="842"/>
                        </a:cubicBezTo>
                        <a:lnTo>
                          <a:pt x="1138" y="842"/>
                        </a:lnTo>
                        <a:cubicBezTo>
                          <a:pt x="950" y="829"/>
                          <a:pt x="766" y="819"/>
                          <a:pt x="577" y="813"/>
                        </a:cubicBezTo>
                        <a:lnTo>
                          <a:pt x="287" y="806"/>
                        </a:lnTo>
                        <a:cubicBezTo>
                          <a:pt x="246" y="806"/>
                          <a:pt x="204" y="805"/>
                          <a:pt x="163" y="805"/>
                        </a:cubicBezTo>
                        <a:cubicBezTo>
                          <a:pt x="109" y="805"/>
                          <a:pt x="55" y="807"/>
                          <a:pt x="1" y="813"/>
                        </a:cubicBezTo>
                        <a:cubicBezTo>
                          <a:pt x="96" y="816"/>
                          <a:pt x="191" y="830"/>
                          <a:pt x="287" y="840"/>
                        </a:cubicBezTo>
                        <a:lnTo>
                          <a:pt x="574" y="868"/>
                        </a:lnTo>
                        <a:cubicBezTo>
                          <a:pt x="769" y="884"/>
                          <a:pt x="960" y="898"/>
                          <a:pt x="1154" y="909"/>
                        </a:cubicBezTo>
                        <a:lnTo>
                          <a:pt x="1171" y="912"/>
                        </a:lnTo>
                        <a:lnTo>
                          <a:pt x="1182" y="895"/>
                        </a:lnTo>
                        <a:cubicBezTo>
                          <a:pt x="1270" y="748"/>
                          <a:pt x="1359" y="601"/>
                          <a:pt x="1441" y="451"/>
                        </a:cubicBezTo>
                        <a:cubicBezTo>
                          <a:pt x="1527" y="304"/>
                          <a:pt x="1612" y="154"/>
                          <a:pt x="1691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0" name="Google Shape;1783;p37"/>
                  <p:cNvSpPr/>
                  <p:nvPr/>
                </p:nvSpPr>
                <p:spPr>
                  <a:xfrm>
                    <a:off x="7848160" y="3502155"/>
                    <a:ext cx="73633" cy="49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" h="885" extrusionOk="0">
                        <a:moveTo>
                          <a:pt x="1329" y="0"/>
                        </a:moveTo>
                        <a:lnTo>
                          <a:pt x="1329" y="0"/>
                        </a:lnTo>
                        <a:cubicBezTo>
                          <a:pt x="1257" y="133"/>
                          <a:pt x="1188" y="273"/>
                          <a:pt x="1124" y="410"/>
                        </a:cubicBezTo>
                        <a:cubicBezTo>
                          <a:pt x="1060" y="540"/>
                          <a:pt x="1002" y="672"/>
                          <a:pt x="944" y="803"/>
                        </a:cubicBezTo>
                        <a:lnTo>
                          <a:pt x="944" y="803"/>
                        </a:lnTo>
                        <a:cubicBezTo>
                          <a:pt x="794" y="755"/>
                          <a:pt x="643" y="707"/>
                          <a:pt x="489" y="666"/>
                        </a:cubicBezTo>
                        <a:lnTo>
                          <a:pt x="246" y="598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9" y="570"/>
                          <a:pt x="158" y="598"/>
                          <a:pt x="236" y="628"/>
                        </a:cubicBezTo>
                        <a:lnTo>
                          <a:pt x="475" y="717"/>
                        </a:lnTo>
                        <a:cubicBezTo>
                          <a:pt x="632" y="771"/>
                          <a:pt x="793" y="826"/>
                          <a:pt x="953" y="877"/>
                        </a:cubicBezTo>
                        <a:lnTo>
                          <a:pt x="984" y="884"/>
                        </a:lnTo>
                        <a:lnTo>
                          <a:pt x="994" y="856"/>
                        </a:lnTo>
                        <a:cubicBezTo>
                          <a:pt x="1056" y="717"/>
                          <a:pt x="1114" y="574"/>
                          <a:pt x="1168" y="430"/>
                        </a:cubicBezTo>
                        <a:cubicBezTo>
                          <a:pt x="1226" y="287"/>
                          <a:pt x="1281" y="144"/>
                          <a:pt x="1329" y="0"/>
                        </a:cubicBezTo>
                        <a:close/>
                      </a:path>
                    </a:pathLst>
                  </a:custGeom>
                  <a:solidFill>
                    <a:srgbClr val="93939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1" name="Google Shape;1784;p37"/>
                  <p:cNvSpPr/>
                  <p:nvPr/>
                </p:nvSpPr>
                <p:spPr>
                  <a:xfrm>
                    <a:off x="7807492" y="3438161"/>
                    <a:ext cx="189374" cy="19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18" h="3580" extrusionOk="0">
                        <a:moveTo>
                          <a:pt x="1207" y="0"/>
                        </a:moveTo>
                        <a:cubicBezTo>
                          <a:pt x="1169" y="0"/>
                          <a:pt x="1131" y="8"/>
                          <a:pt x="1093" y="25"/>
                        </a:cubicBezTo>
                        <a:cubicBezTo>
                          <a:pt x="472" y="302"/>
                          <a:pt x="721" y="892"/>
                          <a:pt x="714" y="964"/>
                        </a:cubicBezTo>
                        <a:cubicBezTo>
                          <a:pt x="704" y="1036"/>
                          <a:pt x="260" y="1005"/>
                          <a:pt x="161" y="1343"/>
                        </a:cubicBezTo>
                        <a:cubicBezTo>
                          <a:pt x="62" y="1684"/>
                          <a:pt x="458" y="1923"/>
                          <a:pt x="465" y="1991"/>
                        </a:cubicBezTo>
                        <a:cubicBezTo>
                          <a:pt x="468" y="2057"/>
                          <a:pt x="0" y="2578"/>
                          <a:pt x="926" y="3275"/>
                        </a:cubicBezTo>
                        <a:cubicBezTo>
                          <a:pt x="1228" y="3503"/>
                          <a:pt x="1491" y="3580"/>
                          <a:pt x="1707" y="3580"/>
                        </a:cubicBezTo>
                        <a:cubicBezTo>
                          <a:pt x="2009" y="3580"/>
                          <a:pt x="2221" y="3430"/>
                          <a:pt x="2329" y="3333"/>
                        </a:cubicBezTo>
                        <a:cubicBezTo>
                          <a:pt x="2384" y="3285"/>
                          <a:pt x="2448" y="3248"/>
                          <a:pt x="2520" y="3227"/>
                        </a:cubicBezTo>
                        <a:cubicBezTo>
                          <a:pt x="3192" y="3040"/>
                          <a:pt x="3418" y="2142"/>
                          <a:pt x="3367" y="1578"/>
                        </a:cubicBezTo>
                        <a:cubicBezTo>
                          <a:pt x="3312" y="984"/>
                          <a:pt x="2913" y="1073"/>
                          <a:pt x="2831" y="1022"/>
                        </a:cubicBezTo>
                        <a:cubicBezTo>
                          <a:pt x="2752" y="967"/>
                          <a:pt x="2861" y="565"/>
                          <a:pt x="2581" y="398"/>
                        </a:cubicBezTo>
                        <a:cubicBezTo>
                          <a:pt x="2520" y="360"/>
                          <a:pt x="2456" y="347"/>
                          <a:pt x="2393" y="347"/>
                        </a:cubicBezTo>
                        <a:cubicBezTo>
                          <a:pt x="2202" y="347"/>
                          <a:pt x="2017" y="474"/>
                          <a:pt x="1902" y="474"/>
                        </a:cubicBezTo>
                        <a:cubicBezTo>
                          <a:pt x="1883" y="474"/>
                          <a:pt x="1866" y="471"/>
                          <a:pt x="1851" y="462"/>
                        </a:cubicBezTo>
                        <a:cubicBezTo>
                          <a:pt x="1734" y="396"/>
                          <a:pt x="1480" y="0"/>
                          <a:pt x="1207" y="0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2" name="Google Shape;1785;p37"/>
                  <p:cNvSpPr/>
                  <p:nvPr/>
                </p:nvSpPr>
                <p:spPr>
                  <a:xfrm>
                    <a:off x="7874423" y="3451791"/>
                    <a:ext cx="62497" cy="151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2733" extrusionOk="0">
                        <a:moveTo>
                          <a:pt x="1" y="1"/>
                        </a:moveTo>
                        <a:lnTo>
                          <a:pt x="1" y="1"/>
                        </a:lnTo>
                        <a:cubicBezTo>
                          <a:pt x="90" y="229"/>
                          <a:pt x="182" y="459"/>
                          <a:pt x="278" y="687"/>
                        </a:cubicBezTo>
                        <a:cubicBezTo>
                          <a:pt x="370" y="916"/>
                          <a:pt x="465" y="1141"/>
                          <a:pt x="565" y="1370"/>
                        </a:cubicBezTo>
                        <a:lnTo>
                          <a:pt x="855" y="2046"/>
                        </a:lnTo>
                        <a:cubicBezTo>
                          <a:pt x="906" y="2159"/>
                          <a:pt x="954" y="2274"/>
                          <a:pt x="1001" y="2387"/>
                        </a:cubicBezTo>
                        <a:cubicBezTo>
                          <a:pt x="1045" y="2500"/>
                          <a:pt x="1097" y="2613"/>
                          <a:pt x="1127" y="2732"/>
                        </a:cubicBezTo>
                        <a:cubicBezTo>
                          <a:pt x="1083" y="2490"/>
                          <a:pt x="988" y="2261"/>
                          <a:pt x="902" y="2028"/>
                        </a:cubicBezTo>
                        <a:cubicBezTo>
                          <a:pt x="814" y="1797"/>
                          <a:pt x="722" y="1568"/>
                          <a:pt x="623" y="1343"/>
                        </a:cubicBezTo>
                        <a:cubicBezTo>
                          <a:pt x="527" y="1117"/>
                          <a:pt x="428" y="889"/>
                          <a:pt x="322" y="667"/>
                        </a:cubicBezTo>
                        <a:cubicBezTo>
                          <a:pt x="220" y="442"/>
                          <a:pt x="114" y="2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3" name="Google Shape;1786;p37"/>
                  <p:cNvSpPr/>
                  <p:nvPr/>
                </p:nvSpPr>
                <p:spPr>
                  <a:xfrm>
                    <a:off x="7868051" y="3538668"/>
                    <a:ext cx="93634" cy="50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0" h="908" extrusionOk="0">
                        <a:moveTo>
                          <a:pt x="1690" y="0"/>
                        </a:moveTo>
                        <a:cubicBezTo>
                          <a:pt x="1587" y="136"/>
                          <a:pt x="1496" y="279"/>
                          <a:pt x="1400" y="423"/>
                        </a:cubicBezTo>
                        <a:cubicBezTo>
                          <a:pt x="1312" y="560"/>
                          <a:pt x="1223" y="697"/>
                          <a:pt x="1138" y="838"/>
                        </a:cubicBezTo>
                        <a:lnTo>
                          <a:pt x="1138" y="838"/>
                        </a:lnTo>
                        <a:cubicBezTo>
                          <a:pt x="953" y="825"/>
                          <a:pt x="765" y="816"/>
                          <a:pt x="580" y="809"/>
                        </a:cubicBezTo>
                        <a:lnTo>
                          <a:pt x="290" y="802"/>
                        </a:lnTo>
                        <a:cubicBezTo>
                          <a:pt x="266" y="803"/>
                          <a:pt x="241" y="803"/>
                          <a:pt x="217" y="803"/>
                        </a:cubicBezTo>
                        <a:cubicBezTo>
                          <a:pt x="192" y="803"/>
                          <a:pt x="168" y="803"/>
                          <a:pt x="144" y="803"/>
                        </a:cubicBezTo>
                        <a:cubicBezTo>
                          <a:pt x="96" y="803"/>
                          <a:pt x="48" y="804"/>
                          <a:pt x="0" y="809"/>
                        </a:cubicBezTo>
                        <a:cubicBezTo>
                          <a:pt x="95" y="816"/>
                          <a:pt x="191" y="826"/>
                          <a:pt x="287" y="837"/>
                        </a:cubicBezTo>
                        <a:lnTo>
                          <a:pt x="577" y="864"/>
                        </a:lnTo>
                        <a:cubicBezTo>
                          <a:pt x="768" y="881"/>
                          <a:pt x="960" y="894"/>
                          <a:pt x="1154" y="908"/>
                        </a:cubicBezTo>
                        <a:lnTo>
                          <a:pt x="1174" y="908"/>
                        </a:lnTo>
                        <a:lnTo>
                          <a:pt x="1185" y="891"/>
                        </a:lnTo>
                        <a:cubicBezTo>
                          <a:pt x="1270" y="744"/>
                          <a:pt x="1359" y="597"/>
                          <a:pt x="1444" y="451"/>
                        </a:cubicBezTo>
                        <a:cubicBezTo>
                          <a:pt x="1529" y="300"/>
                          <a:pt x="1611" y="150"/>
                          <a:pt x="169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4" name="Google Shape;1787;p37"/>
                  <p:cNvSpPr/>
                  <p:nvPr/>
                </p:nvSpPr>
                <p:spPr>
                  <a:xfrm>
                    <a:off x="7855917" y="3484370"/>
                    <a:ext cx="73467" cy="49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6" h="888" extrusionOk="0">
                        <a:moveTo>
                          <a:pt x="1325" y="0"/>
                        </a:moveTo>
                        <a:lnTo>
                          <a:pt x="1325" y="0"/>
                        </a:lnTo>
                        <a:cubicBezTo>
                          <a:pt x="1253" y="137"/>
                          <a:pt x="1185" y="273"/>
                          <a:pt x="1121" y="413"/>
                        </a:cubicBezTo>
                        <a:cubicBezTo>
                          <a:pt x="1060" y="540"/>
                          <a:pt x="1003" y="673"/>
                          <a:pt x="942" y="804"/>
                        </a:cubicBezTo>
                        <a:lnTo>
                          <a:pt x="942" y="804"/>
                        </a:lnTo>
                        <a:cubicBezTo>
                          <a:pt x="792" y="756"/>
                          <a:pt x="640" y="711"/>
                          <a:pt x="489" y="665"/>
                        </a:cubicBezTo>
                        <a:lnTo>
                          <a:pt x="243" y="597"/>
                        </a:lnTo>
                        <a:lnTo>
                          <a:pt x="1" y="533"/>
                        </a:lnTo>
                        <a:lnTo>
                          <a:pt x="1" y="533"/>
                        </a:lnTo>
                        <a:cubicBezTo>
                          <a:pt x="76" y="570"/>
                          <a:pt x="155" y="597"/>
                          <a:pt x="232" y="632"/>
                        </a:cubicBezTo>
                        <a:lnTo>
                          <a:pt x="472" y="717"/>
                        </a:lnTo>
                        <a:cubicBezTo>
                          <a:pt x="632" y="775"/>
                          <a:pt x="790" y="826"/>
                          <a:pt x="953" y="878"/>
                        </a:cubicBezTo>
                        <a:lnTo>
                          <a:pt x="980" y="887"/>
                        </a:lnTo>
                        <a:lnTo>
                          <a:pt x="990" y="860"/>
                        </a:lnTo>
                        <a:cubicBezTo>
                          <a:pt x="1052" y="717"/>
                          <a:pt x="1110" y="577"/>
                          <a:pt x="1168" y="434"/>
                        </a:cubicBezTo>
                        <a:cubicBezTo>
                          <a:pt x="1223" y="290"/>
                          <a:pt x="1277" y="147"/>
                          <a:pt x="1325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  <p:sp>
              <p:nvSpPr>
                <p:cNvPr id="307" name="Google Shape;1788;p37"/>
                <p:cNvSpPr/>
                <p:nvPr/>
              </p:nvSpPr>
              <p:spPr>
                <a:xfrm flipH="1">
                  <a:off x="3443526" y="4021888"/>
                  <a:ext cx="197705" cy="204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4" h="3643" extrusionOk="0">
                      <a:moveTo>
                        <a:pt x="297" y="0"/>
                      </a:moveTo>
                      <a:lnTo>
                        <a:pt x="297" y="0"/>
                      </a:lnTo>
                      <a:cubicBezTo>
                        <a:pt x="413" y="499"/>
                        <a:pt x="502" y="997"/>
                        <a:pt x="506" y="1510"/>
                      </a:cubicBezTo>
                      <a:cubicBezTo>
                        <a:pt x="509" y="2250"/>
                        <a:pt x="267" y="2947"/>
                        <a:pt x="0" y="3643"/>
                      </a:cubicBezTo>
                      <a:cubicBezTo>
                        <a:pt x="0" y="3643"/>
                        <a:pt x="925" y="2691"/>
                        <a:pt x="1943" y="2039"/>
                      </a:cubicBezTo>
                      <a:cubicBezTo>
                        <a:pt x="2953" y="1387"/>
                        <a:pt x="3479" y="1206"/>
                        <a:pt x="3479" y="1206"/>
                      </a:cubicBezTo>
                      <a:cubicBezTo>
                        <a:pt x="3523" y="1001"/>
                        <a:pt x="3394" y="799"/>
                        <a:pt x="3189" y="752"/>
                      </a:cubicBezTo>
                      <a:cubicBezTo>
                        <a:pt x="2564" y="612"/>
                        <a:pt x="1434" y="383"/>
                        <a:pt x="297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8" name="Google Shape;1789;p37"/>
                <p:cNvSpPr/>
                <p:nvPr/>
              </p:nvSpPr>
              <p:spPr>
                <a:xfrm flipH="1">
                  <a:off x="2933979" y="3612643"/>
                  <a:ext cx="111532" cy="146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8" h="2612" extrusionOk="0">
                      <a:moveTo>
                        <a:pt x="1913" y="0"/>
                      </a:moveTo>
                      <a:cubicBezTo>
                        <a:pt x="1892" y="0"/>
                        <a:pt x="1872" y="10"/>
                        <a:pt x="1858" y="29"/>
                      </a:cubicBezTo>
                      <a:lnTo>
                        <a:pt x="21" y="2507"/>
                      </a:lnTo>
                      <a:cubicBezTo>
                        <a:pt x="1" y="2534"/>
                        <a:pt x="8" y="2578"/>
                        <a:pt x="35" y="2599"/>
                      </a:cubicBezTo>
                      <a:cubicBezTo>
                        <a:pt x="48" y="2607"/>
                        <a:pt x="63" y="2611"/>
                        <a:pt x="77" y="2611"/>
                      </a:cubicBezTo>
                      <a:cubicBezTo>
                        <a:pt x="97" y="2611"/>
                        <a:pt x="117" y="2603"/>
                        <a:pt x="131" y="2585"/>
                      </a:cubicBezTo>
                      <a:lnTo>
                        <a:pt x="1967" y="106"/>
                      </a:lnTo>
                      <a:cubicBezTo>
                        <a:pt x="1987" y="79"/>
                        <a:pt x="1981" y="35"/>
                        <a:pt x="1954" y="15"/>
                      </a:cubicBezTo>
                      <a:cubicBezTo>
                        <a:pt x="1941" y="5"/>
                        <a:pt x="1927" y="0"/>
                        <a:pt x="1913" y="0"/>
                      </a:cubicBezTo>
                      <a:close/>
                    </a:path>
                  </a:pathLst>
                </a:custGeom>
                <a:solidFill>
                  <a:srgbClr val="C982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9" name="Google Shape;1790;p37"/>
                <p:cNvSpPr/>
                <p:nvPr/>
              </p:nvSpPr>
              <p:spPr>
                <a:xfrm flipH="1">
                  <a:off x="2697858" y="3768038"/>
                  <a:ext cx="87576" cy="149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" h="2659" extrusionOk="0">
                      <a:moveTo>
                        <a:pt x="989" y="0"/>
                      </a:moveTo>
                      <a:cubicBezTo>
                        <a:pt x="880" y="0"/>
                        <a:pt x="778" y="69"/>
                        <a:pt x="735" y="173"/>
                      </a:cubicBezTo>
                      <a:lnTo>
                        <a:pt x="496" y="747"/>
                      </a:lnTo>
                      <a:cubicBezTo>
                        <a:pt x="455" y="849"/>
                        <a:pt x="400" y="941"/>
                        <a:pt x="329" y="1027"/>
                      </a:cubicBezTo>
                      <a:cubicBezTo>
                        <a:pt x="1" y="1453"/>
                        <a:pt x="83" y="2068"/>
                        <a:pt x="513" y="2392"/>
                      </a:cubicBezTo>
                      <a:lnTo>
                        <a:pt x="864" y="2658"/>
                      </a:lnTo>
                      <a:lnTo>
                        <a:pt x="1561" y="1744"/>
                      </a:lnTo>
                      <a:lnTo>
                        <a:pt x="874" y="1225"/>
                      </a:lnTo>
                      <a:cubicBezTo>
                        <a:pt x="878" y="1215"/>
                        <a:pt x="885" y="1204"/>
                        <a:pt x="891" y="1191"/>
                      </a:cubicBezTo>
                      <a:lnTo>
                        <a:pt x="1230" y="368"/>
                      </a:lnTo>
                      <a:cubicBezTo>
                        <a:pt x="1288" y="228"/>
                        <a:pt x="1216" y="65"/>
                        <a:pt x="1069" y="13"/>
                      </a:cubicBezTo>
                      <a:cubicBezTo>
                        <a:pt x="1042" y="4"/>
                        <a:pt x="1016" y="0"/>
                        <a:pt x="989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0" name="Google Shape;1791;p37"/>
                <p:cNvSpPr/>
                <p:nvPr/>
              </p:nvSpPr>
              <p:spPr>
                <a:xfrm flipH="1">
                  <a:off x="2970495" y="4289426"/>
                  <a:ext cx="203708" cy="45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1" h="8102" extrusionOk="0">
                      <a:moveTo>
                        <a:pt x="3084" y="0"/>
                      </a:moveTo>
                      <a:cubicBezTo>
                        <a:pt x="2495" y="133"/>
                        <a:pt x="1833" y="209"/>
                        <a:pt x="1091" y="209"/>
                      </a:cubicBezTo>
                      <a:cubicBezTo>
                        <a:pt x="745" y="209"/>
                        <a:pt x="382" y="192"/>
                        <a:pt x="1" y="158"/>
                      </a:cubicBezTo>
                      <a:lnTo>
                        <a:pt x="1" y="158"/>
                      </a:lnTo>
                      <a:cubicBezTo>
                        <a:pt x="1" y="158"/>
                        <a:pt x="2459" y="4687"/>
                        <a:pt x="2469" y="8101"/>
                      </a:cubicBezTo>
                      <a:lnTo>
                        <a:pt x="3630" y="8098"/>
                      </a:lnTo>
                      <a:cubicBezTo>
                        <a:pt x="3630" y="8098"/>
                        <a:pt x="3244" y="3790"/>
                        <a:pt x="3084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1" name="Google Shape;1792;p37"/>
                <p:cNvSpPr/>
                <p:nvPr/>
              </p:nvSpPr>
              <p:spPr>
                <a:xfrm flipH="1">
                  <a:off x="2990294" y="3911204"/>
                  <a:ext cx="283430" cy="19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3463" extrusionOk="0">
                      <a:moveTo>
                        <a:pt x="5052" y="1"/>
                      </a:moveTo>
                      <a:cubicBezTo>
                        <a:pt x="4772" y="273"/>
                        <a:pt x="4404" y="536"/>
                        <a:pt x="3933" y="772"/>
                      </a:cubicBezTo>
                      <a:cubicBezTo>
                        <a:pt x="3479" y="994"/>
                        <a:pt x="3072" y="1199"/>
                        <a:pt x="2714" y="1379"/>
                      </a:cubicBezTo>
                      <a:cubicBezTo>
                        <a:pt x="2553" y="1458"/>
                        <a:pt x="2403" y="1537"/>
                        <a:pt x="2263" y="1609"/>
                      </a:cubicBezTo>
                      <a:cubicBezTo>
                        <a:pt x="1400" y="2046"/>
                        <a:pt x="837" y="2339"/>
                        <a:pt x="509" y="2513"/>
                      </a:cubicBezTo>
                      <a:cubicBezTo>
                        <a:pt x="270" y="2639"/>
                        <a:pt x="103" y="2868"/>
                        <a:pt x="58" y="3131"/>
                      </a:cubicBezTo>
                      <a:cubicBezTo>
                        <a:pt x="38" y="3237"/>
                        <a:pt x="21" y="3350"/>
                        <a:pt x="0" y="3462"/>
                      </a:cubicBezTo>
                      <a:cubicBezTo>
                        <a:pt x="594" y="3455"/>
                        <a:pt x="1168" y="3445"/>
                        <a:pt x="1713" y="3424"/>
                      </a:cubicBezTo>
                      <a:cubicBezTo>
                        <a:pt x="1816" y="3418"/>
                        <a:pt x="1918" y="3415"/>
                        <a:pt x="2021" y="3407"/>
                      </a:cubicBezTo>
                      <a:cubicBezTo>
                        <a:pt x="2243" y="3397"/>
                        <a:pt x="2458" y="3383"/>
                        <a:pt x="2673" y="3366"/>
                      </a:cubicBezTo>
                      <a:cubicBezTo>
                        <a:pt x="2860" y="3350"/>
                        <a:pt x="3045" y="3333"/>
                        <a:pt x="3226" y="3312"/>
                      </a:cubicBezTo>
                      <a:lnTo>
                        <a:pt x="3240" y="3312"/>
                      </a:lnTo>
                      <a:cubicBezTo>
                        <a:pt x="3328" y="3301"/>
                        <a:pt x="3417" y="3292"/>
                        <a:pt x="3506" y="3278"/>
                      </a:cubicBezTo>
                      <a:cubicBezTo>
                        <a:pt x="3591" y="3268"/>
                        <a:pt x="3676" y="3257"/>
                        <a:pt x="3758" y="3243"/>
                      </a:cubicBezTo>
                      <a:cubicBezTo>
                        <a:pt x="3769" y="3243"/>
                        <a:pt x="3775" y="3243"/>
                        <a:pt x="3782" y="3240"/>
                      </a:cubicBezTo>
                      <a:cubicBezTo>
                        <a:pt x="3864" y="3230"/>
                        <a:pt x="3943" y="3216"/>
                        <a:pt x="4024" y="3202"/>
                      </a:cubicBezTo>
                      <a:cubicBezTo>
                        <a:pt x="4035" y="3199"/>
                        <a:pt x="4048" y="3199"/>
                        <a:pt x="4059" y="3196"/>
                      </a:cubicBezTo>
                      <a:cubicBezTo>
                        <a:pt x="4130" y="3182"/>
                        <a:pt x="4205" y="3169"/>
                        <a:pt x="4278" y="3155"/>
                      </a:cubicBezTo>
                      <a:cubicBezTo>
                        <a:pt x="4284" y="3155"/>
                        <a:pt x="4294" y="3155"/>
                        <a:pt x="4301" y="3152"/>
                      </a:cubicBezTo>
                      <a:cubicBezTo>
                        <a:pt x="4376" y="3138"/>
                        <a:pt x="4451" y="3120"/>
                        <a:pt x="4523" y="3104"/>
                      </a:cubicBezTo>
                      <a:cubicBezTo>
                        <a:pt x="4540" y="3100"/>
                        <a:pt x="4557" y="3097"/>
                        <a:pt x="4571" y="3093"/>
                      </a:cubicBezTo>
                      <a:cubicBezTo>
                        <a:pt x="4646" y="3076"/>
                        <a:pt x="4721" y="3059"/>
                        <a:pt x="4793" y="3043"/>
                      </a:cubicBezTo>
                      <a:cubicBezTo>
                        <a:pt x="4803" y="2626"/>
                        <a:pt x="4823" y="2264"/>
                        <a:pt x="4858" y="1973"/>
                      </a:cubicBezTo>
                      <a:cubicBezTo>
                        <a:pt x="4916" y="1431"/>
                        <a:pt x="4990" y="752"/>
                        <a:pt x="5052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2" name="Google Shape;1793;p37"/>
                <p:cNvSpPr/>
                <p:nvPr/>
              </p:nvSpPr>
              <p:spPr>
                <a:xfrm flipH="1">
                  <a:off x="2727919" y="3885398"/>
                  <a:ext cx="227552" cy="296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6" h="5293" extrusionOk="0">
                      <a:moveTo>
                        <a:pt x="3281" y="0"/>
                      </a:moveTo>
                      <a:cubicBezTo>
                        <a:pt x="2588" y="1553"/>
                        <a:pt x="1636" y="2488"/>
                        <a:pt x="431" y="3052"/>
                      </a:cubicBezTo>
                      <a:cubicBezTo>
                        <a:pt x="431" y="3052"/>
                        <a:pt x="1" y="3485"/>
                        <a:pt x="472" y="4547"/>
                      </a:cubicBezTo>
                      <a:cubicBezTo>
                        <a:pt x="746" y="5162"/>
                        <a:pt x="1019" y="5292"/>
                        <a:pt x="1200" y="5292"/>
                      </a:cubicBezTo>
                      <a:cubicBezTo>
                        <a:pt x="1333" y="5292"/>
                        <a:pt x="1417" y="5223"/>
                        <a:pt x="1417" y="5223"/>
                      </a:cubicBezTo>
                      <a:cubicBezTo>
                        <a:pt x="3373" y="3417"/>
                        <a:pt x="4049" y="481"/>
                        <a:pt x="4056" y="464"/>
                      </a:cubicBezTo>
                      <a:lnTo>
                        <a:pt x="3281" y="0"/>
                      </a:ln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3" name="Google Shape;1794;p37"/>
                <p:cNvSpPr/>
                <p:nvPr/>
              </p:nvSpPr>
              <p:spPr>
                <a:xfrm flipH="1">
                  <a:off x="2866732" y="4056557"/>
                  <a:ext cx="851299" cy="68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74" h="12253" extrusionOk="0">
                      <a:moveTo>
                        <a:pt x="14003" y="1"/>
                      </a:moveTo>
                      <a:cubicBezTo>
                        <a:pt x="13600" y="189"/>
                        <a:pt x="13170" y="335"/>
                        <a:pt x="12713" y="452"/>
                      </a:cubicBezTo>
                      <a:cubicBezTo>
                        <a:pt x="12641" y="468"/>
                        <a:pt x="12566" y="485"/>
                        <a:pt x="12491" y="502"/>
                      </a:cubicBezTo>
                      <a:cubicBezTo>
                        <a:pt x="12477" y="506"/>
                        <a:pt x="12460" y="509"/>
                        <a:pt x="12443" y="513"/>
                      </a:cubicBezTo>
                      <a:cubicBezTo>
                        <a:pt x="12371" y="529"/>
                        <a:pt x="12296" y="547"/>
                        <a:pt x="12221" y="561"/>
                      </a:cubicBezTo>
                      <a:cubicBezTo>
                        <a:pt x="12214" y="564"/>
                        <a:pt x="12204" y="564"/>
                        <a:pt x="12198" y="564"/>
                      </a:cubicBezTo>
                      <a:cubicBezTo>
                        <a:pt x="12125" y="578"/>
                        <a:pt x="12050" y="591"/>
                        <a:pt x="11979" y="605"/>
                      </a:cubicBezTo>
                      <a:cubicBezTo>
                        <a:pt x="11968" y="608"/>
                        <a:pt x="11955" y="608"/>
                        <a:pt x="11944" y="611"/>
                      </a:cubicBezTo>
                      <a:cubicBezTo>
                        <a:pt x="11863" y="625"/>
                        <a:pt x="11784" y="639"/>
                        <a:pt x="11702" y="649"/>
                      </a:cubicBezTo>
                      <a:cubicBezTo>
                        <a:pt x="11695" y="652"/>
                        <a:pt x="11689" y="652"/>
                        <a:pt x="11678" y="652"/>
                      </a:cubicBezTo>
                      <a:cubicBezTo>
                        <a:pt x="11596" y="666"/>
                        <a:pt x="11511" y="677"/>
                        <a:pt x="11426" y="687"/>
                      </a:cubicBezTo>
                      <a:cubicBezTo>
                        <a:pt x="11337" y="701"/>
                        <a:pt x="11248" y="710"/>
                        <a:pt x="11160" y="721"/>
                      </a:cubicBezTo>
                      <a:lnTo>
                        <a:pt x="11146" y="721"/>
                      </a:lnTo>
                      <a:cubicBezTo>
                        <a:pt x="10965" y="742"/>
                        <a:pt x="10780" y="759"/>
                        <a:pt x="10593" y="775"/>
                      </a:cubicBezTo>
                      <a:cubicBezTo>
                        <a:pt x="10378" y="792"/>
                        <a:pt x="10163" y="806"/>
                        <a:pt x="9941" y="816"/>
                      </a:cubicBezTo>
                      <a:cubicBezTo>
                        <a:pt x="9838" y="824"/>
                        <a:pt x="9736" y="827"/>
                        <a:pt x="9633" y="833"/>
                      </a:cubicBezTo>
                      <a:cubicBezTo>
                        <a:pt x="9088" y="854"/>
                        <a:pt x="8514" y="864"/>
                        <a:pt x="7920" y="871"/>
                      </a:cubicBezTo>
                      <a:cubicBezTo>
                        <a:pt x="7910" y="929"/>
                        <a:pt x="7900" y="984"/>
                        <a:pt x="7889" y="1035"/>
                      </a:cubicBezTo>
                      <a:cubicBezTo>
                        <a:pt x="7876" y="1123"/>
                        <a:pt x="7859" y="1209"/>
                        <a:pt x="7845" y="1281"/>
                      </a:cubicBezTo>
                      <a:cubicBezTo>
                        <a:pt x="7845" y="1298"/>
                        <a:pt x="7842" y="1312"/>
                        <a:pt x="7835" y="1325"/>
                      </a:cubicBezTo>
                      <a:cubicBezTo>
                        <a:pt x="7835" y="1328"/>
                        <a:pt x="7835" y="1332"/>
                        <a:pt x="7831" y="1336"/>
                      </a:cubicBezTo>
                      <a:cubicBezTo>
                        <a:pt x="7828" y="1349"/>
                        <a:pt x="7824" y="1363"/>
                        <a:pt x="7818" y="1377"/>
                      </a:cubicBezTo>
                      <a:cubicBezTo>
                        <a:pt x="7810" y="1390"/>
                        <a:pt x="7804" y="1404"/>
                        <a:pt x="7797" y="1417"/>
                      </a:cubicBezTo>
                      <a:cubicBezTo>
                        <a:pt x="7797" y="1417"/>
                        <a:pt x="7794" y="1421"/>
                        <a:pt x="7794" y="1424"/>
                      </a:cubicBezTo>
                      <a:cubicBezTo>
                        <a:pt x="7787" y="1435"/>
                        <a:pt x="7777" y="1448"/>
                        <a:pt x="7769" y="1458"/>
                      </a:cubicBezTo>
                      <a:cubicBezTo>
                        <a:pt x="7701" y="1547"/>
                        <a:pt x="7602" y="1605"/>
                        <a:pt x="7490" y="1619"/>
                      </a:cubicBezTo>
                      <a:cubicBezTo>
                        <a:pt x="7298" y="1642"/>
                        <a:pt x="7031" y="1666"/>
                        <a:pt x="6730" y="1666"/>
                      </a:cubicBezTo>
                      <a:cubicBezTo>
                        <a:pt x="6107" y="1666"/>
                        <a:pt x="5339" y="1566"/>
                        <a:pt x="4790" y="1161"/>
                      </a:cubicBezTo>
                      <a:cubicBezTo>
                        <a:pt x="4681" y="1079"/>
                        <a:pt x="4623" y="946"/>
                        <a:pt x="4632" y="810"/>
                      </a:cubicBezTo>
                      <a:cubicBezTo>
                        <a:pt x="4636" y="796"/>
                        <a:pt x="4636" y="783"/>
                        <a:pt x="4640" y="765"/>
                      </a:cubicBezTo>
                      <a:lnTo>
                        <a:pt x="4677" y="591"/>
                      </a:lnTo>
                      <a:lnTo>
                        <a:pt x="4677" y="591"/>
                      </a:lnTo>
                      <a:cubicBezTo>
                        <a:pt x="4677" y="591"/>
                        <a:pt x="3704" y="1038"/>
                        <a:pt x="2830" y="1676"/>
                      </a:cubicBezTo>
                      <a:cubicBezTo>
                        <a:pt x="1953" y="2315"/>
                        <a:pt x="1458" y="2848"/>
                        <a:pt x="1458" y="2848"/>
                      </a:cubicBezTo>
                      <a:cubicBezTo>
                        <a:pt x="1277" y="3322"/>
                        <a:pt x="1086" y="3793"/>
                        <a:pt x="963" y="4285"/>
                      </a:cubicBezTo>
                      <a:cubicBezTo>
                        <a:pt x="0" y="8186"/>
                        <a:pt x="1138" y="11986"/>
                        <a:pt x="1215" y="12252"/>
                      </a:cubicBezTo>
                      <a:lnTo>
                        <a:pt x="12163" y="12252"/>
                      </a:lnTo>
                      <a:cubicBezTo>
                        <a:pt x="12153" y="8838"/>
                        <a:pt x="9695" y="4309"/>
                        <a:pt x="9695" y="4309"/>
                      </a:cubicBezTo>
                      <a:lnTo>
                        <a:pt x="9695" y="4309"/>
                      </a:lnTo>
                      <a:cubicBezTo>
                        <a:pt x="10076" y="4343"/>
                        <a:pt x="10439" y="4360"/>
                        <a:pt x="10785" y="4360"/>
                      </a:cubicBezTo>
                      <a:cubicBezTo>
                        <a:pt x="11527" y="4360"/>
                        <a:pt x="12189" y="4284"/>
                        <a:pt x="12778" y="4151"/>
                      </a:cubicBezTo>
                      <a:cubicBezTo>
                        <a:pt x="13843" y="3909"/>
                        <a:pt x="14106" y="3698"/>
                        <a:pt x="14703" y="3100"/>
                      </a:cubicBezTo>
                      <a:cubicBezTo>
                        <a:pt x="14914" y="2889"/>
                        <a:pt x="15174" y="2298"/>
                        <a:pt x="14999" y="2182"/>
                      </a:cubicBezTo>
                      <a:cubicBezTo>
                        <a:pt x="14569" y="1892"/>
                        <a:pt x="14188" y="1462"/>
                        <a:pt x="14003" y="1"/>
                      </a:cubicBezTo>
                      <a:close/>
                    </a:path>
                  </a:pathLst>
                </a:custGeom>
                <a:solidFill>
                  <a:srgbClr val="00959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4" name="Google Shape;1795;p37"/>
                <p:cNvSpPr/>
                <p:nvPr/>
              </p:nvSpPr>
              <p:spPr>
                <a:xfrm flipH="1">
                  <a:off x="3525153" y="4307995"/>
                  <a:ext cx="154787" cy="432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9" h="8907" extrusionOk="0">
                      <a:moveTo>
                        <a:pt x="2759" y="0"/>
                      </a:moveTo>
                      <a:cubicBezTo>
                        <a:pt x="2759" y="1"/>
                        <a:pt x="1609" y="1407"/>
                        <a:pt x="803" y="4424"/>
                      </a:cubicBezTo>
                      <a:cubicBezTo>
                        <a:pt x="1" y="7439"/>
                        <a:pt x="114" y="8907"/>
                        <a:pt x="114" y="8907"/>
                      </a:cubicBezTo>
                      <a:lnTo>
                        <a:pt x="2182" y="8848"/>
                      </a:lnTo>
                      <a:cubicBezTo>
                        <a:pt x="2182" y="8848"/>
                        <a:pt x="172" y="5517"/>
                        <a:pt x="2759" y="0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5" name="Google Shape;1796;p37"/>
                <p:cNvSpPr/>
                <p:nvPr/>
              </p:nvSpPr>
              <p:spPr>
                <a:xfrm rot="498630" flipH="1">
                  <a:off x="3080882" y="4226449"/>
                  <a:ext cx="144070" cy="85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1752" extrusionOk="0">
                      <a:moveTo>
                        <a:pt x="5" y="1"/>
                      </a:moveTo>
                      <a:cubicBezTo>
                        <a:pt x="1" y="1"/>
                        <a:pt x="7" y="14"/>
                        <a:pt x="24" y="42"/>
                      </a:cubicBezTo>
                      <a:cubicBezTo>
                        <a:pt x="284" y="458"/>
                        <a:pt x="1011" y="1421"/>
                        <a:pt x="1011" y="1421"/>
                      </a:cubicBezTo>
                      <a:cubicBezTo>
                        <a:pt x="1011" y="1421"/>
                        <a:pt x="2842" y="1751"/>
                        <a:pt x="2915" y="1751"/>
                      </a:cubicBezTo>
                      <a:cubicBezTo>
                        <a:pt x="2935" y="1751"/>
                        <a:pt x="2828" y="1727"/>
                        <a:pt x="2523" y="1666"/>
                      </a:cubicBezTo>
                      <a:cubicBezTo>
                        <a:pt x="1212" y="1405"/>
                        <a:pt x="49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00767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6" name="Google Shape;1798;p37"/>
                <p:cNvSpPr/>
                <p:nvPr/>
              </p:nvSpPr>
              <p:spPr>
                <a:xfrm flipH="1">
                  <a:off x="2660497" y="3810449"/>
                  <a:ext cx="52344" cy="41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278" y="0"/>
                      </a:moveTo>
                      <a:cubicBezTo>
                        <a:pt x="199" y="0"/>
                        <a:pt x="121" y="39"/>
                        <a:pt x="76" y="111"/>
                      </a:cubicBezTo>
                      <a:cubicBezTo>
                        <a:pt x="1" y="223"/>
                        <a:pt x="35" y="369"/>
                        <a:pt x="144" y="445"/>
                      </a:cubicBezTo>
                      <a:lnTo>
                        <a:pt x="526" y="694"/>
                      </a:lnTo>
                      <a:cubicBezTo>
                        <a:pt x="566" y="720"/>
                        <a:pt x="611" y="733"/>
                        <a:pt x="656" y="733"/>
                      </a:cubicBezTo>
                      <a:cubicBezTo>
                        <a:pt x="735" y="733"/>
                        <a:pt x="813" y="694"/>
                        <a:pt x="861" y="623"/>
                      </a:cubicBezTo>
                      <a:cubicBezTo>
                        <a:pt x="932" y="510"/>
                        <a:pt x="902" y="360"/>
                        <a:pt x="789" y="288"/>
                      </a:cubicBezTo>
                      <a:lnTo>
                        <a:pt x="410" y="38"/>
                      </a:lnTo>
                      <a:cubicBezTo>
                        <a:pt x="369" y="13"/>
                        <a:pt x="323" y="0"/>
                        <a:pt x="27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7" name="Google Shape;1799;p37"/>
                <p:cNvSpPr/>
                <p:nvPr/>
              </p:nvSpPr>
              <p:spPr>
                <a:xfrm flipH="1">
                  <a:off x="2696345" y="3883771"/>
                  <a:ext cx="46565" cy="28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" h="512" extrusionOk="0">
                      <a:moveTo>
                        <a:pt x="223" y="1"/>
                      </a:moveTo>
                      <a:cubicBezTo>
                        <a:pt x="135" y="1"/>
                        <a:pt x="57" y="58"/>
                        <a:pt x="31" y="145"/>
                      </a:cubicBezTo>
                      <a:cubicBezTo>
                        <a:pt x="1" y="250"/>
                        <a:pt x="62" y="363"/>
                        <a:pt x="168" y="394"/>
                      </a:cubicBezTo>
                      <a:lnTo>
                        <a:pt x="550" y="504"/>
                      </a:lnTo>
                      <a:cubicBezTo>
                        <a:pt x="569" y="509"/>
                        <a:pt x="587" y="511"/>
                        <a:pt x="605" y="511"/>
                      </a:cubicBezTo>
                      <a:cubicBezTo>
                        <a:pt x="693" y="511"/>
                        <a:pt x="774" y="454"/>
                        <a:pt x="800" y="367"/>
                      </a:cubicBezTo>
                      <a:cubicBezTo>
                        <a:pt x="830" y="261"/>
                        <a:pt x="768" y="148"/>
                        <a:pt x="663" y="118"/>
                      </a:cubicBezTo>
                      <a:lnTo>
                        <a:pt x="280" y="9"/>
                      </a:lnTo>
                      <a:cubicBezTo>
                        <a:pt x="261" y="3"/>
                        <a:pt x="242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8" name="Google Shape;1800;p37"/>
                <p:cNvSpPr/>
                <p:nvPr/>
              </p:nvSpPr>
              <p:spPr>
                <a:xfrm flipH="1">
                  <a:off x="2685405" y="3860883"/>
                  <a:ext cx="54476" cy="36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277" y="1"/>
                      </a:moveTo>
                      <a:cubicBezTo>
                        <a:pt x="180" y="1"/>
                        <a:pt x="88" y="59"/>
                        <a:pt x="49" y="154"/>
                      </a:cubicBezTo>
                      <a:cubicBezTo>
                        <a:pt x="1" y="277"/>
                        <a:pt x="62" y="417"/>
                        <a:pt x="185" y="468"/>
                      </a:cubicBezTo>
                      <a:lnTo>
                        <a:pt x="605" y="635"/>
                      </a:lnTo>
                      <a:cubicBezTo>
                        <a:pt x="636" y="647"/>
                        <a:pt x="667" y="653"/>
                        <a:pt x="698" y="653"/>
                      </a:cubicBezTo>
                      <a:cubicBezTo>
                        <a:pt x="794" y="653"/>
                        <a:pt x="883" y="595"/>
                        <a:pt x="919" y="502"/>
                      </a:cubicBezTo>
                      <a:cubicBezTo>
                        <a:pt x="971" y="376"/>
                        <a:pt x="909" y="236"/>
                        <a:pt x="786" y="187"/>
                      </a:cubicBezTo>
                      <a:lnTo>
                        <a:pt x="363" y="17"/>
                      </a:lnTo>
                      <a:cubicBezTo>
                        <a:pt x="335" y="6"/>
                        <a:pt x="306" y="1"/>
                        <a:pt x="277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19" name="Google Shape;1801;p37"/>
                <p:cNvSpPr/>
                <p:nvPr/>
              </p:nvSpPr>
              <p:spPr>
                <a:xfrm flipH="1">
                  <a:off x="2672222" y="3839340"/>
                  <a:ext cx="54419" cy="36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2" extrusionOk="0">
                      <a:moveTo>
                        <a:pt x="275" y="0"/>
                      </a:moveTo>
                      <a:cubicBezTo>
                        <a:pt x="178" y="0"/>
                        <a:pt x="88" y="58"/>
                        <a:pt x="52" y="152"/>
                      </a:cubicBezTo>
                      <a:cubicBezTo>
                        <a:pt x="1" y="275"/>
                        <a:pt x="62" y="418"/>
                        <a:pt x="185" y="466"/>
                      </a:cubicBezTo>
                      <a:lnTo>
                        <a:pt x="609" y="633"/>
                      </a:lnTo>
                      <a:cubicBezTo>
                        <a:pt x="638" y="645"/>
                        <a:pt x="669" y="651"/>
                        <a:pt x="699" y="651"/>
                      </a:cubicBezTo>
                      <a:cubicBezTo>
                        <a:pt x="794" y="651"/>
                        <a:pt x="883" y="593"/>
                        <a:pt x="922" y="500"/>
                      </a:cubicBezTo>
                      <a:cubicBezTo>
                        <a:pt x="970" y="377"/>
                        <a:pt x="912" y="234"/>
                        <a:pt x="786" y="186"/>
                      </a:cubicBezTo>
                      <a:lnTo>
                        <a:pt x="366" y="18"/>
                      </a:lnTo>
                      <a:cubicBezTo>
                        <a:pt x="336" y="6"/>
                        <a:pt x="305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0" name="Google Shape;1802;p37"/>
                <p:cNvSpPr/>
                <p:nvPr/>
              </p:nvSpPr>
              <p:spPr>
                <a:xfrm flipH="1">
                  <a:off x="2952378" y="3873281"/>
                  <a:ext cx="148279" cy="870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3" h="15520" extrusionOk="0">
                      <a:moveTo>
                        <a:pt x="2192" y="1"/>
                      </a:moveTo>
                      <a:lnTo>
                        <a:pt x="783" y="1445"/>
                      </a:lnTo>
                      <a:cubicBezTo>
                        <a:pt x="1" y="4349"/>
                        <a:pt x="315" y="15382"/>
                        <a:pt x="328" y="15519"/>
                      </a:cubicBezTo>
                      <a:lnTo>
                        <a:pt x="2319" y="15516"/>
                      </a:lnTo>
                      <a:cubicBezTo>
                        <a:pt x="2319" y="15447"/>
                        <a:pt x="2643" y="13143"/>
                        <a:pt x="2155" y="9805"/>
                      </a:cubicBezTo>
                      <a:cubicBezTo>
                        <a:pt x="1667" y="6459"/>
                        <a:pt x="2176" y="83"/>
                        <a:pt x="2192" y="1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1" name="Google Shape;1803;p37"/>
                <p:cNvSpPr/>
                <p:nvPr/>
              </p:nvSpPr>
              <p:spPr>
                <a:xfrm flipH="1">
                  <a:off x="2919920" y="3428469"/>
                  <a:ext cx="738926" cy="72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71" h="12862" extrusionOk="0">
                      <a:moveTo>
                        <a:pt x="6728" y="0"/>
                      </a:moveTo>
                      <a:cubicBezTo>
                        <a:pt x="6558" y="392"/>
                        <a:pt x="6052" y="837"/>
                        <a:pt x="5708" y="1144"/>
                      </a:cubicBezTo>
                      <a:cubicBezTo>
                        <a:pt x="4670" y="2079"/>
                        <a:pt x="3287" y="2181"/>
                        <a:pt x="1980" y="2677"/>
                      </a:cubicBezTo>
                      <a:cubicBezTo>
                        <a:pt x="1567" y="2833"/>
                        <a:pt x="1157" y="3045"/>
                        <a:pt x="881" y="3389"/>
                      </a:cubicBezTo>
                      <a:cubicBezTo>
                        <a:pt x="567" y="3778"/>
                        <a:pt x="454" y="4287"/>
                        <a:pt x="365" y="4779"/>
                      </a:cubicBezTo>
                      <a:cubicBezTo>
                        <a:pt x="123" y="6127"/>
                        <a:pt x="1" y="7517"/>
                        <a:pt x="246" y="8865"/>
                      </a:cubicBezTo>
                      <a:cubicBezTo>
                        <a:pt x="355" y="9472"/>
                        <a:pt x="536" y="10070"/>
                        <a:pt x="676" y="10671"/>
                      </a:cubicBezTo>
                      <a:cubicBezTo>
                        <a:pt x="1728" y="11026"/>
                        <a:pt x="2775" y="11238"/>
                        <a:pt x="3349" y="11367"/>
                      </a:cubicBezTo>
                      <a:cubicBezTo>
                        <a:pt x="3540" y="11412"/>
                        <a:pt x="3659" y="11596"/>
                        <a:pt x="3622" y="11787"/>
                      </a:cubicBezTo>
                      <a:lnTo>
                        <a:pt x="3585" y="11961"/>
                      </a:lnTo>
                      <a:cubicBezTo>
                        <a:pt x="3581" y="11979"/>
                        <a:pt x="3581" y="11992"/>
                        <a:pt x="3577" y="12006"/>
                      </a:cubicBezTo>
                      <a:cubicBezTo>
                        <a:pt x="3568" y="12142"/>
                        <a:pt x="3626" y="12275"/>
                        <a:pt x="3735" y="12357"/>
                      </a:cubicBezTo>
                      <a:cubicBezTo>
                        <a:pt x="4284" y="12762"/>
                        <a:pt x="5052" y="12862"/>
                        <a:pt x="5675" y="12862"/>
                      </a:cubicBezTo>
                      <a:cubicBezTo>
                        <a:pt x="5976" y="12862"/>
                        <a:pt x="6243" y="12838"/>
                        <a:pt x="6435" y="12815"/>
                      </a:cubicBezTo>
                      <a:cubicBezTo>
                        <a:pt x="6616" y="12795"/>
                        <a:pt x="6760" y="12658"/>
                        <a:pt x="6790" y="12477"/>
                      </a:cubicBezTo>
                      <a:cubicBezTo>
                        <a:pt x="6804" y="12405"/>
                        <a:pt x="6821" y="12319"/>
                        <a:pt x="6834" y="12231"/>
                      </a:cubicBezTo>
                      <a:cubicBezTo>
                        <a:pt x="6845" y="12180"/>
                        <a:pt x="6855" y="12125"/>
                        <a:pt x="6865" y="12067"/>
                      </a:cubicBezTo>
                      <a:cubicBezTo>
                        <a:pt x="6886" y="11955"/>
                        <a:pt x="6903" y="11842"/>
                        <a:pt x="6923" y="11736"/>
                      </a:cubicBezTo>
                      <a:cubicBezTo>
                        <a:pt x="6968" y="11473"/>
                        <a:pt x="7135" y="11244"/>
                        <a:pt x="7374" y="11118"/>
                      </a:cubicBezTo>
                      <a:cubicBezTo>
                        <a:pt x="7702" y="10944"/>
                        <a:pt x="8265" y="10651"/>
                        <a:pt x="9128" y="10214"/>
                      </a:cubicBezTo>
                      <a:cubicBezTo>
                        <a:pt x="9268" y="10142"/>
                        <a:pt x="9418" y="10063"/>
                        <a:pt x="9579" y="9984"/>
                      </a:cubicBezTo>
                      <a:cubicBezTo>
                        <a:pt x="9937" y="9804"/>
                        <a:pt x="10344" y="9599"/>
                        <a:pt x="10798" y="9377"/>
                      </a:cubicBezTo>
                      <a:cubicBezTo>
                        <a:pt x="11269" y="9141"/>
                        <a:pt x="11637" y="8878"/>
                        <a:pt x="11917" y="8606"/>
                      </a:cubicBezTo>
                      <a:cubicBezTo>
                        <a:pt x="13170" y="7383"/>
                        <a:pt x="12712" y="5899"/>
                        <a:pt x="12064" y="5298"/>
                      </a:cubicBezTo>
                      <a:cubicBezTo>
                        <a:pt x="11982" y="5226"/>
                        <a:pt x="11896" y="5165"/>
                        <a:pt x="11814" y="5120"/>
                      </a:cubicBezTo>
                      <a:cubicBezTo>
                        <a:pt x="10954" y="4659"/>
                        <a:pt x="11094" y="3693"/>
                        <a:pt x="10869" y="2864"/>
                      </a:cubicBezTo>
                      <a:cubicBezTo>
                        <a:pt x="10856" y="2813"/>
                        <a:pt x="10842" y="2765"/>
                        <a:pt x="10825" y="2713"/>
                      </a:cubicBezTo>
                      <a:cubicBezTo>
                        <a:pt x="10811" y="2677"/>
                        <a:pt x="10798" y="2642"/>
                        <a:pt x="10787" y="2604"/>
                      </a:cubicBezTo>
                      <a:cubicBezTo>
                        <a:pt x="10678" y="2294"/>
                        <a:pt x="10552" y="2004"/>
                        <a:pt x="10412" y="1730"/>
                      </a:cubicBezTo>
                      <a:cubicBezTo>
                        <a:pt x="9323" y="137"/>
                        <a:pt x="6728" y="0"/>
                        <a:pt x="6728" y="0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2" name="Google Shape;1804;p37"/>
                <p:cNvSpPr/>
                <p:nvPr/>
              </p:nvSpPr>
              <p:spPr>
                <a:xfrm flipH="1">
                  <a:off x="3022607" y="3425720"/>
                  <a:ext cx="286572" cy="129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2313" extrusionOk="0">
                      <a:moveTo>
                        <a:pt x="686" y="0"/>
                      </a:moveTo>
                      <a:cubicBezTo>
                        <a:pt x="266" y="0"/>
                        <a:pt x="1" y="38"/>
                        <a:pt x="1" y="38"/>
                      </a:cubicBezTo>
                      <a:cubicBezTo>
                        <a:pt x="14" y="38"/>
                        <a:pt x="79" y="30"/>
                        <a:pt x="190" y="30"/>
                      </a:cubicBezTo>
                      <a:cubicBezTo>
                        <a:pt x="586" y="30"/>
                        <a:pt x="1564" y="132"/>
                        <a:pt x="2848" y="1067"/>
                      </a:cubicBezTo>
                      <a:cubicBezTo>
                        <a:pt x="4279" y="2113"/>
                        <a:pt x="4460" y="2313"/>
                        <a:pt x="4528" y="2313"/>
                      </a:cubicBezTo>
                      <a:cubicBezTo>
                        <a:pt x="4538" y="2313"/>
                        <a:pt x="4545" y="2308"/>
                        <a:pt x="4554" y="2302"/>
                      </a:cubicBezTo>
                      <a:cubicBezTo>
                        <a:pt x="4626" y="2255"/>
                        <a:pt x="5107" y="1513"/>
                        <a:pt x="3479" y="643"/>
                      </a:cubicBezTo>
                      <a:cubicBezTo>
                        <a:pt x="2466" y="103"/>
                        <a:pt x="1371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3" name="Google Shape;1805;p37"/>
                <p:cNvSpPr/>
                <p:nvPr/>
              </p:nvSpPr>
              <p:spPr>
                <a:xfrm flipH="1">
                  <a:off x="3297734" y="3986483"/>
                  <a:ext cx="379629" cy="16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3023" extrusionOk="0">
                      <a:moveTo>
                        <a:pt x="268" y="0"/>
                      </a:moveTo>
                      <a:cubicBezTo>
                        <a:pt x="0" y="0"/>
                        <a:pt x="153" y="744"/>
                        <a:pt x="153" y="744"/>
                      </a:cubicBezTo>
                      <a:cubicBezTo>
                        <a:pt x="153" y="744"/>
                        <a:pt x="2850" y="1189"/>
                        <a:pt x="3304" y="1506"/>
                      </a:cubicBezTo>
                      <a:cubicBezTo>
                        <a:pt x="3758" y="1819"/>
                        <a:pt x="3037" y="2889"/>
                        <a:pt x="4273" y="2977"/>
                      </a:cubicBezTo>
                      <a:cubicBezTo>
                        <a:pt x="4760" y="3012"/>
                        <a:pt x="5216" y="3022"/>
                        <a:pt x="5590" y="3022"/>
                      </a:cubicBezTo>
                      <a:cubicBezTo>
                        <a:pt x="6009" y="3022"/>
                        <a:pt x="6324" y="3009"/>
                        <a:pt x="6465" y="3002"/>
                      </a:cubicBezTo>
                      <a:lnTo>
                        <a:pt x="6465" y="3002"/>
                      </a:lnTo>
                      <a:cubicBezTo>
                        <a:pt x="6470" y="3002"/>
                        <a:pt x="6474" y="3002"/>
                        <a:pt x="6478" y="3002"/>
                      </a:cubicBezTo>
                      <a:cubicBezTo>
                        <a:pt x="6494" y="3002"/>
                        <a:pt x="6507" y="3002"/>
                        <a:pt x="6516" y="3001"/>
                      </a:cubicBezTo>
                      <a:cubicBezTo>
                        <a:pt x="6546" y="2997"/>
                        <a:pt x="6564" y="2997"/>
                        <a:pt x="6564" y="2997"/>
                      </a:cubicBezTo>
                      <a:lnTo>
                        <a:pt x="6546" y="2997"/>
                      </a:lnTo>
                      <a:cubicBezTo>
                        <a:pt x="6546" y="2997"/>
                        <a:pt x="6518" y="2999"/>
                        <a:pt x="6465" y="3002"/>
                      </a:cubicBezTo>
                      <a:lnTo>
                        <a:pt x="6465" y="3002"/>
                      </a:lnTo>
                      <a:cubicBezTo>
                        <a:pt x="6156" y="2998"/>
                        <a:pt x="4905" y="2844"/>
                        <a:pt x="4382" y="2410"/>
                      </a:cubicBezTo>
                      <a:cubicBezTo>
                        <a:pt x="3641" y="1799"/>
                        <a:pt x="4867" y="1594"/>
                        <a:pt x="3255" y="1089"/>
                      </a:cubicBezTo>
                      <a:cubicBezTo>
                        <a:pt x="2075" y="717"/>
                        <a:pt x="1112" y="636"/>
                        <a:pt x="518" y="130"/>
                      </a:cubicBezTo>
                      <a:cubicBezTo>
                        <a:pt x="409" y="38"/>
                        <a:pt x="328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4" name="Google Shape;1806;p37"/>
                <p:cNvSpPr/>
                <p:nvPr/>
              </p:nvSpPr>
              <p:spPr>
                <a:xfrm flipH="1">
                  <a:off x="3390122" y="3826774"/>
                  <a:ext cx="147886" cy="104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6" h="1855" extrusionOk="0">
                      <a:moveTo>
                        <a:pt x="1392" y="0"/>
                      </a:moveTo>
                      <a:cubicBezTo>
                        <a:pt x="1341" y="0"/>
                        <a:pt x="1289" y="3"/>
                        <a:pt x="1236" y="7"/>
                      </a:cubicBezTo>
                      <a:cubicBezTo>
                        <a:pt x="533" y="72"/>
                        <a:pt x="0" y="536"/>
                        <a:pt x="45" y="1041"/>
                      </a:cubicBezTo>
                      <a:cubicBezTo>
                        <a:pt x="89" y="1512"/>
                        <a:pt x="612" y="1854"/>
                        <a:pt x="1244" y="1854"/>
                      </a:cubicBezTo>
                      <a:cubicBezTo>
                        <a:pt x="1295" y="1854"/>
                        <a:pt x="1347" y="1852"/>
                        <a:pt x="1400" y="1847"/>
                      </a:cubicBezTo>
                      <a:cubicBezTo>
                        <a:pt x="2103" y="1783"/>
                        <a:pt x="2635" y="1321"/>
                        <a:pt x="2591" y="813"/>
                      </a:cubicBezTo>
                      <a:cubicBezTo>
                        <a:pt x="2547" y="342"/>
                        <a:pt x="2026" y="0"/>
                        <a:pt x="1392" y="0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5" name="Google Shape;1807;p37"/>
                <p:cNvSpPr/>
                <p:nvPr/>
              </p:nvSpPr>
              <p:spPr>
                <a:xfrm flipH="1">
                  <a:off x="2950642" y="3730788"/>
                  <a:ext cx="91952" cy="69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9" h="1233" extrusionOk="0">
                      <a:moveTo>
                        <a:pt x="909" y="1"/>
                      </a:moveTo>
                      <a:cubicBezTo>
                        <a:pt x="827" y="1"/>
                        <a:pt x="743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60" y="1072"/>
                        <a:pt x="427" y="1232"/>
                        <a:pt x="736" y="1232"/>
                      </a:cubicBezTo>
                      <a:cubicBezTo>
                        <a:pt x="815" y="1232"/>
                        <a:pt x="898" y="1222"/>
                        <a:pt x="980" y="1200"/>
                      </a:cubicBezTo>
                      <a:cubicBezTo>
                        <a:pt x="1382" y="1087"/>
                        <a:pt x="1639" y="735"/>
                        <a:pt x="1550" y="414"/>
                      </a:cubicBezTo>
                      <a:cubicBezTo>
                        <a:pt x="1480" y="161"/>
                        <a:pt x="1215" y="1"/>
                        <a:pt x="909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6" name="Google Shape;1808;p37"/>
                <p:cNvSpPr/>
                <p:nvPr/>
              </p:nvSpPr>
              <p:spPr>
                <a:xfrm flipH="1">
                  <a:off x="3054201" y="3544651"/>
                  <a:ext cx="104463" cy="21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2" h="391" extrusionOk="0">
                      <a:moveTo>
                        <a:pt x="726" y="1"/>
                      </a:moveTo>
                      <a:cubicBezTo>
                        <a:pt x="550" y="1"/>
                        <a:pt x="372" y="20"/>
                        <a:pt x="192" y="66"/>
                      </a:cubicBezTo>
                      <a:cubicBezTo>
                        <a:pt x="106" y="86"/>
                        <a:pt x="1" y="155"/>
                        <a:pt x="31" y="237"/>
                      </a:cubicBezTo>
                      <a:cubicBezTo>
                        <a:pt x="42" y="264"/>
                        <a:pt x="65" y="284"/>
                        <a:pt x="89" y="298"/>
                      </a:cubicBezTo>
                      <a:cubicBezTo>
                        <a:pt x="137" y="326"/>
                        <a:pt x="195" y="345"/>
                        <a:pt x="250" y="345"/>
                      </a:cubicBezTo>
                      <a:cubicBezTo>
                        <a:pt x="262" y="345"/>
                        <a:pt x="273" y="344"/>
                        <a:pt x="284" y="343"/>
                      </a:cubicBezTo>
                      <a:cubicBezTo>
                        <a:pt x="453" y="314"/>
                        <a:pt x="629" y="302"/>
                        <a:pt x="810" y="302"/>
                      </a:cubicBezTo>
                      <a:cubicBezTo>
                        <a:pt x="1142" y="302"/>
                        <a:pt x="1493" y="341"/>
                        <a:pt x="1861" y="390"/>
                      </a:cubicBezTo>
                      <a:lnTo>
                        <a:pt x="1735" y="171"/>
                      </a:lnTo>
                      <a:cubicBezTo>
                        <a:pt x="1400" y="73"/>
                        <a:pt x="1066" y="1"/>
                        <a:pt x="726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7" name="Google Shape;1809;p37"/>
                <p:cNvSpPr/>
                <p:nvPr/>
              </p:nvSpPr>
              <p:spPr>
                <a:xfrm flipH="1">
                  <a:off x="3407569" y="3597721"/>
                  <a:ext cx="146371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1114" extrusionOk="0">
                      <a:moveTo>
                        <a:pt x="2412" y="0"/>
                      </a:moveTo>
                      <a:cubicBezTo>
                        <a:pt x="2408" y="0"/>
                        <a:pt x="2404" y="0"/>
                        <a:pt x="2401" y="0"/>
                      </a:cubicBezTo>
                      <a:cubicBezTo>
                        <a:pt x="1482" y="14"/>
                        <a:pt x="783" y="635"/>
                        <a:pt x="1" y="1114"/>
                      </a:cubicBezTo>
                      <a:cubicBezTo>
                        <a:pt x="871" y="779"/>
                        <a:pt x="1646" y="366"/>
                        <a:pt x="2383" y="287"/>
                      </a:cubicBezTo>
                      <a:cubicBezTo>
                        <a:pt x="2452" y="281"/>
                        <a:pt x="2514" y="243"/>
                        <a:pt x="2561" y="199"/>
                      </a:cubicBezTo>
                      <a:cubicBezTo>
                        <a:pt x="2582" y="178"/>
                        <a:pt x="2599" y="151"/>
                        <a:pt x="2602" y="120"/>
                      </a:cubicBezTo>
                      <a:cubicBezTo>
                        <a:pt x="2608" y="35"/>
                        <a:pt x="2499" y="0"/>
                        <a:pt x="2412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8" name="Google Shape;1810;p37"/>
                <p:cNvSpPr/>
                <p:nvPr/>
              </p:nvSpPr>
              <p:spPr>
                <a:xfrm flipH="1">
                  <a:off x="3022604" y="3787561"/>
                  <a:ext cx="345199" cy="63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3" h="1140" extrusionOk="0">
                      <a:moveTo>
                        <a:pt x="6058" y="1"/>
                      </a:moveTo>
                      <a:cubicBezTo>
                        <a:pt x="6037" y="1"/>
                        <a:pt x="6015" y="9"/>
                        <a:pt x="5999" y="24"/>
                      </a:cubicBezTo>
                      <a:cubicBezTo>
                        <a:pt x="5565" y="437"/>
                        <a:pt x="4947" y="597"/>
                        <a:pt x="4343" y="709"/>
                      </a:cubicBezTo>
                      <a:cubicBezTo>
                        <a:pt x="3406" y="881"/>
                        <a:pt x="2456" y="967"/>
                        <a:pt x="1506" y="967"/>
                      </a:cubicBezTo>
                      <a:cubicBezTo>
                        <a:pt x="1037" y="967"/>
                        <a:pt x="568" y="946"/>
                        <a:pt x="100" y="904"/>
                      </a:cubicBezTo>
                      <a:cubicBezTo>
                        <a:pt x="98" y="904"/>
                        <a:pt x="95" y="904"/>
                        <a:pt x="92" y="904"/>
                      </a:cubicBezTo>
                      <a:cubicBezTo>
                        <a:pt x="47" y="904"/>
                        <a:pt x="11" y="937"/>
                        <a:pt x="8" y="982"/>
                      </a:cubicBezTo>
                      <a:cubicBezTo>
                        <a:pt x="1" y="1031"/>
                        <a:pt x="39" y="1072"/>
                        <a:pt x="83" y="1075"/>
                      </a:cubicBezTo>
                      <a:cubicBezTo>
                        <a:pt x="557" y="1119"/>
                        <a:pt x="1032" y="1140"/>
                        <a:pt x="1506" y="1140"/>
                      </a:cubicBezTo>
                      <a:cubicBezTo>
                        <a:pt x="2465" y="1140"/>
                        <a:pt x="3428" y="1051"/>
                        <a:pt x="4378" y="877"/>
                      </a:cubicBezTo>
                      <a:cubicBezTo>
                        <a:pt x="5005" y="761"/>
                        <a:pt x="5651" y="593"/>
                        <a:pt x="6118" y="150"/>
                      </a:cubicBezTo>
                      <a:cubicBezTo>
                        <a:pt x="6152" y="115"/>
                        <a:pt x="6152" y="61"/>
                        <a:pt x="6122" y="27"/>
                      </a:cubicBezTo>
                      <a:cubicBezTo>
                        <a:pt x="6104" y="9"/>
                        <a:pt x="6081" y="1"/>
                        <a:pt x="6058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29" name="Google Shape;1811;p37"/>
                <p:cNvSpPr/>
                <p:nvPr/>
              </p:nvSpPr>
              <p:spPr>
                <a:xfrm flipH="1">
                  <a:off x="3110525" y="3862453"/>
                  <a:ext cx="86398" cy="1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0" h="311" extrusionOk="0">
                      <a:moveTo>
                        <a:pt x="1447" y="1"/>
                      </a:moveTo>
                      <a:cubicBezTo>
                        <a:pt x="1442" y="1"/>
                        <a:pt x="1436" y="2"/>
                        <a:pt x="1430" y="3"/>
                      </a:cubicBezTo>
                      <a:cubicBezTo>
                        <a:pt x="987" y="81"/>
                        <a:pt x="536" y="126"/>
                        <a:pt x="85" y="136"/>
                      </a:cubicBezTo>
                      <a:cubicBezTo>
                        <a:pt x="37" y="139"/>
                        <a:pt x="0" y="177"/>
                        <a:pt x="3" y="225"/>
                      </a:cubicBezTo>
                      <a:cubicBezTo>
                        <a:pt x="3" y="272"/>
                        <a:pt x="41" y="310"/>
                        <a:pt x="89" y="310"/>
                      </a:cubicBezTo>
                      <a:lnTo>
                        <a:pt x="92" y="310"/>
                      </a:lnTo>
                      <a:cubicBezTo>
                        <a:pt x="549" y="296"/>
                        <a:pt x="1010" y="252"/>
                        <a:pt x="1461" y="173"/>
                      </a:cubicBezTo>
                      <a:cubicBezTo>
                        <a:pt x="1508" y="167"/>
                        <a:pt x="1540" y="118"/>
                        <a:pt x="1529" y="74"/>
                      </a:cubicBezTo>
                      <a:cubicBezTo>
                        <a:pt x="1523" y="32"/>
                        <a:pt x="1489" y="1"/>
                        <a:pt x="1447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0" name="Google Shape;1812;p37"/>
                <p:cNvSpPr/>
                <p:nvPr/>
              </p:nvSpPr>
              <p:spPr>
                <a:xfrm flipH="1">
                  <a:off x="3031033" y="3676540"/>
                  <a:ext cx="81685" cy="44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7" extrusionOk="0">
                      <a:moveTo>
                        <a:pt x="687" y="0"/>
                      </a:moveTo>
                      <a:cubicBezTo>
                        <a:pt x="665" y="0"/>
                        <a:pt x="644" y="1"/>
                        <a:pt x="622" y="2"/>
                      </a:cubicBezTo>
                      <a:cubicBezTo>
                        <a:pt x="502" y="12"/>
                        <a:pt x="404" y="40"/>
                        <a:pt x="322" y="87"/>
                      </a:cubicBezTo>
                      <a:cubicBezTo>
                        <a:pt x="107" y="210"/>
                        <a:pt x="1" y="500"/>
                        <a:pt x="89" y="733"/>
                      </a:cubicBezTo>
                      <a:cubicBezTo>
                        <a:pt x="103" y="766"/>
                        <a:pt x="138" y="787"/>
                        <a:pt x="171" y="787"/>
                      </a:cubicBezTo>
                      <a:cubicBezTo>
                        <a:pt x="182" y="787"/>
                        <a:pt x="192" y="784"/>
                        <a:pt x="202" y="780"/>
                      </a:cubicBezTo>
                      <a:cubicBezTo>
                        <a:pt x="247" y="763"/>
                        <a:pt x="267" y="716"/>
                        <a:pt x="250" y="671"/>
                      </a:cubicBezTo>
                      <a:cubicBezTo>
                        <a:pt x="192" y="517"/>
                        <a:pt x="264" y="319"/>
                        <a:pt x="407" y="237"/>
                      </a:cubicBezTo>
                      <a:cubicBezTo>
                        <a:pt x="465" y="200"/>
                        <a:pt x="540" y="183"/>
                        <a:pt x="636" y="176"/>
                      </a:cubicBezTo>
                      <a:cubicBezTo>
                        <a:pt x="655" y="174"/>
                        <a:pt x="674" y="174"/>
                        <a:pt x="693" y="174"/>
                      </a:cubicBezTo>
                      <a:cubicBezTo>
                        <a:pt x="914" y="174"/>
                        <a:pt x="1138" y="261"/>
                        <a:pt x="1301" y="408"/>
                      </a:cubicBezTo>
                      <a:cubicBezTo>
                        <a:pt x="1318" y="422"/>
                        <a:pt x="1339" y="429"/>
                        <a:pt x="1359" y="429"/>
                      </a:cubicBezTo>
                      <a:cubicBezTo>
                        <a:pt x="1382" y="429"/>
                        <a:pt x="1406" y="420"/>
                        <a:pt x="1424" y="401"/>
                      </a:cubicBezTo>
                      <a:cubicBezTo>
                        <a:pt x="1455" y="367"/>
                        <a:pt x="1452" y="313"/>
                        <a:pt x="1417" y="278"/>
                      </a:cubicBezTo>
                      <a:cubicBezTo>
                        <a:pt x="1219" y="98"/>
                        <a:pt x="955" y="0"/>
                        <a:pt x="687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1" name="Google Shape;1813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75" y="0"/>
                      </a:moveTo>
                      <a:cubicBezTo>
                        <a:pt x="1629" y="0"/>
                        <a:pt x="1255" y="102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08" y="270"/>
                        <a:pt x="1652" y="171"/>
                        <a:pt x="1970" y="171"/>
                      </a:cubicBezTo>
                      <a:cubicBezTo>
                        <a:pt x="1982" y="171"/>
                        <a:pt x="1993" y="171"/>
                        <a:pt x="2004" y="172"/>
                      </a:cubicBez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7"/>
                        <a:pt x="2995" y="628"/>
                        <a:pt x="3021" y="628"/>
                      </a:cubicBezTo>
                      <a:cubicBezTo>
                        <a:pt x="3040" y="628"/>
                        <a:pt x="3060" y="621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ubicBezTo>
                        <a:pt x="1997" y="0"/>
                        <a:pt x="1986" y="0"/>
                        <a:pt x="1975" y="0"/>
                      </a:cubicBezTo>
                      <a:close/>
                    </a:path>
                  </a:pathLst>
                </a:custGeom>
                <a:solidFill>
                  <a:srgbClr val="60453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2" name="Google Shape;1814;p37"/>
                <p:cNvSpPr/>
                <p:nvPr/>
              </p:nvSpPr>
              <p:spPr>
                <a:xfrm flipH="1">
                  <a:off x="3264112" y="3651183"/>
                  <a:ext cx="345760" cy="237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3" h="4233" extrusionOk="0">
                      <a:moveTo>
                        <a:pt x="3801" y="1382"/>
                      </a:moveTo>
                      <a:cubicBezTo>
                        <a:pt x="4234" y="1390"/>
                        <a:pt x="4640" y="1574"/>
                        <a:pt x="4879" y="1871"/>
                      </a:cubicBezTo>
                      <a:cubicBezTo>
                        <a:pt x="4910" y="1908"/>
                        <a:pt x="4903" y="1963"/>
                        <a:pt x="4869" y="1990"/>
                      </a:cubicBezTo>
                      <a:cubicBezTo>
                        <a:pt x="4852" y="2004"/>
                        <a:pt x="4831" y="2011"/>
                        <a:pt x="4814" y="2011"/>
                      </a:cubicBezTo>
                      <a:cubicBezTo>
                        <a:pt x="4787" y="2011"/>
                        <a:pt x="4763" y="2000"/>
                        <a:pt x="4746" y="1980"/>
                      </a:cubicBezTo>
                      <a:cubicBezTo>
                        <a:pt x="4538" y="1721"/>
                        <a:pt x="4182" y="1560"/>
                        <a:pt x="3797" y="1554"/>
                      </a:cubicBezTo>
                      <a:lnTo>
                        <a:pt x="3770" y="1554"/>
                      </a:lnTo>
                      <a:cubicBezTo>
                        <a:pt x="3449" y="1554"/>
                        <a:pt x="3104" y="1649"/>
                        <a:pt x="2745" y="1840"/>
                      </a:cubicBezTo>
                      <a:cubicBezTo>
                        <a:pt x="2490" y="1973"/>
                        <a:pt x="2312" y="2113"/>
                        <a:pt x="2189" y="2274"/>
                      </a:cubicBezTo>
                      <a:cubicBezTo>
                        <a:pt x="2039" y="2465"/>
                        <a:pt x="1970" y="2701"/>
                        <a:pt x="2008" y="2901"/>
                      </a:cubicBezTo>
                      <a:cubicBezTo>
                        <a:pt x="2019" y="2946"/>
                        <a:pt x="1988" y="2994"/>
                        <a:pt x="1940" y="3000"/>
                      </a:cubicBezTo>
                      <a:lnTo>
                        <a:pt x="1923" y="3000"/>
                      </a:lnTo>
                      <a:cubicBezTo>
                        <a:pt x="1882" y="3000"/>
                        <a:pt x="1848" y="2973"/>
                        <a:pt x="1838" y="2932"/>
                      </a:cubicBezTo>
                      <a:cubicBezTo>
                        <a:pt x="1793" y="2680"/>
                        <a:pt x="1872" y="2400"/>
                        <a:pt x="2052" y="2168"/>
                      </a:cubicBezTo>
                      <a:cubicBezTo>
                        <a:pt x="2192" y="1987"/>
                        <a:pt x="2387" y="1833"/>
                        <a:pt x="2664" y="1686"/>
                      </a:cubicBezTo>
                      <a:cubicBezTo>
                        <a:pt x="3049" y="1485"/>
                        <a:pt x="3421" y="1382"/>
                        <a:pt x="3773" y="1382"/>
                      </a:cubicBezTo>
                      <a:close/>
                      <a:moveTo>
                        <a:pt x="4661" y="0"/>
                      </a:moveTo>
                      <a:cubicBezTo>
                        <a:pt x="4121" y="0"/>
                        <a:pt x="3552" y="51"/>
                        <a:pt x="2964" y="153"/>
                      </a:cubicBezTo>
                      <a:cubicBezTo>
                        <a:pt x="1821" y="352"/>
                        <a:pt x="732" y="908"/>
                        <a:pt x="185" y="1222"/>
                      </a:cubicBezTo>
                      <a:cubicBezTo>
                        <a:pt x="56" y="1297"/>
                        <a:pt x="1" y="1454"/>
                        <a:pt x="56" y="1595"/>
                      </a:cubicBezTo>
                      <a:cubicBezTo>
                        <a:pt x="257" y="2110"/>
                        <a:pt x="705" y="3059"/>
                        <a:pt x="1462" y="3690"/>
                      </a:cubicBezTo>
                      <a:cubicBezTo>
                        <a:pt x="1657" y="3400"/>
                        <a:pt x="2049" y="3181"/>
                        <a:pt x="2517" y="3137"/>
                      </a:cubicBezTo>
                      <a:cubicBezTo>
                        <a:pt x="2572" y="3134"/>
                        <a:pt x="2623" y="3131"/>
                        <a:pt x="2677" y="3131"/>
                      </a:cubicBezTo>
                      <a:cubicBezTo>
                        <a:pt x="3309" y="3131"/>
                        <a:pt x="3828" y="3475"/>
                        <a:pt x="3872" y="3943"/>
                      </a:cubicBezTo>
                      <a:cubicBezTo>
                        <a:pt x="3879" y="4042"/>
                        <a:pt x="3869" y="4141"/>
                        <a:pt x="3834" y="4233"/>
                      </a:cubicBezTo>
                      <a:cubicBezTo>
                        <a:pt x="3927" y="4209"/>
                        <a:pt x="4019" y="4182"/>
                        <a:pt x="4111" y="4151"/>
                      </a:cubicBezTo>
                      <a:cubicBezTo>
                        <a:pt x="4551" y="4004"/>
                        <a:pt x="4917" y="3807"/>
                        <a:pt x="5197" y="3557"/>
                      </a:cubicBezTo>
                      <a:cubicBezTo>
                        <a:pt x="4930" y="3547"/>
                        <a:pt x="4664" y="3530"/>
                        <a:pt x="4398" y="3506"/>
                      </a:cubicBezTo>
                      <a:cubicBezTo>
                        <a:pt x="4354" y="3503"/>
                        <a:pt x="4316" y="3462"/>
                        <a:pt x="4323" y="3413"/>
                      </a:cubicBezTo>
                      <a:cubicBezTo>
                        <a:pt x="4326" y="3366"/>
                        <a:pt x="4367" y="3335"/>
                        <a:pt x="4412" y="3335"/>
                      </a:cubicBezTo>
                      <a:lnTo>
                        <a:pt x="4415" y="3335"/>
                      </a:lnTo>
                      <a:cubicBezTo>
                        <a:pt x="4732" y="3362"/>
                        <a:pt x="5050" y="3383"/>
                        <a:pt x="5367" y="3393"/>
                      </a:cubicBezTo>
                      <a:cubicBezTo>
                        <a:pt x="5514" y="3229"/>
                        <a:pt x="5630" y="3052"/>
                        <a:pt x="5719" y="2854"/>
                      </a:cubicBezTo>
                      <a:cubicBezTo>
                        <a:pt x="6163" y="1864"/>
                        <a:pt x="5746" y="673"/>
                        <a:pt x="5545" y="208"/>
                      </a:cubicBezTo>
                      <a:cubicBezTo>
                        <a:pt x="5501" y="106"/>
                        <a:pt x="5405" y="38"/>
                        <a:pt x="5296" y="27"/>
                      </a:cubicBezTo>
                      <a:cubicBezTo>
                        <a:pt x="5101" y="7"/>
                        <a:pt x="4886" y="0"/>
                        <a:pt x="4661" y="0"/>
                      </a:cubicBezTo>
                      <a:close/>
                    </a:path>
                  </a:pathLst>
                </a:custGeom>
                <a:solidFill>
                  <a:srgbClr val="D6A08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3" name="Google Shape;1815;p37"/>
                <p:cNvSpPr/>
                <p:nvPr/>
              </p:nvSpPr>
              <p:spPr>
                <a:xfrm flipH="1">
                  <a:off x="3392198" y="3826774"/>
                  <a:ext cx="135656" cy="6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8" h="1192" extrusionOk="0">
                      <a:moveTo>
                        <a:pt x="1215" y="1"/>
                      </a:moveTo>
                      <a:cubicBezTo>
                        <a:pt x="1161" y="1"/>
                        <a:pt x="1110" y="4"/>
                        <a:pt x="1055" y="7"/>
                      </a:cubicBezTo>
                      <a:cubicBezTo>
                        <a:pt x="587" y="51"/>
                        <a:pt x="195" y="270"/>
                        <a:pt x="0" y="560"/>
                      </a:cubicBezTo>
                      <a:cubicBezTo>
                        <a:pt x="444" y="929"/>
                        <a:pt x="997" y="1192"/>
                        <a:pt x="1669" y="1192"/>
                      </a:cubicBezTo>
                      <a:cubicBezTo>
                        <a:pt x="1895" y="1192"/>
                        <a:pt x="2131" y="1161"/>
                        <a:pt x="2372" y="1103"/>
                      </a:cubicBezTo>
                      <a:cubicBezTo>
                        <a:pt x="2407" y="1011"/>
                        <a:pt x="2417" y="912"/>
                        <a:pt x="2410" y="813"/>
                      </a:cubicBezTo>
                      <a:cubicBezTo>
                        <a:pt x="2366" y="345"/>
                        <a:pt x="1847" y="1"/>
                        <a:pt x="1215" y="1"/>
                      </a:cubicBezTo>
                      <a:close/>
                    </a:path>
                  </a:pathLst>
                </a:custGeom>
                <a:solidFill>
                  <a:srgbClr val="C67C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4" name="Google Shape;1816;p37"/>
                <p:cNvSpPr/>
                <p:nvPr/>
              </p:nvSpPr>
              <p:spPr>
                <a:xfrm flipH="1">
                  <a:off x="3308726" y="3838275"/>
                  <a:ext cx="59076" cy="12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" h="222" extrusionOk="0">
                      <a:moveTo>
                        <a:pt x="97" y="0"/>
                      </a:moveTo>
                      <a:cubicBezTo>
                        <a:pt x="52" y="0"/>
                        <a:pt x="11" y="31"/>
                        <a:pt x="8" y="78"/>
                      </a:cubicBezTo>
                      <a:cubicBezTo>
                        <a:pt x="1" y="127"/>
                        <a:pt x="39" y="168"/>
                        <a:pt x="83" y="171"/>
                      </a:cubicBezTo>
                      <a:cubicBezTo>
                        <a:pt x="349" y="195"/>
                        <a:pt x="615" y="212"/>
                        <a:pt x="882" y="222"/>
                      </a:cubicBezTo>
                      <a:cubicBezTo>
                        <a:pt x="943" y="171"/>
                        <a:pt x="998" y="113"/>
                        <a:pt x="1052" y="58"/>
                      </a:cubicBezTo>
                      <a:cubicBezTo>
                        <a:pt x="735" y="48"/>
                        <a:pt x="417" y="27"/>
                        <a:pt x="100" y="0"/>
                      </a:cubicBezTo>
                      <a:close/>
                    </a:path>
                  </a:pathLst>
                </a:custGeom>
                <a:solidFill>
                  <a:srgbClr val="A877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5" name="Google Shape;1817;p37"/>
                <p:cNvSpPr/>
                <p:nvPr/>
              </p:nvSpPr>
              <p:spPr>
                <a:xfrm flipH="1">
                  <a:off x="3334414" y="3728713"/>
                  <a:ext cx="174871" cy="908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7" h="1619" extrusionOk="0">
                      <a:moveTo>
                        <a:pt x="1980" y="0"/>
                      </a:moveTo>
                      <a:cubicBezTo>
                        <a:pt x="1628" y="0"/>
                        <a:pt x="1256" y="103"/>
                        <a:pt x="871" y="304"/>
                      </a:cubicBezTo>
                      <a:cubicBezTo>
                        <a:pt x="594" y="451"/>
                        <a:pt x="399" y="605"/>
                        <a:pt x="259" y="786"/>
                      </a:cubicBezTo>
                      <a:cubicBezTo>
                        <a:pt x="79" y="1018"/>
                        <a:pt x="0" y="1298"/>
                        <a:pt x="45" y="1550"/>
                      </a:cubicBezTo>
                      <a:cubicBezTo>
                        <a:pt x="55" y="1591"/>
                        <a:pt x="89" y="1618"/>
                        <a:pt x="130" y="1618"/>
                      </a:cubicBezTo>
                      <a:lnTo>
                        <a:pt x="147" y="1618"/>
                      </a:lnTo>
                      <a:cubicBezTo>
                        <a:pt x="195" y="1612"/>
                        <a:pt x="226" y="1564"/>
                        <a:pt x="215" y="1519"/>
                      </a:cubicBezTo>
                      <a:cubicBezTo>
                        <a:pt x="177" y="1319"/>
                        <a:pt x="246" y="1083"/>
                        <a:pt x="396" y="892"/>
                      </a:cubicBezTo>
                      <a:cubicBezTo>
                        <a:pt x="519" y="731"/>
                        <a:pt x="697" y="591"/>
                        <a:pt x="952" y="458"/>
                      </a:cubicBezTo>
                      <a:cubicBezTo>
                        <a:pt x="1311" y="267"/>
                        <a:pt x="1656" y="172"/>
                        <a:pt x="1977" y="172"/>
                      </a:cubicBezTo>
                      <a:lnTo>
                        <a:pt x="2004" y="172"/>
                      </a:lnTo>
                      <a:cubicBezTo>
                        <a:pt x="2389" y="178"/>
                        <a:pt x="2745" y="339"/>
                        <a:pt x="2953" y="598"/>
                      </a:cubicBezTo>
                      <a:cubicBezTo>
                        <a:pt x="2970" y="618"/>
                        <a:pt x="2994" y="629"/>
                        <a:pt x="3021" y="629"/>
                      </a:cubicBezTo>
                      <a:cubicBezTo>
                        <a:pt x="3038" y="629"/>
                        <a:pt x="3059" y="622"/>
                        <a:pt x="3076" y="608"/>
                      </a:cubicBezTo>
                      <a:cubicBezTo>
                        <a:pt x="3110" y="581"/>
                        <a:pt x="3117" y="526"/>
                        <a:pt x="3086" y="489"/>
                      </a:cubicBezTo>
                      <a:cubicBezTo>
                        <a:pt x="2847" y="192"/>
                        <a:pt x="2441" y="8"/>
                        <a:pt x="2008" y="0"/>
                      </a:cubicBezTo>
                      <a:close/>
                    </a:path>
                  </a:pathLst>
                </a:custGeom>
                <a:solidFill>
                  <a:srgbClr val="513E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6" name="Google Shape;1818;p37"/>
                <p:cNvSpPr/>
                <p:nvPr/>
              </p:nvSpPr>
              <p:spPr>
                <a:xfrm flipH="1">
                  <a:off x="3165277" y="3670201"/>
                  <a:ext cx="109793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" h="1105" extrusionOk="0">
                      <a:moveTo>
                        <a:pt x="1949" y="565"/>
                      </a:moveTo>
                      <a:cubicBezTo>
                        <a:pt x="1953" y="576"/>
                        <a:pt x="1956" y="583"/>
                        <a:pt x="1956" y="583"/>
                      </a:cubicBezTo>
                      <a:cubicBezTo>
                        <a:pt x="1956" y="583"/>
                        <a:pt x="1954" y="576"/>
                        <a:pt x="1949" y="565"/>
                      </a:cubicBezTo>
                      <a:close/>
                      <a:moveTo>
                        <a:pt x="1241" y="0"/>
                      </a:moveTo>
                      <a:cubicBezTo>
                        <a:pt x="1162" y="0"/>
                        <a:pt x="1072" y="10"/>
                        <a:pt x="973" y="33"/>
                      </a:cubicBezTo>
                      <a:cubicBezTo>
                        <a:pt x="256" y="197"/>
                        <a:pt x="0" y="887"/>
                        <a:pt x="0" y="887"/>
                      </a:cubicBezTo>
                      <a:lnTo>
                        <a:pt x="58" y="1105"/>
                      </a:lnTo>
                      <a:cubicBezTo>
                        <a:pt x="58" y="1105"/>
                        <a:pt x="349" y="405"/>
                        <a:pt x="1065" y="245"/>
                      </a:cubicBezTo>
                      <a:cubicBezTo>
                        <a:pt x="1165" y="222"/>
                        <a:pt x="1255" y="212"/>
                        <a:pt x="1335" y="212"/>
                      </a:cubicBezTo>
                      <a:cubicBezTo>
                        <a:pt x="1760" y="212"/>
                        <a:pt x="1915" y="491"/>
                        <a:pt x="1949" y="565"/>
                      </a:cubicBezTo>
                      <a:lnTo>
                        <a:pt x="1949" y="565"/>
                      </a:lnTo>
                      <a:cubicBezTo>
                        <a:pt x="1928" y="515"/>
                        <a:pt x="1870" y="377"/>
                        <a:pt x="1864" y="375"/>
                      </a:cubicBezTo>
                      <a:cubicBezTo>
                        <a:pt x="1864" y="375"/>
                        <a:pt x="1733" y="0"/>
                        <a:pt x="1241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7" name="Google Shape;1819;p37"/>
                <p:cNvSpPr/>
                <p:nvPr/>
              </p:nvSpPr>
              <p:spPr>
                <a:xfrm flipH="1">
                  <a:off x="3149005" y="3607314"/>
                  <a:ext cx="176611" cy="36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8" h="643" extrusionOk="0">
                      <a:moveTo>
                        <a:pt x="3093" y="1"/>
                      </a:moveTo>
                      <a:cubicBezTo>
                        <a:pt x="3087" y="1"/>
                        <a:pt x="3081" y="2"/>
                        <a:pt x="3076" y="4"/>
                      </a:cubicBezTo>
                      <a:cubicBezTo>
                        <a:pt x="2891" y="58"/>
                        <a:pt x="2243" y="246"/>
                        <a:pt x="1526" y="345"/>
                      </a:cubicBezTo>
                      <a:cubicBezTo>
                        <a:pt x="812" y="444"/>
                        <a:pt x="226" y="485"/>
                        <a:pt x="51" y="495"/>
                      </a:cubicBezTo>
                      <a:cubicBezTo>
                        <a:pt x="24" y="499"/>
                        <a:pt x="0" y="522"/>
                        <a:pt x="4" y="550"/>
                      </a:cubicBezTo>
                      <a:lnTo>
                        <a:pt x="4" y="590"/>
                      </a:lnTo>
                      <a:cubicBezTo>
                        <a:pt x="7" y="622"/>
                        <a:pt x="31" y="642"/>
                        <a:pt x="58" y="642"/>
                      </a:cubicBezTo>
                      <a:cubicBezTo>
                        <a:pt x="259" y="636"/>
                        <a:pt x="1020" y="604"/>
                        <a:pt x="1635" y="526"/>
                      </a:cubicBezTo>
                      <a:cubicBezTo>
                        <a:pt x="2253" y="447"/>
                        <a:pt x="2936" y="174"/>
                        <a:pt x="3109" y="103"/>
                      </a:cubicBezTo>
                      <a:cubicBezTo>
                        <a:pt x="3134" y="92"/>
                        <a:pt x="3147" y="65"/>
                        <a:pt x="3141" y="37"/>
                      </a:cubicBezTo>
                      <a:cubicBezTo>
                        <a:pt x="3135" y="16"/>
                        <a:pt x="3115" y="1"/>
                        <a:pt x="3093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8" name="Google Shape;1820;p37"/>
                <p:cNvSpPr/>
                <p:nvPr/>
              </p:nvSpPr>
              <p:spPr>
                <a:xfrm flipH="1">
                  <a:off x="2981958" y="3334334"/>
                  <a:ext cx="897472" cy="1409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7" h="25127" extrusionOk="0">
                      <a:moveTo>
                        <a:pt x="11095" y="0"/>
                      </a:moveTo>
                      <a:cubicBezTo>
                        <a:pt x="9524" y="0"/>
                        <a:pt x="8312" y="569"/>
                        <a:pt x="8312" y="569"/>
                      </a:cubicBezTo>
                      <a:cubicBezTo>
                        <a:pt x="8312" y="569"/>
                        <a:pt x="7603" y="326"/>
                        <a:pt x="6604" y="326"/>
                      </a:cubicBezTo>
                      <a:cubicBezTo>
                        <a:pt x="4605" y="326"/>
                        <a:pt x="1443" y="1296"/>
                        <a:pt x="464" y="7116"/>
                      </a:cubicBezTo>
                      <a:cubicBezTo>
                        <a:pt x="0" y="9877"/>
                        <a:pt x="369" y="25119"/>
                        <a:pt x="369" y="25119"/>
                      </a:cubicBezTo>
                      <a:lnTo>
                        <a:pt x="4089" y="25126"/>
                      </a:lnTo>
                      <a:lnTo>
                        <a:pt x="4089" y="25126"/>
                      </a:lnTo>
                      <a:cubicBezTo>
                        <a:pt x="4010" y="24860"/>
                        <a:pt x="2877" y="21060"/>
                        <a:pt x="3840" y="17159"/>
                      </a:cubicBezTo>
                      <a:cubicBezTo>
                        <a:pt x="3963" y="16667"/>
                        <a:pt x="4154" y="16196"/>
                        <a:pt x="4335" y="15722"/>
                      </a:cubicBezTo>
                      <a:cubicBezTo>
                        <a:pt x="4581" y="15076"/>
                        <a:pt x="4806" y="14432"/>
                        <a:pt x="4803" y="13745"/>
                      </a:cubicBezTo>
                      <a:cubicBezTo>
                        <a:pt x="4799" y="13274"/>
                        <a:pt x="4717" y="12809"/>
                        <a:pt x="4608" y="12349"/>
                      </a:cubicBezTo>
                      <a:cubicBezTo>
                        <a:pt x="4468" y="11748"/>
                        <a:pt x="4287" y="11150"/>
                        <a:pt x="4178" y="10543"/>
                      </a:cubicBezTo>
                      <a:cubicBezTo>
                        <a:pt x="3933" y="9195"/>
                        <a:pt x="4055" y="7805"/>
                        <a:pt x="4297" y="6457"/>
                      </a:cubicBezTo>
                      <a:cubicBezTo>
                        <a:pt x="4386" y="5965"/>
                        <a:pt x="4499" y="5456"/>
                        <a:pt x="4813" y="5067"/>
                      </a:cubicBezTo>
                      <a:cubicBezTo>
                        <a:pt x="5089" y="4723"/>
                        <a:pt x="5499" y="4511"/>
                        <a:pt x="5912" y="4355"/>
                      </a:cubicBezTo>
                      <a:cubicBezTo>
                        <a:pt x="7219" y="3859"/>
                        <a:pt x="8602" y="3757"/>
                        <a:pt x="9640" y="2822"/>
                      </a:cubicBezTo>
                      <a:cubicBezTo>
                        <a:pt x="9984" y="2515"/>
                        <a:pt x="10490" y="2070"/>
                        <a:pt x="10660" y="1678"/>
                      </a:cubicBezTo>
                      <a:cubicBezTo>
                        <a:pt x="10660" y="1678"/>
                        <a:pt x="13217" y="1818"/>
                        <a:pt x="14306" y="3412"/>
                      </a:cubicBezTo>
                      <a:cubicBezTo>
                        <a:pt x="14446" y="3613"/>
                        <a:pt x="14490" y="3747"/>
                        <a:pt x="14631" y="4084"/>
                      </a:cubicBezTo>
                      <a:cubicBezTo>
                        <a:pt x="14651" y="4136"/>
                        <a:pt x="14695" y="4194"/>
                        <a:pt x="14706" y="4269"/>
                      </a:cubicBezTo>
                      <a:cubicBezTo>
                        <a:pt x="14719" y="4306"/>
                        <a:pt x="14743" y="4355"/>
                        <a:pt x="14757" y="4391"/>
                      </a:cubicBezTo>
                      <a:cubicBezTo>
                        <a:pt x="14774" y="4443"/>
                        <a:pt x="14788" y="4491"/>
                        <a:pt x="14801" y="4542"/>
                      </a:cubicBezTo>
                      <a:cubicBezTo>
                        <a:pt x="15026" y="5371"/>
                        <a:pt x="14886" y="6337"/>
                        <a:pt x="15746" y="6798"/>
                      </a:cubicBezTo>
                      <a:cubicBezTo>
                        <a:pt x="15828" y="6843"/>
                        <a:pt x="15914" y="6904"/>
                        <a:pt x="15996" y="6976"/>
                      </a:cubicBezTo>
                      <a:cubicBezTo>
                        <a:pt x="15976" y="4350"/>
                        <a:pt x="15552" y="1729"/>
                        <a:pt x="14026" y="797"/>
                      </a:cubicBezTo>
                      <a:cubicBezTo>
                        <a:pt x="13039" y="192"/>
                        <a:pt x="12007" y="0"/>
                        <a:pt x="11095" y="0"/>
                      </a:cubicBezTo>
                      <a:close/>
                      <a:moveTo>
                        <a:pt x="4089" y="25126"/>
                      </a:moveTo>
                      <a:cubicBezTo>
                        <a:pt x="4089" y="25126"/>
                        <a:pt x="4089" y="25126"/>
                        <a:pt x="4089" y="25126"/>
                      </a:cubicBezTo>
                      <a:lnTo>
                        <a:pt x="4100" y="25126"/>
                      </a:lnTo>
                      <a:lnTo>
                        <a:pt x="4089" y="25126"/>
                      </a:ln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39" name="Google Shape;1821;p37"/>
                <p:cNvSpPr/>
                <p:nvPr/>
              </p:nvSpPr>
              <p:spPr>
                <a:xfrm flipH="1">
                  <a:off x="3286269" y="4059699"/>
                  <a:ext cx="1426630" cy="68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9" h="12197" extrusionOk="0">
                      <a:moveTo>
                        <a:pt x="12089" y="0"/>
                      </a:moveTo>
                      <a:cubicBezTo>
                        <a:pt x="10233" y="0"/>
                        <a:pt x="8085" y="175"/>
                        <a:pt x="6292" y="175"/>
                      </a:cubicBezTo>
                      <a:cubicBezTo>
                        <a:pt x="6130" y="175"/>
                        <a:pt x="5970" y="173"/>
                        <a:pt x="5814" y="170"/>
                      </a:cubicBezTo>
                      <a:cubicBezTo>
                        <a:pt x="4695" y="148"/>
                        <a:pt x="3732" y="78"/>
                        <a:pt x="2936" y="78"/>
                      </a:cubicBezTo>
                      <a:cubicBezTo>
                        <a:pt x="1315" y="78"/>
                        <a:pt x="385" y="368"/>
                        <a:pt x="229" y="1938"/>
                      </a:cubicBezTo>
                      <a:cubicBezTo>
                        <a:pt x="1" y="4280"/>
                        <a:pt x="1998" y="12127"/>
                        <a:pt x="1977" y="12196"/>
                      </a:cubicBezTo>
                      <a:lnTo>
                        <a:pt x="24859" y="12189"/>
                      </a:lnTo>
                      <a:cubicBezTo>
                        <a:pt x="25176" y="12189"/>
                        <a:pt x="25429" y="11937"/>
                        <a:pt x="25429" y="11623"/>
                      </a:cubicBezTo>
                      <a:lnTo>
                        <a:pt x="25429" y="10885"/>
                      </a:lnTo>
                      <a:cubicBezTo>
                        <a:pt x="25429" y="10544"/>
                        <a:pt x="25153" y="10271"/>
                        <a:pt x="24816" y="10271"/>
                      </a:cubicBezTo>
                      <a:cubicBezTo>
                        <a:pt x="24810" y="10271"/>
                        <a:pt x="24804" y="10271"/>
                        <a:pt x="24797" y="10271"/>
                      </a:cubicBezTo>
                      <a:lnTo>
                        <a:pt x="15413" y="10554"/>
                      </a:lnTo>
                      <a:cubicBezTo>
                        <a:pt x="15932" y="7554"/>
                        <a:pt x="16871" y="1338"/>
                        <a:pt x="15877" y="648"/>
                      </a:cubicBezTo>
                      <a:cubicBezTo>
                        <a:pt x="15138" y="136"/>
                        <a:pt x="13727" y="0"/>
                        <a:pt x="12089" y="0"/>
                      </a:cubicBezTo>
                      <a:close/>
                    </a:path>
                  </a:pathLst>
                </a:custGeom>
                <a:solidFill>
                  <a:srgbClr val="6052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0" name="Google Shape;1822;p37"/>
                <p:cNvSpPr/>
                <p:nvPr/>
              </p:nvSpPr>
              <p:spPr>
                <a:xfrm flipH="1">
                  <a:off x="4228699" y="4204996"/>
                  <a:ext cx="111756" cy="1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1991" extrusionOk="0">
                      <a:moveTo>
                        <a:pt x="995" y="0"/>
                      </a:moveTo>
                      <a:cubicBezTo>
                        <a:pt x="445" y="0"/>
                        <a:pt x="1" y="444"/>
                        <a:pt x="1" y="993"/>
                      </a:cubicBezTo>
                      <a:cubicBezTo>
                        <a:pt x="1" y="1543"/>
                        <a:pt x="445" y="1990"/>
                        <a:pt x="995" y="1990"/>
                      </a:cubicBezTo>
                      <a:cubicBezTo>
                        <a:pt x="1548" y="1990"/>
                        <a:pt x="1992" y="1543"/>
                        <a:pt x="1992" y="993"/>
                      </a:cubicBezTo>
                      <a:cubicBezTo>
                        <a:pt x="1992" y="444"/>
                        <a:pt x="1548" y="0"/>
                        <a:pt x="995" y="0"/>
                      </a:cubicBezTo>
                      <a:close/>
                    </a:path>
                  </a:pathLst>
                </a:custGeom>
                <a:solidFill>
                  <a:srgbClr val="F2F0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1" name="Google Shape;1823;p37"/>
                <p:cNvSpPr/>
                <p:nvPr/>
              </p:nvSpPr>
              <p:spPr>
                <a:xfrm flipH="1">
                  <a:off x="3607061" y="3744364"/>
                  <a:ext cx="111756" cy="1465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2613" extrusionOk="0">
                      <a:moveTo>
                        <a:pt x="1914" y="1"/>
                      </a:moveTo>
                      <a:cubicBezTo>
                        <a:pt x="1894" y="1"/>
                        <a:pt x="1873" y="11"/>
                        <a:pt x="1861" y="29"/>
                      </a:cubicBezTo>
                      <a:lnTo>
                        <a:pt x="25" y="2507"/>
                      </a:lnTo>
                      <a:cubicBezTo>
                        <a:pt x="0" y="2535"/>
                        <a:pt x="8" y="2576"/>
                        <a:pt x="38" y="2599"/>
                      </a:cubicBezTo>
                      <a:cubicBezTo>
                        <a:pt x="50" y="2608"/>
                        <a:pt x="64" y="2612"/>
                        <a:pt x="79" y="2612"/>
                      </a:cubicBezTo>
                      <a:cubicBezTo>
                        <a:pt x="99" y="2612"/>
                        <a:pt x="119" y="2604"/>
                        <a:pt x="131" y="2585"/>
                      </a:cubicBezTo>
                      <a:lnTo>
                        <a:pt x="1967" y="107"/>
                      </a:lnTo>
                      <a:cubicBezTo>
                        <a:pt x="1991" y="77"/>
                        <a:pt x="1984" y="36"/>
                        <a:pt x="1954" y="15"/>
                      </a:cubicBezTo>
                      <a:cubicBezTo>
                        <a:pt x="1942" y="5"/>
                        <a:pt x="1928" y="1"/>
                        <a:pt x="1914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2" name="Google Shape;1824;p37"/>
                <p:cNvSpPr/>
                <p:nvPr/>
              </p:nvSpPr>
              <p:spPr>
                <a:xfrm flipH="1">
                  <a:off x="3657884" y="3838892"/>
                  <a:ext cx="156302" cy="144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6" h="2575" extrusionOk="0">
                      <a:moveTo>
                        <a:pt x="1306" y="1"/>
                      </a:moveTo>
                      <a:cubicBezTo>
                        <a:pt x="1149" y="1"/>
                        <a:pt x="994" y="25"/>
                        <a:pt x="844" y="75"/>
                      </a:cubicBezTo>
                      <a:cubicBezTo>
                        <a:pt x="612" y="149"/>
                        <a:pt x="386" y="289"/>
                        <a:pt x="233" y="529"/>
                      </a:cubicBezTo>
                      <a:cubicBezTo>
                        <a:pt x="79" y="768"/>
                        <a:pt x="0" y="1119"/>
                        <a:pt x="69" y="1453"/>
                      </a:cubicBezTo>
                      <a:cubicBezTo>
                        <a:pt x="123" y="1720"/>
                        <a:pt x="267" y="1952"/>
                        <a:pt x="435" y="2112"/>
                      </a:cubicBezTo>
                      <a:cubicBezTo>
                        <a:pt x="605" y="2276"/>
                        <a:pt x="799" y="2372"/>
                        <a:pt x="991" y="2440"/>
                      </a:cubicBezTo>
                      <a:cubicBezTo>
                        <a:pt x="1244" y="2530"/>
                        <a:pt x="1501" y="2575"/>
                        <a:pt x="1754" y="2575"/>
                      </a:cubicBezTo>
                      <a:cubicBezTo>
                        <a:pt x="1857" y="2575"/>
                        <a:pt x="1958" y="2568"/>
                        <a:pt x="2059" y="2553"/>
                      </a:cubicBezTo>
                      <a:cubicBezTo>
                        <a:pt x="2247" y="2525"/>
                        <a:pt x="2438" y="2468"/>
                        <a:pt x="2575" y="2304"/>
                      </a:cubicBezTo>
                      <a:cubicBezTo>
                        <a:pt x="2715" y="2140"/>
                        <a:pt x="2786" y="1849"/>
                        <a:pt x="2697" y="1600"/>
                      </a:cubicBezTo>
                      <a:lnTo>
                        <a:pt x="2431" y="546"/>
                      </a:lnTo>
                      <a:lnTo>
                        <a:pt x="2414" y="481"/>
                      </a:lnTo>
                      <a:cubicBezTo>
                        <a:pt x="2401" y="402"/>
                        <a:pt x="2343" y="351"/>
                        <a:pt x="2288" y="317"/>
                      </a:cubicBezTo>
                      <a:cubicBezTo>
                        <a:pt x="1976" y="109"/>
                        <a:pt x="1636" y="1"/>
                        <a:pt x="1306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3" name="Google Shape;1825;p37"/>
                <p:cNvSpPr/>
                <p:nvPr/>
              </p:nvSpPr>
              <p:spPr>
                <a:xfrm flipH="1">
                  <a:off x="3689078" y="3881639"/>
                  <a:ext cx="104407" cy="619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1105" extrusionOk="0">
                      <a:moveTo>
                        <a:pt x="955" y="0"/>
                      </a:moveTo>
                      <a:cubicBezTo>
                        <a:pt x="812" y="0"/>
                        <a:pt x="665" y="40"/>
                        <a:pt x="529" y="145"/>
                      </a:cubicBezTo>
                      <a:cubicBezTo>
                        <a:pt x="1" y="556"/>
                        <a:pt x="396" y="1105"/>
                        <a:pt x="953" y="1105"/>
                      </a:cubicBezTo>
                      <a:cubicBezTo>
                        <a:pt x="979" y="1105"/>
                        <a:pt x="1005" y="1104"/>
                        <a:pt x="1032" y="1101"/>
                      </a:cubicBezTo>
                      <a:cubicBezTo>
                        <a:pt x="1626" y="1046"/>
                        <a:pt x="1861" y="811"/>
                        <a:pt x="1861" y="811"/>
                      </a:cubicBezTo>
                      <a:lnTo>
                        <a:pt x="1820" y="381"/>
                      </a:lnTo>
                      <a:cubicBezTo>
                        <a:pt x="1820" y="381"/>
                        <a:pt x="1400" y="0"/>
                        <a:pt x="955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4" name="Google Shape;1826;p37"/>
                <p:cNvSpPr/>
                <p:nvPr/>
              </p:nvSpPr>
              <p:spPr>
                <a:xfrm flipH="1">
                  <a:off x="3226018" y="3642432"/>
                  <a:ext cx="393559" cy="2599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15" h="4633" extrusionOk="0">
                      <a:moveTo>
                        <a:pt x="4834" y="156"/>
                      </a:moveTo>
                      <a:cubicBezTo>
                        <a:pt x="5059" y="156"/>
                        <a:pt x="5274" y="163"/>
                        <a:pt x="5469" y="183"/>
                      </a:cubicBezTo>
                      <a:cubicBezTo>
                        <a:pt x="5578" y="194"/>
                        <a:pt x="5674" y="262"/>
                        <a:pt x="5718" y="364"/>
                      </a:cubicBezTo>
                      <a:cubicBezTo>
                        <a:pt x="5919" y="829"/>
                        <a:pt x="6336" y="2020"/>
                        <a:pt x="5892" y="3010"/>
                      </a:cubicBezTo>
                      <a:cubicBezTo>
                        <a:pt x="5625" y="3604"/>
                        <a:pt x="5086" y="4040"/>
                        <a:pt x="4284" y="4307"/>
                      </a:cubicBezTo>
                      <a:cubicBezTo>
                        <a:pt x="3946" y="4420"/>
                        <a:pt x="3615" y="4478"/>
                        <a:pt x="3304" y="4478"/>
                      </a:cubicBezTo>
                      <a:cubicBezTo>
                        <a:pt x="1488" y="4478"/>
                        <a:pt x="546" y="2570"/>
                        <a:pt x="229" y="1751"/>
                      </a:cubicBezTo>
                      <a:cubicBezTo>
                        <a:pt x="174" y="1610"/>
                        <a:pt x="229" y="1453"/>
                        <a:pt x="358" y="1378"/>
                      </a:cubicBezTo>
                      <a:cubicBezTo>
                        <a:pt x="905" y="1064"/>
                        <a:pt x="1994" y="508"/>
                        <a:pt x="3137" y="309"/>
                      </a:cubicBezTo>
                      <a:cubicBezTo>
                        <a:pt x="3725" y="207"/>
                        <a:pt x="4294" y="156"/>
                        <a:pt x="4834" y="156"/>
                      </a:cubicBezTo>
                      <a:close/>
                      <a:moveTo>
                        <a:pt x="4840" y="0"/>
                      </a:moveTo>
                      <a:cubicBezTo>
                        <a:pt x="4400" y="0"/>
                        <a:pt x="3814" y="34"/>
                        <a:pt x="3110" y="156"/>
                      </a:cubicBezTo>
                      <a:cubicBezTo>
                        <a:pt x="1932" y="358"/>
                        <a:pt x="812" y="938"/>
                        <a:pt x="280" y="1245"/>
                      </a:cubicBezTo>
                      <a:cubicBezTo>
                        <a:pt x="85" y="1357"/>
                        <a:pt x="0" y="1596"/>
                        <a:pt x="82" y="1805"/>
                      </a:cubicBezTo>
                      <a:cubicBezTo>
                        <a:pt x="410" y="2642"/>
                        <a:pt x="1386" y="4633"/>
                        <a:pt x="3303" y="4633"/>
                      </a:cubicBezTo>
                      <a:cubicBezTo>
                        <a:pt x="3620" y="4633"/>
                        <a:pt x="3964" y="4578"/>
                        <a:pt x="4335" y="4454"/>
                      </a:cubicBezTo>
                      <a:cubicBezTo>
                        <a:pt x="7015" y="3563"/>
                        <a:pt x="6196" y="1084"/>
                        <a:pt x="5861" y="303"/>
                      </a:cubicBezTo>
                      <a:cubicBezTo>
                        <a:pt x="5793" y="149"/>
                        <a:pt x="5650" y="43"/>
                        <a:pt x="5482" y="26"/>
                      </a:cubicBezTo>
                      <a:cubicBezTo>
                        <a:pt x="5329" y="13"/>
                        <a:pt x="5113" y="0"/>
                        <a:pt x="4840" y="0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5" name="Google Shape;1827;p37"/>
                <p:cNvSpPr/>
                <p:nvPr/>
              </p:nvSpPr>
              <p:spPr>
                <a:xfrm flipH="1">
                  <a:off x="2879720" y="3595869"/>
                  <a:ext cx="306712" cy="22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7" h="3931" extrusionOk="0">
                      <a:moveTo>
                        <a:pt x="2998" y="156"/>
                      </a:moveTo>
                      <a:cubicBezTo>
                        <a:pt x="3705" y="156"/>
                        <a:pt x="4090" y="238"/>
                        <a:pt x="4291" y="310"/>
                      </a:cubicBezTo>
                      <a:cubicBezTo>
                        <a:pt x="4356" y="334"/>
                        <a:pt x="4408" y="385"/>
                        <a:pt x="4431" y="454"/>
                      </a:cubicBezTo>
                      <a:cubicBezTo>
                        <a:pt x="4571" y="863"/>
                        <a:pt x="4991" y="2266"/>
                        <a:pt x="4558" y="3106"/>
                      </a:cubicBezTo>
                      <a:cubicBezTo>
                        <a:pt x="4404" y="3403"/>
                        <a:pt x="4168" y="3594"/>
                        <a:pt x="3834" y="3693"/>
                      </a:cubicBezTo>
                      <a:cubicBezTo>
                        <a:pt x="3650" y="3748"/>
                        <a:pt x="3455" y="3775"/>
                        <a:pt x="3261" y="3775"/>
                      </a:cubicBezTo>
                      <a:cubicBezTo>
                        <a:pt x="2585" y="3775"/>
                        <a:pt x="1851" y="3433"/>
                        <a:pt x="1250" y="2836"/>
                      </a:cubicBezTo>
                      <a:cubicBezTo>
                        <a:pt x="663" y="2256"/>
                        <a:pt x="274" y="1522"/>
                        <a:pt x="178" y="819"/>
                      </a:cubicBezTo>
                      <a:cubicBezTo>
                        <a:pt x="165" y="717"/>
                        <a:pt x="229" y="614"/>
                        <a:pt x="329" y="577"/>
                      </a:cubicBezTo>
                      <a:cubicBezTo>
                        <a:pt x="673" y="446"/>
                        <a:pt x="1414" y="221"/>
                        <a:pt x="2506" y="167"/>
                      </a:cubicBezTo>
                      <a:cubicBezTo>
                        <a:pt x="2677" y="160"/>
                        <a:pt x="2840" y="156"/>
                        <a:pt x="2998" y="156"/>
                      </a:cubicBezTo>
                      <a:close/>
                      <a:moveTo>
                        <a:pt x="3003" y="0"/>
                      </a:moveTo>
                      <a:cubicBezTo>
                        <a:pt x="2850" y="0"/>
                        <a:pt x="2682" y="4"/>
                        <a:pt x="2500" y="13"/>
                      </a:cubicBezTo>
                      <a:cubicBezTo>
                        <a:pt x="1397" y="65"/>
                        <a:pt x="646" y="290"/>
                        <a:pt x="274" y="430"/>
                      </a:cubicBezTo>
                      <a:cubicBezTo>
                        <a:pt x="106" y="495"/>
                        <a:pt x="1" y="662"/>
                        <a:pt x="25" y="840"/>
                      </a:cubicBezTo>
                      <a:cubicBezTo>
                        <a:pt x="226" y="2337"/>
                        <a:pt x="1718" y="3931"/>
                        <a:pt x="3256" y="3931"/>
                      </a:cubicBezTo>
                      <a:cubicBezTo>
                        <a:pt x="3464" y="3931"/>
                        <a:pt x="3672" y="3902"/>
                        <a:pt x="3878" y="3840"/>
                      </a:cubicBezTo>
                      <a:cubicBezTo>
                        <a:pt x="5466" y="3365"/>
                        <a:pt x="4790" y="1027"/>
                        <a:pt x="4578" y="402"/>
                      </a:cubicBezTo>
                      <a:cubicBezTo>
                        <a:pt x="4540" y="290"/>
                        <a:pt x="4452" y="201"/>
                        <a:pt x="4343" y="164"/>
                      </a:cubicBezTo>
                      <a:cubicBezTo>
                        <a:pt x="4140" y="90"/>
                        <a:pt x="3735" y="0"/>
                        <a:pt x="3003" y="0"/>
                      </a:cubicBezTo>
                      <a:close/>
                    </a:path>
                  </a:pathLst>
                </a:custGeom>
                <a:solidFill>
                  <a:srgbClr val="CD302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6" name="Google Shape;1828;p37"/>
                <p:cNvSpPr/>
                <p:nvPr/>
              </p:nvSpPr>
              <p:spPr>
                <a:xfrm flipH="1">
                  <a:off x="2919957" y="3605574"/>
                  <a:ext cx="69230" cy="185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" h="3309" extrusionOk="0">
                      <a:moveTo>
                        <a:pt x="0" y="0"/>
                      </a:moveTo>
                      <a:cubicBezTo>
                        <a:pt x="49" y="383"/>
                        <a:pt x="79" y="776"/>
                        <a:pt x="99" y="1175"/>
                      </a:cubicBezTo>
                      <a:lnTo>
                        <a:pt x="840" y="175"/>
                      </a:lnTo>
                      <a:cubicBezTo>
                        <a:pt x="820" y="158"/>
                        <a:pt x="799" y="144"/>
                        <a:pt x="775" y="137"/>
                      </a:cubicBezTo>
                      <a:cubicBezTo>
                        <a:pt x="629" y="86"/>
                        <a:pt x="389" y="28"/>
                        <a:pt x="0" y="0"/>
                      </a:cubicBezTo>
                      <a:close/>
                      <a:moveTo>
                        <a:pt x="919" y="291"/>
                      </a:moveTo>
                      <a:lnTo>
                        <a:pt x="107" y="1387"/>
                      </a:lnTo>
                      <a:cubicBezTo>
                        <a:pt x="117" y="1636"/>
                        <a:pt x="123" y="1888"/>
                        <a:pt x="127" y="2141"/>
                      </a:cubicBezTo>
                      <a:cubicBezTo>
                        <a:pt x="175" y="2189"/>
                        <a:pt x="222" y="2236"/>
                        <a:pt x="271" y="2294"/>
                      </a:cubicBezTo>
                      <a:cubicBezTo>
                        <a:pt x="430" y="2362"/>
                        <a:pt x="553" y="2485"/>
                        <a:pt x="598" y="2646"/>
                      </a:cubicBezTo>
                      <a:cubicBezTo>
                        <a:pt x="619" y="2718"/>
                        <a:pt x="622" y="2793"/>
                        <a:pt x="608" y="2865"/>
                      </a:cubicBezTo>
                      <a:cubicBezTo>
                        <a:pt x="663" y="3005"/>
                        <a:pt x="707" y="3155"/>
                        <a:pt x="734" y="3309"/>
                      </a:cubicBezTo>
                      <a:cubicBezTo>
                        <a:pt x="861" y="3210"/>
                        <a:pt x="963" y="3087"/>
                        <a:pt x="1042" y="2933"/>
                      </a:cubicBezTo>
                      <a:cubicBezTo>
                        <a:pt x="1182" y="2663"/>
                        <a:pt x="1233" y="2329"/>
                        <a:pt x="1233" y="1990"/>
                      </a:cubicBezTo>
                      <a:cubicBezTo>
                        <a:pt x="1233" y="1297"/>
                        <a:pt x="1015" y="577"/>
                        <a:pt x="919" y="291"/>
                      </a:cubicBezTo>
                      <a:close/>
                    </a:path>
                  </a:pathLst>
                </a:custGeom>
                <a:solidFill>
                  <a:srgbClr val="CBDAF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7" name="Google Shape;1829;p37"/>
                <p:cNvSpPr/>
                <p:nvPr/>
              </p:nvSpPr>
              <p:spPr>
                <a:xfrm flipH="1">
                  <a:off x="2937629" y="3615336"/>
                  <a:ext cx="46004" cy="6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213" extrusionOk="0">
                      <a:moveTo>
                        <a:pt x="741" y="1"/>
                      </a:moveTo>
                      <a:lnTo>
                        <a:pt x="0" y="1001"/>
                      </a:lnTo>
                      <a:cubicBezTo>
                        <a:pt x="4" y="1073"/>
                        <a:pt x="8" y="1141"/>
                        <a:pt x="8" y="1213"/>
                      </a:cubicBezTo>
                      <a:lnTo>
                        <a:pt x="820" y="117"/>
                      </a:lnTo>
                      <a:cubicBezTo>
                        <a:pt x="820" y="113"/>
                        <a:pt x="816" y="110"/>
                        <a:pt x="816" y="107"/>
                      </a:cubicBezTo>
                      <a:cubicBezTo>
                        <a:pt x="802" y="62"/>
                        <a:pt x="775" y="28"/>
                        <a:pt x="741" y="1"/>
                      </a:cubicBezTo>
                      <a:close/>
                    </a:path>
                  </a:pathLst>
                </a:custGeom>
                <a:solidFill>
                  <a:srgbClr val="A06F3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8" name="Google Shape;1830;p37"/>
                <p:cNvSpPr/>
                <p:nvPr/>
              </p:nvSpPr>
              <p:spPr>
                <a:xfrm flipH="1">
                  <a:off x="2947942" y="3605182"/>
                  <a:ext cx="228562" cy="202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4" h="3609" extrusionOk="0">
                      <a:moveTo>
                        <a:pt x="1831" y="1274"/>
                      </a:moveTo>
                      <a:cubicBezTo>
                        <a:pt x="2097" y="1274"/>
                        <a:pt x="2356" y="1373"/>
                        <a:pt x="2554" y="1550"/>
                      </a:cubicBezTo>
                      <a:cubicBezTo>
                        <a:pt x="2589" y="1585"/>
                        <a:pt x="2592" y="1639"/>
                        <a:pt x="2561" y="1673"/>
                      </a:cubicBezTo>
                      <a:cubicBezTo>
                        <a:pt x="2545" y="1690"/>
                        <a:pt x="2520" y="1701"/>
                        <a:pt x="2496" y="1701"/>
                      </a:cubicBezTo>
                      <a:cubicBezTo>
                        <a:pt x="2476" y="1701"/>
                        <a:pt x="2455" y="1694"/>
                        <a:pt x="2438" y="1680"/>
                      </a:cubicBezTo>
                      <a:cubicBezTo>
                        <a:pt x="2274" y="1534"/>
                        <a:pt x="2056" y="1444"/>
                        <a:pt x="1834" y="1444"/>
                      </a:cubicBezTo>
                      <a:cubicBezTo>
                        <a:pt x="1814" y="1444"/>
                        <a:pt x="1793" y="1444"/>
                        <a:pt x="1773" y="1448"/>
                      </a:cubicBezTo>
                      <a:cubicBezTo>
                        <a:pt x="1677" y="1455"/>
                        <a:pt x="1602" y="1472"/>
                        <a:pt x="1544" y="1509"/>
                      </a:cubicBezTo>
                      <a:cubicBezTo>
                        <a:pt x="1401" y="1591"/>
                        <a:pt x="1329" y="1789"/>
                        <a:pt x="1387" y="1943"/>
                      </a:cubicBezTo>
                      <a:cubicBezTo>
                        <a:pt x="1404" y="1988"/>
                        <a:pt x="1384" y="2035"/>
                        <a:pt x="1339" y="2052"/>
                      </a:cubicBezTo>
                      <a:cubicBezTo>
                        <a:pt x="1329" y="2056"/>
                        <a:pt x="1319" y="2059"/>
                        <a:pt x="1308" y="2059"/>
                      </a:cubicBezTo>
                      <a:cubicBezTo>
                        <a:pt x="1275" y="2059"/>
                        <a:pt x="1240" y="2038"/>
                        <a:pt x="1226" y="2005"/>
                      </a:cubicBezTo>
                      <a:cubicBezTo>
                        <a:pt x="1138" y="1772"/>
                        <a:pt x="1244" y="1482"/>
                        <a:pt x="1459" y="1359"/>
                      </a:cubicBezTo>
                      <a:cubicBezTo>
                        <a:pt x="1541" y="1312"/>
                        <a:pt x="1639" y="1284"/>
                        <a:pt x="1759" y="1274"/>
                      </a:cubicBezTo>
                      <a:close/>
                      <a:moveTo>
                        <a:pt x="2329" y="1"/>
                      </a:moveTo>
                      <a:cubicBezTo>
                        <a:pt x="1237" y="55"/>
                        <a:pt x="496" y="280"/>
                        <a:pt x="152" y="411"/>
                      </a:cubicBezTo>
                      <a:cubicBezTo>
                        <a:pt x="59" y="444"/>
                        <a:pt x="1" y="530"/>
                        <a:pt x="1" y="625"/>
                      </a:cubicBezTo>
                      <a:lnTo>
                        <a:pt x="1" y="653"/>
                      </a:lnTo>
                      <a:cubicBezTo>
                        <a:pt x="97" y="1356"/>
                        <a:pt x="486" y="2090"/>
                        <a:pt x="1073" y="2670"/>
                      </a:cubicBezTo>
                      <a:cubicBezTo>
                        <a:pt x="1455" y="3049"/>
                        <a:pt x="1892" y="3329"/>
                        <a:pt x="2332" y="3480"/>
                      </a:cubicBezTo>
                      <a:cubicBezTo>
                        <a:pt x="2422" y="3418"/>
                        <a:pt x="2510" y="3349"/>
                        <a:pt x="2589" y="3275"/>
                      </a:cubicBezTo>
                      <a:cubicBezTo>
                        <a:pt x="2592" y="3271"/>
                        <a:pt x="2595" y="3271"/>
                        <a:pt x="2599" y="3267"/>
                      </a:cubicBezTo>
                      <a:cubicBezTo>
                        <a:pt x="2540" y="3209"/>
                        <a:pt x="2500" y="3138"/>
                        <a:pt x="2476" y="3056"/>
                      </a:cubicBezTo>
                      <a:cubicBezTo>
                        <a:pt x="2387" y="2735"/>
                        <a:pt x="2643" y="2383"/>
                        <a:pt x="3046" y="2274"/>
                      </a:cubicBezTo>
                      <a:cubicBezTo>
                        <a:pt x="3131" y="2251"/>
                        <a:pt x="3213" y="2240"/>
                        <a:pt x="3295" y="2240"/>
                      </a:cubicBezTo>
                      <a:cubicBezTo>
                        <a:pt x="3408" y="2240"/>
                        <a:pt x="3514" y="2260"/>
                        <a:pt x="3610" y="2301"/>
                      </a:cubicBezTo>
                      <a:cubicBezTo>
                        <a:pt x="3561" y="2243"/>
                        <a:pt x="3514" y="2196"/>
                        <a:pt x="3466" y="2148"/>
                      </a:cubicBezTo>
                      <a:cubicBezTo>
                        <a:pt x="3384" y="2076"/>
                        <a:pt x="3298" y="2015"/>
                        <a:pt x="3216" y="1970"/>
                      </a:cubicBezTo>
                      <a:cubicBezTo>
                        <a:pt x="3169" y="1943"/>
                        <a:pt x="3121" y="1916"/>
                        <a:pt x="3080" y="1889"/>
                      </a:cubicBezTo>
                      <a:cubicBezTo>
                        <a:pt x="2459" y="1462"/>
                        <a:pt x="2469" y="710"/>
                        <a:pt x="2336" y="1"/>
                      </a:cubicBezTo>
                      <a:close/>
                      <a:moveTo>
                        <a:pt x="3947" y="2872"/>
                      </a:moveTo>
                      <a:cubicBezTo>
                        <a:pt x="3903" y="3121"/>
                        <a:pt x="3681" y="3349"/>
                        <a:pt x="3367" y="3439"/>
                      </a:cubicBezTo>
                      <a:cubicBezTo>
                        <a:pt x="3285" y="3459"/>
                        <a:pt x="3200" y="3472"/>
                        <a:pt x="3121" y="3472"/>
                      </a:cubicBezTo>
                      <a:cubicBezTo>
                        <a:pt x="2975" y="3472"/>
                        <a:pt x="2838" y="3434"/>
                        <a:pt x="2729" y="3370"/>
                      </a:cubicBezTo>
                      <a:cubicBezTo>
                        <a:pt x="2722" y="3380"/>
                        <a:pt x="2715" y="3390"/>
                        <a:pt x="2708" y="3401"/>
                      </a:cubicBezTo>
                      <a:cubicBezTo>
                        <a:pt x="2654" y="3452"/>
                        <a:pt x="2599" y="3496"/>
                        <a:pt x="2540" y="3541"/>
                      </a:cubicBezTo>
                      <a:cubicBezTo>
                        <a:pt x="2725" y="3585"/>
                        <a:pt x="2906" y="3609"/>
                        <a:pt x="3084" y="3609"/>
                      </a:cubicBezTo>
                      <a:cubicBezTo>
                        <a:pt x="3278" y="3609"/>
                        <a:pt x="3473" y="3582"/>
                        <a:pt x="3657" y="3527"/>
                      </a:cubicBezTo>
                      <a:cubicBezTo>
                        <a:pt x="3818" y="3480"/>
                        <a:pt x="3958" y="3407"/>
                        <a:pt x="4073" y="3316"/>
                      </a:cubicBezTo>
                      <a:cubicBezTo>
                        <a:pt x="4046" y="3162"/>
                        <a:pt x="4002" y="3012"/>
                        <a:pt x="3947" y="2872"/>
                      </a:cubicBezTo>
                      <a:close/>
                    </a:path>
                  </a:pathLst>
                </a:custGeom>
                <a:solidFill>
                  <a:srgbClr val="C9998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49" name="Google Shape;1831;p37"/>
                <p:cNvSpPr/>
                <p:nvPr/>
              </p:nvSpPr>
              <p:spPr>
                <a:xfrm flipH="1">
                  <a:off x="2954232" y="3730788"/>
                  <a:ext cx="88361" cy="69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5" h="1234" extrusionOk="0">
                      <a:moveTo>
                        <a:pt x="908" y="1"/>
                      </a:moveTo>
                      <a:cubicBezTo>
                        <a:pt x="826" y="1"/>
                        <a:pt x="744" y="12"/>
                        <a:pt x="659" y="35"/>
                      </a:cubicBezTo>
                      <a:cubicBezTo>
                        <a:pt x="256" y="144"/>
                        <a:pt x="0" y="496"/>
                        <a:pt x="89" y="817"/>
                      </a:cubicBezTo>
                      <a:cubicBezTo>
                        <a:pt x="113" y="899"/>
                        <a:pt x="153" y="970"/>
                        <a:pt x="212" y="1028"/>
                      </a:cubicBezTo>
                      <a:cubicBezTo>
                        <a:pt x="226" y="1019"/>
                        <a:pt x="243" y="1011"/>
                        <a:pt x="260" y="1011"/>
                      </a:cubicBezTo>
                      <a:cubicBezTo>
                        <a:pt x="284" y="1011"/>
                        <a:pt x="308" y="1022"/>
                        <a:pt x="325" y="1039"/>
                      </a:cubicBezTo>
                      <a:cubicBezTo>
                        <a:pt x="348" y="1066"/>
                        <a:pt x="352" y="1100"/>
                        <a:pt x="342" y="1131"/>
                      </a:cubicBezTo>
                      <a:cubicBezTo>
                        <a:pt x="451" y="1195"/>
                        <a:pt x="588" y="1233"/>
                        <a:pt x="734" y="1233"/>
                      </a:cubicBezTo>
                      <a:cubicBezTo>
                        <a:pt x="813" y="1233"/>
                        <a:pt x="898" y="1220"/>
                        <a:pt x="980" y="1200"/>
                      </a:cubicBezTo>
                      <a:cubicBezTo>
                        <a:pt x="1294" y="1110"/>
                        <a:pt x="1516" y="882"/>
                        <a:pt x="1560" y="633"/>
                      </a:cubicBezTo>
                      <a:cubicBezTo>
                        <a:pt x="1574" y="561"/>
                        <a:pt x="1571" y="486"/>
                        <a:pt x="1550" y="414"/>
                      </a:cubicBezTo>
                      <a:cubicBezTo>
                        <a:pt x="1505" y="253"/>
                        <a:pt x="1382" y="130"/>
                        <a:pt x="1223" y="62"/>
                      </a:cubicBezTo>
                      <a:cubicBezTo>
                        <a:pt x="1127" y="21"/>
                        <a:pt x="1021" y="1"/>
                        <a:pt x="908" y="1"/>
                      </a:cubicBezTo>
                      <a:close/>
                    </a:path>
                  </a:pathLst>
                </a:custGeom>
                <a:solidFill>
                  <a:srgbClr val="BA777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0" name="Google Shape;1832;p37"/>
                <p:cNvSpPr/>
                <p:nvPr/>
              </p:nvSpPr>
              <p:spPr>
                <a:xfrm flipH="1">
                  <a:off x="3022845" y="3787505"/>
                  <a:ext cx="22834" cy="16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" h="291" extrusionOk="0">
                      <a:moveTo>
                        <a:pt x="315" y="0"/>
                      </a:moveTo>
                      <a:cubicBezTo>
                        <a:pt x="298" y="0"/>
                        <a:pt x="281" y="8"/>
                        <a:pt x="267" y="17"/>
                      </a:cubicBezTo>
                      <a:cubicBezTo>
                        <a:pt x="263" y="21"/>
                        <a:pt x="260" y="21"/>
                        <a:pt x="257" y="25"/>
                      </a:cubicBezTo>
                      <a:cubicBezTo>
                        <a:pt x="178" y="99"/>
                        <a:pt x="90" y="168"/>
                        <a:pt x="0" y="230"/>
                      </a:cubicBezTo>
                      <a:cubicBezTo>
                        <a:pt x="69" y="253"/>
                        <a:pt x="140" y="274"/>
                        <a:pt x="208" y="291"/>
                      </a:cubicBezTo>
                      <a:cubicBezTo>
                        <a:pt x="267" y="246"/>
                        <a:pt x="322" y="202"/>
                        <a:pt x="376" y="151"/>
                      </a:cubicBezTo>
                      <a:cubicBezTo>
                        <a:pt x="383" y="140"/>
                        <a:pt x="390" y="130"/>
                        <a:pt x="397" y="120"/>
                      </a:cubicBezTo>
                      <a:cubicBezTo>
                        <a:pt x="407" y="89"/>
                        <a:pt x="403" y="55"/>
                        <a:pt x="380" y="28"/>
                      </a:cubicBezTo>
                      <a:cubicBezTo>
                        <a:pt x="363" y="11"/>
                        <a:pt x="339" y="0"/>
                        <a:pt x="315" y="0"/>
                      </a:cubicBezTo>
                      <a:close/>
                    </a:path>
                  </a:pathLst>
                </a:custGeom>
                <a:solidFill>
                  <a:srgbClr val="9E726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1" name="Google Shape;1833;p37"/>
                <p:cNvSpPr/>
                <p:nvPr/>
              </p:nvSpPr>
              <p:spPr>
                <a:xfrm flipH="1">
                  <a:off x="3031033" y="3676652"/>
                  <a:ext cx="81685" cy="44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6" h="785" extrusionOk="0">
                      <a:moveTo>
                        <a:pt x="622" y="0"/>
                      </a:moveTo>
                      <a:cubicBezTo>
                        <a:pt x="502" y="10"/>
                        <a:pt x="404" y="38"/>
                        <a:pt x="322" y="85"/>
                      </a:cubicBezTo>
                      <a:cubicBezTo>
                        <a:pt x="107" y="208"/>
                        <a:pt x="1" y="498"/>
                        <a:pt x="89" y="731"/>
                      </a:cubicBezTo>
                      <a:cubicBezTo>
                        <a:pt x="103" y="764"/>
                        <a:pt x="138" y="785"/>
                        <a:pt x="171" y="785"/>
                      </a:cubicBezTo>
                      <a:cubicBezTo>
                        <a:pt x="182" y="785"/>
                        <a:pt x="192" y="782"/>
                        <a:pt x="202" y="778"/>
                      </a:cubicBezTo>
                      <a:cubicBezTo>
                        <a:pt x="247" y="761"/>
                        <a:pt x="267" y="714"/>
                        <a:pt x="250" y="669"/>
                      </a:cubicBezTo>
                      <a:cubicBezTo>
                        <a:pt x="192" y="515"/>
                        <a:pt x="264" y="317"/>
                        <a:pt x="407" y="235"/>
                      </a:cubicBezTo>
                      <a:cubicBezTo>
                        <a:pt x="465" y="198"/>
                        <a:pt x="540" y="181"/>
                        <a:pt x="636" y="174"/>
                      </a:cubicBezTo>
                      <a:cubicBezTo>
                        <a:pt x="656" y="170"/>
                        <a:pt x="677" y="170"/>
                        <a:pt x="697" y="170"/>
                      </a:cubicBezTo>
                      <a:cubicBezTo>
                        <a:pt x="919" y="170"/>
                        <a:pt x="1137" y="260"/>
                        <a:pt x="1301" y="406"/>
                      </a:cubicBezTo>
                      <a:cubicBezTo>
                        <a:pt x="1318" y="420"/>
                        <a:pt x="1339" y="427"/>
                        <a:pt x="1359" y="427"/>
                      </a:cubicBezTo>
                      <a:cubicBezTo>
                        <a:pt x="1383" y="427"/>
                        <a:pt x="1408" y="416"/>
                        <a:pt x="1424" y="399"/>
                      </a:cubicBezTo>
                      <a:cubicBezTo>
                        <a:pt x="1455" y="365"/>
                        <a:pt x="1452" y="311"/>
                        <a:pt x="1417" y="276"/>
                      </a:cubicBezTo>
                      <a:cubicBezTo>
                        <a:pt x="1219" y="99"/>
                        <a:pt x="960" y="0"/>
                        <a:pt x="694" y="0"/>
                      </a:cubicBezTo>
                      <a:close/>
                    </a:path>
                  </a:pathLst>
                </a:custGeom>
                <a:solidFill>
                  <a:srgbClr val="4C3B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2" name="Google Shape;1834;p37"/>
                <p:cNvSpPr/>
                <p:nvPr/>
              </p:nvSpPr>
              <p:spPr>
                <a:xfrm flipH="1">
                  <a:off x="2982003" y="3604621"/>
                  <a:ext cx="63508" cy="1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2159" extrusionOk="0">
                      <a:moveTo>
                        <a:pt x="486" y="0"/>
                      </a:moveTo>
                      <a:cubicBezTo>
                        <a:pt x="332" y="0"/>
                        <a:pt x="169" y="4"/>
                        <a:pt x="1" y="11"/>
                      </a:cubicBezTo>
                      <a:cubicBezTo>
                        <a:pt x="134" y="720"/>
                        <a:pt x="124" y="1472"/>
                        <a:pt x="745" y="1899"/>
                      </a:cubicBezTo>
                      <a:cubicBezTo>
                        <a:pt x="786" y="1926"/>
                        <a:pt x="834" y="1953"/>
                        <a:pt x="881" y="1980"/>
                      </a:cubicBezTo>
                      <a:cubicBezTo>
                        <a:pt x="963" y="2025"/>
                        <a:pt x="1049" y="2086"/>
                        <a:pt x="1131" y="2158"/>
                      </a:cubicBezTo>
                      <a:cubicBezTo>
                        <a:pt x="1127" y="1905"/>
                        <a:pt x="1121" y="1653"/>
                        <a:pt x="1111" y="1404"/>
                      </a:cubicBezTo>
                      <a:cubicBezTo>
                        <a:pt x="1111" y="1332"/>
                        <a:pt x="1107" y="1264"/>
                        <a:pt x="1103" y="1192"/>
                      </a:cubicBezTo>
                      <a:cubicBezTo>
                        <a:pt x="1083" y="793"/>
                        <a:pt x="1053" y="400"/>
                        <a:pt x="1004" y="17"/>
                      </a:cubicBezTo>
                      <a:cubicBezTo>
                        <a:pt x="854" y="8"/>
                        <a:pt x="68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3" name="Google Shape;1835;p37"/>
                <p:cNvSpPr/>
                <p:nvPr/>
              </p:nvSpPr>
              <p:spPr>
                <a:xfrm flipH="1">
                  <a:off x="2911362" y="3595813"/>
                  <a:ext cx="273892" cy="2207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82" h="3934" extrusionOk="0">
                      <a:moveTo>
                        <a:pt x="2977" y="157"/>
                      </a:moveTo>
                      <a:cubicBezTo>
                        <a:pt x="3175" y="157"/>
                        <a:pt x="3345" y="165"/>
                        <a:pt x="3495" y="174"/>
                      </a:cubicBezTo>
                      <a:cubicBezTo>
                        <a:pt x="3884" y="202"/>
                        <a:pt x="4124" y="260"/>
                        <a:pt x="4270" y="311"/>
                      </a:cubicBezTo>
                      <a:cubicBezTo>
                        <a:pt x="4270" y="311"/>
                        <a:pt x="4270" y="311"/>
                        <a:pt x="4270" y="311"/>
                      </a:cubicBezTo>
                      <a:lnTo>
                        <a:pt x="4270" y="311"/>
                      </a:lnTo>
                      <a:cubicBezTo>
                        <a:pt x="4294" y="318"/>
                        <a:pt x="4315" y="332"/>
                        <a:pt x="4335" y="349"/>
                      </a:cubicBezTo>
                      <a:cubicBezTo>
                        <a:pt x="4369" y="376"/>
                        <a:pt x="4396" y="410"/>
                        <a:pt x="4410" y="455"/>
                      </a:cubicBezTo>
                      <a:cubicBezTo>
                        <a:pt x="4410" y="455"/>
                        <a:pt x="4410" y="455"/>
                        <a:pt x="4410" y="455"/>
                      </a:cubicBezTo>
                      <a:lnTo>
                        <a:pt x="4410" y="455"/>
                      </a:lnTo>
                      <a:cubicBezTo>
                        <a:pt x="4410" y="458"/>
                        <a:pt x="4414" y="461"/>
                        <a:pt x="4414" y="465"/>
                      </a:cubicBezTo>
                      <a:cubicBezTo>
                        <a:pt x="4510" y="751"/>
                        <a:pt x="4728" y="1471"/>
                        <a:pt x="4728" y="2164"/>
                      </a:cubicBezTo>
                      <a:cubicBezTo>
                        <a:pt x="4728" y="2503"/>
                        <a:pt x="4677" y="2837"/>
                        <a:pt x="4537" y="3107"/>
                      </a:cubicBezTo>
                      <a:cubicBezTo>
                        <a:pt x="4458" y="3261"/>
                        <a:pt x="4356" y="3384"/>
                        <a:pt x="4229" y="3483"/>
                      </a:cubicBezTo>
                      <a:cubicBezTo>
                        <a:pt x="4114" y="3574"/>
                        <a:pt x="3974" y="3647"/>
                        <a:pt x="3813" y="3694"/>
                      </a:cubicBezTo>
                      <a:cubicBezTo>
                        <a:pt x="3629" y="3749"/>
                        <a:pt x="3434" y="3776"/>
                        <a:pt x="3240" y="3776"/>
                      </a:cubicBezTo>
                      <a:cubicBezTo>
                        <a:pt x="3062" y="3776"/>
                        <a:pt x="2881" y="3752"/>
                        <a:pt x="2696" y="3708"/>
                      </a:cubicBezTo>
                      <a:cubicBezTo>
                        <a:pt x="2628" y="3691"/>
                        <a:pt x="2557" y="3670"/>
                        <a:pt x="2488" y="3647"/>
                      </a:cubicBezTo>
                      <a:cubicBezTo>
                        <a:pt x="2048" y="3496"/>
                        <a:pt x="1611" y="3216"/>
                        <a:pt x="1229" y="2837"/>
                      </a:cubicBezTo>
                      <a:cubicBezTo>
                        <a:pt x="642" y="2257"/>
                        <a:pt x="253" y="1523"/>
                        <a:pt x="157" y="820"/>
                      </a:cubicBezTo>
                      <a:lnTo>
                        <a:pt x="157" y="792"/>
                      </a:lnTo>
                      <a:cubicBezTo>
                        <a:pt x="157" y="697"/>
                        <a:pt x="215" y="611"/>
                        <a:pt x="308" y="578"/>
                      </a:cubicBezTo>
                      <a:cubicBezTo>
                        <a:pt x="652" y="447"/>
                        <a:pt x="1393" y="222"/>
                        <a:pt x="2485" y="168"/>
                      </a:cubicBezTo>
                      <a:lnTo>
                        <a:pt x="2492" y="168"/>
                      </a:lnTo>
                      <a:cubicBezTo>
                        <a:pt x="2660" y="161"/>
                        <a:pt x="2823" y="157"/>
                        <a:pt x="2977" y="157"/>
                      </a:cubicBezTo>
                      <a:close/>
                      <a:moveTo>
                        <a:pt x="2977" y="1"/>
                      </a:moveTo>
                      <a:cubicBezTo>
                        <a:pt x="2823" y="1"/>
                        <a:pt x="2660" y="4"/>
                        <a:pt x="2479" y="14"/>
                      </a:cubicBezTo>
                      <a:cubicBezTo>
                        <a:pt x="1625" y="55"/>
                        <a:pt x="987" y="198"/>
                        <a:pt x="566" y="324"/>
                      </a:cubicBezTo>
                      <a:cubicBezTo>
                        <a:pt x="440" y="362"/>
                        <a:pt x="338" y="400"/>
                        <a:pt x="253" y="431"/>
                      </a:cubicBezTo>
                      <a:cubicBezTo>
                        <a:pt x="222" y="441"/>
                        <a:pt x="198" y="458"/>
                        <a:pt x="171" y="472"/>
                      </a:cubicBezTo>
                      <a:cubicBezTo>
                        <a:pt x="65" y="543"/>
                        <a:pt x="0" y="663"/>
                        <a:pt x="0" y="792"/>
                      </a:cubicBezTo>
                      <a:cubicBezTo>
                        <a:pt x="0" y="806"/>
                        <a:pt x="4" y="823"/>
                        <a:pt x="4" y="841"/>
                      </a:cubicBezTo>
                      <a:cubicBezTo>
                        <a:pt x="205" y="2339"/>
                        <a:pt x="1700" y="3933"/>
                        <a:pt x="3240" y="3933"/>
                      </a:cubicBezTo>
                      <a:cubicBezTo>
                        <a:pt x="3444" y="3933"/>
                        <a:pt x="3653" y="3902"/>
                        <a:pt x="3857" y="3841"/>
                      </a:cubicBezTo>
                      <a:cubicBezTo>
                        <a:pt x="4656" y="3606"/>
                        <a:pt x="4881" y="2895"/>
                        <a:pt x="4881" y="2168"/>
                      </a:cubicBezTo>
                      <a:cubicBezTo>
                        <a:pt x="4881" y="1448"/>
                        <a:pt x="4663" y="714"/>
                        <a:pt x="4557" y="403"/>
                      </a:cubicBezTo>
                      <a:cubicBezTo>
                        <a:pt x="4519" y="291"/>
                        <a:pt x="4431" y="202"/>
                        <a:pt x="4322" y="165"/>
                      </a:cubicBezTo>
                      <a:cubicBezTo>
                        <a:pt x="4117" y="93"/>
                        <a:pt x="3714" y="1"/>
                        <a:pt x="2977" y="1"/>
                      </a:cubicBezTo>
                      <a:close/>
                    </a:path>
                  </a:pathLst>
                </a:custGeom>
                <a:solidFill>
                  <a:srgbClr val="CC0000"/>
                </a:solidFill>
                <a:ln w="9525" cap="flat" cmpd="sng">
                  <a:solidFill>
                    <a:srgbClr val="CC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4" name="Google Shape;1836;p37"/>
                <p:cNvSpPr/>
                <p:nvPr/>
              </p:nvSpPr>
              <p:spPr>
                <a:xfrm flipH="1">
                  <a:off x="3131228" y="3693482"/>
                  <a:ext cx="60927" cy="62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14" extrusionOk="0">
                      <a:moveTo>
                        <a:pt x="0" y="229"/>
                      </a:moveTo>
                      <a:lnTo>
                        <a:pt x="0" y="229"/>
                      </a:lnTo>
                      <a:cubicBezTo>
                        <a:pt x="10" y="277"/>
                        <a:pt x="50" y="317"/>
                        <a:pt x="95" y="335"/>
                      </a:cubicBezTo>
                      <a:lnTo>
                        <a:pt x="95" y="335"/>
                      </a:lnTo>
                      <a:lnTo>
                        <a:pt x="0" y="229"/>
                      </a:lnTo>
                      <a:close/>
                      <a:moveTo>
                        <a:pt x="770" y="1"/>
                      </a:moveTo>
                      <a:cubicBezTo>
                        <a:pt x="694" y="1"/>
                        <a:pt x="647" y="80"/>
                        <a:pt x="601" y="140"/>
                      </a:cubicBezTo>
                      <a:cubicBezTo>
                        <a:pt x="519" y="250"/>
                        <a:pt x="396" y="324"/>
                        <a:pt x="259" y="349"/>
                      </a:cubicBezTo>
                      <a:cubicBezTo>
                        <a:pt x="238" y="352"/>
                        <a:pt x="215" y="354"/>
                        <a:pt x="192" y="354"/>
                      </a:cubicBezTo>
                      <a:cubicBezTo>
                        <a:pt x="162" y="354"/>
                        <a:pt x="132" y="350"/>
                        <a:pt x="103" y="338"/>
                      </a:cubicBezTo>
                      <a:cubicBezTo>
                        <a:pt x="100" y="337"/>
                        <a:pt x="97" y="336"/>
                        <a:pt x="95" y="335"/>
                      </a:cubicBezTo>
                      <a:lnTo>
                        <a:pt x="95" y="335"/>
                      </a:lnTo>
                      <a:lnTo>
                        <a:pt x="789" y="1113"/>
                      </a:lnTo>
                      <a:cubicBezTo>
                        <a:pt x="884" y="871"/>
                        <a:pt x="1086" y="656"/>
                        <a:pt x="1072" y="396"/>
                      </a:cubicBezTo>
                      <a:cubicBezTo>
                        <a:pt x="1065" y="247"/>
                        <a:pt x="976" y="103"/>
                        <a:pt x="847" y="28"/>
                      </a:cubicBezTo>
                      <a:cubicBezTo>
                        <a:pt x="826" y="14"/>
                        <a:pt x="799" y="4"/>
                        <a:pt x="775" y="1"/>
                      </a:cubicBezTo>
                      <a:cubicBezTo>
                        <a:pt x="774" y="1"/>
                        <a:pt x="772" y="1"/>
                        <a:pt x="770" y="1"/>
                      </a:cubicBezTo>
                      <a:close/>
                    </a:path>
                  </a:pathLst>
                </a:custGeom>
                <a:solidFill>
                  <a:srgbClr val="FCB39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5" name="Google Shape;1837;p37"/>
                <p:cNvSpPr/>
                <p:nvPr/>
              </p:nvSpPr>
              <p:spPr>
                <a:xfrm flipH="1">
                  <a:off x="3131620" y="3693089"/>
                  <a:ext cx="60927" cy="63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125" extrusionOk="0">
                      <a:moveTo>
                        <a:pt x="775" y="0"/>
                      </a:moveTo>
                      <a:cubicBezTo>
                        <a:pt x="737" y="0"/>
                        <a:pt x="704" y="21"/>
                        <a:pt x="676" y="49"/>
                      </a:cubicBezTo>
                      <a:cubicBezTo>
                        <a:pt x="649" y="79"/>
                        <a:pt x="625" y="113"/>
                        <a:pt x="605" y="144"/>
                      </a:cubicBezTo>
                      <a:cubicBezTo>
                        <a:pt x="523" y="249"/>
                        <a:pt x="400" y="325"/>
                        <a:pt x="266" y="349"/>
                      </a:cubicBezTo>
                      <a:cubicBezTo>
                        <a:pt x="243" y="352"/>
                        <a:pt x="222" y="356"/>
                        <a:pt x="198" y="356"/>
                      </a:cubicBezTo>
                      <a:cubicBezTo>
                        <a:pt x="168" y="356"/>
                        <a:pt x="140" y="349"/>
                        <a:pt x="113" y="342"/>
                      </a:cubicBezTo>
                      <a:cubicBezTo>
                        <a:pt x="66" y="322"/>
                        <a:pt x="25" y="284"/>
                        <a:pt x="14" y="233"/>
                      </a:cubicBezTo>
                      <a:cubicBezTo>
                        <a:pt x="14" y="230"/>
                        <a:pt x="12" y="228"/>
                        <a:pt x="10" y="228"/>
                      </a:cubicBezTo>
                      <a:cubicBezTo>
                        <a:pt x="9" y="228"/>
                        <a:pt x="8" y="228"/>
                        <a:pt x="7" y="229"/>
                      </a:cubicBezTo>
                      <a:cubicBezTo>
                        <a:pt x="4" y="229"/>
                        <a:pt x="0" y="233"/>
                        <a:pt x="0" y="236"/>
                      </a:cubicBezTo>
                      <a:cubicBezTo>
                        <a:pt x="11" y="290"/>
                        <a:pt x="58" y="335"/>
                        <a:pt x="110" y="352"/>
                      </a:cubicBezTo>
                      <a:cubicBezTo>
                        <a:pt x="137" y="362"/>
                        <a:pt x="168" y="369"/>
                        <a:pt x="198" y="369"/>
                      </a:cubicBezTo>
                      <a:cubicBezTo>
                        <a:pt x="222" y="369"/>
                        <a:pt x="246" y="366"/>
                        <a:pt x="270" y="362"/>
                      </a:cubicBezTo>
                      <a:cubicBezTo>
                        <a:pt x="406" y="339"/>
                        <a:pt x="529" y="260"/>
                        <a:pt x="614" y="151"/>
                      </a:cubicBezTo>
                      <a:cubicBezTo>
                        <a:pt x="635" y="120"/>
                        <a:pt x="660" y="86"/>
                        <a:pt x="687" y="59"/>
                      </a:cubicBezTo>
                      <a:cubicBezTo>
                        <a:pt x="714" y="35"/>
                        <a:pt x="741" y="14"/>
                        <a:pt x="775" y="14"/>
                      </a:cubicBezTo>
                      <a:lnTo>
                        <a:pt x="782" y="14"/>
                      </a:lnTo>
                      <a:cubicBezTo>
                        <a:pt x="806" y="18"/>
                        <a:pt x="830" y="28"/>
                        <a:pt x="850" y="41"/>
                      </a:cubicBezTo>
                      <a:cubicBezTo>
                        <a:pt x="980" y="113"/>
                        <a:pt x="1065" y="257"/>
                        <a:pt x="1072" y="403"/>
                      </a:cubicBezTo>
                      <a:lnTo>
                        <a:pt x="1072" y="427"/>
                      </a:lnTo>
                      <a:cubicBezTo>
                        <a:pt x="1072" y="550"/>
                        <a:pt x="1024" y="663"/>
                        <a:pt x="967" y="775"/>
                      </a:cubicBezTo>
                      <a:cubicBezTo>
                        <a:pt x="905" y="888"/>
                        <a:pt x="837" y="997"/>
                        <a:pt x="789" y="1117"/>
                      </a:cubicBezTo>
                      <a:cubicBezTo>
                        <a:pt x="786" y="1120"/>
                        <a:pt x="789" y="1124"/>
                        <a:pt x="792" y="1124"/>
                      </a:cubicBezTo>
                      <a:cubicBezTo>
                        <a:pt x="793" y="1125"/>
                        <a:pt x="794" y="1125"/>
                        <a:pt x="795" y="1125"/>
                      </a:cubicBezTo>
                      <a:cubicBezTo>
                        <a:pt x="798" y="1125"/>
                        <a:pt x="800" y="1123"/>
                        <a:pt x="803" y="1120"/>
                      </a:cubicBezTo>
                      <a:cubicBezTo>
                        <a:pt x="847" y="1004"/>
                        <a:pt x="918" y="895"/>
                        <a:pt x="977" y="782"/>
                      </a:cubicBezTo>
                      <a:cubicBezTo>
                        <a:pt x="1038" y="670"/>
                        <a:pt x="1086" y="553"/>
                        <a:pt x="1086" y="427"/>
                      </a:cubicBezTo>
                      <a:lnTo>
                        <a:pt x="1086" y="403"/>
                      </a:lnTo>
                      <a:cubicBezTo>
                        <a:pt x="1079" y="249"/>
                        <a:pt x="991" y="106"/>
                        <a:pt x="857" y="28"/>
                      </a:cubicBezTo>
                      <a:cubicBezTo>
                        <a:pt x="837" y="14"/>
                        <a:pt x="809" y="4"/>
                        <a:pt x="782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 w="9525" cap="flat" cmpd="sng">
                  <a:solidFill>
                    <a:srgbClr val="C6856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6" name="Google Shape;1838;p37"/>
                <p:cNvSpPr/>
                <p:nvPr/>
              </p:nvSpPr>
              <p:spPr>
                <a:xfrm flipH="1">
                  <a:off x="2947167" y="3628968"/>
                  <a:ext cx="27827" cy="824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1469" extrusionOk="0">
                      <a:moveTo>
                        <a:pt x="35" y="0"/>
                      </a:moveTo>
                      <a:cubicBezTo>
                        <a:pt x="20" y="0"/>
                        <a:pt x="1" y="13"/>
                        <a:pt x="14" y="24"/>
                      </a:cubicBezTo>
                      <a:cubicBezTo>
                        <a:pt x="212" y="188"/>
                        <a:pt x="317" y="427"/>
                        <a:pt x="376" y="672"/>
                      </a:cubicBezTo>
                      <a:cubicBezTo>
                        <a:pt x="407" y="798"/>
                        <a:pt x="427" y="925"/>
                        <a:pt x="440" y="1055"/>
                      </a:cubicBezTo>
                      <a:cubicBezTo>
                        <a:pt x="454" y="1192"/>
                        <a:pt x="458" y="1328"/>
                        <a:pt x="413" y="1458"/>
                      </a:cubicBezTo>
                      <a:cubicBezTo>
                        <a:pt x="410" y="1465"/>
                        <a:pt x="417" y="1469"/>
                        <a:pt x="426" y="1469"/>
                      </a:cubicBezTo>
                      <a:cubicBezTo>
                        <a:pt x="436" y="1469"/>
                        <a:pt x="451" y="1463"/>
                        <a:pt x="454" y="1454"/>
                      </a:cubicBezTo>
                      <a:cubicBezTo>
                        <a:pt x="495" y="1328"/>
                        <a:pt x="495" y="1198"/>
                        <a:pt x="481" y="1069"/>
                      </a:cubicBezTo>
                      <a:cubicBezTo>
                        <a:pt x="468" y="925"/>
                        <a:pt x="448" y="778"/>
                        <a:pt x="410" y="639"/>
                      </a:cubicBezTo>
                      <a:cubicBezTo>
                        <a:pt x="352" y="396"/>
                        <a:pt x="239" y="164"/>
                        <a:pt x="45" y="4"/>
                      </a:cubicBezTo>
                      <a:cubicBezTo>
                        <a:pt x="42" y="1"/>
                        <a:pt x="39" y="0"/>
                        <a:pt x="3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57" name="Google Shape;1839;p37"/>
                <p:cNvSpPr/>
                <p:nvPr/>
              </p:nvSpPr>
              <p:spPr>
                <a:xfrm flipH="1">
                  <a:off x="3306260" y="3675923"/>
                  <a:ext cx="25246" cy="673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" h="1200" extrusionOk="0">
                      <a:moveTo>
                        <a:pt x="37" y="1"/>
                      </a:moveTo>
                      <a:cubicBezTo>
                        <a:pt x="24" y="1"/>
                        <a:pt x="1" y="12"/>
                        <a:pt x="9" y="20"/>
                      </a:cubicBezTo>
                      <a:cubicBezTo>
                        <a:pt x="282" y="341"/>
                        <a:pt x="408" y="774"/>
                        <a:pt x="347" y="1194"/>
                      </a:cubicBezTo>
                      <a:cubicBezTo>
                        <a:pt x="347" y="1198"/>
                        <a:pt x="351" y="1199"/>
                        <a:pt x="357" y="1199"/>
                      </a:cubicBezTo>
                      <a:cubicBezTo>
                        <a:pt x="369" y="1199"/>
                        <a:pt x="386" y="1194"/>
                        <a:pt x="388" y="1187"/>
                      </a:cubicBezTo>
                      <a:cubicBezTo>
                        <a:pt x="449" y="764"/>
                        <a:pt x="323" y="330"/>
                        <a:pt x="44" y="2"/>
                      </a:cubicBezTo>
                      <a:cubicBezTo>
                        <a:pt x="42" y="1"/>
                        <a:pt x="40" y="1"/>
                        <a:pt x="37" y="1"/>
                      </a:cubicBezTo>
                      <a:close/>
                    </a:path>
                  </a:pathLst>
                </a:custGeom>
                <a:solidFill>
                  <a:srgbClr val="F9ECE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grpSp>
              <p:nvGrpSpPr>
                <p:cNvPr id="358" name="Google Shape;1840;p37"/>
                <p:cNvGrpSpPr/>
                <p:nvPr/>
              </p:nvGrpSpPr>
              <p:grpSpPr>
                <a:xfrm rot="3308548" flipH="1">
                  <a:off x="2555977" y="4416296"/>
                  <a:ext cx="126273" cy="143584"/>
                  <a:chOff x="81350" y="1495100"/>
                  <a:chExt cx="272032" cy="295926"/>
                </a:xfrm>
              </p:grpSpPr>
              <p:sp>
                <p:nvSpPr>
                  <p:cNvPr id="369" name="Google Shape;1841;p37"/>
                  <p:cNvSpPr/>
                  <p:nvPr/>
                </p:nvSpPr>
                <p:spPr>
                  <a:xfrm>
                    <a:off x="93039" y="1518564"/>
                    <a:ext cx="260343" cy="272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0" extrusionOk="0">
                        <a:moveTo>
                          <a:pt x="1959" y="1"/>
                        </a:moveTo>
                        <a:cubicBezTo>
                          <a:pt x="1716" y="1"/>
                          <a:pt x="1492" y="349"/>
                          <a:pt x="1390" y="409"/>
                        </a:cubicBezTo>
                        <a:cubicBezTo>
                          <a:pt x="1377" y="416"/>
                          <a:pt x="1362" y="419"/>
                          <a:pt x="1345" y="419"/>
                        </a:cubicBezTo>
                        <a:cubicBezTo>
                          <a:pt x="1245" y="419"/>
                          <a:pt x="1079" y="306"/>
                          <a:pt x="909" y="306"/>
                        </a:cubicBezTo>
                        <a:cubicBezTo>
                          <a:pt x="853" y="306"/>
                          <a:pt x="797" y="319"/>
                          <a:pt x="742" y="351"/>
                        </a:cubicBezTo>
                        <a:cubicBezTo>
                          <a:pt x="496" y="498"/>
                          <a:pt x="591" y="856"/>
                          <a:pt x="523" y="904"/>
                        </a:cubicBezTo>
                        <a:cubicBezTo>
                          <a:pt x="451" y="952"/>
                          <a:pt x="96" y="870"/>
                          <a:pt x="46" y="1396"/>
                        </a:cubicBezTo>
                        <a:cubicBezTo>
                          <a:pt x="1" y="1897"/>
                          <a:pt x="202" y="2689"/>
                          <a:pt x="796" y="2860"/>
                        </a:cubicBezTo>
                        <a:cubicBezTo>
                          <a:pt x="861" y="2877"/>
                          <a:pt x="919" y="2907"/>
                          <a:pt x="967" y="2952"/>
                        </a:cubicBezTo>
                        <a:cubicBezTo>
                          <a:pt x="1063" y="3038"/>
                          <a:pt x="1251" y="3170"/>
                          <a:pt x="1518" y="3170"/>
                        </a:cubicBezTo>
                        <a:cubicBezTo>
                          <a:pt x="1709" y="3170"/>
                          <a:pt x="1941" y="3102"/>
                          <a:pt x="2209" y="2901"/>
                        </a:cubicBezTo>
                        <a:cubicBezTo>
                          <a:pt x="3029" y="2283"/>
                          <a:pt x="2612" y="1822"/>
                          <a:pt x="2619" y="1764"/>
                        </a:cubicBezTo>
                        <a:cubicBezTo>
                          <a:pt x="2622" y="1703"/>
                          <a:pt x="2975" y="1491"/>
                          <a:pt x="2885" y="1191"/>
                        </a:cubicBezTo>
                        <a:cubicBezTo>
                          <a:pt x="2800" y="890"/>
                          <a:pt x="2408" y="917"/>
                          <a:pt x="2397" y="853"/>
                        </a:cubicBezTo>
                        <a:cubicBezTo>
                          <a:pt x="2390" y="791"/>
                          <a:pt x="2612" y="269"/>
                          <a:pt x="2063" y="23"/>
                        </a:cubicBezTo>
                        <a:cubicBezTo>
                          <a:pt x="2028" y="8"/>
                          <a:pt x="1993" y="1"/>
                          <a:pt x="1959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0" name="Google Shape;1842;p37"/>
                  <p:cNvSpPr/>
                  <p:nvPr/>
                </p:nvSpPr>
                <p:spPr>
                  <a:xfrm>
                    <a:off x="175465" y="1537215"/>
                    <a:ext cx="86122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2" h="2421" extrusionOk="0">
                        <a:moveTo>
                          <a:pt x="1001" y="1"/>
                        </a:moveTo>
                        <a:cubicBezTo>
                          <a:pt x="899" y="196"/>
                          <a:pt x="807" y="393"/>
                          <a:pt x="715" y="591"/>
                        </a:cubicBezTo>
                        <a:cubicBezTo>
                          <a:pt x="623" y="790"/>
                          <a:pt x="533" y="987"/>
                          <a:pt x="448" y="1189"/>
                        </a:cubicBezTo>
                        <a:cubicBezTo>
                          <a:pt x="363" y="1390"/>
                          <a:pt x="278" y="1592"/>
                          <a:pt x="202" y="1796"/>
                        </a:cubicBezTo>
                        <a:cubicBezTo>
                          <a:pt x="127" y="2001"/>
                          <a:pt x="42" y="2206"/>
                          <a:pt x="1" y="2421"/>
                        </a:cubicBezTo>
                        <a:cubicBezTo>
                          <a:pt x="29" y="2315"/>
                          <a:pt x="73" y="2216"/>
                          <a:pt x="114" y="2114"/>
                        </a:cubicBezTo>
                        <a:cubicBezTo>
                          <a:pt x="158" y="2014"/>
                          <a:pt x="199" y="1912"/>
                          <a:pt x="243" y="1814"/>
                        </a:cubicBezTo>
                        <a:lnTo>
                          <a:pt x="503" y="1212"/>
                        </a:lnTo>
                        <a:cubicBezTo>
                          <a:pt x="588" y="1011"/>
                          <a:pt x="674" y="810"/>
                          <a:pt x="755" y="609"/>
                        </a:cubicBezTo>
                        <a:cubicBezTo>
                          <a:pt x="837" y="407"/>
                          <a:pt x="923" y="205"/>
                          <a:pt x="1001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1" name="Google Shape;1843;p37"/>
                  <p:cNvSpPr/>
                  <p:nvPr/>
                </p:nvSpPr>
                <p:spPr>
                  <a:xfrm>
                    <a:off x="141515" y="1656342"/>
                    <a:ext cx="128839" cy="693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" h="807" extrusionOk="0">
                        <a:moveTo>
                          <a:pt x="0" y="1"/>
                        </a:moveTo>
                        <a:cubicBezTo>
                          <a:pt x="72" y="137"/>
                          <a:pt x="144" y="270"/>
                          <a:pt x="219" y="400"/>
                        </a:cubicBezTo>
                        <a:cubicBezTo>
                          <a:pt x="294" y="533"/>
                          <a:pt x="372" y="663"/>
                          <a:pt x="451" y="792"/>
                        </a:cubicBezTo>
                        <a:lnTo>
                          <a:pt x="457" y="806"/>
                        </a:lnTo>
                        <a:lnTo>
                          <a:pt x="475" y="806"/>
                        </a:lnTo>
                        <a:cubicBezTo>
                          <a:pt x="645" y="796"/>
                          <a:pt x="816" y="782"/>
                          <a:pt x="987" y="768"/>
                        </a:cubicBezTo>
                        <a:lnTo>
                          <a:pt x="1243" y="745"/>
                        </a:lnTo>
                        <a:cubicBezTo>
                          <a:pt x="1328" y="735"/>
                          <a:pt x="1413" y="724"/>
                          <a:pt x="1499" y="721"/>
                        </a:cubicBezTo>
                        <a:cubicBezTo>
                          <a:pt x="1451" y="715"/>
                          <a:pt x="1402" y="714"/>
                          <a:pt x="1354" y="714"/>
                        </a:cubicBezTo>
                        <a:cubicBezTo>
                          <a:pt x="1317" y="714"/>
                          <a:pt x="1280" y="714"/>
                          <a:pt x="1243" y="714"/>
                        </a:cubicBezTo>
                        <a:lnTo>
                          <a:pt x="983" y="721"/>
                        </a:lnTo>
                        <a:cubicBezTo>
                          <a:pt x="819" y="724"/>
                          <a:pt x="654" y="734"/>
                          <a:pt x="489" y="747"/>
                        </a:cubicBezTo>
                        <a:lnTo>
                          <a:pt x="489" y="747"/>
                        </a:lnTo>
                        <a:cubicBezTo>
                          <a:pt x="414" y="622"/>
                          <a:pt x="338" y="497"/>
                          <a:pt x="256" y="379"/>
                        </a:cubicBezTo>
                        <a:cubicBezTo>
                          <a:pt x="174" y="250"/>
                          <a:pt x="89" y="127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2" name="Google Shape;1844;p37"/>
                  <p:cNvSpPr/>
                  <p:nvPr/>
                </p:nvSpPr>
                <p:spPr>
                  <a:xfrm>
                    <a:off x="185779" y="1581823"/>
                    <a:ext cx="101335" cy="67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45" y="130"/>
                          <a:pt x="93" y="260"/>
                          <a:pt x="144" y="386"/>
                        </a:cubicBezTo>
                        <a:cubicBezTo>
                          <a:pt x="191" y="512"/>
                          <a:pt x="246" y="639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5" y="779"/>
                        </a:lnTo>
                        <a:cubicBezTo>
                          <a:pt x="475" y="734"/>
                          <a:pt x="618" y="687"/>
                          <a:pt x="758" y="639"/>
                        </a:cubicBezTo>
                        <a:lnTo>
                          <a:pt x="970" y="561"/>
                        </a:lnTo>
                        <a:cubicBezTo>
                          <a:pt x="1039" y="533"/>
                          <a:pt x="1110" y="506"/>
                          <a:pt x="1179" y="475"/>
                        </a:cubicBezTo>
                        <a:lnTo>
                          <a:pt x="1179" y="475"/>
                        </a:lnTo>
                        <a:lnTo>
                          <a:pt x="960" y="533"/>
                        </a:lnTo>
                        <a:lnTo>
                          <a:pt x="744" y="591"/>
                        </a:lnTo>
                        <a:cubicBezTo>
                          <a:pt x="609" y="630"/>
                          <a:pt x="474" y="671"/>
                          <a:pt x="343" y="716"/>
                        </a:cubicBezTo>
                        <a:lnTo>
                          <a:pt x="343" y="716"/>
                        </a:lnTo>
                        <a:cubicBezTo>
                          <a:pt x="292" y="600"/>
                          <a:pt x="240" y="482"/>
                          <a:pt x="185" y="369"/>
                        </a:cubicBezTo>
                        <a:cubicBezTo>
                          <a:pt x="127" y="243"/>
                          <a:pt x="65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A57D5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3" name="Google Shape;1845;p37"/>
                  <p:cNvSpPr/>
                  <p:nvPr/>
                </p:nvSpPr>
                <p:spPr>
                  <a:xfrm>
                    <a:off x="81350" y="1495100"/>
                    <a:ext cx="260343" cy="272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9" h="3172" extrusionOk="0">
                        <a:moveTo>
                          <a:pt x="1960" y="1"/>
                        </a:moveTo>
                        <a:cubicBezTo>
                          <a:pt x="1717" y="1"/>
                          <a:pt x="1491" y="352"/>
                          <a:pt x="1390" y="409"/>
                        </a:cubicBezTo>
                        <a:cubicBezTo>
                          <a:pt x="1377" y="416"/>
                          <a:pt x="1362" y="419"/>
                          <a:pt x="1346" y="419"/>
                        </a:cubicBezTo>
                        <a:cubicBezTo>
                          <a:pt x="1245" y="419"/>
                          <a:pt x="1079" y="306"/>
                          <a:pt x="910" y="306"/>
                        </a:cubicBezTo>
                        <a:cubicBezTo>
                          <a:pt x="854" y="306"/>
                          <a:pt x="798" y="318"/>
                          <a:pt x="744" y="351"/>
                        </a:cubicBezTo>
                        <a:cubicBezTo>
                          <a:pt x="495" y="497"/>
                          <a:pt x="591" y="859"/>
                          <a:pt x="522" y="904"/>
                        </a:cubicBezTo>
                        <a:cubicBezTo>
                          <a:pt x="451" y="952"/>
                          <a:pt x="96" y="873"/>
                          <a:pt x="48" y="1398"/>
                        </a:cubicBezTo>
                        <a:cubicBezTo>
                          <a:pt x="1" y="1897"/>
                          <a:pt x="205" y="2693"/>
                          <a:pt x="796" y="2860"/>
                        </a:cubicBezTo>
                        <a:cubicBezTo>
                          <a:pt x="861" y="2877"/>
                          <a:pt x="919" y="2907"/>
                          <a:pt x="966" y="2952"/>
                        </a:cubicBezTo>
                        <a:cubicBezTo>
                          <a:pt x="1062" y="3039"/>
                          <a:pt x="1251" y="3172"/>
                          <a:pt x="1518" y="3172"/>
                        </a:cubicBezTo>
                        <a:cubicBezTo>
                          <a:pt x="1710" y="3172"/>
                          <a:pt x="1942" y="3103"/>
                          <a:pt x="2209" y="2901"/>
                        </a:cubicBezTo>
                        <a:cubicBezTo>
                          <a:pt x="3029" y="2283"/>
                          <a:pt x="2615" y="1822"/>
                          <a:pt x="2619" y="1764"/>
                        </a:cubicBezTo>
                        <a:cubicBezTo>
                          <a:pt x="2622" y="1706"/>
                          <a:pt x="2974" y="1491"/>
                          <a:pt x="2888" y="1190"/>
                        </a:cubicBezTo>
                        <a:cubicBezTo>
                          <a:pt x="2799" y="890"/>
                          <a:pt x="2407" y="917"/>
                          <a:pt x="2397" y="856"/>
                        </a:cubicBezTo>
                        <a:cubicBezTo>
                          <a:pt x="2390" y="791"/>
                          <a:pt x="2612" y="269"/>
                          <a:pt x="2062" y="23"/>
                        </a:cubicBezTo>
                        <a:cubicBezTo>
                          <a:pt x="2028" y="7"/>
                          <a:pt x="1993" y="1"/>
                          <a:pt x="1960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4" name="Google Shape;1846;p37"/>
                  <p:cNvSpPr/>
                  <p:nvPr/>
                </p:nvSpPr>
                <p:spPr>
                  <a:xfrm>
                    <a:off x="163776" y="1513751"/>
                    <a:ext cx="86036" cy="208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1" h="2421" extrusionOk="0">
                        <a:moveTo>
                          <a:pt x="1000" y="1"/>
                        </a:moveTo>
                        <a:lnTo>
                          <a:pt x="1000" y="1"/>
                        </a:lnTo>
                        <a:cubicBezTo>
                          <a:pt x="898" y="195"/>
                          <a:pt x="806" y="393"/>
                          <a:pt x="714" y="592"/>
                        </a:cubicBezTo>
                        <a:cubicBezTo>
                          <a:pt x="622" y="789"/>
                          <a:pt x="533" y="990"/>
                          <a:pt x="447" y="1189"/>
                        </a:cubicBezTo>
                        <a:cubicBezTo>
                          <a:pt x="362" y="1390"/>
                          <a:pt x="277" y="1591"/>
                          <a:pt x="202" y="1796"/>
                        </a:cubicBezTo>
                        <a:cubicBezTo>
                          <a:pt x="127" y="2001"/>
                          <a:pt x="42" y="2205"/>
                          <a:pt x="1" y="2421"/>
                        </a:cubicBezTo>
                        <a:cubicBezTo>
                          <a:pt x="28" y="2315"/>
                          <a:pt x="75" y="2216"/>
                          <a:pt x="116" y="2117"/>
                        </a:cubicBezTo>
                        <a:cubicBezTo>
                          <a:pt x="157" y="2015"/>
                          <a:pt x="198" y="1915"/>
                          <a:pt x="243" y="1813"/>
                        </a:cubicBezTo>
                        <a:lnTo>
                          <a:pt x="502" y="1213"/>
                        </a:lnTo>
                        <a:cubicBezTo>
                          <a:pt x="588" y="1011"/>
                          <a:pt x="673" y="813"/>
                          <a:pt x="755" y="608"/>
                        </a:cubicBezTo>
                        <a:cubicBezTo>
                          <a:pt x="841" y="407"/>
                          <a:pt x="923" y="206"/>
                          <a:pt x="1000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5" name="Google Shape;1847;p37"/>
                  <p:cNvSpPr/>
                  <p:nvPr/>
                </p:nvSpPr>
                <p:spPr>
                  <a:xfrm>
                    <a:off x="129998" y="1633221"/>
                    <a:ext cx="128581" cy="69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6" h="806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70" y="133"/>
                          <a:pt x="141" y="267"/>
                          <a:pt x="216" y="399"/>
                        </a:cubicBezTo>
                        <a:cubicBezTo>
                          <a:pt x="292" y="529"/>
                          <a:pt x="369" y="659"/>
                          <a:pt x="448" y="788"/>
                        </a:cubicBezTo>
                        <a:lnTo>
                          <a:pt x="455" y="806"/>
                        </a:lnTo>
                        <a:lnTo>
                          <a:pt x="476" y="802"/>
                        </a:lnTo>
                        <a:cubicBezTo>
                          <a:pt x="646" y="792"/>
                          <a:pt x="813" y="779"/>
                          <a:pt x="984" y="765"/>
                        </a:cubicBezTo>
                        <a:lnTo>
                          <a:pt x="1240" y="741"/>
                        </a:lnTo>
                        <a:cubicBezTo>
                          <a:pt x="1325" y="734"/>
                          <a:pt x="1411" y="720"/>
                          <a:pt x="1496" y="717"/>
                        </a:cubicBezTo>
                        <a:cubicBezTo>
                          <a:pt x="1451" y="712"/>
                          <a:pt x="1405" y="711"/>
                          <a:pt x="1360" y="711"/>
                        </a:cubicBezTo>
                        <a:cubicBezTo>
                          <a:pt x="1342" y="711"/>
                          <a:pt x="1324" y="711"/>
                          <a:pt x="1306" y="711"/>
                        </a:cubicBezTo>
                        <a:cubicBezTo>
                          <a:pt x="1284" y="711"/>
                          <a:pt x="1262" y="711"/>
                          <a:pt x="1240" y="710"/>
                        </a:cubicBezTo>
                        <a:lnTo>
                          <a:pt x="984" y="717"/>
                        </a:lnTo>
                        <a:cubicBezTo>
                          <a:pt x="815" y="724"/>
                          <a:pt x="653" y="733"/>
                          <a:pt x="487" y="743"/>
                        </a:cubicBezTo>
                        <a:lnTo>
                          <a:pt x="487" y="743"/>
                        </a:lnTo>
                        <a:cubicBezTo>
                          <a:pt x="412" y="618"/>
                          <a:pt x="336" y="497"/>
                          <a:pt x="254" y="376"/>
                        </a:cubicBezTo>
                        <a:cubicBezTo>
                          <a:pt x="172" y="249"/>
                          <a:pt x="87" y="123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6" name="Google Shape;1848;p37"/>
                  <p:cNvSpPr/>
                  <p:nvPr/>
                </p:nvSpPr>
                <p:spPr>
                  <a:xfrm>
                    <a:off x="174004" y="1558617"/>
                    <a:ext cx="101335" cy="676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" h="787" extrusionOk="0">
                        <a:moveTo>
                          <a:pt x="1" y="1"/>
                        </a:moveTo>
                        <a:cubicBezTo>
                          <a:pt x="46" y="131"/>
                          <a:pt x="93" y="257"/>
                          <a:pt x="144" y="383"/>
                        </a:cubicBezTo>
                        <a:cubicBezTo>
                          <a:pt x="192" y="509"/>
                          <a:pt x="247" y="636"/>
                          <a:pt x="298" y="762"/>
                        </a:cubicBezTo>
                        <a:lnTo>
                          <a:pt x="308" y="786"/>
                        </a:lnTo>
                        <a:lnTo>
                          <a:pt x="336" y="776"/>
                        </a:lnTo>
                        <a:cubicBezTo>
                          <a:pt x="476" y="731"/>
                          <a:pt x="619" y="687"/>
                          <a:pt x="759" y="636"/>
                        </a:cubicBezTo>
                        <a:lnTo>
                          <a:pt x="971" y="557"/>
                        </a:lnTo>
                        <a:cubicBezTo>
                          <a:pt x="1039" y="530"/>
                          <a:pt x="1111" y="506"/>
                          <a:pt x="1179" y="472"/>
                        </a:cubicBezTo>
                        <a:lnTo>
                          <a:pt x="1179" y="472"/>
                        </a:lnTo>
                        <a:lnTo>
                          <a:pt x="960" y="530"/>
                        </a:lnTo>
                        <a:lnTo>
                          <a:pt x="745" y="591"/>
                        </a:lnTo>
                        <a:cubicBezTo>
                          <a:pt x="610" y="630"/>
                          <a:pt x="475" y="672"/>
                          <a:pt x="342" y="713"/>
                        </a:cubicBezTo>
                        <a:lnTo>
                          <a:pt x="342" y="713"/>
                        </a:lnTo>
                        <a:cubicBezTo>
                          <a:pt x="291" y="596"/>
                          <a:pt x="239" y="481"/>
                          <a:pt x="185" y="366"/>
                        </a:cubicBezTo>
                        <a:cubicBezTo>
                          <a:pt x="128" y="243"/>
                          <a:pt x="66" y="120"/>
                          <a:pt x="1" y="1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359" name="Google Shape;1849;p37"/>
                <p:cNvGrpSpPr/>
                <p:nvPr/>
              </p:nvGrpSpPr>
              <p:grpSpPr>
                <a:xfrm flipH="1">
                  <a:off x="1969569" y="4108306"/>
                  <a:ext cx="934297" cy="644626"/>
                  <a:chOff x="1753081" y="1351125"/>
                  <a:chExt cx="1004513" cy="693072"/>
                </a:xfrm>
              </p:grpSpPr>
              <p:sp>
                <p:nvSpPr>
                  <p:cNvPr id="360" name="Google Shape;1850;p37"/>
                  <p:cNvSpPr/>
                  <p:nvPr/>
                </p:nvSpPr>
                <p:spPr>
                  <a:xfrm>
                    <a:off x="1830857" y="1351125"/>
                    <a:ext cx="594466" cy="6853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51" h="6054" extrusionOk="0">
                        <a:moveTo>
                          <a:pt x="3304" y="1"/>
                        </a:moveTo>
                        <a:cubicBezTo>
                          <a:pt x="2361" y="1"/>
                          <a:pt x="0" y="2712"/>
                          <a:pt x="547" y="5458"/>
                        </a:cubicBezTo>
                        <a:cubicBezTo>
                          <a:pt x="629" y="5875"/>
                          <a:pt x="798" y="6053"/>
                          <a:pt x="1019" y="6053"/>
                        </a:cubicBezTo>
                        <a:cubicBezTo>
                          <a:pt x="2285" y="6053"/>
                          <a:pt x="5250" y="225"/>
                          <a:pt x="3356" y="4"/>
                        </a:cubicBezTo>
                        <a:cubicBezTo>
                          <a:pt x="3339" y="2"/>
                          <a:pt x="3322" y="1"/>
                          <a:pt x="3304" y="1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1" name="Google Shape;1851;p37"/>
                  <p:cNvSpPr/>
                  <p:nvPr/>
                </p:nvSpPr>
                <p:spPr>
                  <a:xfrm>
                    <a:off x="1923576" y="1372748"/>
                    <a:ext cx="300006" cy="579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0" h="5121" extrusionOk="0">
                        <a:moveTo>
                          <a:pt x="2649" y="1407"/>
                        </a:moveTo>
                        <a:cubicBezTo>
                          <a:pt x="2648" y="1407"/>
                          <a:pt x="2646" y="1407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646" y="1407"/>
                          <a:pt x="2648" y="1407"/>
                          <a:pt x="2649" y="1407"/>
                        </a:cubicBezTo>
                        <a:close/>
                        <a:moveTo>
                          <a:pt x="2530" y="0"/>
                        </a:moveTo>
                        <a:cubicBezTo>
                          <a:pt x="2260" y="397"/>
                          <a:pt x="2052" y="827"/>
                          <a:pt x="1827" y="1246"/>
                        </a:cubicBezTo>
                        <a:cubicBezTo>
                          <a:pt x="1605" y="1667"/>
                          <a:pt x="1394" y="2093"/>
                          <a:pt x="1185" y="2519"/>
                        </a:cubicBezTo>
                        <a:cubicBezTo>
                          <a:pt x="1182" y="2527"/>
                          <a:pt x="1178" y="2530"/>
                          <a:pt x="1178" y="2533"/>
                        </a:cubicBezTo>
                        <a:cubicBezTo>
                          <a:pt x="1141" y="2318"/>
                          <a:pt x="1107" y="2100"/>
                          <a:pt x="1063" y="1884"/>
                        </a:cubicBezTo>
                        <a:cubicBezTo>
                          <a:pt x="1008" y="1598"/>
                          <a:pt x="949" y="1314"/>
                          <a:pt x="881" y="1032"/>
                        </a:cubicBezTo>
                        <a:lnTo>
                          <a:pt x="881" y="1032"/>
                        </a:lnTo>
                        <a:cubicBezTo>
                          <a:pt x="899" y="1322"/>
                          <a:pt x="929" y="1612"/>
                          <a:pt x="963" y="1902"/>
                        </a:cubicBezTo>
                        <a:cubicBezTo>
                          <a:pt x="994" y="2182"/>
                          <a:pt x="1035" y="2465"/>
                          <a:pt x="1076" y="2745"/>
                        </a:cubicBezTo>
                        <a:cubicBezTo>
                          <a:pt x="970" y="2967"/>
                          <a:pt x="864" y="3192"/>
                          <a:pt x="759" y="3417"/>
                        </a:cubicBezTo>
                        <a:cubicBezTo>
                          <a:pt x="598" y="2970"/>
                          <a:pt x="428" y="2527"/>
                          <a:pt x="223" y="2093"/>
                        </a:cubicBezTo>
                        <a:lnTo>
                          <a:pt x="223" y="2093"/>
                        </a:lnTo>
                        <a:cubicBezTo>
                          <a:pt x="346" y="2601"/>
                          <a:pt x="506" y="3096"/>
                          <a:pt x="677" y="3592"/>
                        </a:cubicBezTo>
                        <a:cubicBezTo>
                          <a:pt x="642" y="3666"/>
                          <a:pt x="609" y="3738"/>
                          <a:pt x="574" y="3813"/>
                        </a:cubicBezTo>
                        <a:lnTo>
                          <a:pt x="281" y="4465"/>
                        </a:lnTo>
                        <a:cubicBezTo>
                          <a:pt x="188" y="4684"/>
                          <a:pt x="89" y="4903"/>
                          <a:pt x="1" y="5121"/>
                        </a:cubicBezTo>
                        <a:cubicBezTo>
                          <a:pt x="120" y="4916"/>
                          <a:pt x="229" y="4704"/>
                          <a:pt x="342" y="4493"/>
                        </a:cubicBezTo>
                        <a:lnTo>
                          <a:pt x="670" y="3858"/>
                        </a:lnTo>
                        <a:cubicBezTo>
                          <a:pt x="707" y="3786"/>
                          <a:pt x="745" y="3711"/>
                          <a:pt x="779" y="3639"/>
                        </a:cubicBezTo>
                        <a:cubicBezTo>
                          <a:pt x="1028" y="3516"/>
                          <a:pt x="1277" y="3390"/>
                          <a:pt x="1520" y="3260"/>
                        </a:cubicBezTo>
                        <a:cubicBezTo>
                          <a:pt x="1643" y="3195"/>
                          <a:pt x="1765" y="3127"/>
                          <a:pt x="1885" y="3059"/>
                        </a:cubicBezTo>
                        <a:cubicBezTo>
                          <a:pt x="2005" y="2987"/>
                          <a:pt x="2124" y="2922"/>
                          <a:pt x="2240" y="2847"/>
                        </a:cubicBezTo>
                        <a:lnTo>
                          <a:pt x="2240" y="2847"/>
                        </a:lnTo>
                        <a:cubicBezTo>
                          <a:pt x="2107" y="2895"/>
                          <a:pt x="1981" y="2950"/>
                          <a:pt x="1847" y="3001"/>
                        </a:cubicBezTo>
                        <a:cubicBezTo>
                          <a:pt x="1721" y="3055"/>
                          <a:pt x="1592" y="3110"/>
                          <a:pt x="1465" y="3168"/>
                        </a:cubicBezTo>
                        <a:cubicBezTo>
                          <a:pt x="1267" y="3253"/>
                          <a:pt x="1076" y="3346"/>
                          <a:pt x="881" y="3438"/>
                        </a:cubicBezTo>
                        <a:cubicBezTo>
                          <a:pt x="987" y="3226"/>
                          <a:pt x="1096" y="3011"/>
                          <a:pt x="1203" y="2796"/>
                        </a:cubicBezTo>
                        <a:lnTo>
                          <a:pt x="1912" y="2089"/>
                        </a:lnTo>
                        <a:cubicBezTo>
                          <a:pt x="2028" y="1970"/>
                          <a:pt x="2148" y="1851"/>
                          <a:pt x="2271" y="1735"/>
                        </a:cubicBezTo>
                        <a:cubicBezTo>
                          <a:pt x="2329" y="1676"/>
                          <a:pt x="2391" y="1615"/>
                          <a:pt x="2452" y="1557"/>
                        </a:cubicBezTo>
                        <a:cubicBezTo>
                          <a:pt x="2482" y="1530"/>
                          <a:pt x="2513" y="1499"/>
                          <a:pt x="2544" y="1475"/>
                        </a:cubicBezTo>
                        <a:cubicBezTo>
                          <a:pt x="2577" y="1449"/>
                          <a:pt x="2603" y="1416"/>
                          <a:pt x="2644" y="1408"/>
                        </a:cubicBezTo>
                        <a:lnTo>
                          <a:pt x="2644" y="1408"/>
                        </a:lnTo>
                        <a:cubicBezTo>
                          <a:pt x="2561" y="1423"/>
                          <a:pt x="2495" y="1483"/>
                          <a:pt x="2424" y="1526"/>
                        </a:cubicBezTo>
                        <a:cubicBezTo>
                          <a:pt x="2356" y="1577"/>
                          <a:pt x="2288" y="1629"/>
                          <a:pt x="2223" y="1680"/>
                        </a:cubicBezTo>
                        <a:cubicBezTo>
                          <a:pt x="2093" y="1789"/>
                          <a:pt x="1964" y="1898"/>
                          <a:pt x="1838" y="2011"/>
                        </a:cubicBezTo>
                        <a:cubicBezTo>
                          <a:pt x="1680" y="2151"/>
                          <a:pt x="1526" y="2291"/>
                          <a:pt x="1376" y="2437"/>
                        </a:cubicBezTo>
                        <a:cubicBezTo>
                          <a:pt x="1561" y="2056"/>
                          <a:pt x="1742" y="1676"/>
                          <a:pt x="1919" y="1290"/>
                        </a:cubicBezTo>
                        <a:lnTo>
                          <a:pt x="2223" y="646"/>
                        </a:lnTo>
                        <a:cubicBezTo>
                          <a:pt x="2322" y="430"/>
                          <a:pt x="2414" y="208"/>
                          <a:pt x="2530" y="0"/>
                        </a:cubicBezTo>
                        <a:close/>
                      </a:path>
                    </a:pathLst>
                  </a:custGeom>
                  <a:solidFill>
                    <a:srgbClr val="8C524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2" name="Google Shape;1852;p37"/>
                  <p:cNvSpPr/>
                  <p:nvPr/>
                </p:nvSpPr>
                <p:spPr>
                  <a:xfrm>
                    <a:off x="1919727" y="1439882"/>
                    <a:ext cx="837867" cy="6043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1" h="5338" extrusionOk="0">
                        <a:moveTo>
                          <a:pt x="6147" y="0"/>
                        </a:moveTo>
                        <a:cubicBezTo>
                          <a:pt x="6107" y="0"/>
                          <a:pt x="6061" y="5"/>
                          <a:pt x="6009" y="15"/>
                        </a:cubicBezTo>
                        <a:cubicBezTo>
                          <a:pt x="4339" y="336"/>
                          <a:pt x="62" y="5207"/>
                          <a:pt x="0" y="5235"/>
                        </a:cubicBezTo>
                        <a:lnTo>
                          <a:pt x="131" y="5337"/>
                        </a:lnTo>
                        <a:cubicBezTo>
                          <a:pt x="3150" y="4662"/>
                          <a:pt x="7400" y="0"/>
                          <a:pt x="6147" y="0"/>
                        </a:cubicBezTo>
                        <a:close/>
                      </a:path>
                    </a:pathLst>
                  </a:custGeom>
                  <a:solidFill>
                    <a:srgbClr val="60524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3" name="Google Shape;1853;p37"/>
                  <p:cNvSpPr/>
                  <p:nvPr/>
                </p:nvSpPr>
                <p:spPr>
                  <a:xfrm>
                    <a:off x="1980860" y="1462411"/>
                    <a:ext cx="629900" cy="547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4838" extrusionOk="0">
                        <a:moveTo>
                          <a:pt x="5564" y="0"/>
                        </a:moveTo>
                        <a:lnTo>
                          <a:pt x="5564" y="0"/>
                        </a:lnTo>
                        <a:cubicBezTo>
                          <a:pt x="5325" y="191"/>
                          <a:pt x="5086" y="386"/>
                          <a:pt x="4847" y="580"/>
                        </a:cubicBezTo>
                        <a:lnTo>
                          <a:pt x="4270" y="1062"/>
                        </a:lnTo>
                        <a:cubicBezTo>
                          <a:pt x="4277" y="993"/>
                          <a:pt x="4277" y="925"/>
                          <a:pt x="4277" y="857"/>
                        </a:cubicBezTo>
                        <a:cubicBezTo>
                          <a:pt x="4277" y="765"/>
                          <a:pt x="4274" y="670"/>
                          <a:pt x="4256" y="574"/>
                        </a:cubicBezTo>
                        <a:cubicBezTo>
                          <a:pt x="4223" y="662"/>
                          <a:pt x="4199" y="755"/>
                          <a:pt x="4182" y="850"/>
                        </a:cubicBezTo>
                        <a:cubicBezTo>
                          <a:pt x="4161" y="943"/>
                          <a:pt x="4151" y="1034"/>
                          <a:pt x="4141" y="1127"/>
                        </a:cubicBezTo>
                        <a:lnTo>
                          <a:pt x="4133" y="1178"/>
                        </a:lnTo>
                        <a:cubicBezTo>
                          <a:pt x="3912" y="1366"/>
                          <a:pt x="3690" y="1554"/>
                          <a:pt x="3468" y="1745"/>
                        </a:cubicBezTo>
                        <a:cubicBezTo>
                          <a:pt x="3462" y="1707"/>
                          <a:pt x="3458" y="1669"/>
                          <a:pt x="3451" y="1632"/>
                        </a:cubicBezTo>
                        <a:cubicBezTo>
                          <a:pt x="3434" y="1546"/>
                          <a:pt x="3413" y="1458"/>
                          <a:pt x="3380" y="1373"/>
                        </a:cubicBezTo>
                        <a:cubicBezTo>
                          <a:pt x="3359" y="1464"/>
                          <a:pt x="3349" y="1554"/>
                          <a:pt x="3349" y="1642"/>
                        </a:cubicBezTo>
                        <a:cubicBezTo>
                          <a:pt x="3345" y="1710"/>
                          <a:pt x="3349" y="1776"/>
                          <a:pt x="3352" y="1844"/>
                        </a:cubicBezTo>
                        <a:cubicBezTo>
                          <a:pt x="3147" y="2017"/>
                          <a:pt x="2946" y="2195"/>
                          <a:pt x="2741" y="2370"/>
                        </a:cubicBezTo>
                        <a:cubicBezTo>
                          <a:pt x="2707" y="2400"/>
                          <a:pt x="2673" y="2431"/>
                          <a:pt x="2638" y="2458"/>
                        </a:cubicBezTo>
                        <a:cubicBezTo>
                          <a:pt x="2618" y="2353"/>
                          <a:pt x="2591" y="2243"/>
                          <a:pt x="2547" y="2137"/>
                        </a:cubicBezTo>
                        <a:cubicBezTo>
                          <a:pt x="2523" y="2277"/>
                          <a:pt x="2523" y="2417"/>
                          <a:pt x="2529" y="2554"/>
                        </a:cubicBezTo>
                        <a:cubicBezTo>
                          <a:pt x="2277" y="2779"/>
                          <a:pt x="2021" y="3001"/>
                          <a:pt x="1768" y="3226"/>
                        </a:cubicBezTo>
                        <a:cubicBezTo>
                          <a:pt x="1762" y="3090"/>
                          <a:pt x="1744" y="2950"/>
                          <a:pt x="1707" y="2813"/>
                        </a:cubicBezTo>
                        <a:cubicBezTo>
                          <a:pt x="1659" y="2987"/>
                          <a:pt x="1649" y="3161"/>
                          <a:pt x="1645" y="3336"/>
                        </a:cubicBezTo>
                        <a:cubicBezTo>
                          <a:pt x="1549" y="3421"/>
                          <a:pt x="1454" y="3506"/>
                          <a:pt x="1359" y="3591"/>
                        </a:cubicBezTo>
                        <a:cubicBezTo>
                          <a:pt x="1229" y="3708"/>
                          <a:pt x="1102" y="3824"/>
                          <a:pt x="973" y="3939"/>
                        </a:cubicBezTo>
                        <a:cubicBezTo>
                          <a:pt x="966" y="3871"/>
                          <a:pt x="952" y="3803"/>
                          <a:pt x="932" y="3738"/>
                        </a:cubicBezTo>
                        <a:cubicBezTo>
                          <a:pt x="894" y="3834"/>
                          <a:pt x="877" y="3933"/>
                          <a:pt x="867" y="4032"/>
                        </a:cubicBezTo>
                        <a:lnTo>
                          <a:pt x="867" y="4035"/>
                        </a:lnTo>
                        <a:cubicBezTo>
                          <a:pt x="577" y="4298"/>
                          <a:pt x="283" y="4565"/>
                          <a:pt x="0" y="4837"/>
                        </a:cubicBezTo>
                        <a:lnTo>
                          <a:pt x="713" y="4257"/>
                        </a:lnTo>
                        <a:lnTo>
                          <a:pt x="915" y="4090"/>
                        </a:lnTo>
                        <a:lnTo>
                          <a:pt x="922" y="4090"/>
                        </a:lnTo>
                        <a:cubicBezTo>
                          <a:pt x="985" y="4097"/>
                          <a:pt x="1048" y="4100"/>
                          <a:pt x="1110" y="4100"/>
                        </a:cubicBezTo>
                        <a:cubicBezTo>
                          <a:pt x="1144" y="4100"/>
                          <a:pt x="1178" y="4099"/>
                          <a:pt x="1212" y="4097"/>
                        </a:cubicBezTo>
                        <a:cubicBezTo>
                          <a:pt x="1307" y="4090"/>
                          <a:pt x="1406" y="4080"/>
                          <a:pt x="1502" y="4049"/>
                        </a:cubicBezTo>
                        <a:cubicBezTo>
                          <a:pt x="1406" y="4012"/>
                          <a:pt x="1311" y="3994"/>
                          <a:pt x="1215" y="3984"/>
                        </a:cubicBezTo>
                        <a:cubicBezTo>
                          <a:pt x="1160" y="3977"/>
                          <a:pt x="1106" y="3974"/>
                          <a:pt x="1055" y="3974"/>
                        </a:cubicBezTo>
                        <a:lnTo>
                          <a:pt x="1423" y="3663"/>
                        </a:lnTo>
                        <a:cubicBezTo>
                          <a:pt x="1519" y="3581"/>
                          <a:pt x="1618" y="3499"/>
                          <a:pt x="1713" y="3414"/>
                        </a:cubicBezTo>
                        <a:cubicBezTo>
                          <a:pt x="1806" y="3424"/>
                          <a:pt x="1898" y="3427"/>
                          <a:pt x="1990" y="3427"/>
                        </a:cubicBezTo>
                        <a:cubicBezTo>
                          <a:pt x="2085" y="3427"/>
                          <a:pt x="2184" y="3424"/>
                          <a:pt x="2280" y="3404"/>
                        </a:cubicBezTo>
                        <a:cubicBezTo>
                          <a:pt x="2188" y="3369"/>
                          <a:pt x="2096" y="3345"/>
                          <a:pt x="2000" y="3328"/>
                        </a:cubicBezTo>
                        <a:cubicBezTo>
                          <a:pt x="1949" y="3318"/>
                          <a:pt x="1898" y="3308"/>
                          <a:pt x="1847" y="3301"/>
                        </a:cubicBezTo>
                        <a:cubicBezTo>
                          <a:pt x="2102" y="3082"/>
                          <a:pt x="2359" y="2865"/>
                          <a:pt x="2611" y="2646"/>
                        </a:cubicBezTo>
                        <a:cubicBezTo>
                          <a:pt x="2704" y="2663"/>
                          <a:pt x="2796" y="2677"/>
                          <a:pt x="2888" y="2687"/>
                        </a:cubicBezTo>
                        <a:cubicBezTo>
                          <a:pt x="2940" y="2690"/>
                          <a:pt x="2993" y="2693"/>
                          <a:pt x="3045" y="2693"/>
                        </a:cubicBezTo>
                        <a:cubicBezTo>
                          <a:pt x="3096" y="2693"/>
                          <a:pt x="3147" y="2690"/>
                          <a:pt x="3199" y="2683"/>
                        </a:cubicBezTo>
                        <a:cubicBezTo>
                          <a:pt x="3103" y="2636"/>
                          <a:pt x="3004" y="2608"/>
                          <a:pt x="2905" y="2578"/>
                        </a:cubicBezTo>
                        <a:cubicBezTo>
                          <a:pt x="2850" y="2564"/>
                          <a:pt x="2792" y="2554"/>
                          <a:pt x="2734" y="2540"/>
                        </a:cubicBezTo>
                        <a:cubicBezTo>
                          <a:pt x="2765" y="2516"/>
                          <a:pt x="2792" y="2493"/>
                          <a:pt x="2823" y="2465"/>
                        </a:cubicBezTo>
                        <a:cubicBezTo>
                          <a:pt x="3014" y="2298"/>
                          <a:pt x="3205" y="2130"/>
                          <a:pt x="3396" y="1960"/>
                        </a:cubicBezTo>
                        <a:lnTo>
                          <a:pt x="3403" y="1963"/>
                        </a:lnTo>
                        <a:cubicBezTo>
                          <a:pt x="3522" y="1987"/>
                          <a:pt x="3640" y="2005"/>
                          <a:pt x="3764" y="2005"/>
                        </a:cubicBezTo>
                        <a:cubicBezTo>
                          <a:pt x="3797" y="2005"/>
                          <a:pt x="3830" y="2004"/>
                          <a:pt x="3864" y="2001"/>
                        </a:cubicBezTo>
                        <a:cubicBezTo>
                          <a:pt x="3752" y="1935"/>
                          <a:pt x="3632" y="1895"/>
                          <a:pt x="3512" y="1861"/>
                        </a:cubicBezTo>
                        <a:cubicBezTo>
                          <a:pt x="3744" y="1656"/>
                          <a:pt x="3977" y="1451"/>
                          <a:pt x="4206" y="1246"/>
                        </a:cubicBezTo>
                        <a:lnTo>
                          <a:pt x="4250" y="1206"/>
                        </a:lnTo>
                        <a:cubicBezTo>
                          <a:pt x="4332" y="1223"/>
                          <a:pt x="4414" y="1233"/>
                          <a:pt x="4496" y="1243"/>
                        </a:cubicBezTo>
                        <a:cubicBezTo>
                          <a:pt x="4562" y="1250"/>
                          <a:pt x="4629" y="1253"/>
                          <a:pt x="4697" y="1253"/>
                        </a:cubicBezTo>
                        <a:cubicBezTo>
                          <a:pt x="4734" y="1253"/>
                          <a:pt x="4772" y="1252"/>
                          <a:pt x="4809" y="1250"/>
                        </a:cubicBezTo>
                        <a:cubicBezTo>
                          <a:pt x="4714" y="1202"/>
                          <a:pt x="4615" y="1168"/>
                          <a:pt x="4516" y="1141"/>
                        </a:cubicBezTo>
                        <a:cubicBezTo>
                          <a:pt x="4465" y="1127"/>
                          <a:pt x="4414" y="1113"/>
                          <a:pt x="4366" y="1103"/>
                        </a:cubicBezTo>
                        <a:lnTo>
                          <a:pt x="4888" y="629"/>
                        </a:lnTo>
                        <a:cubicBezTo>
                          <a:pt x="5113" y="417"/>
                          <a:pt x="5342" y="212"/>
                          <a:pt x="5564" y="0"/>
                        </a:cubicBezTo>
                        <a:close/>
                      </a:path>
                    </a:pathLst>
                  </a:custGeom>
                  <a:solidFill>
                    <a:srgbClr val="0F939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4" name="Google Shape;1854;p37"/>
                  <p:cNvSpPr/>
                  <p:nvPr/>
                </p:nvSpPr>
                <p:spPr>
                  <a:xfrm>
                    <a:off x="1753081" y="1783928"/>
                    <a:ext cx="261402" cy="172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" h="1520" extrusionOk="0">
                        <a:moveTo>
                          <a:pt x="1118" y="1"/>
                        </a:moveTo>
                        <a:cubicBezTo>
                          <a:pt x="124" y="1"/>
                          <a:pt x="1" y="836"/>
                          <a:pt x="1" y="1271"/>
                        </a:cubicBezTo>
                        <a:cubicBezTo>
                          <a:pt x="5" y="1407"/>
                          <a:pt x="114" y="1520"/>
                          <a:pt x="254" y="1520"/>
                        </a:cubicBezTo>
                        <a:lnTo>
                          <a:pt x="1056" y="1520"/>
                        </a:lnTo>
                        <a:cubicBezTo>
                          <a:pt x="1201" y="1513"/>
                          <a:pt x="1381" y="1510"/>
                          <a:pt x="1559" y="1510"/>
                        </a:cubicBezTo>
                        <a:cubicBezTo>
                          <a:pt x="1736" y="1510"/>
                          <a:pt x="1911" y="1513"/>
                          <a:pt x="2046" y="1516"/>
                        </a:cubicBezTo>
                        <a:cubicBezTo>
                          <a:pt x="2189" y="1516"/>
                          <a:pt x="2309" y="1397"/>
                          <a:pt x="2302" y="1250"/>
                        </a:cubicBezTo>
                        <a:cubicBezTo>
                          <a:pt x="2274" y="813"/>
                          <a:pt x="2097" y="1"/>
                          <a:pt x="1118" y="1"/>
                        </a:cubicBezTo>
                        <a:close/>
                      </a:path>
                    </a:pathLst>
                  </a:custGeom>
                  <a:solidFill>
                    <a:srgbClr val="F4783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5" name="Google Shape;1855;p37"/>
                  <p:cNvSpPr/>
                  <p:nvPr/>
                </p:nvSpPr>
                <p:spPr>
                  <a:xfrm>
                    <a:off x="1829838" y="1954762"/>
                    <a:ext cx="111172" cy="862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" h="762" extrusionOk="0">
                        <a:moveTo>
                          <a:pt x="846" y="0"/>
                        </a:moveTo>
                        <a:lnTo>
                          <a:pt x="142" y="11"/>
                        </a:lnTo>
                        <a:cubicBezTo>
                          <a:pt x="142" y="11"/>
                          <a:pt x="1" y="761"/>
                          <a:pt x="480" y="761"/>
                        </a:cubicBezTo>
                        <a:cubicBezTo>
                          <a:pt x="484" y="761"/>
                          <a:pt x="487" y="761"/>
                          <a:pt x="490" y="761"/>
                        </a:cubicBezTo>
                        <a:cubicBezTo>
                          <a:pt x="982" y="748"/>
                          <a:pt x="846" y="0"/>
                          <a:pt x="846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6" name="Google Shape;1856;p37"/>
                  <p:cNvSpPr/>
                  <p:nvPr/>
                </p:nvSpPr>
                <p:spPr>
                  <a:xfrm>
                    <a:off x="1846706" y="1875515"/>
                    <a:ext cx="39171" cy="39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" h="346" extrusionOk="0">
                        <a:moveTo>
                          <a:pt x="171" y="0"/>
                        </a:moveTo>
                        <a:cubicBezTo>
                          <a:pt x="79" y="0"/>
                          <a:pt x="1" y="79"/>
                          <a:pt x="1" y="175"/>
                        </a:cubicBezTo>
                        <a:cubicBezTo>
                          <a:pt x="1" y="267"/>
                          <a:pt x="79" y="345"/>
                          <a:pt x="171" y="345"/>
                        </a:cubicBezTo>
                        <a:cubicBezTo>
                          <a:pt x="267" y="345"/>
                          <a:pt x="346" y="267"/>
                          <a:pt x="346" y="175"/>
                        </a:cubicBezTo>
                        <a:cubicBezTo>
                          <a:pt x="346" y="79"/>
                          <a:pt x="267" y="0"/>
                          <a:pt x="171" y="0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7" name="Google Shape;1857;p37"/>
                  <p:cNvSpPr/>
                  <p:nvPr/>
                </p:nvSpPr>
                <p:spPr>
                  <a:xfrm>
                    <a:off x="1860970" y="1803966"/>
                    <a:ext cx="39963" cy="30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" h="268" extrusionOk="0">
                        <a:moveTo>
                          <a:pt x="174" y="1"/>
                        </a:moveTo>
                        <a:cubicBezTo>
                          <a:pt x="79" y="1"/>
                          <a:pt x="1" y="59"/>
                          <a:pt x="1" y="134"/>
                        </a:cubicBezTo>
                        <a:cubicBezTo>
                          <a:pt x="1" y="209"/>
                          <a:pt x="79" y="267"/>
                          <a:pt x="174" y="267"/>
                        </a:cubicBezTo>
                        <a:cubicBezTo>
                          <a:pt x="274" y="267"/>
                          <a:pt x="352" y="209"/>
                          <a:pt x="352" y="134"/>
                        </a:cubicBezTo>
                        <a:cubicBezTo>
                          <a:pt x="352" y="59"/>
                          <a:pt x="274" y="1"/>
                          <a:pt x="174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68" name="Google Shape;1858;p37"/>
                  <p:cNvSpPr/>
                  <p:nvPr/>
                </p:nvSpPr>
                <p:spPr>
                  <a:xfrm>
                    <a:off x="1944520" y="1846080"/>
                    <a:ext cx="34529" cy="322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" h="285" extrusionOk="0">
                        <a:moveTo>
                          <a:pt x="150" y="1"/>
                        </a:moveTo>
                        <a:cubicBezTo>
                          <a:pt x="68" y="1"/>
                          <a:pt x="0" y="66"/>
                          <a:pt x="0" y="144"/>
                        </a:cubicBezTo>
                        <a:cubicBezTo>
                          <a:pt x="0" y="219"/>
                          <a:pt x="68" y="284"/>
                          <a:pt x="150" y="284"/>
                        </a:cubicBezTo>
                        <a:cubicBezTo>
                          <a:pt x="235" y="284"/>
                          <a:pt x="304" y="219"/>
                          <a:pt x="304" y="144"/>
                        </a:cubicBezTo>
                        <a:cubicBezTo>
                          <a:pt x="304" y="66"/>
                          <a:pt x="235" y="1"/>
                          <a:pt x="150" y="1"/>
                        </a:cubicBezTo>
                        <a:close/>
                      </a:path>
                    </a:pathLst>
                  </a:custGeom>
                  <a:solidFill>
                    <a:srgbClr val="DBD4CE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59" name="Google Shape;1863;p37"/>
              <p:cNvGrpSpPr/>
              <p:nvPr/>
            </p:nvGrpSpPr>
            <p:grpSpPr>
              <a:xfrm>
                <a:off x="5341222" y="3350425"/>
                <a:ext cx="1681874" cy="1409668"/>
                <a:chOff x="5341222" y="3350425"/>
                <a:chExt cx="1681874" cy="1409668"/>
              </a:xfrm>
            </p:grpSpPr>
            <p:sp>
              <p:nvSpPr>
                <p:cNvPr id="260" name="Google Shape;1864;p37"/>
                <p:cNvSpPr/>
                <p:nvPr/>
              </p:nvSpPr>
              <p:spPr>
                <a:xfrm>
                  <a:off x="5396513" y="3827397"/>
                  <a:ext cx="1262452" cy="932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8" h="15577" extrusionOk="0">
                      <a:moveTo>
                        <a:pt x="1074" y="0"/>
                      </a:moveTo>
                      <a:lnTo>
                        <a:pt x="295" y="468"/>
                      </a:lnTo>
                      <a:cubicBezTo>
                        <a:pt x="295" y="468"/>
                        <a:pt x="1" y="7414"/>
                        <a:pt x="7135" y="7414"/>
                      </a:cubicBezTo>
                      <a:cubicBezTo>
                        <a:pt x="7482" y="7414"/>
                        <a:pt x="7848" y="7398"/>
                        <a:pt x="8232" y="7363"/>
                      </a:cubicBezTo>
                      <a:lnTo>
                        <a:pt x="8232" y="7363"/>
                      </a:lnTo>
                      <a:cubicBezTo>
                        <a:pt x="8232" y="7363"/>
                        <a:pt x="5712" y="12159"/>
                        <a:pt x="5712" y="15576"/>
                      </a:cubicBezTo>
                      <a:lnTo>
                        <a:pt x="20920" y="15576"/>
                      </a:lnTo>
                      <a:cubicBezTo>
                        <a:pt x="20988" y="15576"/>
                        <a:pt x="21097" y="6957"/>
                        <a:pt x="14482" y="5557"/>
                      </a:cubicBezTo>
                      <a:lnTo>
                        <a:pt x="11772" y="4957"/>
                      </a:lnTo>
                      <a:cubicBezTo>
                        <a:pt x="7423" y="4909"/>
                        <a:pt x="2688" y="3618"/>
                        <a:pt x="1074" y="0"/>
                      </a:cubicBezTo>
                      <a:close/>
                    </a:path>
                  </a:pathLst>
                </a:custGeom>
                <a:solidFill>
                  <a:srgbClr val="0094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1" name="Google Shape;1865;p37"/>
                <p:cNvSpPr/>
                <p:nvPr/>
              </p:nvSpPr>
              <p:spPr>
                <a:xfrm>
                  <a:off x="5378142" y="3829371"/>
                  <a:ext cx="555711" cy="50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7" h="8370" extrusionOk="0">
                      <a:moveTo>
                        <a:pt x="612" y="1"/>
                      </a:moveTo>
                      <a:lnTo>
                        <a:pt x="612" y="1"/>
                      </a:lnTo>
                      <a:cubicBezTo>
                        <a:pt x="0" y="7151"/>
                        <a:pt x="3401" y="8369"/>
                        <a:pt x="5790" y="8369"/>
                      </a:cubicBezTo>
                      <a:cubicBezTo>
                        <a:pt x="7025" y="8369"/>
                        <a:pt x="7989" y="8044"/>
                        <a:pt x="7989" y="8044"/>
                      </a:cubicBezTo>
                      <a:lnTo>
                        <a:pt x="9287" y="6344"/>
                      </a:lnTo>
                      <a:lnTo>
                        <a:pt x="9287" y="6344"/>
                      </a:lnTo>
                      <a:cubicBezTo>
                        <a:pt x="9287" y="6344"/>
                        <a:pt x="8997" y="6403"/>
                        <a:pt x="8381" y="6403"/>
                      </a:cubicBezTo>
                      <a:cubicBezTo>
                        <a:pt x="7628" y="6403"/>
                        <a:pt x="6387" y="6314"/>
                        <a:pt x="4592" y="5920"/>
                      </a:cubicBezTo>
                      <a:cubicBezTo>
                        <a:pt x="1329" y="5203"/>
                        <a:pt x="612" y="1"/>
                        <a:pt x="612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2" name="Google Shape;1866;p37"/>
                <p:cNvSpPr/>
                <p:nvPr/>
              </p:nvSpPr>
              <p:spPr>
                <a:xfrm>
                  <a:off x="6259562" y="4035754"/>
                  <a:ext cx="423530" cy="186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8" h="3110" extrusionOk="0">
                      <a:moveTo>
                        <a:pt x="6767" y="0"/>
                      </a:moveTo>
                      <a:cubicBezTo>
                        <a:pt x="6709" y="79"/>
                        <a:pt x="6647" y="153"/>
                        <a:pt x="6583" y="215"/>
                      </a:cubicBezTo>
                      <a:cubicBezTo>
                        <a:pt x="5094" y="1676"/>
                        <a:pt x="1267" y="1704"/>
                        <a:pt x="554" y="1830"/>
                      </a:cubicBezTo>
                      <a:cubicBezTo>
                        <a:pt x="489" y="1840"/>
                        <a:pt x="56" y="2007"/>
                        <a:pt x="1" y="2025"/>
                      </a:cubicBezTo>
                      <a:cubicBezTo>
                        <a:pt x="653" y="2151"/>
                        <a:pt x="1946" y="3014"/>
                        <a:pt x="3909" y="3096"/>
                      </a:cubicBezTo>
                      <a:cubicBezTo>
                        <a:pt x="4130" y="3105"/>
                        <a:pt x="4338" y="3109"/>
                        <a:pt x="4534" y="3109"/>
                      </a:cubicBezTo>
                      <a:cubicBezTo>
                        <a:pt x="6275" y="3109"/>
                        <a:pt x="7078" y="2792"/>
                        <a:pt x="7078" y="2792"/>
                      </a:cubicBezTo>
                      <a:lnTo>
                        <a:pt x="6767" y="0"/>
                      </a:ln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3" name="Google Shape;1867;p37"/>
                <p:cNvSpPr/>
                <p:nvPr/>
              </p:nvSpPr>
              <p:spPr>
                <a:xfrm>
                  <a:off x="5729334" y="3397996"/>
                  <a:ext cx="1033394" cy="781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70" h="13062" extrusionOk="0">
                      <a:moveTo>
                        <a:pt x="7914" y="0"/>
                      </a:moveTo>
                      <a:cubicBezTo>
                        <a:pt x="5704" y="0"/>
                        <a:pt x="4311" y="1144"/>
                        <a:pt x="3414" y="3015"/>
                      </a:cubicBezTo>
                      <a:cubicBezTo>
                        <a:pt x="3393" y="3063"/>
                        <a:pt x="3373" y="3110"/>
                        <a:pt x="3352" y="3159"/>
                      </a:cubicBezTo>
                      <a:cubicBezTo>
                        <a:pt x="3029" y="3957"/>
                        <a:pt x="3049" y="4930"/>
                        <a:pt x="2140" y="5281"/>
                      </a:cubicBezTo>
                      <a:cubicBezTo>
                        <a:pt x="1178" y="5657"/>
                        <a:pt x="1" y="7893"/>
                        <a:pt x="2639" y="9631"/>
                      </a:cubicBezTo>
                      <a:cubicBezTo>
                        <a:pt x="5277" y="11372"/>
                        <a:pt x="6179" y="12023"/>
                        <a:pt x="6179" y="12023"/>
                      </a:cubicBezTo>
                      <a:lnTo>
                        <a:pt x="6169" y="12139"/>
                      </a:lnTo>
                      <a:cubicBezTo>
                        <a:pt x="6155" y="12294"/>
                        <a:pt x="6220" y="12440"/>
                        <a:pt x="6347" y="12529"/>
                      </a:cubicBezTo>
                      <a:cubicBezTo>
                        <a:pt x="6561" y="12686"/>
                        <a:pt x="6954" y="12908"/>
                        <a:pt x="7514" y="12986"/>
                      </a:cubicBezTo>
                      <a:cubicBezTo>
                        <a:pt x="7910" y="13041"/>
                        <a:pt x="8231" y="13058"/>
                        <a:pt x="8466" y="13061"/>
                      </a:cubicBezTo>
                      <a:cubicBezTo>
                        <a:pt x="8469" y="13061"/>
                        <a:pt x="8472" y="13061"/>
                        <a:pt x="8475" y="13061"/>
                      </a:cubicBezTo>
                      <a:cubicBezTo>
                        <a:pt x="8666" y="13061"/>
                        <a:pt x="8836" y="12956"/>
                        <a:pt x="8937" y="12795"/>
                      </a:cubicBezTo>
                      <a:cubicBezTo>
                        <a:pt x="8985" y="12724"/>
                        <a:pt x="9080" y="12645"/>
                        <a:pt x="9265" y="12590"/>
                      </a:cubicBezTo>
                      <a:cubicBezTo>
                        <a:pt x="9316" y="12576"/>
                        <a:pt x="9374" y="12563"/>
                        <a:pt x="9439" y="12549"/>
                      </a:cubicBezTo>
                      <a:cubicBezTo>
                        <a:pt x="10156" y="12426"/>
                        <a:pt x="13955" y="12334"/>
                        <a:pt x="15444" y="10873"/>
                      </a:cubicBezTo>
                      <a:cubicBezTo>
                        <a:pt x="15508" y="10811"/>
                        <a:pt x="15570" y="10737"/>
                        <a:pt x="15628" y="10658"/>
                      </a:cubicBezTo>
                      <a:cubicBezTo>
                        <a:pt x="16972" y="8900"/>
                        <a:pt x="17270" y="3264"/>
                        <a:pt x="12453" y="1151"/>
                      </a:cubicBezTo>
                      <a:cubicBezTo>
                        <a:pt x="10646" y="359"/>
                        <a:pt x="9152" y="0"/>
                        <a:pt x="7914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4" name="Google Shape;1868;p37"/>
                <p:cNvSpPr/>
                <p:nvPr/>
              </p:nvSpPr>
              <p:spPr>
                <a:xfrm>
                  <a:off x="6093331" y="4085360"/>
                  <a:ext cx="488214" cy="1001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59" h="1674" extrusionOk="0">
                      <a:moveTo>
                        <a:pt x="8159" y="0"/>
                      </a:moveTo>
                      <a:lnTo>
                        <a:pt x="8159" y="0"/>
                      </a:lnTo>
                      <a:cubicBezTo>
                        <a:pt x="7571" y="424"/>
                        <a:pt x="3694" y="741"/>
                        <a:pt x="3117" y="847"/>
                      </a:cubicBezTo>
                      <a:cubicBezTo>
                        <a:pt x="2544" y="950"/>
                        <a:pt x="2816" y="1281"/>
                        <a:pt x="1864" y="1363"/>
                      </a:cubicBezTo>
                      <a:cubicBezTo>
                        <a:pt x="1816" y="1367"/>
                        <a:pt x="1768" y="1369"/>
                        <a:pt x="1720" y="1369"/>
                      </a:cubicBezTo>
                      <a:cubicBezTo>
                        <a:pt x="828" y="1369"/>
                        <a:pt x="32" y="652"/>
                        <a:pt x="1" y="643"/>
                      </a:cubicBezTo>
                      <a:lnTo>
                        <a:pt x="1" y="643"/>
                      </a:lnTo>
                      <a:lnTo>
                        <a:pt x="18" y="799"/>
                      </a:lnTo>
                      <a:cubicBezTo>
                        <a:pt x="31" y="1483"/>
                        <a:pt x="898" y="1673"/>
                        <a:pt x="1704" y="1673"/>
                      </a:cubicBezTo>
                      <a:cubicBezTo>
                        <a:pt x="2338" y="1673"/>
                        <a:pt x="2935" y="1556"/>
                        <a:pt x="3049" y="1468"/>
                      </a:cubicBezTo>
                      <a:cubicBezTo>
                        <a:pt x="3311" y="1267"/>
                        <a:pt x="4786" y="1314"/>
                        <a:pt x="6350" y="1079"/>
                      </a:cubicBezTo>
                      <a:cubicBezTo>
                        <a:pt x="7910" y="847"/>
                        <a:pt x="8159" y="0"/>
                        <a:pt x="8159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5" name="Google Shape;1869;p37"/>
                <p:cNvSpPr/>
                <p:nvPr/>
              </p:nvSpPr>
              <p:spPr>
                <a:xfrm>
                  <a:off x="5902566" y="3370711"/>
                  <a:ext cx="464777" cy="314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6" h="4802" extrusionOk="0">
                      <a:moveTo>
                        <a:pt x="4926" y="0"/>
                      </a:moveTo>
                      <a:cubicBezTo>
                        <a:pt x="4504" y="0"/>
                        <a:pt x="4028" y="50"/>
                        <a:pt x="3492" y="167"/>
                      </a:cubicBezTo>
                      <a:cubicBezTo>
                        <a:pt x="631" y="792"/>
                        <a:pt x="0" y="4233"/>
                        <a:pt x="631" y="4721"/>
                      </a:cubicBezTo>
                      <a:cubicBezTo>
                        <a:pt x="703" y="4776"/>
                        <a:pt x="799" y="4801"/>
                        <a:pt x="916" y="4801"/>
                      </a:cubicBezTo>
                      <a:cubicBezTo>
                        <a:pt x="1827" y="4801"/>
                        <a:pt x="3955" y="3240"/>
                        <a:pt x="4929" y="2250"/>
                      </a:cubicBezTo>
                      <a:cubicBezTo>
                        <a:pt x="5620" y="1546"/>
                        <a:pt x="6280" y="1341"/>
                        <a:pt x="6813" y="1341"/>
                      </a:cubicBezTo>
                      <a:cubicBezTo>
                        <a:pt x="7551" y="1341"/>
                        <a:pt x="8046" y="1734"/>
                        <a:pt x="8046" y="1734"/>
                      </a:cubicBezTo>
                      <a:cubicBezTo>
                        <a:pt x="8046" y="1734"/>
                        <a:pt x="7414" y="0"/>
                        <a:pt x="4926" y="0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6" name="Google Shape;1870;p37"/>
                <p:cNvSpPr/>
                <p:nvPr/>
              </p:nvSpPr>
              <p:spPr>
                <a:xfrm>
                  <a:off x="5899215" y="3684443"/>
                  <a:ext cx="178615" cy="92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5" h="1543" extrusionOk="0">
                      <a:moveTo>
                        <a:pt x="1773" y="0"/>
                      </a:moveTo>
                      <a:cubicBezTo>
                        <a:pt x="1158" y="0"/>
                        <a:pt x="266" y="292"/>
                        <a:pt x="29" y="809"/>
                      </a:cubicBezTo>
                      <a:cubicBezTo>
                        <a:pt x="1" y="870"/>
                        <a:pt x="55" y="926"/>
                        <a:pt x="105" y="926"/>
                      </a:cubicBezTo>
                      <a:cubicBezTo>
                        <a:pt x="127" y="926"/>
                        <a:pt x="149" y="915"/>
                        <a:pt x="162" y="887"/>
                      </a:cubicBezTo>
                      <a:cubicBezTo>
                        <a:pt x="377" y="423"/>
                        <a:pt x="1277" y="153"/>
                        <a:pt x="1767" y="153"/>
                      </a:cubicBezTo>
                      <a:cubicBezTo>
                        <a:pt x="1782" y="153"/>
                        <a:pt x="1797" y="153"/>
                        <a:pt x="1811" y="154"/>
                      </a:cubicBezTo>
                      <a:cubicBezTo>
                        <a:pt x="2183" y="170"/>
                        <a:pt x="2589" y="313"/>
                        <a:pt x="2736" y="707"/>
                      </a:cubicBezTo>
                      <a:cubicBezTo>
                        <a:pt x="2821" y="942"/>
                        <a:pt x="2787" y="1225"/>
                        <a:pt x="2763" y="1468"/>
                      </a:cubicBezTo>
                      <a:cubicBezTo>
                        <a:pt x="2758" y="1517"/>
                        <a:pt x="2795" y="1542"/>
                        <a:pt x="2834" y="1542"/>
                      </a:cubicBezTo>
                      <a:cubicBezTo>
                        <a:pt x="2873" y="1542"/>
                        <a:pt x="2915" y="1517"/>
                        <a:pt x="2920" y="1468"/>
                      </a:cubicBezTo>
                      <a:cubicBezTo>
                        <a:pt x="2985" y="740"/>
                        <a:pt x="2811" y="143"/>
                        <a:pt x="2008" y="17"/>
                      </a:cubicBezTo>
                      <a:cubicBezTo>
                        <a:pt x="1937" y="6"/>
                        <a:pt x="1858" y="0"/>
                        <a:pt x="1773" y="0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7" name="Google Shape;1871;p37"/>
                <p:cNvSpPr/>
                <p:nvPr/>
              </p:nvSpPr>
              <p:spPr>
                <a:xfrm>
                  <a:off x="6137252" y="3759420"/>
                  <a:ext cx="114050" cy="54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6" h="915" extrusionOk="0">
                      <a:moveTo>
                        <a:pt x="1669" y="0"/>
                      </a:moveTo>
                      <a:cubicBezTo>
                        <a:pt x="1616" y="0"/>
                        <a:pt x="1562" y="56"/>
                        <a:pt x="1598" y="116"/>
                      </a:cubicBezTo>
                      <a:cubicBezTo>
                        <a:pt x="1687" y="269"/>
                        <a:pt x="1584" y="406"/>
                        <a:pt x="1441" y="470"/>
                      </a:cubicBezTo>
                      <a:cubicBezTo>
                        <a:pt x="1407" y="485"/>
                        <a:pt x="1372" y="492"/>
                        <a:pt x="1336" y="492"/>
                      </a:cubicBezTo>
                      <a:cubicBezTo>
                        <a:pt x="1226" y="492"/>
                        <a:pt x="1113" y="429"/>
                        <a:pt x="1038" y="355"/>
                      </a:cubicBezTo>
                      <a:cubicBezTo>
                        <a:pt x="959" y="276"/>
                        <a:pt x="915" y="177"/>
                        <a:pt x="820" y="109"/>
                      </a:cubicBezTo>
                      <a:cubicBezTo>
                        <a:pt x="744" y="58"/>
                        <a:pt x="658" y="33"/>
                        <a:pt x="570" y="33"/>
                      </a:cubicBezTo>
                      <a:cubicBezTo>
                        <a:pt x="522" y="33"/>
                        <a:pt x="474" y="40"/>
                        <a:pt x="427" y="54"/>
                      </a:cubicBezTo>
                      <a:cubicBezTo>
                        <a:pt x="75" y="163"/>
                        <a:pt x="1" y="546"/>
                        <a:pt x="96" y="859"/>
                      </a:cubicBezTo>
                      <a:cubicBezTo>
                        <a:pt x="107" y="898"/>
                        <a:pt x="137" y="914"/>
                        <a:pt x="168" y="914"/>
                      </a:cubicBezTo>
                      <a:cubicBezTo>
                        <a:pt x="215" y="914"/>
                        <a:pt x="263" y="876"/>
                        <a:pt x="246" y="818"/>
                      </a:cubicBezTo>
                      <a:cubicBezTo>
                        <a:pt x="178" y="593"/>
                        <a:pt x="209" y="293"/>
                        <a:pt x="472" y="215"/>
                      </a:cubicBezTo>
                      <a:cubicBezTo>
                        <a:pt x="504" y="205"/>
                        <a:pt x="534" y="201"/>
                        <a:pt x="562" y="201"/>
                      </a:cubicBezTo>
                      <a:cubicBezTo>
                        <a:pt x="708" y="201"/>
                        <a:pt x="808" y="316"/>
                        <a:pt x="905" y="433"/>
                      </a:cubicBezTo>
                      <a:cubicBezTo>
                        <a:pt x="1016" y="567"/>
                        <a:pt x="1142" y="642"/>
                        <a:pt x="1309" y="642"/>
                      </a:cubicBezTo>
                      <a:cubicBezTo>
                        <a:pt x="1333" y="642"/>
                        <a:pt x="1357" y="640"/>
                        <a:pt x="1383" y="637"/>
                      </a:cubicBezTo>
                      <a:cubicBezTo>
                        <a:pt x="1693" y="601"/>
                        <a:pt x="1905" y="334"/>
                        <a:pt x="1731" y="37"/>
                      </a:cubicBezTo>
                      <a:cubicBezTo>
                        <a:pt x="1715" y="11"/>
                        <a:pt x="1692" y="0"/>
                        <a:pt x="1669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8" name="Google Shape;1872;p37"/>
                <p:cNvSpPr/>
                <p:nvPr/>
              </p:nvSpPr>
              <p:spPr>
                <a:xfrm>
                  <a:off x="6321495" y="3781381"/>
                  <a:ext cx="186334" cy="111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4" h="1868" extrusionOk="0">
                      <a:moveTo>
                        <a:pt x="1701" y="1"/>
                      </a:moveTo>
                      <a:cubicBezTo>
                        <a:pt x="1044" y="1"/>
                        <a:pt x="259" y="415"/>
                        <a:pt x="21" y="1008"/>
                      </a:cubicBezTo>
                      <a:cubicBezTo>
                        <a:pt x="0" y="1064"/>
                        <a:pt x="47" y="1101"/>
                        <a:pt x="95" y="1101"/>
                      </a:cubicBezTo>
                      <a:cubicBezTo>
                        <a:pt x="126" y="1101"/>
                        <a:pt x="158" y="1085"/>
                        <a:pt x="171" y="1049"/>
                      </a:cubicBezTo>
                      <a:cubicBezTo>
                        <a:pt x="380" y="528"/>
                        <a:pt x="1160" y="155"/>
                        <a:pt x="1708" y="155"/>
                      </a:cubicBezTo>
                      <a:cubicBezTo>
                        <a:pt x="1716" y="155"/>
                        <a:pt x="1723" y="155"/>
                        <a:pt x="1731" y="155"/>
                      </a:cubicBezTo>
                      <a:cubicBezTo>
                        <a:pt x="2598" y="175"/>
                        <a:pt x="2956" y="1025"/>
                        <a:pt x="2738" y="1773"/>
                      </a:cubicBezTo>
                      <a:cubicBezTo>
                        <a:pt x="2720" y="1830"/>
                        <a:pt x="2767" y="1868"/>
                        <a:pt x="2814" y="1868"/>
                      </a:cubicBezTo>
                      <a:cubicBezTo>
                        <a:pt x="2845" y="1868"/>
                        <a:pt x="2876" y="1852"/>
                        <a:pt x="2888" y="1814"/>
                      </a:cubicBezTo>
                      <a:cubicBezTo>
                        <a:pt x="3114" y="1042"/>
                        <a:pt x="2796" y="158"/>
                        <a:pt x="1926" y="18"/>
                      </a:cubicBezTo>
                      <a:cubicBezTo>
                        <a:pt x="1853" y="6"/>
                        <a:pt x="1778" y="1"/>
                        <a:pt x="1701" y="1"/>
                      </a:cubicBezTo>
                      <a:close/>
                    </a:path>
                  </a:pathLst>
                </a:custGeom>
                <a:solidFill>
                  <a:srgbClr val="5B433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69" name="Google Shape;1873;p37"/>
                <p:cNvSpPr/>
                <p:nvPr/>
              </p:nvSpPr>
              <p:spPr>
                <a:xfrm>
                  <a:off x="5596134" y="3350425"/>
                  <a:ext cx="1266700" cy="8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69" h="14497" extrusionOk="0">
                      <a:moveTo>
                        <a:pt x="10036" y="1"/>
                      </a:moveTo>
                      <a:cubicBezTo>
                        <a:pt x="9537" y="1"/>
                        <a:pt x="8998" y="79"/>
                        <a:pt x="8432" y="277"/>
                      </a:cubicBezTo>
                      <a:cubicBezTo>
                        <a:pt x="6476" y="959"/>
                        <a:pt x="5353" y="3503"/>
                        <a:pt x="4653" y="4830"/>
                      </a:cubicBezTo>
                      <a:cubicBezTo>
                        <a:pt x="3769" y="6503"/>
                        <a:pt x="1850" y="7776"/>
                        <a:pt x="322" y="7961"/>
                      </a:cubicBezTo>
                      <a:cubicBezTo>
                        <a:pt x="322" y="7961"/>
                        <a:pt x="1" y="12228"/>
                        <a:pt x="8395" y="12934"/>
                      </a:cubicBezTo>
                      <a:lnTo>
                        <a:pt x="8405" y="12818"/>
                      </a:lnTo>
                      <a:cubicBezTo>
                        <a:pt x="8405" y="12818"/>
                        <a:pt x="7503" y="12167"/>
                        <a:pt x="4865" y="10426"/>
                      </a:cubicBezTo>
                      <a:cubicBezTo>
                        <a:pt x="2227" y="8688"/>
                        <a:pt x="3404" y="6452"/>
                        <a:pt x="4366" y="6076"/>
                      </a:cubicBezTo>
                      <a:cubicBezTo>
                        <a:pt x="4919" y="5865"/>
                        <a:pt x="5128" y="5421"/>
                        <a:pt x="5278" y="4926"/>
                      </a:cubicBezTo>
                      <a:cubicBezTo>
                        <a:pt x="7023" y="4810"/>
                        <a:pt x="9515" y="1537"/>
                        <a:pt x="10712" y="1400"/>
                      </a:cubicBezTo>
                      <a:cubicBezTo>
                        <a:pt x="10842" y="1385"/>
                        <a:pt x="10963" y="1378"/>
                        <a:pt x="11075" y="1378"/>
                      </a:cubicBezTo>
                      <a:cubicBezTo>
                        <a:pt x="12210" y="1378"/>
                        <a:pt x="12433" y="2082"/>
                        <a:pt x="12433" y="2082"/>
                      </a:cubicBezTo>
                      <a:lnTo>
                        <a:pt x="12453" y="2082"/>
                      </a:lnTo>
                      <a:cubicBezTo>
                        <a:pt x="12487" y="2080"/>
                        <a:pt x="12520" y="2079"/>
                        <a:pt x="12553" y="2079"/>
                      </a:cubicBezTo>
                      <a:cubicBezTo>
                        <a:pt x="13236" y="2079"/>
                        <a:pt x="13872" y="2506"/>
                        <a:pt x="14266" y="3066"/>
                      </a:cubicBezTo>
                      <a:cubicBezTo>
                        <a:pt x="14679" y="3653"/>
                        <a:pt x="14867" y="4370"/>
                        <a:pt x="14993" y="5076"/>
                      </a:cubicBezTo>
                      <a:cubicBezTo>
                        <a:pt x="15119" y="5783"/>
                        <a:pt x="15195" y="6507"/>
                        <a:pt x="15427" y="7186"/>
                      </a:cubicBezTo>
                      <a:cubicBezTo>
                        <a:pt x="15737" y="8101"/>
                        <a:pt x="16359" y="8923"/>
                        <a:pt x="17161" y="9453"/>
                      </a:cubicBezTo>
                      <a:cubicBezTo>
                        <a:pt x="16950" y="10101"/>
                        <a:pt x="16642" y="10781"/>
                        <a:pt x="16263" y="11484"/>
                      </a:cubicBezTo>
                      <a:cubicBezTo>
                        <a:pt x="14914" y="13988"/>
                        <a:pt x="18455" y="14496"/>
                        <a:pt x="19010" y="14496"/>
                      </a:cubicBezTo>
                      <a:cubicBezTo>
                        <a:pt x="19099" y="14496"/>
                        <a:pt x="19112" y="14484"/>
                        <a:pt x="19018" y="14464"/>
                      </a:cubicBezTo>
                      <a:cubicBezTo>
                        <a:pt x="18981" y="14457"/>
                        <a:pt x="18946" y="14447"/>
                        <a:pt x="18916" y="14436"/>
                      </a:cubicBezTo>
                      <a:cubicBezTo>
                        <a:pt x="18335" y="14263"/>
                        <a:pt x="18355" y="13781"/>
                        <a:pt x="18355" y="13781"/>
                      </a:cubicBezTo>
                      <a:lnTo>
                        <a:pt x="18355" y="13781"/>
                      </a:lnTo>
                      <a:cubicBezTo>
                        <a:pt x="18754" y="13975"/>
                        <a:pt x="19097" y="14048"/>
                        <a:pt x="19388" y="14048"/>
                      </a:cubicBezTo>
                      <a:cubicBezTo>
                        <a:pt x="20274" y="14048"/>
                        <a:pt x="20673" y="13368"/>
                        <a:pt x="20673" y="13368"/>
                      </a:cubicBezTo>
                      <a:lnTo>
                        <a:pt x="20673" y="13368"/>
                      </a:lnTo>
                      <a:cubicBezTo>
                        <a:pt x="20673" y="13368"/>
                        <a:pt x="20435" y="13513"/>
                        <a:pt x="20173" y="13513"/>
                      </a:cubicBezTo>
                      <a:cubicBezTo>
                        <a:pt x="19841" y="13513"/>
                        <a:pt x="19470" y="13281"/>
                        <a:pt x="19493" y="12228"/>
                      </a:cubicBezTo>
                      <a:cubicBezTo>
                        <a:pt x="19534" y="10344"/>
                        <a:pt x="21169" y="7838"/>
                        <a:pt x="19059" y="3656"/>
                      </a:cubicBezTo>
                      <a:cubicBezTo>
                        <a:pt x="17874" y="1311"/>
                        <a:pt x="16160" y="815"/>
                        <a:pt x="14867" y="815"/>
                      </a:cubicBezTo>
                      <a:cubicBezTo>
                        <a:pt x="13919" y="815"/>
                        <a:pt x="13197" y="1083"/>
                        <a:pt x="13080" y="1083"/>
                      </a:cubicBezTo>
                      <a:cubicBezTo>
                        <a:pt x="13072" y="1083"/>
                        <a:pt x="13067" y="1081"/>
                        <a:pt x="13065" y="1079"/>
                      </a:cubicBezTo>
                      <a:cubicBezTo>
                        <a:pt x="12812" y="811"/>
                        <a:pt x="11636" y="1"/>
                        <a:pt x="10036" y="1"/>
                      </a:cubicBezTo>
                      <a:close/>
                    </a:path>
                  </a:pathLst>
                </a:custGeom>
                <a:solidFill>
                  <a:srgbClr val="632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0" name="Google Shape;1874;p37"/>
                <p:cNvSpPr/>
                <p:nvPr/>
              </p:nvSpPr>
              <p:spPr>
                <a:xfrm>
                  <a:off x="6642588" y="3907042"/>
                  <a:ext cx="166767" cy="154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7" h="2575" extrusionOk="0">
                      <a:moveTo>
                        <a:pt x="1486" y="1"/>
                      </a:moveTo>
                      <a:cubicBezTo>
                        <a:pt x="1154" y="1"/>
                        <a:pt x="813" y="108"/>
                        <a:pt x="499" y="318"/>
                      </a:cubicBezTo>
                      <a:cubicBezTo>
                        <a:pt x="445" y="352"/>
                        <a:pt x="387" y="403"/>
                        <a:pt x="373" y="482"/>
                      </a:cubicBezTo>
                      <a:lnTo>
                        <a:pt x="355" y="546"/>
                      </a:lnTo>
                      <a:lnTo>
                        <a:pt x="89" y="1602"/>
                      </a:lnTo>
                      <a:cubicBezTo>
                        <a:pt x="1" y="1847"/>
                        <a:pt x="72" y="2141"/>
                        <a:pt x="212" y="2301"/>
                      </a:cubicBezTo>
                      <a:cubicBezTo>
                        <a:pt x="349" y="2465"/>
                        <a:pt x="540" y="2523"/>
                        <a:pt x="727" y="2550"/>
                      </a:cubicBezTo>
                      <a:cubicBezTo>
                        <a:pt x="830" y="2566"/>
                        <a:pt x="934" y="2574"/>
                        <a:pt x="1038" y="2574"/>
                      </a:cubicBezTo>
                      <a:cubicBezTo>
                        <a:pt x="1291" y="2574"/>
                        <a:pt x="1545" y="2528"/>
                        <a:pt x="1796" y="2441"/>
                      </a:cubicBezTo>
                      <a:cubicBezTo>
                        <a:pt x="1987" y="2373"/>
                        <a:pt x="2182" y="2274"/>
                        <a:pt x="2353" y="2114"/>
                      </a:cubicBezTo>
                      <a:cubicBezTo>
                        <a:pt x="2520" y="1950"/>
                        <a:pt x="2663" y="1718"/>
                        <a:pt x="2718" y="1452"/>
                      </a:cubicBezTo>
                      <a:cubicBezTo>
                        <a:pt x="2786" y="1117"/>
                        <a:pt x="2707" y="765"/>
                        <a:pt x="2554" y="526"/>
                      </a:cubicBezTo>
                      <a:cubicBezTo>
                        <a:pt x="2400" y="287"/>
                        <a:pt x="2175" y="151"/>
                        <a:pt x="1943" y="72"/>
                      </a:cubicBezTo>
                      <a:cubicBezTo>
                        <a:pt x="1795" y="24"/>
                        <a:pt x="1642" y="1"/>
                        <a:pt x="148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1" name="Google Shape;1875;p37"/>
                <p:cNvSpPr/>
                <p:nvPr/>
              </p:nvSpPr>
              <p:spPr>
                <a:xfrm>
                  <a:off x="5946188" y="3812258"/>
                  <a:ext cx="470024" cy="13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5" h="2183" extrusionOk="0">
                      <a:moveTo>
                        <a:pt x="105" y="0"/>
                      </a:moveTo>
                      <a:cubicBezTo>
                        <a:pt x="41" y="0"/>
                        <a:pt x="0" y="97"/>
                        <a:pt x="70" y="137"/>
                      </a:cubicBezTo>
                      <a:cubicBezTo>
                        <a:pt x="1377" y="881"/>
                        <a:pt x="2641" y="1612"/>
                        <a:pt x="4132" y="1902"/>
                      </a:cubicBezTo>
                      <a:cubicBezTo>
                        <a:pt x="5004" y="2074"/>
                        <a:pt x="5613" y="2182"/>
                        <a:pt x="6276" y="2182"/>
                      </a:cubicBezTo>
                      <a:cubicBezTo>
                        <a:pt x="6718" y="2182"/>
                        <a:pt x="7183" y="2134"/>
                        <a:pt x="7768" y="2025"/>
                      </a:cubicBezTo>
                      <a:cubicBezTo>
                        <a:pt x="7854" y="2008"/>
                        <a:pt x="7823" y="1883"/>
                        <a:pt x="7741" y="1883"/>
                      </a:cubicBezTo>
                      <a:cubicBezTo>
                        <a:pt x="7737" y="1883"/>
                        <a:pt x="7732" y="1884"/>
                        <a:pt x="7727" y="1885"/>
                      </a:cubicBezTo>
                      <a:cubicBezTo>
                        <a:pt x="7149" y="1992"/>
                        <a:pt x="6676" y="2040"/>
                        <a:pt x="6229" y="2040"/>
                      </a:cubicBezTo>
                      <a:cubicBezTo>
                        <a:pt x="5487" y="2040"/>
                        <a:pt x="4817" y="1908"/>
                        <a:pt x="3862" y="1697"/>
                      </a:cubicBezTo>
                      <a:cubicBezTo>
                        <a:pt x="2518" y="1400"/>
                        <a:pt x="1330" y="687"/>
                        <a:pt x="142" y="11"/>
                      </a:cubicBezTo>
                      <a:cubicBezTo>
                        <a:pt x="129" y="4"/>
                        <a:pt x="117" y="0"/>
                        <a:pt x="105" y="0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2" name="Google Shape;1876;p37"/>
                <p:cNvSpPr/>
                <p:nvPr/>
              </p:nvSpPr>
              <p:spPr>
                <a:xfrm>
                  <a:off x="6135278" y="3945099"/>
                  <a:ext cx="75335" cy="21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" h="360" extrusionOk="0">
                      <a:moveTo>
                        <a:pt x="106" y="1"/>
                      </a:moveTo>
                      <a:cubicBezTo>
                        <a:pt x="49" y="1"/>
                        <a:pt x="0" y="74"/>
                        <a:pt x="50" y="126"/>
                      </a:cubicBezTo>
                      <a:cubicBezTo>
                        <a:pt x="253" y="336"/>
                        <a:pt x="612" y="359"/>
                        <a:pt x="922" y="359"/>
                      </a:cubicBezTo>
                      <a:cubicBezTo>
                        <a:pt x="1009" y="359"/>
                        <a:pt x="1092" y="358"/>
                        <a:pt x="1167" y="358"/>
                      </a:cubicBezTo>
                      <a:cubicBezTo>
                        <a:pt x="1258" y="358"/>
                        <a:pt x="1258" y="211"/>
                        <a:pt x="1167" y="211"/>
                      </a:cubicBezTo>
                      <a:cubicBezTo>
                        <a:pt x="1088" y="211"/>
                        <a:pt x="996" y="214"/>
                        <a:pt x="899" y="214"/>
                      </a:cubicBezTo>
                      <a:cubicBezTo>
                        <a:pt x="629" y="214"/>
                        <a:pt x="319" y="192"/>
                        <a:pt x="157" y="23"/>
                      </a:cubicBezTo>
                      <a:cubicBezTo>
                        <a:pt x="141" y="8"/>
                        <a:pt x="123" y="1"/>
                        <a:pt x="106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3" name="Google Shape;1877;p37"/>
                <p:cNvSpPr/>
                <p:nvPr/>
              </p:nvSpPr>
              <p:spPr>
                <a:xfrm>
                  <a:off x="6392403" y="3709096"/>
                  <a:ext cx="125240" cy="96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3" h="1609" extrusionOk="0">
                      <a:moveTo>
                        <a:pt x="714" y="0"/>
                      </a:moveTo>
                      <a:cubicBezTo>
                        <a:pt x="454" y="4"/>
                        <a:pt x="208" y="79"/>
                        <a:pt x="0" y="233"/>
                      </a:cubicBezTo>
                      <a:lnTo>
                        <a:pt x="3" y="267"/>
                      </a:lnTo>
                      <a:cubicBezTo>
                        <a:pt x="102" y="256"/>
                        <a:pt x="201" y="250"/>
                        <a:pt x="299" y="250"/>
                      </a:cubicBezTo>
                      <a:cubicBezTo>
                        <a:pt x="423" y="250"/>
                        <a:pt x="547" y="260"/>
                        <a:pt x="669" y="281"/>
                      </a:cubicBezTo>
                      <a:cubicBezTo>
                        <a:pt x="887" y="318"/>
                        <a:pt x="1095" y="397"/>
                        <a:pt x="1277" y="520"/>
                      </a:cubicBezTo>
                      <a:cubicBezTo>
                        <a:pt x="1458" y="643"/>
                        <a:pt x="1611" y="807"/>
                        <a:pt x="1734" y="991"/>
                      </a:cubicBezTo>
                      <a:cubicBezTo>
                        <a:pt x="1853" y="1175"/>
                        <a:pt x="1938" y="1387"/>
                        <a:pt x="1946" y="1609"/>
                      </a:cubicBezTo>
                      <a:lnTo>
                        <a:pt x="1979" y="1609"/>
                      </a:lnTo>
                      <a:cubicBezTo>
                        <a:pt x="2093" y="1373"/>
                        <a:pt x="2052" y="1086"/>
                        <a:pt x="1952" y="851"/>
                      </a:cubicBezTo>
                      <a:cubicBezTo>
                        <a:pt x="1853" y="612"/>
                        <a:pt x="1689" y="404"/>
                        <a:pt x="1472" y="243"/>
                      </a:cubicBezTo>
                      <a:cubicBezTo>
                        <a:pt x="1246" y="76"/>
                        <a:pt x="969" y="0"/>
                        <a:pt x="714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4" name="Google Shape;1878;p37"/>
                <p:cNvSpPr/>
                <p:nvPr/>
              </p:nvSpPr>
              <p:spPr>
                <a:xfrm>
                  <a:off x="5968328" y="3616347"/>
                  <a:ext cx="117282" cy="4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735" extrusionOk="0">
                      <a:moveTo>
                        <a:pt x="980" y="0"/>
                      </a:moveTo>
                      <a:cubicBezTo>
                        <a:pt x="795" y="0"/>
                        <a:pt x="620" y="35"/>
                        <a:pt x="458" y="104"/>
                      </a:cubicBezTo>
                      <a:cubicBezTo>
                        <a:pt x="290" y="172"/>
                        <a:pt x="79" y="291"/>
                        <a:pt x="0" y="503"/>
                      </a:cubicBezTo>
                      <a:lnTo>
                        <a:pt x="21" y="530"/>
                      </a:lnTo>
                      <a:cubicBezTo>
                        <a:pt x="161" y="438"/>
                        <a:pt x="335" y="403"/>
                        <a:pt x="502" y="376"/>
                      </a:cubicBezTo>
                      <a:cubicBezTo>
                        <a:pt x="636" y="355"/>
                        <a:pt x="771" y="342"/>
                        <a:pt x="906" y="342"/>
                      </a:cubicBezTo>
                      <a:cubicBezTo>
                        <a:pt x="943" y="342"/>
                        <a:pt x="980" y="343"/>
                        <a:pt x="1017" y="345"/>
                      </a:cubicBezTo>
                      <a:cubicBezTo>
                        <a:pt x="1359" y="353"/>
                        <a:pt x="1704" y="479"/>
                        <a:pt x="1932" y="734"/>
                      </a:cubicBezTo>
                      <a:lnTo>
                        <a:pt x="1959" y="714"/>
                      </a:lnTo>
                      <a:cubicBezTo>
                        <a:pt x="1939" y="496"/>
                        <a:pt x="1795" y="312"/>
                        <a:pt x="1622" y="195"/>
                      </a:cubicBezTo>
                      <a:cubicBezTo>
                        <a:pt x="1447" y="69"/>
                        <a:pt x="1236" y="11"/>
                        <a:pt x="1034" y="1"/>
                      </a:cubicBezTo>
                      <a:cubicBezTo>
                        <a:pt x="1016" y="1"/>
                        <a:pt x="998" y="0"/>
                        <a:pt x="980" y="0"/>
                      </a:cubicBezTo>
                      <a:close/>
                    </a:path>
                  </a:pathLst>
                </a:custGeom>
                <a:solidFill>
                  <a:srgbClr val="42200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5" name="Google Shape;1879;p37"/>
                <p:cNvSpPr/>
                <p:nvPr/>
              </p:nvSpPr>
              <p:spPr>
                <a:xfrm>
                  <a:off x="6470014" y="4215928"/>
                  <a:ext cx="361179" cy="543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6" h="9084" extrusionOk="0">
                      <a:moveTo>
                        <a:pt x="1164" y="0"/>
                      </a:moveTo>
                      <a:cubicBezTo>
                        <a:pt x="942" y="89"/>
                        <a:pt x="772" y="345"/>
                        <a:pt x="655" y="607"/>
                      </a:cubicBezTo>
                      <a:cubicBezTo>
                        <a:pt x="474" y="1021"/>
                        <a:pt x="379" y="1512"/>
                        <a:pt x="454" y="1973"/>
                      </a:cubicBezTo>
                      <a:cubicBezTo>
                        <a:pt x="277" y="2164"/>
                        <a:pt x="161" y="2386"/>
                        <a:pt x="123" y="2632"/>
                      </a:cubicBezTo>
                      <a:cubicBezTo>
                        <a:pt x="0" y="3479"/>
                        <a:pt x="867" y="4328"/>
                        <a:pt x="2144" y="4700"/>
                      </a:cubicBezTo>
                      <a:cubicBezTo>
                        <a:pt x="2137" y="4700"/>
                        <a:pt x="2133" y="4703"/>
                        <a:pt x="2133" y="4703"/>
                      </a:cubicBezTo>
                      <a:cubicBezTo>
                        <a:pt x="2133" y="4703"/>
                        <a:pt x="1539" y="5609"/>
                        <a:pt x="1424" y="6813"/>
                      </a:cubicBezTo>
                      <a:cubicBezTo>
                        <a:pt x="1331" y="7732"/>
                        <a:pt x="1301" y="9083"/>
                        <a:pt x="1301" y="9083"/>
                      </a:cubicBezTo>
                      <a:lnTo>
                        <a:pt x="4830" y="9083"/>
                      </a:lnTo>
                      <a:cubicBezTo>
                        <a:pt x="4830" y="9083"/>
                        <a:pt x="5615" y="8398"/>
                        <a:pt x="3909" y="4898"/>
                      </a:cubicBezTo>
                      <a:cubicBezTo>
                        <a:pt x="3902" y="4892"/>
                        <a:pt x="3915" y="4881"/>
                        <a:pt x="3919" y="4871"/>
                      </a:cubicBezTo>
                      <a:cubicBezTo>
                        <a:pt x="5032" y="4765"/>
                        <a:pt x="5885" y="4237"/>
                        <a:pt x="5995" y="3485"/>
                      </a:cubicBezTo>
                      <a:cubicBezTo>
                        <a:pt x="6036" y="3192"/>
                        <a:pt x="5960" y="2895"/>
                        <a:pt x="5786" y="2618"/>
                      </a:cubicBezTo>
                      <a:cubicBezTo>
                        <a:pt x="5913" y="2178"/>
                        <a:pt x="5892" y="1689"/>
                        <a:pt x="5786" y="1267"/>
                      </a:cubicBezTo>
                      <a:cubicBezTo>
                        <a:pt x="5718" y="990"/>
                        <a:pt x="5598" y="717"/>
                        <a:pt x="5407" y="597"/>
                      </a:cubicBezTo>
                      <a:cubicBezTo>
                        <a:pt x="4953" y="676"/>
                        <a:pt x="4499" y="996"/>
                        <a:pt x="4172" y="1481"/>
                      </a:cubicBezTo>
                      <a:cubicBezTo>
                        <a:pt x="3905" y="1390"/>
                        <a:pt x="3619" y="1321"/>
                        <a:pt x="3318" y="1276"/>
                      </a:cubicBezTo>
                      <a:cubicBezTo>
                        <a:pt x="3081" y="1242"/>
                        <a:pt x="2848" y="1226"/>
                        <a:pt x="2622" y="1226"/>
                      </a:cubicBezTo>
                      <a:cubicBezTo>
                        <a:pt x="2561" y="1226"/>
                        <a:pt x="2501" y="1227"/>
                        <a:pt x="2441" y="1229"/>
                      </a:cubicBezTo>
                      <a:cubicBezTo>
                        <a:pt x="2174" y="611"/>
                        <a:pt x="1693" y="157"/>
                        <a:pt x="1164" y="0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6" name="Google Shape;1880;p37"/>
                <p:cNvSpPr/>
                <p:nvPr/>
              </p:nvSpPr>
              <p:spPr>
                <a:xfrm>
                  <a:off x="6514115" y="4245488"/>
                  <a:ext cx="76891" cy="76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271" extrusionOk="0">
                      <a:moveTo>
                        <a:pt x="462" y="1"/>
                      </a:moveTo>
                      <a:cubicBezTo>
                        <a:pt x="372" y="80"/>
                        <a:pt x="281" y="216"/>
                        <a:pt x="202" y="393"/>
                      </a:cubicBezTo>
                      <a:cubicBezTo>
                        <a:pt x="76" y="683"/>
                        <a:pt x="7" y="987"/>
                        <a:pt x="0" y="1271"/>
                      </a:cubicBezTo>
                      <a:lnTo>
                        <a:pt x="1284" y="748"/>
                      </a:lnTo>
                      <a:cubicBezTo>
                        <a:pt x="1076" y="400"/>
                        <a:pt x="782" y="134"/>
                        <a:pt x="462" y="1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7" name="Google Shape;1881;p37"/>
                <p:cNvSpPr/>
                <p:nvPr/>
              </p:nvSpPr>
              <p:spPr>
                <a:xfrm>
                  <a:off x="6738389" y="4281271"/>
                  <a:ext cx="65642" cy="7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1291" extrusionOk="0">
                      <a:moveTo>
                        <a:pt x="834" y="0"/>
                      </a:moveTo>
                      <a:cubicBezTo>
                        <a:pt x="533" y="96"/>
                        <a:pt x="236" y="321"/>
                        <a:pt x="0" y="635"/>
                      </a:cubicBezTo>
                      <a:lnTo>
                        <a:pt x="1062" y="1290"/>
                      </a:lnTo>
                      <a:cubicBezTo>
                        <a:pt x="1097" y="1010"/>
                        <a:pt x="1076" y="703"/>
                        <a:pt x="1001" y="403"/>
                      </a:cubicBezTo>
                      <a:cubicBezTo>
                        <a:pt x="953" y="208"/>
                        <a:pt x="892" y="79"/>
                        <a:pt x="834" y="0"/>
                      </a:cubicBezTo>
                      <a:close/>
                    </a:path>
                  </a:pathLst>
                </a:custGeom>
                <a:solidFill>
                  <a:srgbClr val="E88F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8" name="Google Shape;1882;p37"/>
                <p:cNvSpPr/>
                <p:nvPr/>
              </p:nvSpPr>
              <p:spPr>
                <a:xfrm>
                  <a:off x="6641152" y="4407470"/>
                  <a:ext cx="49486" cy="24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" h="408" extrusionOk="0">
                      <a:moveTo>
                        <a:pt x="279" y="1"/>
                      </a:moveTo>
                      <a:cubicBezTo>
                        <a:pt x="223" y="1"/>
                        <a:pt x="169" y="4"/>
                        <a:pt x="120" y="11"/>
                      </a:cubicBezTo>
                      <a:cubicBezTo>
                        <a:pt x="42" y="21"/>
                        <a:pt x="1" y="100"/>
                        <a:pt x="59" y="151"/>
                      </a:cubicBezTo>
                      <a:lnTo>
                        <a:pt x="342" y="390"/>
                      </a:lnTo>
                      <a:cubicBezTo>
                        <a:pt x="357" y="401"/>
                        <a:pt x="375" y="408"/>
                        <a:pt x="393" y="408"/>
                      </a:cubicBezTo>
                      <a:cubicBezTo>
                        <a:pt x="407" y="408"/>
                        <a:pt x="421" y="404"/>
                        <a:pt x="434" y="396"/>
                      </a:cubicBezTo>
                      <a:lnTo>
                        <a:pt x="759" y="223"/>
                      </a:lnTo>
                      <a:cubicBezTo>
                        <a:pt x="827" y="185"/>
                        <a:pt x="803" y="100"/>
                        <a:pt x="728" y="73"/>
                      </a:cubicBezTo>
                      <a:cubicBezTo>
                        <a:pt x="607" y="28"/>
                        <a:pt x="43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79" name="Google Shape;1883;p37"/>
                <p:cNvSpPr/>
                <p:nvPr/>
              </p:nvSpPr>
              <p:spPr>
                <a:xfrm>
                  <a:off x="6512320" y="4411599"/>
                  <a:ext cx="61094" cy="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1" h="28" extrusionOk="0">
                      <a:moveTo>
                        <a:pt x="510" y="1"/>
                      </a:moveTo>
                      <a:cubicBezTo>
                        <a:pt x="342" y="1"/>
                        <a:pt x="174" y="5"/>
                        <a:pt x="7" y="14"/>
                      </a:cubicBezTo>
                      <a:cubicBezTo>
                        <a:pt x="0" y="17"/>
                        <a:pt x="0" y="28"/>
                        <a:pt x="7" y="28"/>
                      </a:cubicBezTo>
                      <a:cubicBezTo>
                        <a:pt x="181" y="17"/>
                        <a:pt x="357" y="12"/>
                        <a:pt x="532" y="12"/>
                      </a:cubicBezTo>
                      <a:cubicBezTo>
                        <a:pt x="693" y="12"/>
                        <a:pt x="854" y="16"/>
                        <a:pt x="1013" y="24"/>
                      </a:cubicBezTo>
                      <a:cubicBezTo>
                        <a:pt x="1020" y="24"/>
                        <a:pt x="1020" y="14"/>
                        <a:pt x="1013" y="14"/>
                      </a:cubicBezTo>
                      <a:cubicBezTo>
                        <a:pt x="846" y="5"/>
                        <a:pt x="678" y="1"/>
                        <a:pt x="510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0" name="Google Shape;1884;p37"/>
                <p:cNvSpPr/>
                <p:nvPr/>
              </p:nvSpPr>
              <p:spPr>
                <a:xfrm>
                  <a:off x="6737372" y="4439484"/>
                  <a:ext cx="58461" cy="8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145" extrusionOk="0">
                      <a:moveTo>
                        <a:pt x="5" y="1"/>
                      </a:moveTo>
                      <a:cubicBezTo>
                        <a:pt x="0" y="1"/>
                        <a:pt x="1" y="9"/>
                        <a:pt x="8" y="12"/>
                      </a:cubicBezTo>
                      <a:cubicBezTo>
                        <a:pt x="331" y="33"/>
                        <a:pt x="652" y="77"/>
                        <a:pt x="970" y="145"/>
                      </a:cubicBezTo>
                      <a:cubicBezTo>
                        <a:pt x="974" y="145"/>
                        <a:pt x="977" y="138"/>
                        <a:pt x="970" y="135"/>
                      </a:cubicBezTo>
                      <a:cubicBezTo>
                        <a:pt x="652" y="66"/>
                        <a:pt x="331" y="22"/>
                        <a:pt x="8" y="2"/>
                      </a:cubicBezTo>
                      <a:cubicBezTo>
                        <a:pt x="7" y="1"/>
                        <a:pt x="6" y="1"/>
                        <a:pt x="5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1" name="Google Shape;1885;p37"/>
                <p:cNvSpPr/>
                <p:nvPr/>
              </p:nvSpPr>
              <p:spPr>
                <a:xfrm>
                  <a:off x="5382510" y="3701916"/>
                  <a:ext cx="93167" cy="159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7" h="2661" extrusionOk="0">
                      <a:moveTo>
                        <a:pt x="573" y="0"/>
                      </a:moveTo>
                      <a:cubicBezTo>
                        <a:pt x="545" y="0"/>
                        <a:pt x="517" y="5"/>
                        <a:pt x="489" y="15"/>
                      </a:cubicBezTo>
                      <a:cubicBezTo>
                        <a:pt x="341" y="62"/>
                        <a:pt x="270" y="226"/>
                        <a:pt x="328" y="366"/>
                      </a:cubicBezTo>
                      <a:lnTo>
                        <a:pt x="669" y="1193"/>
                      </a:lnTo>
                      <a:cubicBezTo>
                        <a:pt x="673" y="1203"/>
                        <a:pt x="679" y="1213"/>
                        <a:pt x="683" y="1223"/>
                      </a:cubicBezTo>
                      <a:lnTo>
                        <a:pt x="0" y="1746"/>
                      </a:lnTo>
                      <a:lnTo>
                        <a:pt x="697" y="2660"/>
                      </a:lnTo>
                      <a:lnTo>
                        <a:pt x="1045" y="2394"/>
                      </a:lnTo>
                      <a:cubicBezTo>
                        <a:pt x="1475" y="2066"/>
                        <a:pt x="1557" y="1455"/>
                        <a:pt x="1229" y="1025"/>
                      </a:cubicBezTo>
                      <a:cubicBezTo>
                        <a:pt x="1160" y="943"/>
                        <a:pt x="1103" y="848"/>
                        <a:pt x="1062" y="749"/>
                      </a:cubicBezTo>
                      <a:lnTo>
                        <a:pt x="823" y="172"/>
                      </a:lnTo>
                      <a:cubicBezTo>
                        <a:pt x="782" y="69"/>
                        <a:pt x="681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2" name="Google Shape;1886;p37"/>
                <p:cNvSpPr/>
                <p:nvPr/>
              </p:nvSpPr>
              <p:spPr>
                <a:xfrm>
                  <a:off x="6364758" y="4346615"/>
                  <a:ext cx="132899" cy="4126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" h="6897" extrusionOk="0">
                      <a:moveTo>
                        <a:pt x="53" y="1"/>
                      </a:moveTo>
                      <a:cubicBezTo>
                        <a:pt x="34" y="1"/>
                        <a:pt x="17" y="4"/>
                        <a:pt x="1" y="11"/>
                      </a:cubicBezTo>
                      <a:cubicBezTo>
                        <a:pt x="1" y="11"/>
                        <a:pt x="1957" y="2899"/>
                        <a:pt x="971" y="6896"/>
                      </a:cubicBezTo>
                      <a:lnTo>
                        <a:pt x="1847" y="6896"/>
                      </a:lnTo>
                      <a:cubicBezTo>
                        <a:pt x="2042" y="5739"/>
                        <a:pt x="2220" y="4971"/>
                        <a:pt x="1762" y="2919"/>
                      </a:cubicBezTo>
                      <a:cubicBezTo>
                        <a:pt x="1433" y="1441"/>
                        <a:pt x="440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80AFA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3" name="Google Shape;1887;p37"/>
                <p:cNvSpPr/>
                <p:nvPr/>
              </p:nvSpPr>
              <p:spPr>
                <a:xfrm>
                  <a:off x="6090219" y="4117194"/>
                  <a:ext cx="1137" cy="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" h="15" extrusionOk="0">
                      <a:moveTo>
                        <a:pt x="8" y="1"/>
                      </a:moveTo>
                      <a:cubicBezTo>
                        <a:pt x="1" y="1"/>
                        <a:pt x="1" y="15"/>
                        <a:pt x="8" y="15"/>
                      </a:cubicBezTo>
                      <a:cubicBezTo>
                        <a:pt x="18" y="15"/>
                        <a:pt x="18" y="1"/>
                        <a:pt x="8" y="1"/>
                      </a:cubicBezTo>
                      <a:close/>
                    </a:path>
                  </a:pathLst>
                </a:custGeom>
                <a:solidFill>
                  <a:srgbClr val="7C1E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4" name="Google Shape;1889;p37"/>
                <p:cNvSpPr/>
                <p:nvPr/>
              </p:nvSpPr>
              <p:spPr>
                <a:xfrm>
                  <a:off x="5341222" y="3747632"/>
                  <a:ext cx="55828" cy="43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3" h="733" extrusionOk="0">
                      <a:moveTo>
                        <a:pt x="655" y="1"/>
                      </a:moveTo>
                      <a:cubicBezTo>
                        <a:pt x="610" y="1"/>
                        <a:pt x="564" y="14"/>
                        <a:pt x="523" y="40"/>
                      </a:cubicBezTo>
                      <a:lnTo>
                        <a:pt x="144" y="289"/>
                      </a:lnTo>
                      <a:cubicBezTo>
                        <a:pt x="32" y="360"/>
                        <a:pt x="0" y="511"/>
                        <a:pt x="73" y="623"/>
                      </a:cubicBezTo>
                      <a:cubicBezTo>
                        <a:pt x="119" y="694"/>
                        <a:pt x="196" y="732"/>
                        <a:pt x="274" y="732"/>
                      </a:cubicBezTo>
                      <a:cubicBezTo>
                        <a:pt x="320" y="732"/>
                        <a:pt x="366" y="719"/>
                        <a:pt x="407" y="691"/>
                      </a:cubicBezTo>
                      <a:lnTo>
                        <a:pt x="789" y="445"/>
                      </a:lnTo>
                      <a:cubicBezTo>
                        <a:pt x="898" y="371"/>
                        <a:pt x="933" y="220"/>
                        <a:pt x="857" y="111"/>
                      </a:cubicBezTo>
                      <a:cubicBezTo>
                        <a:pt x="811" y="40"/>
                        <a:pt x="734" y="1"/>
                        <a:pt x="655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5" name="Google Shape;1890;p37"/>
                <p:cNvSpPr/>
                <p:nvPr/>
              </p:nvSpPr>
              <p:spPr>
                <a:xfrm>
                  <a:off x="5353668" y="3778389"/>
                  <a:ext cx="5810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653" extrusionOk="0">
                      <a:moveTo>
                        <a:pt x="694" y="1"/>
                      </a:moveTo>
                      <a:cubicBezTo>
                        <a:pt x="664" y="1"/>
                        <a:pt x="634" y="6"/>
                        <a:pt x="605" y="17"/>
                      </a:cubicBezTo>
                      <a:lnTo>
                        <a:pt x="185" y="188"/>
                      </a:lnTo>
                      <a:cubicBezTo>
                        <a:pt x="62" y="235"/>
                        <a:pt x="1" y="375"/>
                        <a:pt x="49" y="501"/>
                      </a:cubicBezTo>
                      <a:cubicBezTo>
                        <a:pt x="87" y="595"/>
                        <a:pt x="178" y="653"/>
                        <a:pt x="273" y="653"/>
                      </a:cubicBezTo>
                      <a:cubicBezTo>
                        <a:pt x="303" y="653"/>
                        <a:pt x="333" y="647"/>
                        <a:pt x="363" y="635"/>
                      </a:cubicBezTo>
                      <a:lnTo>
                        <a:pt x="786" y="468"/>
                      </a:lnTo>
                      <a:cubicBezTo>
                        <a:pt x="909" y="416"/>
                        <a:pt x="971" y="276"/>
                        <a:pt x="919" y="153"/>
                      </a:cubicBezTo>
                      <a:cubicBezTo>
                        <a:pt x="882" y="59"/>
                        <a:pt x="791" y="1"/>
                        <a:pt x="694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6" name="Google Shape;1891;p37"/>
                <p:cNvSpPr/>
                <p:nvPr/>
              </p:nvSpPr>
              <p:spPr>
                <a:xfrm>
                  <a:off x="5379399" y="3825841"/>
                  <a:ext cx="49725" cy="30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1" h="513" extrusionOk="0">
                      <a:moveTo>
                        <a:pt x="611" y="1"/>
                      </a:moveTo>
                      <a:cubicBezTo>
                        <a:pt x="592" y="1"/>
                        <a:pt x="573" y="4"/>
                        <a:pt x="554" y="9"/>
                      </a:cubicBezTo>
                      <a:lnTo>
                        <a:pt x="168" y="118"/>
                      </a:lnTo>
                      <a:cubicBezTo>
                        <a:pt x="62" y="149"/>
                        <a:pt x="1" y="261"/>
                        <a:pt x="32" y="367"/>
                      </a:cubicBezTo>
                      <a:cubicBezTo>
                        <a:pt x="57" y="455"/>
                        <a:pt x="138" y="512"/>
                        <a:pt x="225" y="512"/>
                      </a:cubicBezTo>
                      <a:cubicBezTo>
                        <a:pt x="243" y="512"/>
                        <a:pt x="262" y="509"/>
                        <a:pt x="281" y="504"/>
                      </a:cubicBezTo>
                      <a:lnTo>
                        <a:pt x="663" y="395"/>
                      </a:lnTo>
                      <a:cubicBezTo>
                        <a:pt x="769" y="361"/>
                        <a:pt x="831" y="252"/>
                        <a:pt x="799" y="146"/>
                      </a:cubicBezTo>
                      <a:cubicBezTo>
                        <a:pt x="775" y="56"/>
                        <a:pt x="696" y="1"/>
                        <a:pt x="611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7" name="Google Shape;1892;p37"/>
                <p:cNvSpPr/>
                <p:nvPr/>
              </p:nvSpPr>
              <p:spPr>
                <a:xfrm>
                  <a:off x="5367790" y="3801427"/>
                  <a:ext cx="58042" cy="390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" h="653" extrusionOk="0">
                      <a:moveTo>
                        <a:pt x="696" y="1"/>
                      </a:moveTo>
                      <a:cubicBezTo>
                        <a:pt x="666" y="1"/>
                        <a:pt x="636" y="6"/>
                        <a:pt x="608" y="17"/>
                      </a:cubicBezTo>
                      <a:lnTo>
                        <a:pt x="185" y="185"/>
                      </a:lnTo>
                      <a:cubicBezTo>
                        <a:pt x="62" y="236"/>
                        <a:pt x="0" y="376"/>
                        <a:pt x="51" y="499"/>
                      </a:cubicBezTo>
                      <a:cubicBezTo>
                        <a:pt x="88" y="596"/>
                        <a:pt x="179" y="652"/>
                        <a:pt x="276" y="652"/>
                      </a:cubicBezTo>
                      <a:cubicBezTo>
                        <a:pt x="306" y="652"/>
                        <a:pt x="336" y="647"/>
                        <a:pt x="366" y="636"/>
                      </a:cubicBezTo>
                      <a:lnTo>
                        <a:pt x="785" y="468"/>
                      </a:lnTo>
                      <a:cubicBezTo>
                        <a:pt x="908" y="417"/>
                        <a:pt x="970" y="277"/>
                        <a:pt x="922" y="154"/>
                      </a:cubicBezTo>
                      <a:cubicBezTo>
                        <a:pt x="883" y="58"/>
                        <a:pt x="791" y="1"/>
                        <a:pt x="696" y="1"/>
                      </a:cubicBezTo>
                      <a:close/>
                    </a:path>
                  </a:pathLst>
                </a:custGeom>
                <a:solidFill>
                  <a:srgbClr val="F9B2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8" name="Google Shape;1893;p37"/>
                <p:cNvSpPr/>
                <p:nvPr/>
              </p:nvSpPr>
              <p:spPr>
                <a:xfrm>
                  <a:off x="6759033" y="4344939"/>
                  <a:ext cx="264063" cy="414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3" h="6928" extrusionOk="0">
                      <a:moveTo>
                        <a:pt x="2541" y="1"/>
                      </a:moveTo>
                      <a:cubicBezTo>
                        <a:pt x="2394" y="1"/>
                        <a:pt x="2235" y="65"/>
                        <a:pt x="2069" y="206"/>
                      </a:cubicBezTo>
                      <a:cubicBezTo>
                        <a:pt x="1724" y="496"/>
                        <a:pt x="2291" y="1449"/>
                        <a:pt x="2520" y="3336"/>
                      </a:cubicBezTo>
                      <a:cubicBezTo>
                        <a:pt x="2806" y="5671"/>
                        <a:pt x="829" y="6549"/>
                        <a:pt x="18" y="6664"/>
                      </a:cubicBezTo>
                      <a:lnTo>
                        <a:pt x="0" y="6927"/>
                      </a:lnTo>
                      <a:cubicBezTo>
                        <a:pt x="4413" y="6326"/>
                        <a:pt x="4009" y="1"/>
                        <a:pt x="2541" y="1"/>
                      </a:cubicBezTo>
                      <a:close/>
                    </a:path>
                  </a:pathLst>
                </a:custGeom>
                <a:solidFill>
                  <a:srgbClr val="F4783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89" name="Google Shape;1894;p37"/>
                <p:cNvSpPr/>
                <p:nvPr/>
              </p:nvSpPr>
              <p:spPr>
                <a:xfrm>
                  <a:off x="6680765" y="3953536"/>
                  <a:ext cx="99629" cy="60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5" h="1016" extrusionOk="0">
                      <a:moveTo>
                        <a:pt x="703" y="1"/>
                      </a:moveTo>
                      <a:cubicBezTo>
                        <a:pt x="278" y="1"/>
                        <a:pt x="1" y="384"/>
                        <a:pt x="1" y="384"/>
                      </a:cubicBezTo>
                      <a:lnTo>
                        <a:pt x="59" y="784"/>
                      </a:lnTo>
                      <a:cubicBezTo>
                        <a:pt x="273" y="949"/>
                        <a:pt x="497" y="1016"/>
                        <a:pt x="698" y="1016"/>
                      </a:cubicBezTo>
                      <a:cubicBezTo>
                        <a:pt x="1269" y="1016"/>
                        <a:pt x="1664" y="482"/>
                        <a:pt x="1165" y="152"/>
                      </a:cubicBezTo>
                      <a:cubicBezTo>
                        <a:pt x="998" y="42"/>
                        <a:pt x="842" y="1"/>
                        <a:pt x="703" y="1"/>
                      </a:cubicBezTo>
                      <a:close/>
                    </a:path>
                  </a:pathLst>
                </a:custGeom>
                <a:solidFill>
                  <a:srgbClr val="F999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0" name="Google Shape;1895;p37"/>
                <p:cNvSpPr/>
                <p:nvPr/>
              </p:nvSpPr>
              <p:spPr>
                <a:xfrm>
                  <a:off x="5815501" y="3740990"/>
                  <a:ext cx="123265" cy="75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1262" extrusionOk="0">
                      <a:moveTo>
                        <a:pt x="632" y="1"/>
                      </a:moveTo>
                      <a:cubicBezTo>
                        <a:pt x="382" y="1"/>
                        <a:pt x="187" y="83"/>
                        <a:pt x="120" y="242"/>
                      </a:cubicBezTo>
                      <a:cubicBezTo>
                        <a:pt x="1" y="515"/>
                        <a:pt x="315" y="912"/>
                        <a:pt x="820" y="1126"/>
                      </a:cubicBezTo>
                      <a:cubicBezTo>
                        <a:pt x="1032" y="1217"/>
                        <a:pt x="1243" y="1261"/>
                        <a:pt x="1426" y="1261"/>
                      </a:cubicBezTo>
                      <a:cubicBezTo>
                        <a:pt x="1677" y="1261"/>
                        <a:pt x="1874" y="1179"/>
                        <a:pt x="1943" y="1021"/>
                      </a:cubicBezTo>
                      <a:cubicBezTo>
                        <a:pt x="2060" y="748"/>
                        <a:pt x="1745" y="351"/>
                        <a:pt x="1244" y="137"/>
                      </a:cubicBezTo>
                      <a:cubicBezTo>
                        <a:pt x="1029" y="46"/>
                        <a:pt x="816" y="1"/>
                        <a:pt x="632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1" name="Google Shape;1896;p37"/>
                <p:cNvSpPr/>
                <p:nvPr/>
              </p:nvSpPr>
              <p:spPr>
                <a:xfrm>
                  <a:off x="6454276" y="3901537"/>
                  <a:ext cx="119914" cy="79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4" h="1321" extrusionOk="0">
                      <a:moveTo>
                        <a:pt x="1081" y="1"/>
                      </a:moveTo>
                      <a:cubicBezTo>
                        <a:pt x="1036" y="1"/>
                        <a:pt x="989" y="3"/>
                        <a:pt x="942" y="7"/>
                      </a:cubicBezTo>
                      <a:cubicBezTo>
                        <a:pt x="406" y="58"/>
                        <a:pt x="0" y="393"/>
                        <a:pt x="38" y="755"/>
                      </a:cubicBezTo>
                      <a:cubicBezTo>
                        <a:pt x="69" y="1082"/>
                        <a:pt x="455" y="1321"/>
                        <a:pt x="927" y="1321"/>
                      </a:cubicBezTo>
                      <a:cubicBezTo>
                        <a:pt x="973" y="1321"/>
                        <a:pt x="1019" y="1319"/>
                        <a:pt x="1065" y="1314"/>
                      </a:cubicBezTo>
                      <a:cubicBezTo>
                        <a:pt x="1601" y="1263"/>
                        <a:pt x="2004" y="929"/>
                        <a:pt x="1970" y="567"/>
                      </a:cubicBezTo>
                      <a:cubicBezTo>
                        <a:pt x="1939" y="237"/>
                        <a:pt x="1553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EA8B7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2" name="Google Shape;1897;p37"/>
                <p:cNvSpPr/>
                <p:nvPr/>
              </p:nvSpPr>
              <p:spPr>
                <a:xfrm>
                  <a:off x="6424537" y="3916855"/>
                  <a:ext cx="19866" cy="31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533" extrusionOk="0">
                      <a:moveTo>
                        <a:pt x="252" y="1"/>
                      </a:moveTo>
                      <a:cubicBezTo>
                        <a:pt x="219" y="1"/>
                        <a:pt x="186" y="20"/>
                        <a:pt x="180" y="62"/>
                      </a:cubicBezTo>
                      <a:cubicBezTo>
                        <a:pt x="163" y="191"/>
                        <a:pt x="115" y="308"/>
                        <a:pt x="40" y="413"/>
                      </a:cubicBezTo>
                      <a:cubicBezTo>
                        <a:pt x="0" y="470"/>
                        <a:pt x="52" y="533"/>
                        <a:pt x="104" y="533"/>
                      </a:cubicBezTo>
                      <a:cubicBezTo>
                        <a:pt x="124" y="533"/>
                        <a:pt x="144" y="524"/>
                        <a:pt x="159" y="502"/>
                      </a:cubicBezTo>
                      <a:cubicBezTo>
                        <a:pt x="248" y="376"/>
                        <a:pt x="303" y="232"/>
                        <a:pt x="327" y="79"/>
                      </a:cubicBezTo>
                      <a:cubicBezTo>
                        <a:pt x="332" y="29"/>
                        <a:pt x="292" y="1"/>
                        <a:pt x="252" y="1"/>
                      </a:cubicBezTo>
                      <a:close/>
                    </a:path>
                  </a:pathLst>
                </a:custGeom>
                <a:solidFill>
                  <a:srgbClr val="C6856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3" name="Google Shape;1898;p37"/>
                <p:cNvSpPr/>
                <p:nvPr/>
              </p:nvSpPr>
              <p:spPr>
                <a:xfrm>
                  <a:off x="5818972" y="4419558"/>
                  <a:ext cx="216612" cy="3405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0" h="5691" extrusionOk="0">
                      <a:moveTo>
                        <a:pt x="1" y="0"/>
                      </a:moveTo>
                      <a:lnTo>
                        <a:pt x="1485" y="5691"/>
                      </a:lnTo>
                      <a:lnTo>
                        <a:pt x="2325" y="5691"/>
                      </a:lnTo>
                      <a:cubicBezTo>
                        <a:pt x="2325" y="5691"/>
                        <a:pt x="3620" y="4533"/>
                        <a:pt x="2858" y="2461"/>
                      </a:cubicBezTo>
                      <a:cubicBezTo>
                        <a:pt x="2097" y="386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6B9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4" name="Google Shape;1899;p37"/>
                <p:cNvSpPr/>
                <p:nvPr/>
              </p:nvSpPr>
              <p:spPr>
                <a:xfrm>
                  <a:off x="5572437" y="4413095"/>
                  <a:ext cx="439626" cy="346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5786" extrusionOk="0">
                      <a:moveTo>
                        <a:pt x="3015" y="0"/>
                      </a:moveTo>
                      <a:cubicBezTo>
                        <a:pt x="618" y="0"/>
                        <a:pt x="167" y="1832"/>
                        <a:pt x="1" y="1921"/>
                      </a:cubicBezTo>
                      <a:lnTo>
                        <a:pt x="66" y="5785"/>
                      </a:lnTo>
                      <a:lnTo>
                        <a:pt x="5886" y="5785"/>
                      </a:lnTo>
                      <a:cubicBezTo>
                        <a:pt x="7346" y="4041"/>
                        <a:pt x="6982" y="545"/>
                        <a:pt x="3851" y="67"/>
                      </a:cubicBezTo>
                      <a:cubicBezTo>
                        <a:pt x="3549" y="21"/>
                        <a:pt x="3271" y="0"/>
                        <a:pt x="3015" y="0"/>
                      </a:cubicBezTo>
                      <a:close/>
                    </a:path>
                  </a:pathLst>
                </a:custGeom>
                <a:solidFill>
                  <a:srgbClr val="D3D3D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5" name="Google Shape;1900;p37"/>
                <p:cNvSpPr/>
                <p:nvPr/>
              </p:nvSpPr>
              <p:spPr>
                <a:xfrm>
                  <a:off x="5699714" y="4428653"/>
                  <a:ext cx="110759" cy="9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546" extrusionOk="0">
                      <a:moveTo>
                        <a:pt x="1048" y="0"/>
                      </a:moveTo>
                      <a:cubicBezTo>
                        <a:pt x="697" y="0"/>
                        <a:pt x="345" y="43"/>
                        <a:pt x="1" y="118"/>
                      </a:cubicBezTo>
                      <a:cubicBezTo>
                        <a:pt x="414" y="541"/>
                        <a:pt x="659" y="1046"/>
                        <a:pt x="669" y="1545"/>
                      </a:cubicBezTo>
                      <a:cubicBezTo>
                        <a:pt x="816" y="1419"/>
                        <a:pt x="967" y="1289"/>
                        <a:pt x="1113" y="1159"/>
                      </a:cubicBezTo>
                      <a:cubicBezTo>
                        <a:pt x="1352" y="954"/>
                        <a:pt x="1594" y="743"/>
                        <a:pt x="1762" y="473"/>
                      </a:cubicBezTo>
                      <a:cubicBezTo>
                        <a:pt x="1810" y="398"/>
                        <a:pt x="1851" y="309"/>
                        <a:pt x="1830" y="224"/>
                      </a:cubicBezTo>
                      <a:cubicBezTo>
                        <a:pt x="1792" y="83"/>
                        <a:pt x="1622" y="36"/>
                        <a:pt x="1475" y="22"/>
                      </a:cubicBezTo>
                      <a:cubicBezTo>
                        <a:pt x="1333" y="7"/>
                        <a:pt x="1191" y="0"/>
                        <a:pt x="1048" y="0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6" name="Google Shape;1901;p37"/>
                <p:cNvSpPr/>
                <p:nvPr/>
              </p:nvSpPr>
              <p:spPr>
                <a:xfrm>
                  <a:off x="5509966" y="4309754"/>
                  <a:ext cx="112973" cy="77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" h="1300" extrusionOk="0">
                      <a:moveTo>
                        <a:pt x="1176" y="1"/>
                      </a:moveTo>
                      <a:cubicBezTo>
                        <a:pt x="1119" y="1"/>
                        <a:pt x="1061" y="18"/>
                        <a:pt x="1007" y="36"/>
                      </a:cubicBezTo>
                      <a:cubicBezTo>
                        <a:pt x="522" y="207"/>
                        <a:pt x="133" y="627"/>
                        <a:pt x="0" y="1125"/>
                      </a:cubicBezTo>
                      <a:lnTo>
                        <a:pt x="41" y="1128"/>
                      </a:lnTo>
                      <a:cubicBezTo>
                        <a:pt x="231" y="1091"/>
                        <a:pt x="430" y="1072"/>
                        <a:pt x="636" y="1072"/>
                      </a:cubicBezTo>
                      <a:cubicBezTo>
                        <a:pt x="997" y="1072"/>
                        <a:pt x="1377" y="1131"/>
                        <a:pt x="1758" y="1255"/>
                      </a:cubicBezTo>
                      <a:cubicBezTo>
                        <a:pt x="1803" y="1268"/>
                        <a:pt x="1847" y="1282"/>
                        <a:pt x="1888" y="1300"/>
                      </a:cubicBezTo>
                      <a:cubicBezTo>
                        <a:pt x="1806" y="931"/>
                        <a:pt x="1718" y="555"/>
                        <a:pt x="1509" y="241"/>
                      </a:cubicBezTo>
                      <a:cubicBezTo>
                        <a:pt x="1437" y="129"/>
                        <a:pt x="1335" y="16"/>
                        <a:pt x="1201" y="2"/>
                      </a:cubicBezTo>
                      <a:cubicBezTo>
                        <a:pt x="1193" y="1"/>
                        <a:pt x="1185" y="1"/>
                        <a:pt x="1176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7" name="Google Shape;1902;p37"/>
                <p:cNvSpPr/>
                <p:nvPr/>
              </p:nvSpPr>
              <p:spPr>
                <a:xfrm>
                  <a:off x="5399624" y="4373841"/>
                  <a:ext cx="340356" cy="252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8" h="4219" extrusionOk="0">
                      <a:moveTo>
                        <a:pt x="2480" y="1"/>
                      </a:moveTo>
                      <a:cubicBezTo>
                        <a:pt x="2274" y="1"/>
                        <a:pt x="2075" y="20"/>
                        <a:pt x="1885" y="57"/>
                      </a:cubicBezTo>
                      <a:cubicBezTo>
                        <a:pt x="1137" y="208"/>
                        <a:pt x="551" y="631"/>
                        <a:pt x="346" y="1259"/>
                      </a:cubicBezTo>
                      <a:cubicBezTo>
                        <a:pt x="1" y="2324"/>
                        <a:pt x="899" y="3567"/>
                        <a:pt x="2353" y="4038"/>
                      </a:cubicBezTo>
                      <a:cubicBezTo>
                        <a:pt x="2732" y="4161"/>
                        <a:pt x="3111" y="4219"/>
                        <a:pt x="3470" y="4219"/>
                      </a:cubicBezTo>
                      <a:cubicBezTo>
                        <a:pt x="4491" y="4219"/>
                        <a:pt x="5355" y="3750"/>
                        <a:pt x="5610" y="2962"/>
                      </a:cubicBezTo>
                      <a:cubicBezTo>
                        <a:pt x="5664" y="2799"/>
                        <a:pt x="5688" y="2631"/>
                        <a:pt x="5684" y="2461"/>
                      </a:cubicBezTo>
                      <a:cubicBezTo>
                        <a:pt x="5674" y="1962"/>
                        <a:pt x="5429" y="1457"/>
                        <a:pt x="5016" y="1034"/>
                      </a:cubicBezTo>
                      <a:cubicBezTo>
                        <a:pt x="4684" y="700"/>
                        <a:pt x="4247" y="413"/>
                        <a:pt x="3732" y="229"/>
                      </a:cubicBezTo>
                      <a:cubicBezTo>
                        <a:pt x="3691" y="211"/>
                        <a:pt x="3647" y="197"/>
                        <a:pt x="3602" y="184"/>
                      </a:cubicBezTo>
                      <a:cubicBezTo>
                        <a:pt x="3221" y="60"/>
                        <a:pt x="2841" y="1"/>
                        <a:pt x="2480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8" name="Google Shape;1903;p37"/>
                <p:cNvSpPr/>
                <p:nvPr/>
              </p:nvSpPr>
              <p:spPr>
                <a:xfrm>
                  <a:off x="5498896" y="4430628"/>
                  <a:ext cx="47690" cy="3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" h="547" extrusionOk="0">
                      <a:moveTo>
                        <a:pt x="206" y="0"/>
                      </a:moveTo>
                      <a:cubicBezTo>
                        <a:pt x="193" y="0"/>
                        <a:pt x="180" y="1"/>
                        <a:pt x="168" y="3"/>
                      </a:cubicBezTo>
                      <a:cubicBezTo>
                        <a:pt x="80" y="14"/>
                        <a:pt x="1" y="34"/>
                        <a:pt x="39" y="116"/>
                      </a:cubicBezTo>
                      <a:lnTo>
                        <a:pt x="206" y="491"/>
                      </a:lnTo>
                      <a:cubicBezTo>
                        <a:pt x="219" y="526"/>
                        <a:pt x="253" y="546"/>
                        <a:pt x="291" y="546"/>
                      </a:cubicBezTo>
                      <a:lnTo>
                        <a:pt x="704" y="529"/>
                      </a:lnTo>
                      <a:cubicBezTo>
                        <a:pt x="792" y="526"/>
                        <a:pt x="796" y="436"/>
                        <a:pt x="748" y="365"/>
                      </a:cubicBezTo>
                      <a:cubicBezTo>
                        <a:pt x="599" y="143"/>
                        <a:pt x="376" y="0"/>
                        <a:pt x="206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9" name="Google Shape;1904;p37"/>
                <p:cNvSpPr/>
                <p:nvPr/>
              </p:nvSpPr>
              <p:spPr>
                <a:xfrm>
                  <a:off x="5550596" y="4484782"/>
                  <a:ext cx="82995" cy="48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7" h="814" extrusionOk="0">
                      <a:moveTo>
                        <a:pt x="6" y="1"/>
                      </a:moveTo>
                      <a:cubicBezTo>
                        <a:pt x="5" y="1"/>
                        <a:pt x="4" y="2"/>
                        <a:pt x="4" y="2"/>
                      </a:cubicBezTo>
                      <a:cubicBezTo>
                        <a:pt x="0" y="6"/>
                        <a:pt x="4" y="6"/>
                        <a:pt x="4" y="6"/>
                      </a:cubicBezTo>
                      <a:cubicBezTo>
                        <a:pt x="461" y="276"/>
                        <a:pt x="922" y="546"/>
                        <a:pt x="1379" y="812"/>
                      </a:cubicBezTo>
                      <a:cubicBezTo>
                        <a:pt x="1380" y="813"/>
                        <a:pt x="1381" y="813"/>
                        <a:pt x="1382" y="813"/>
                      </a:cubicBezTo>
                      <a:cubicBezTo>
                        <a:pt x="1383" y="813"/>
                        <a:pt x="1383" y="812"/>
                        <a:pt x="1383" y="812"/>
                      </a:cubicBezTo>
                      <a:cubicBezTo>
                        <a:pt x="1387" y="809"/>
                        <a:pt x="1387" y="809"/>
                        <a:pt x="1383" y="809"/>
                      </a:cubicBezTo>
                      <a:cubicBezTo>
                        <a:pt x="925" y="538"/>
                        <a:pt x="465" y="269"/>
                        <a:pt x="7" y="2"/>
                      </a:cubicBezTo>
                      <a:cubicBezTo>
                        <a:pt x="7" y="1"/>
                        <a:pt x="7" y="1"/>
                        <a:pt x="6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0" name="Google Shape;1905;p37"/>
                <p:cNvSpPr/>
                <p:nvPr/>
              </p:nvSpPr>
              <p:spPr>
                <a:xfrm>
                  <a:off x="5568787" y="4482867"/>
                  <a:ext cx="84191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460" extrusionOk="0">
                      <a:moveTo>
                        <a:pt x="0" y="1"/>
                      </a:moveTo>
                      <a:lnTo>
                        <a:pt x="0" y="7"/>
                      </a:lnTo>
                      <a:cubicBezTo>
                        <a:pt x="468" y="165"/>
                        <a:pt x="935" y="315"/>
                        <a:pt x="1403" y="458"/>
                      </a:cubicBezTo>
                      <a:cubicBezTo>
                        <a:pt x="1404" y="459"/>
                        <a:pt x="1405" y="459"/>
                        <a:pt x="1405" y="459"/>
                      </a:cubicBezTo>
                      <a:cubicBezTo>
                        <a:pt x="1406" y="459"/>
                        <a:pt x="1406" y="458"/>
                        <a:pt x="1406" y="458"/>
                      </a:cubicBezTo>
                      <a:lnTo>
                        <a:pt x="1406" y="455"/>
                      </a:lnTo>
                      <a:cubicBezTo>
                        <a:pt x="935" y="308"/>
                        <a:pt x="468" y="157"/>
                        <a:pt x="4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1" name="Google Shape;1906;p37"/>
                <p:cNvSpPr/>
                <p:nvPr/>
              </p:nvSpPr>
              <p:spPr>
                <a:xfrm>
                  <a:off x="5577584" y="4469583"/>
                  <a:ext cx="94783" cy="2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380" extrusionOk="0">
                      <a:moveTo>
                        <a:pt x="7" y="1"/>
                      </a:moveTo>
                      <a:cubicBezTo>
                        <a:pt x="3" y="1"/>
                        <a:pt x="3" y="1"/>
                        <a:pt x="0" y="4"/>
                      </a:cubicBezTo>
                      <a:lnTo>
                        <a:pt x="3" y="7"/>
                      </a:lnTo>
                      <a:cubicBezTo>
                        <a:pt x="526" y="144"/>
                        <a:pt x="1051" y="270"/>
                        <a:pt x="1577" y="379"/>
                      </a:cubicBezTo>
                      <a:lnTo>
                        <a:pt x="1584" y="379"/>
                      </a:lnTo>
                      <a:cubicBezTo>
                        <a:pt x="1584" y="376"/>
                        <a:pt x="1580" y="373"/>
                        <a:pt x="1580" y="373"/>
                      </a:cubicBezTo>
                      <a:cubicBezTo>
                        <a:pt x="1051" y="264"/>
                        <a:pt x="526" y="137"/>
                        <a:pt x="7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2" name="Google Shape;1907;p37"/>
                <p:cNvSpPr/>
                <p:nvPr/>
              </p:nvSpPr>
              <p:spPr>
                <a:xfrm>
                  <a:off x="5401479" y="4428115"/>
                  <a:ext cx="70369" cy="15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61" extrusionOk="0">
                      <a:moveTo>
                        <a:pt x="8" y="1"/>
                      </a:moveTo>
                      <a:cubicBezTo>
                        <a:pt x="4" y="1"/>
                        <a:pt x="0" y="1"/>
                        <a:pt x="0" y="4"/>
                      </a:cubicBezTo>
                      <a:lnTo>
                        <a:pt x="4" y="7"/>
                      </a:lnTo>
                      <a:cubicBezTo>
                        <a:pt x="389" y="106"/>
                        <a:pt x="779" y="192"/>
                        <a:pt x="1171" y="260"/>
                      </a:cubicBezTo>
                      <a:lnTo>
                        <a:pt x="1175" y="260"/>
                      </a:lnTo>
                      <a:cubicBezTo>
                        <a:pt x="1175" y="256"/>
                        <a:pt x="1171" y="253"/>
                        <a:pt x="1171" y="253"/>
                      </a:cubicBezTo>
                      <a:cubicBezTo>
                        <a:pt x="779" y="185"/>
                        <a:pt x="389" y="100"/>
                        <a:pt x="8" y="1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3" name="Google Shape;1908;p37"/>
                <p:cNvSpPr/>
                <p:nvPr/>
              </p:nvSpPr>
              <p:spPr>
                <a:xfrm>
                  <a:off x="5407762" y="4402025"/>
                  <a:ext cx="67317" cy="21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5" h="362" extrusionOk="0">
                      <a:moveTo>
                        <a:pt x="8" y="0"/>
                      </a:moveTo>
                      <a:cubicBezTo>
                        <a:pt x="5" y="0"/>
                        <a:pt x="5" y="3"/>
                        <a:pt x="1" y="3"/>
                      </a:cubicBezTo>
                      <a:cubicBezTo>
                        <a:pt x="1" y="7"/>
                        <a:pt x="5" y="7"/>
                        <a:pt x="5" y="7"/>
                      </a:cubicBezTo>
                      <a:cubicBezTo>
                        <a:pt x="418" y="136"/>
                        <a:pt x="701" y="246"/>
                        <a:pt x="1118" y="361"/>
                      </a:cubicBezTo>
                      <a:lnTo>
                        <a:pt x="1121" y="361"/>
                      </a:lnTo>
                      <a:cubicBezTo>
                        <a:pt x="1124" y="358"/>
                        <a:pt x="1121" y="355"/>
                        <a:pt x="1121" y="355"/>
                      </a:cubicBezTo>
                      <a:cubicBezTo>
                        <a:pt x="705" y="242"/>
                        <a:pt x="418" y="129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4" name="Google Shape;1909;p37"/>
                <p:cNvSpPr/>
                <p:nvPr/>
              </p:nvSpPr>
              <p:spPr>
                <a:xfrm>
                  <a:off x="5433313" y="4382996"/>
                  <a:ext cx="53196" cy="29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488" extrusionOk="0">
                      <a:moveTo>
                        <a:pt x="4" y="0"/>
                      </a:moveTo>
                      <a:cubicBezTo>
                        <a:pt x="1" y="3"/>
                        <a:pt x="4" y="3"/>
                        <a:pt x="4" y="7"/>
                      </a:cubicBezTo>
                      <a:cubicBezTo>
                        <a:pt x="298" y="167"/>
                        <a:pt x="592" y="328"/>
                        <a:pt x="885" y="485"/>
                      </a:cubicBezTo>
                      <a:cubicBezTo>
                        <a:pt x="885" y="487"/>
                        <a:pt x="886" y="488"/>
                        <a:pt x="887" y="488"/>
                      </a:cubicBezTo>
                      <a:cubicBezTo>
                        <a:pt x="888" y="488"/>
                        <a:pt x="889" y="487"/>
                        <a:pt x="889" y="485"/>
                      </a:cubicBezTo>
                      <a:cubicBezTo>
                        <a:pt x="889" y="485"/>
                        <a:pt x="889" y="482"/>
                        <a:pt x="885" y="482"/>
                      </a:cubicBezTo>
                      <a:cubicBezTo>
                        <a:pt x="595" y="321"/>
                        <a:pt x="301" y="161"/>
                        <a:pt x="8" y="0"/>
                      </a:cubicBezTo>
                      <a:close/>
                    </a:path>
                  </a:pathLst>
                </a:custGeom>
                <a:solidFill>
                  <a:srgbClr val="4C4C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305" name="Google Shape;1910;p37"/>
                <p:cNvSpPr/>
                <p:nvPr/>
              </p:nvSpPr>
              <p:spPr>
                <a:xfrm>
                  <a:off x="5367790" y="4610323"/>
                  <a:ext cx="616326" cy="1483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2480" extrusionOk="0">
                      <a:moveTo>
                        <a:pt x="10063" y="1"/>
                      </a:moveTo>
                      <a:cubicBezTo>
                        <a:pt x="10063" y="1"/>
                        <a:pt x="9654" y="1875"/>
                        <a:pt x="8124" y="1895"/>
                      </a:cubicBezTo>
                      <a:cubicBezTo>
                        <a:pt x="8114" y="1895"/>
                        <a:pt x="8105" y="1895"/>
                        <a:pt x="8094" y="1895"/>
                      </a:cubicBezTo>
                      <a:cubicBezTo>
                        <a:pt x="6676" y="1895"/>
                        <a:pt x="3537" y="372"/>
                        <a:pt x="1891" y="372"/>
                      </a:cubicBezTo>
                      <a:cubicBezTo>
                        <a:pt x="1744" y="372"/>
                        <a:pt x="1609" y="384"/>
                        <a:pt x="1488" y="411"/>
                      </a:cubicBezTo>
                      <a:cubicBezTo>
                        <a:pt x="0" y="734"/>
                        <a:pt x="540" y="2479"/>
                        <a:pt x="540" y="2479"/>
                      </a:cubicBezTo>
                      <a:lnTo>
                        <a:pt x="9306" y="2479"/>
                      </a:lnTo>
                      <a:cubicBezTo>
                        <a:pt x="9306" y="2479"/>
                        <a:pt x="10299" y="1725"/>
                        <a:pt x="10063" y="1"/>
                      </a:cubicBezTo>
                      <a:close/>
                    </a:path>
                  </a:pathLst>
                </a:custGeom>
                <a:solidFill>
                  <a:srgbClr val="DFDFD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110" name="Google Shape;1915;p37"/>
            <p:cNvGrpSpPr/>
            <p:nvPr/>
          </p:nvGrpSpPr>
          <p:grpSpPr>
            <a:xfrm>
              <a:off x="6958990" y="3013848"/>
              <a:ext cx="1440612" cy="1746072"/>
              <a:chOff x="6958990" y="3013848"/>
              <a:chExt cx="1440612" cy="1746072"/>
            </a:xfrm>
          </p:grpSpPr>
          <p:sp>
            <p:nvSpPr>
              <p:cNvPr id="111" name="Google Shape;1916;p37"/>
              <p:cNvSpPr/>
              <p:nvPr/>
            </p:nvSpPr>
            <p:spPr>
              <a:xfrm>
                <a:off x="7763101" y="4077723"/>
                <a:ext cx="636501" cy="330892"/>
              </a:xfrm>
              <a:custGeom>
                <a:avLst/>
                <a:gdLst/>
                <a:ahLst/>
                <a:cxnLst/>
                <a:rect l="l" t="t" r="r" b="b"/>
                <a:pathLst>
                  <a:path w="25099" h="13048" extrusionOk="0">
                    <a:moveTo>
                      <a:pt x="3593" y="0"/>
                    </a:moveTo>
                    <a:cubicBezTo>
                      <a:pt x="3499" y="0"/>
                      <a:pt x="3406" y="32"/>
                      <a:pt x="3334" y="94"/>
                    </a:cubicBezTo>
                    <a:cubicBezTo>
                      <a:pt x="0" y="2898"/>
                      <a:pt x="777" y="8733"/>
                      <a:pt x="1014" y="10106"/>
                    </a:cubicBezTo>
                    <a:cubicBezTo>
                      <a:pt x="1044" y="10282"/>
                      <a:pt x="1186" y="10414"/>
                      <a:pt x="1363" y="10437"/>
                    </a:cubicBezTo>
                    <a:lnTo>
                      <a:pt x="22940" y="13044"/>
                    </a:lnTo>
                    <a:cubicBezTo>
                      <a:pt x="22957" y="13046"/>
                      <a:pt x="22973" y="13047"/>
                      <a:pt x="22989" y="13047"/>
                    </a:cubicBezTo>
                    <a:cubicBezTo>
                      <a:pt x="23199" y="13047"/>
                      <a:pt x="23378" y="12886"/>
                      <a:pt x="23394" y="12672"/>
                    </a:cubicBezTo>
                    <a:cubicBezTo>
                      <a:pt x="23397" y="12578"/>
                      <a:pt x="23404" y="12466"/>
                      <a:pt x="23414" y="12347"/>
                    </a:cubicBezTo>
                    <a:cubicBezTo>
                      <a:pt x="23431" y="12108"/>
                      <a:pt x="23255" y="11895"/>
                      <a:pt x="23018" y="11864"/>
                    </a:cubicBezTo>
                    <a:lnTo>
                      <a:pt x="2232" y="9193"/>
                    </a:lnTo>
                    <a:cubicBezTo>
                      <a:pt x="2015" y="7455"/>
                      <a:pt x="1806" y="3516"/>
                      <a:pt x="3888" y="1403"/>
                    </a:cubicBezTo>
                    <a:lnTo>
                      <a:pt x="24374" y="4710"/>
                    </a:lnTo>
                    <a:cubicBezTo>
                      <a:pt x="24402" y="4714"/>
                      <a:pt x="24429" y="4716"/>
                      <a:pt x="24456" y="4716"/>
                    </a:cubicBezTo>
                    <a:cubicBezTo>
                      <a:pt x="24669" y="4716"/>
                      <a:pt x="24864" y="4578"/>
                      <a:pt x="24936" y="4368"/>
                    </a:cubicBezTo>
                    <a:cubicBezTo>
                      <a:pt x="24966" y="4284"/>
                      <a:pt x="24993" y="4206"/>
                      <a:pt x="25017" y="4135"/>
                    </a:cubicBezTo>
                    <a:cubicBezTo>
                      <a:pt x="25098" y="3898"/>
                      <a:pt x="24949" y="3648"/>
                      <a:pt x="24702" y="3608"/>
                    </a:cubicBezTo>
                    <a:lnTo>
                      <a:pt x="3665" y="6"/>
                    </a:lnTo>
                    <a:cubicBezTo>
                      <a:pt x="3641" y="2"/>
                      <a:pt x="3617" y="0"/>
                      <a:pt x="3593" y="0"/>
                    </a:cubicBezTo>
                    <a:close/>
                  </a:path>
                </a:pathLst>
              </a:custGeom>
              <a:solidFill>
                <a:srgbClr val="FF9F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12" name="Google Shape;1917;p37"/>
              <p:cNvSpPr/>
              <p:nvPr/>
            </p:nvSpPr>
            <p:spPr>
              <a:xfrm>
                <a:off x="7808874" y="4106062"/>
                <a:ext cx="547742" cy="272936"/>
              </a:xfrm>
              <a:custGeom>
                <a:avLst/>
                <a:gdLst/>
                <a:ahLst/>
                <a:cxnLst/>
                <a:rect l="l" t="t" r="r" b="b"/>
                <a:pathLst>
                  <a:path w="21599" h="10195" extrusionOk="0">
                    <a:moveTo>
                      <a:pt x="2083" y="1"/>
                    </a:moveTo>
                    <a:cubicBezTo>
                      <a:pt x="1" y="2114"/>
                      <a:pt x="210" y="6053"/>
                      <a:pt x="427" y="7791"/>
                    </a:cubicBezTo>
                    <a:lnTo>
                      <a:pt x="20321" y="10195"/>
                    </a:lnTo>
                    <a:cubicBezTo>
                      <a:pt x="20382" y="9391"/>
                      <a:pt x="20473" y="8319"/>
                      <a:pt x="20598" y="7334"/>
                    </a:cubicBezTo>
                    <a:cubicBezTo>
                      <a:pt x="20747" y="6148"/>
                      <a:pt x="21204" y="4565"/>
                      <a:pt x="21599" y="3338"/>
                    </a:cubicBezTo>
                    <a:lnTo>
                      <a:pt x="2083" y="1"/>
                    </a:lnTo>
                    <a:close/>
                  </a:path>
                </a:pathLst>
              </a:custGeom>
              <a:solidFill>
                <a:srgbClr val="E8EC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5" name="Google Shape;1918;p37"/>
              <p:cNvSpPr/>
              <p:nvPr/>
            </p:nvSpPr>
            <p:spPr>
              <a:xfrm>
                <a:off x="7875467" y="4148678"/>
                <a:ext cx="447546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7648" h="3336" extrusionOk="0">
                    <a:moveTo>
                      <a:pt x="253" y="0"/>
                    </a:moveTo>
                    <a:cubicBezTo>
                      <a:pt x="79" y="0"/>
                      <a:pt x="0" y="241"/>
                      <a:pt x="204" y="289"/>
                    </a:cubicBezTo>
                    <a:cubicBezTo>
                      <a:pt x="3122" y="935"/>
                      <a:pt x="6050" y="1530"/>
                      <a:pt x="8992" y="2050"/>
                    </a:cubicBezTo>
                    <a:cubicBezTo>
                      <a:pt x="11774" y="2544"/>
                      <a:pt x="14625" y="3159"/>
                      <a:pt x="17448" y="3335"/>
                    </a:cubicBezTo>
                    <a:cubicBezTo>
                      <a:pt x="17452" y="3335"/>
                      <a:pt x="17455" y="3335"/>
                      <a:pt x="17459" y="3335"/>
                    </a:cubicBezTo>
                    <a:cubicBezTo>
                      <a:pt x="17609" y="3335"/>
                      <a:pt x="17647" y="3122"/>
                      <a:pt x="17489" y="3088"/>
                    </a:cubicBezTo>
                    <a:cubicBezTo>
                      <a:pt x="14655" y="2469"/>
                      <a:pt x="11727" y="2189"/>
                      <a:pt x="8873" y="1682"/>
                    </a:cubicBezTo>
                    <a:cubicBezTo>
                      <a:pt x="6003" y="1175"/>
                      <a:pt x="3143" y="617"/>
                      <a:pt x="296" y="5"/>
                    </a:cubicBezTo>
                    <a:cubicBezTo>
                      <a:pt x="281" y="2"/>
                      <a:pt x="267" y="0"/>
                      <a:pt x="253" y="0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6" name="Google Shape;1919;p37"/>
              <p:cNvSpPr/>
              <p:nvPr/>
            </p:nvSpPr>
            <p:spPr>
              <a:xfrm>
                <a:off x="8173310" y="4311941"/>
                <a:ext cx="15654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694" extrusionOk="0">
                    <a:moveTo>
                      <a:pt x="165" y="1"/>
                    </a:moveTo>
                    <a:cubicBezTo>
                      <a:pt x="39" y="1"/>
                      <a:pt x="0" y="181"/>
                      <a:pt x="138" y="207"/>
                    </a:cubicBezTo>
                    <a:cubicBezTo>
                      <a:pt x="2062" y="580"/>
                      <a:pt x="4016" y="653"/>
                      <a:pt x="5970" y="694"/>
                    </a:cubicBezTo>
                    <a:cubicBezTo>
                      <a:pt x="5971" y="694"/>
                      <a:pt x="5973" y="694"/>
                      <a:pt x="5974" y="694"/>
                    </a:cubicBezTo>
                    <a:cubicBezTo>
                      <a:pt x="6173" y="694"/>
                      <a:pt x="6168" y="437"/>
                      <a:pt x="5970" y="427"/>
                    </a:cubicBezTo>
                    <a:cubicBezTo>
                      <a:pt x="4036" y="312"/>
                      <a:pt x="2109" y="85"/>
                      <a:pt x="168" y="1"/>
                    </a:cubicBezTo>
                    <a:cubicBezTo>
                      <a:pt x="167" y="1"/>
                      <a:pt x="166" y="1"/>
                      <a:pt x="165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7" name="Google Shape;1920;p37"/>
              <p:cNvSpPr/>
              <p:nvPr/>
            </p:nvSpPr>
            <p:spPr>
              <a:xfrm>
                <a:off x="7948603" y="4226810"/>
                <a:ext cx="391096" cy="60407"/>
              </a:xfrm>
              <a:custGeom>
                <a:avLst/>
                <a:gdLst/>
                <a:ahLst/>
                <a:cxnLst/>
                <a:rect l="l" t="t" r="r" b="b"/>
                <a:pathLst>
                  <a:path w="15422" h="2382" extrusionOk="0">
                    <a:moveTo>
                      <a:pt x="207" y="1"/>
                    </a:moveTo>
                    <a:cubicBezTo>
                      <a:pt x="60" y="1"/>
                      <a:pt x="0" y="184"/>
                      <a:pt x="164" y="240"/>
                    </a:cubicBezTo>
                    <a:cubicBezTo>
                      <a:pt x="4928" y="1883"/>
                      <a:pt x="10209" y="1989"/>
                      <a:pt x="15186" y="2381"/>
                    </a:cubicBezTo>
                    <a:cubicBezTo>
                      <a:pt x="15191" y="2381"/>
                      <a:pt x="15196" y="2381"/>
                      <a:pt x="15200" y="2381"/>
                    </a:cubicBezTo>
                    <a:cubicBezTo>
                      <a:pt x="15372" y="2381"/>
                      <a:pt x="15422" y="2126"/>
                      <a:pt x="15230" y="2090"/>
                    </a:cubicBezTo>
                    <a:cubicBezTo>
                      <a:pt x="12755" y="1647"/>
                      <a:pt x="10213" y="1654"/>
                      <a:pt x="7718" y="1356"/>
                    </a:cubicBezTo>
                    <a:cubicBezTo>
                      <a:pt x="5188" y="1056"/>
                      <a:pt x="2740" y="457"/>
                      <a:pt x="242" y="4"/>
                    </a:cubicBezTo>
                    <a:cubicBezTo>
                      <a:pt x="230" y="2"/>
                      <a:pt x="218" y="1"/>
                      <a:pt x="207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8" name="Google Shape;1921;p37"/>
              <p:cNvSpPr/>
              <p:nvPr/>
            </p:nvSpPr>
            <p:spPr>
              <a:xfrm>
                <a:off x="7862585" y="4249253"/>
                <a:ext cx="111329" cy="29062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1146" extrusionOk="0">
                    <a:moveTo>
                      <a:pt x="184" y="1"/>
                    </a:moveTo>
                    <a:cubicBezTo>
                      <a:pt x="56" y="1"/>
                      <a:pt x="0" y="180"/>
                      <a:pt x="147" y="215"/>
                    </a:cubicBezTo>
                    <a:cubicBezTo>
                      <a:pt x="1503" y="542"/>
                      <a:pt x="2863" y="945"/>
                      <a:pt x="4242" y="1145"/>
                    </a:cubicBezTo>
                    <a:cubicBezTo>
                      <a:pt x="4247" y="1145"/>
                      <a:pt x="4252" y="1146"/>
                      <a:pt x="4257" y="1146"/>
                    </a:cubicBezTo>
                    <a:cubicBezTo>
                      <a:pt x="4348" y="1146"/>
                      <a:pt x="4389" y="1037"/>
                      <a:pt x="4289" y="1003"/>
                    </a:cubicBezTo>
                    <a:cubicBezTo>
                      <a:pt x="2967" y="563"/>
                      <a:pt x="1571" y="319"/>
                      <a:pt x="216" y="4"/>
                    </a:cubicBezTo>
                    <a:cubicBezTo>
                      <a:pt x="205" y="2"/>
                      <a:pt x="194" y="1"/>
                      <a:pt x="184" y="1"/>
                    </a:cubicBezTo>
                    <a:close/>
                  </a:path>
                </a:pathLst>
              </a:custGeom>
              <a:solidFill>
                <a:srgbClr val="FF9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92" name="Google Shape;1925;p37"/>
              <p:cNvSpPr/>
              <p:nvPr/>
            </p:nvSpPr>
            <p:spPr>
              <a:xfrm>
                <a:off x="7921799" y="4030098"/>
                <a:ext cx="171963" cy="25715"/>
              </a:xfrm>
              <a:custGeom>
                <a:avLst/>
                <a:gdLst/>
                <a:ahLst/>
                <a:cxnLst/>
                <a:rect l="l" t="t" r="r" b="b"/>
                <a:pathLst>
                  <a:path w="6781" h="1014" extrusionOk="0">
                    <a:moveTo>
                      <a:pt x="175" y="0"/>
                    </a:moveTo>
                    <a:cubicBezTo>
                      <a:pt x="0" y="0"/>
                      <a:pt x="8" y="241"/>
                      <a:pt x="189" y="255"/>
                    </a:cubicBezTo>
                    <a:cubicBezTo>
                      <a:pt x="2344" y="417"/>
                      <a:pt x="4463" y="772"/>
                      <a:pt x="6604" y="1012"/>
                    </a:cubicBezTo>
                    <a:cubicBezTo>
                      <a:pt x="6610" y="1013"/>
                      <a:pt x="6615" y="1013"/>
                      <a:pt x="6620" y="1013"/>
                    </a:cubicBezTo>
                    <a:cubicBezTo>
                      <a:pt x="6752" y="1013"/>
                      <a:pt x="6781" y="819"/>
                      <a:pt x="6640" y="789"/>
                    </a:cubicBezTo>
                    <a:cubicBezTo>
                      <a:pt x="4544" y="316"/>
                      <a:pt x="2330" y="154"/>
                      <a:pt x="189" y="1"/>
                    </a:cubicBezTo>
                    <a:cubicBezTo>
                      <a:pt x="185" y="1"/>
                      <a:pt x="180" y="0"/>
                      <a:pt x="175" y="0"/>
                    </a:cubicBezTo>
                    <a:close/>
                  </a:path>
                </a:pathLst>
              </a:custGeom>
              <a:solidFill>
                <a:srgbClr val="8750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6" name="Google Shape;1959;p37"/>
              <p:cNvSpPr/>
              <p:nvPr/>
            </p:nvSpPr>
            <p:spPr>
              <a:xfrm>
                <a:off x="7973049" y="3332767"/>
                <a:ext cx="325643" cy="76180"/>
              </a:xfrm>
              <a:custGeom>
                <a:avLst/>
                <a:gdLst/>
                <a:ahLst/>
                <a:cxnLst/>
                <a:rect l="l" t="t" r="r" b="b"/>
                <a:pathLst>
                  <a:path w="12841" h="3004" extrusionOk="0">
                    <a:moveTo>
                      <a:pt x="255" y="1"/>
                    </a:moveTo>
                    <a:cubicBezTo>
                      <a:pt x="84" y="1"/>
                      <a:pt x="0" y="239"/>
                      <a:pt x="201" y="277"/>
                    </a:cubicBezTo>
                    <a:cubicBezTo>
                      <a:pt x="4383" y="1035"/>
                      <a:pt x="8474" y="2123"/>
                      <a:pt x="12626" y="3000"/>
                    </a:cubicBezTo>
                    <a:cubicBezTo>
                      <a:pt x="12638" y="3002"/>
                      <a:pt x="12650" y="3004"/>
                      <a:pt x="12661" y="3004"/>
                    </a:cubicBezTo>
                    <a:cubicBezTo>
                      <a:pt x="12789" y="3004"/>
                      <a:pt x="12840" y="2837"/>
                      <a:pt x="12694" y="2789"/>
                    </a:cubicBezTo>
                    <a:cubicBezTo>
                      <a:pt x="8681" y="1505"/>
                      <a:pt x="4434" y="744"/>
                      <a:pt x="289" y="4"/>
                    </a:cubicBezTo>
                    <a:cubicBezTo>
                      <a:pt x="277" y="2"/>
                      <a:pt x="266" y="1"/>
                      <a:pt x="255" y="1"/>
                    </a:cubicBezTo>
                    <a:close/>
                  </a:path>
                </a:pathLst>
              </a:custGeom>
              <a:solidFill>
                <a:srgbClr val="FAE0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7" name="Google Shape;1960;p37"/>
              <p:cNvSpPr/>
              <p:nvPr/>
            </p:nvSpPr>
            <p:spPr>
              <a:xfrm>
                <a:off x="7102776" y="4171248"/>
                <a:ext cx="669519" cy="588672"/>
              </a:xfrm>
              <a:custGeom>
                <a:avLst/>
                <a:gdLst/>
                <a:ahLst/>
                <a:cxnLst/>
                <a:rect l="l" t="t" r="r" b="b"/>
                <a:pathLst>
                  <a:path w="26401" h="23213" extrusionOk="0">
                    <a:moveTo>
                      <a:pt x="8014" y="1"/>
                    </a:moveTo>
                    <a:cubicBezTo>
                      <a:pt x="8014" y="1"/>
                      <a:pt x="169" y="15212"/>
                      <a:pt x="0" y="23212"/>
                    </a:cubicBezTo>
                    <a:lnTo>
                      <a:pt x="26400" y="23212"/>
                    </a:lnTo>
                    <a:lnTo>
                      <a:pt x="23235" y="670"/>
                    </a:lnTo>
                    <a:lnTo>
                      <a:pt x="8014" y="1"/>
                    </a:lnTo>
                    <a:close/>
                  </a:path>
                </a:pathLst>
              </a:custGeom>
              <a:solidFill>
                <a:srgbClr val="0094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8" name="Google Shape;1961;p37"/>
              <p:cNvSpPr/>
              <p:nvPr/>
            </p:nvSpPr>
            <p:spPr>
              <a:xfrm>
                <a:off x="6958990" y="3496791"/>
                <a:ext cx="1271581" cy="707812"/>
              </a:xfrm>
              <a:custGeom>
                <a:avLst/>
                <a:gdLst/>
                <a:ahLst/>
                <a:cxnLst/>
                <a:rect l="l" t="t" r="r" b="b"/>
                <a:pathLst>
                  <a:path w="50142" h="27911" extrusionOk="0">
                    <a:moveTo>
                      <a:pt x="21495" y="0"/>
                    </a:moveTo>
                    <a:cubicBezTo>
                      <a:pt x="10909" y="0"/>
                      <a:pt x="8380" y="2606"/>
                      <a:pt x="6614" y="6624"/>
                    </a:cubicBezTo>
                    <a:cubicBezTo>
                      <a:pt x="4545" y="11331"/>
                      <a:pt x="1" y="21082"/>
                      <a:pt x="11331" y="25558"/>
                    </a:cubicBezTo>
                    <a:cubicBezTo>
                      <a:pt x="15706" y="27289"/>
                      <a:pt x="19642" y="27911"/>
                      <a:pt x="23040" y="27911"/>
                    </a:cubicBezTo>
                    <a:cubicBezTo>
                      <a:pt x="31723" y="27911"/>
                      <a:pt x="36889" y="23848"/>
                      <a:pt x="36889" y="23848"/>
                    </a:cubicBezTo>
                    <a:cubicBezTo>
                      <a:pt x="36889" y="23848"/>
                      <a:pt x="38740" y="24734"/>
                      <a:pt x="41044" y="24734"/>
                    </a:cubicBezTo>
                    <a:cubicBezTo>
                      <a:pt x="42998" y="24734"/>
                      <a:pt x="45279" y="24096"/>
                      <a:pt x="47032" y="21738"/>
                    </a:cubicBezTo>
                    <a:cubicBezTo>
                      <a:pt x="50141" y="17558"/>
                      <a:pt x="47229" y="14120"/>
                      <a:pt x="43659" y="14120"/>
                    </a:cubicBezTo>
                    <a:cubicBezTo>
                      <a:pt x="42842" y="14120"/>
                      <a:pt x="41991" y="14300"/>
                      <a:pt x="41169" y="14692"/>
                    </a:cubicBezTo>
                    <a:cubicBezTo>
                      <a:pt x="41169" y="14692"/>
                      <a:pt x="42552" y="1187"/>
                      <a:pt x="27137" y="200"/>
                    </a:cubicBezTo>
                    <a:cubicBezTo>
                      <a:pt x="25037" y="65"/>
                      <a:pt x="23165" y="0"/>
                      <a:pt x="21495" y="0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29" name="Google Shape;1962;p37"/>
              <p:cNvSpPr/>
              <p:nvPr/>
            </p:nvSpPr>
            <p:spPr>
              <a:xfrm>
                <a:off x="6967789" y="3013848"/>
                <a:ext cx="1205190" cy="936555"/>
              </a:xfrm>
              <a:custGeom>
                <a:avLst/>
                <a:gdLst/>
                <a:ahLst/>
                <a:cxnLst/>
                <a:rect l="l" t="t" r="r" b="b"/>
                <a:pathLst>
                  <a:path w="47524" h="36931" extrusionOk="0">
                    <a:moveTo>
                      <a:pt x="18610" y="0"/>
                    </a:moveTo>
                    <a:cubicBezTo>
                      <a:pt x="17705" y="0"/>
                      <a:pt x="16687" y="120"/>
                      <a:pt x="15542" y="391"/>
                    </a:cubicBezTo>
                    <a:cubicBezTo>
                      <a:pt x="6044" y="2633"/>
                      <a:pt x="7833" y="10206"/>
                      <a:pt x="8170" y="11372"/>
                    </a:cubicBezTo>
                    <a:cubicBezTo>
                      <a:pt x="8083" y="11489"/>
                      <a:pt x="7841" y="11527"/>
                      <a:pt x="7496" y="11527"/>
                    </a:cubicBezTo>
                    <a:cubicBezTo>
                      <a:pt x="7170" y="11527"/>
                      <a:pt x="6751" y="11493"/>
                      <a:pt x="6283" y="11461"/>
                    </a:cubicBezTo>
                    <a:cubicBezTo>
                      <a:pt x="5814" y="11427"/>
                      <a:pt x="5295" y="11393"/>
                      <a:pt x="4770" y="11393"/>
                    </a:cubicBezTo>
                    <a:cubicBezTo>
                      <a:pt x="2451" y="11393"/>
                      <a:pt x="0" y="12050"/>
                      <a:pt x="1114" y="16261"/>
                    </a:cubicBezTo>
                    <a:cubicBezTo>
                      <a:pt x="2267" y="20628"/>
                      <a:pt x="6366" y="21802"/>
                      <a:pt x="10439" y="21802"/>
                    </a:cubicBezTo>
                    <a:cubicBezTo>
                      <a:pt x="15171" y="21802"/>
                      <a:pt x="19869" y="20217"/>
                      <a:pt x="19869" y="20217"/>
                    </a:cubicBezTo>
                    <a:lnTo>
                      <a:pt x="19869" y="20217"/>
                    </a:lnTo>
                    <a:cubicBezTo>
                      <a:pt x="19869" y="20217"/>
                      <a:pt x="19061" y="21205"/>
                      <a:pt x="21394" y="23934"/>
                    </a:cubicBezTo>
                    <a:cubicBezTo>
                      <a:pt x="23123" y="25956"/>
                      <a:pt x="25021" y="26550"/>
                      <a:pt x="26851" y="26550"/>
                    </a:cubicBezTo>
                    <a:cubicBezTo>
                      <a:pt x="28152" y="26550"/>
                      <a:pt x="29417" y="26249"/>
                      <a:pt x="30564" y="25949"/>
                    </a:cubicBezTo>
                    <a:cubicBezTo>
                      <a:pt x="31709" y="25650"/>
                      <a:pt x="32736" y="25351"/>
                      <a:pt x="33559" y="25351"/>
                    </a:cubicBezTo>
                    <a:cubicBezTo>
                      <a:pt x="34030" y="25351"/>
                      <a:pt x="34435" y="25450"/>
                      <a:pt x="34756" y="25702"/>
                    </a:cubicBezTo>
                    <a:cubicBezTo>
                      <a:pt x="36988" y="27453"/>
                      <a:pt x="38053" y="36930"/>
                      <a:pt x="38053" y="36930"/>
                    </a:cubicBezTo>
                    <a:lnTo>
                      <a:pt x="40822" y="33736"/>
                    </a:lnTo>
                    <a:cubicBezTo>
                      <a:pt x="47523" y="26824"/>
                      <a:pt x="41813" y="22050"/>
                      <a:pt x="41813" y="22050"/>
                    </a:cubicBezTo>
                    <a:cubicBezTo>
                      <a:pt x="41813" y="22050"/>
                      <a:pt x="46296" y="17397"/>
                      <a:pt x="39544" y="9905"/>
                    </a:cubicBezTo>
                    <a:cubicBezTo>
                      <a:pt x="36737" y="6792"/>
                      <a:pt x="33901" y="5882"/>
                      <a:pt x="31545" y="5882"/>
                    </a:cubicBezTo>
                    <a:cubicBezTo>
                      <a:pt x="29142" y="5882"/>
                      <a:pt x="27238" y="6828"/>
                      <a:pt x="26375" y="7349"/>
                    </a:cubicBezTo>
                    <a:cubicBezTo>
                      <a:pt x="26316" y="7384"/>
                      <a:pt x="26252" y="7401"/>
                      <a:pt x="26190" y="7401"/>
                    </a:cubicBezTo>
                    <a:cubicBezTo>
                      <a:pt x="26014" y="7401"/>
                      <a:pt x="25850" y="7270"/>
                      <a:pt x="25830" y="7075"/>
                    </a:cubicBezTo>
                    <a:cubicBezTo>
                      <a:pt x="25651" y="5266"/>
                      <a:pt x="24607" y="0"/>
                      <a:pt x="18610" y="0"/>
                    </a:cubicBezTo>
                    <a:close/>
                  </a:path>
                </a:pathLst>
              </a:custGeom>
              <a:solidFill>
                <a:srgbClr val="F478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0" name="Google Shape;1963;p37"/>
              <p:cNvSpPr/>
              <p:nvPr/>
            </p:nvSpPr>
            <p:spPr>
              <a:xfrm>
                <a:off x="7056546" y="3851340"/>
                <a:ext cx="705453" cy="353209"/>
              </a:xfrm>
              <a:custGeom>
                <a:avLst/>
                <a:gdLst/>
                <a:ahLst/>
                <a:cxnLst/>
                <a:rect l="l" t="t" r="r" b="b"/>
                <a:pathLst>
                  <a:path w="27818" h="13928" extrusionOk="0">
                    <a:moveTo>
                      <a:pt x="1574" y="1"/>
                    </a:moveTo>
                    <a:cubicBezTo>
                      <a:pt x="494" y="1"/>
                      <a:pt x="165" y="1488"/>
                      <a:pt x="110" y="1775"/>
                    </a:cubicBezTo>
                    <a:cubicBezTo>
                      <a:pt x="1" y="5502"/>
                      <a:pt x="1597" y="9251"/>
                      <a:pt x="7484" y="11577"/>
                    </a:cubicBezTo>
                    <a:cubicBezTo>
                      <a:pt x="11801" y="13285"/>
                      <a:pt x="15686" y="13910"/>
                      <a:pt x="19054" y="13927"/>
                    </a:cubicBezTo>
                    <a:cubicBezTo>
                      <a:pt x="25221" y="12203"/>
                      <a:pt x="27817" y="9785"/>
                      <a:pt x="27750" y="6705"/>
                    </a:cubicBezTo>
                    <a:cubicBezTo>
                      <a:pt x="27684" y="3752"/>
                      <a:pt x="26362" y="3157"/>
                      <a:pt x="21834" y="3157"/>
                    </a:cubicBezTo>
                    <a:cubicBezTo>
                      <a:pt x="20401" y="3157"/>
                      <a:pt x="18646" y="3216"/>
                      <a:pt x="16508" y="3280"/>
                    </a:cubicBezTo>
                    <a:cubicBezTo>
                      <a:pt x="16020" y="3294"/>
                      <a:pt x="15549" y="3301"/>
                      <a:pt x="15094" y="3301"/>
                    </a:cubicBezTo>
                    <a:cubicBezTo>
                      <a:pt x="7259" y="3301"/>
                      <a:pt x="4217" y="1245"/>
                      <a:pt x="2412" y="251"/>
                    </a:cubicBezTo>
                    <a:cubicBezTo>
                      <a:pt x="2092" y="74"/>
                      <a:pt x="1815" y="1"/>
                      <a:pt x="1574" y="1"/>
                    </a:cubicBezTo>
                    <a:close/>
                  </a:path>
                </a:pathLst>
              </a:custGeom>
              <a:solidFill>
                <a:srgbClr val="49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1" name="Google Shape;1964;p37"/>
              <p:cNvSpPr/>
              <p:nvPr/>
            </p:nvSpPr>
            <p:spPr>
              <a:xfrm>
                <a:off x="7165692" y="3888466"/>
                <a:ext cx="195649" cy="97254"/>
              </a:xfrm>
              <a:custGeom>
                <a:avLst/>
                <a:gdLst/>
                <a:ahLst/>
                <a:cxnLst/>
                <a:rect l="l" t="t" r="r" b="b"/>
                <a:pathLst>
                  <a:path w="7715" h="3835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2"/>
                      <a:pt x="968" y="2783"/>
                      <a:pt x="1290" y="2783"/>
                    </a:cubicBezTo>
                    <a:cubicBezTo>
                      <a:pt x="1861" y="2783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8" y="3797"/>
                      <a:pt x="4042" y="3835"/>
                      <a:pt x="4255" y="3835"/>
                    </a:cubicBezTo>
                    <a:cubicBezTo>
                      <a:pt x="5205" y="3835"/>
                      <a:pt x="5706" y="3084"/>
                      <a:pt x="5706" y="3084"/>
                    </a:cubicBezTo>
                    <a:cubicBezTo>
                      <a:pt x="5706" y="3084"/>
                      <a:pt x="5773" y="3246"/>
                      <a:pt x="5921" y="3476"/>
                    </a:cubicBezTo>
                    <a:cubicBezTo>
                      <a:pt x="6672" y="2979"/>
                      <a:pt x="7257" y="2374"/>
                      <a:pt x="7714" y="1718"/>
                    </a:cubicBezTo>
                    <a:cubicBezTo>
                      <a:pt x="7301" y="1688"/>
                      <a:pt x="6906" y="1647"/>
                      <a:pt x="6527" y="1603"/>
                    </a:cubicBezTo>
                    <a:lnTo>
                      <a:pt x="6524" y="1603"/>
                    </a:lnTo>
                    <a:cubicBezTo>
                      <a:pt x="6520" y="1600"/>
                      <a:pt x="6513" y="1600"/>
                      <a:pt x="6507" y="1600"/>
                    </a:cubicBezTo>
                    <a:cubicBezTo>
                      <a:pt x="6503" y="1600"/>
                      <a:pt x="6497" y="1600"/>
                      <a:pt x="6490" y="1597"/>
                    </a:cubicBezTo>
                    <a:lnTo>
                      <a:pt x="6469" y="1597"/>
                    </a:lnTo>
                    <a:cubicBezTo>
                      <a:pt x="6466" y="1597"/>
                      <a:pt x="6463" y="1593"/>
                      <a:pt x="6456" y="1593"/>
                    </a:cubicBezTo>
                    <a:lnTo>
                      <a:pt x="6442" y="1593"/>
                    </a:lnTo>
                    <a:cubicBezTo>
                      <a:pt x="6439" y="1593"/>
                      <a:pt x="6439" y="1593"/>
                      <a:pt x="6436" y="1589"/>
                    </a:cubicBezTo>
                    <a:lnTo>
                      <a:pt x="6408" y="1589"/>
                    </a:lnTo>
                    <a:cubicBezTo>
                      <a:pt x="6399" y="1586"/>
                      <a:pt x="6388" y="1586"/>
                      <a:pt x="6378" y="1583"/>
                    </a:cubicBezTo>
                    <a:lnTo>
                      <a:pt x="6375" y="1583"/>
                    </a:lnTo>
                    <a:cubicBezTo>
                      <a:pt x="6365" y="1583"/>
                      <a:pt x="6355" y="1580"/>
                      <a:pt x="6341" y="1580"/>
                    </a:cubicBezTo>
                    <a:cubicBezTo>
                      <a:pt x="3646" y="1241"/>
                      <a:pt x="1783" y="616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2" name="Google Shape;1965;p37"/>
              <p:cNvSpPr/>
              <p:nvPr/>
            </p:nvSpPr>
            <p:spPr>
              <a:xfrm>
                <a:off x="7165692" y="3888466"/>
                <a:ext cx="515206" cy="126595"/>
              </a:xfrm>
              <a:custGeom>
                <a:avLst/>
                <a:gdLst/>
                <a:ahLst/>
                <a:cxnLst/>
                <a:rect l="l" t="t" r="r" b="b"/>
                <a:pathLst>
                  <a:path w="20316" h="4992" extrusionOk="0">
                    <a:moveTo>
                      <a:pt x="417" y="1"/>
                    </a:moveTo>
                    <a:cubicBezTo>
                      <a:pt x="177" y="839"/>
                      <a:pt x="1" y="1904"/>
                      <a:pt x="343" y="2327"/>
                    </a:cubicBezTo>
                    <a:cubicBezTo>
                      <a:pt x="623" y="2674"/>
                      <a:pt x="966" y="2784"/>
                      <a:pt x="1289" y="2784"/>
                    </a:cubicBezTo>
                    <a:cubicBezTo>
                      <a:pt x="1859" y="2784"/>
                      <a:pt x="2368" y="2442"/>
                      <a:pt x="2368" y="2441"/>
                    </a:cubicBezTo>
                    <a:lnTo>
                      <a:pt x="2368" y="2441"/>
                    </a:lnTo>
                    <a:cubicBezTo>
                      <a:pt x="2368" y="2442"/>
                      <a:pt x="2151" y="3212"/>
                      <a:pt x="3555" y="3710"/>
                    </a:cubicBezTo>
                    <a:cubicBezTo>
                      <a:pt x="3809" y="3799"/>
                      <a:pt x="4042" y="3835"/>
                      <a:pt x="4252" y="3835"/>
                    </a:cubicBezTo>
                    <a:cubicBezTo>
                      <a:pt x="5206" y="3835"/>
                      <a:pt x="5706" y="3084"/>
                      <a:pt x="5706" y="3084"/>
                    </a:cubicBezTo>
                    <a:cubicBezTo>
                      <a:pt x="5706" y="3084"/>
                      <a:pt x="6314" y="4528"/>
                      <a:pt x="7738" y="4835"/>
                    </a:cubicBezTo>
                    <a:cubicBezTo>
                      <a:pt x="7840" y="4857"/>
                      <a:pt x="7944" y="4867"/>
                      <a:pt x="8047" y="4867"/>
                    </a:cubicBezTo>
                    <a:cubicBezTo>
                      <a:pt x="8793" y="4867"/>
                      <a:pt x="9531" y="4339"/>
                      <a:pt x="9982" y="3852"/>
                    </a:cubicBezTo>
                    <a:cubicBezTo>
                      <a:pt x="9982" y="3852"/>
                      <a:pt x="10140" y="4991"/>
                      <a:pt x="12156" y="4991"/>
                    </a:cubicBezTo>
                    <a:cubicBezTo>
                      <a:pt x="12162" y="4991"/>
                      <a:pt x="12167" y="4991"/>
                      <a:pt x="12173" y="4991"/>
                    </a:cubicBezTo>
                    <a:cubicBezTo>
                      <a:pt x="14290" y="4988"/>
                      <a:pt x="14209" y="3923"/>
                      <a:pt x="14209" y="3922"/>
                    </a:cubicBezTo>
                    <a:lnTo>
                      <a:pt x="14209" y="3922"/>
                    </a:lnTo>
                    <a:cubicBezTo>
                      <a:pt x="14209" y="3923"/>
                      <a:pt x="14431" y="4925"/>
                      <a:pt x="15705" y="4925"/>
                    </a:cubicBezTo>
                    <a:cubicBezTo>
                      <a:pt x="15914" y="4925"/>
                      <a:pt x="16151" y="4898"/>
                      <a:pt x="16420" y="4835"/>
                    </a:cubicBezTo>
                    <a:cubicBezTo>
                      <a:pt x="17374" y="4612"/>
                      <a:pt x="17482" y="3568"/>
                      <a:pt x="17482" y="3568"/>
                    </a:cubicBezTo>
                    <a:cubicBezTo>
                      <a:pt x="17482" y="3568"/>
                      <a:pt x="17908" y="3867"/>
                      <a:pt x="18599" y="3867"/>
                    </a:cubicBezTo>
                    <a:cubicBezTo>
                      <a:pt x="18796" y="3867"/>
                      <a:pt x="19014" y="3843"/>
                      <a:pt x="19250" y="3780"/>
                    </a:cubicBezTo>
                    <a:cubicBezTo>
                      <a:pt x="20315" y="3496"/>
                      <a:pt x="19811" y="1772"/>
                      <a:pt x="19811" y="1772"/>
                    </a:cubicBezTo>
                    <a:cubicBezTo>
                      <a:pt x="19162" y="1716"/>
                      <a:pt x="18408" y="1694"/>
                      <a:pt x="17534" y="1694"/>
                    </a:cubicBezTo>
                    <a:cubicBezTo>
                      <a:pt x="16100" y="1694"/>
                      <a:pt x="14345" y="1753"/>
                      <a:pt x="12204" y="1816"/>
                    </a:cubicBezTo>
                    <a:cubicBezTo>
                      <a:pt x="11721" y="1830"/>
                      <a:pt x="11255" y="1837"/>
                      <a:pt x="10805" y="1837"/>
                    </a:cubicBezTo>
                    <a:cubicBezTo>
                      <a:pt x="5536" y="1837"/>
                      <a:pt x="2433" y="910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3" name="Google Shape;1966;p37"/>
              <p:cNvSpPr/>
              <p:nvPr/>
            </p:nvSpPr>
            <p:spPr>
              <a:xfrm>
                <a:off x="7284727" y="4090073"/>
                <a:ext cx="307764" cy="114473"/>
              </a:xfrm>
              <a:custGeom>
                <a:avLst/>
                <a:gdLst/>
                <a:ahLst/>
                <a:cxnLst/>
                <a:rect l="l" t="t" r="r" b="b"/>
                <a:pathLst>
                  <a:path w="12136" h="4514" extrusionOk="0">
                    <a:moveTo>
                      <a:pt x="8395" y="1"/>
                    </a:moveTo>
                    <a:cubicBezTo>
                      <a:pt x="6077" y="1"/>
                      <a:pt x="5664" y="1768"/>
                      <a:pt x="5664" y="1768"/>
                    </a:cubicBezTo>
                    <a:cubicBezTo>
                      <a:pt x="5664" y="1768"/>
                      <a:pt x="5270" y="22"/>
                      <a:pt x="3175" y="22"/>
                    </a:cubicBezTo>
                    <a:cubicBezTo>
                      <a:pt x="3006" y="22"/>
                      <a:pt x="2826" y="33"/>
                      <a:pt x="2635" y="57"/>
                    </a:cubicBezTo>
                    <a:cubicBezTo>
                      <a:pt x="886" y="281"/>
                      <a:pt x="237" y="1785"/>
                      <a:pt x="1" y="2725"/>
                    </a:cubicBezTo>
                    <a:cubicBezTo>
                      <a:pt x="3716" y="4009"/>
                      <a:pt x="7087" y="4500"/>
                      <a:pt x="10056" y="4513"/>
                    </a:cubicBezTo>
                    <a:cubicBezTo>
                      <a:pt x="10800" y="4304"/>
                      <a:pt x="11493" y="4087"/>
                      <a:pt x="12135" y="3858"/>
                    </a:cubicBezTo>
                    <a:cubicBezTo>
                      <a:pt x="11976" y="1869"/>
                      <a:pt x="10786" y="189"/>
                      <a:pt x="8825" y="20"/>
                    </a:cubicBezTo>
                    <a:cubicBezTo>
                      <a:pt x="8675" y="7"/>
                      <a:pt x="8532" y="1"/>
                      <a:pt x="8395" y="1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4" name="Google Shape;1967;p37"/>
              <p:cNvSpPr/>
              <p:nvPr/>
            </p:nvSpPr>
            <p:spPr>
              <a:xfrm>
                <a:off x="7969854" y="3366647"/>
                <a:ext cx="28783" cy="99993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3943" extrusionOk="0">
                    <a:moveTo>
                      <a:pt x="171" y="1"/>
                    </a:moveTo>
                    <a:cubicBezTo>
                      <a:pt x="85" y="1"/>
                      <a:pt x="1" y="56"/>
                      <a:pt x="39" y="145"/>
                    </a:cubicBezTo>
                    <a:cubicBezTo>
                      <a:pt x="560" y="1346"/>
                      <a:pt x="702" y="2556"/>
                      <a:pt x="722" y="3851"/>
                    </a:cubicBezTo>
                    <a:cubicBezTo>
                      <a:pt x="724" y="3913"/>
                      <a:pt x="772" y="3942"/>
                      <a:pt x="823" y="3942"/>
                    </a:cubicBezTo>
                    <a:cubicBezTo>
                      <a:pt x="875" y="3942"/>
                      <a:pt x="930" y="3911"/>
                      <a:pt x="939" y="3851"/>
                    </a:cubicBezTo>
                    <a:cubicBezTo>
                      <a:pt x="1134" y="2563"/>
                      <a:pt x="841" y="1261"/>
                      <a:pt x="313" y="81"/>
                    </a:cubicBezTo>
                    <a:cubicBezTo>
                      <a:pt x="289" y="26"/>
                      <a:pt x="229" y="1"/>
                      <a:pt x="171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5" name="Google Shape;1968;p37"/>
              <p:cNvSpPr/>
              <p:nvPr/>
            </p:nvSpPr>
            <p:spPr>
              <a:xfrm>
                <a:off x="7943100" y="3341693"/>
                <a:ext cx="34590" cy="78133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3081" extrusionOk="0">
                    <a:moveTo>
                      <a:pt x="184" y="0"/>
                    </a:moveTo>
                    <a:cubicBezTo>
                      <a:pt x="92" y="0"/>
                      <a:pt x="1" y="60"/>
                      <a:pt x="39" y="159"/>
                    </a:cubicBezTo>
                    <a:cubicBezTo>
                      <a:pt x="398" y="1126"/>
                      <a:pt x="725" y="2106"/>
                      <a:pt x="1182" y="3029"/>
                    </a:cubicBezTo>
                    <a:cubicBezTo>
                      <a:pt x="1198" y="3064"/>
                      <a:pt x="1236" y="3081"/>
                      <a:pt x="1271" y="3081"/>
                    </a:cubicBezTo>
                    <a:cubicBezTo>
                      <a:pt x="1319" y="3081"/>
                      <a:pt x="1363" y="3051"/>
                      <a:pt x="1348" y="2993"/>
                    </a:cubicBezTo>
                    <a:cubicBezTo>
                      <a:pt x="1091" y="1998"/>
                      <a:pt x="692" y="1048"/>
                      <a:pt x="334" y="92"/>
                    </a:cubicBezTo>
                    <a:cubicBezTo>
                      <a:pt x="310" y="28"/>
                      <a:pt x="247" y="0"/>
                      <a:pt x="184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6" name="Google Shape;1969;p37"/>
              <p:cNvSpPr/>
              <p:nvPr/>
            </p:nvSpPr>
            <p:spPr>
              <a:xfrm>
                <a:off x="7701707" y="3209876"/>
                <a:ext cx="104329" cy="46941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851" extrusionOk="0">
                    <a:moveTo>
                      <a:pt x="151" y="0"/>
                    </a:moveTo>
                    <a:cubicBezTo>
                      <a:pt x="0" y="0"/>
                      <a:pt x="9" y="211"/>
                      <a:pt x="169" y="228"/>
                    </a:cubicBezTo>
                    <a:cubicBezTo>
                      <a:pt x="1610" y="393"/>
                      <a:pt x="2705" y="1009"/>
                      <a:pt x="3871" y="1827"/>
                    </a:cubicBezTo>
                    <a:cubicBezTo>
                      <a:pt x="3895" y="1843"/>
                      <a:pt x="3921" y="1850"/>
                      <a:pt x="3948" y="1850"/>
                    </a:cubicBezTo>
                    <a:cubicBezTo>
                      <a:pt x="4035" y="1850"/>
                      <a:pt x="4114" y="1771"/>
                      <a:pt x="4033" y="1688"/>
                    </a:cubicBezTo>
                    <a:cubicBezTo>
                      <a:pt x="3053" y="654"/>
                      <a:pt x="1555" y="146"/>
                      <a:pt x="169" y="1"/>
                    </a:cubicBezTo>
                    <a:cubicBezTo>
                      <a:pt x="163" y="1"/>
                      <a:pt x="157" y="0"/>
                      <a:pt x="151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7" name="Google Shape;1970;p37"/>
              <p:cNvSpPr/>
              <p:nvPr/>
            </p:nvSpPr>
            <p:spPr>
              <a:xfrm>
                <a:off x="7719230" y="3227957"/>
                <a:ext cx="80644" cy="51024"/>
              </a:xfrm>
              <a:custGeom>
                <a:avLst/>
                <a:gdLst/>
                <a:ahLst/>
                <a:cxnLst/>
                <a:rect l="l" t="t" r="r" b="b"/>
                <a:pathLst>
                  <a:path w="3180" h="2012" extrusionOk="0">
                    <a:moveTo>
                      <a:pt x="238" y="1"/>
                    </a:moveTo>
                    <a:cubicBezTo>
                      <a:pt x="108" y="1"/>
                      <a:pt x="0" y="165"/>
                      <a:pt x="154" y="235"/>
                    </a:cubicBezTo>
                    <a:cubicBezTo>
                      <a:pt x="1182" y="702"/>
                      <a:pt x="2017" y="1364"/>
                      <a:pt x="2943" y="1993"/>
                    </a:cubicBezTo>
                    <a:cubicBezTo>
                      <a:pt x="2961" y="2005"/>
                      <a:pt x="2986" y="2011"/>
                      <a:pt x="3012" y="2011"/>
                    </a:cubicBezTo>
                    <a:cubicBezTo>
                      <a:pt x="3090" y="2011"/>
                      <a:pt x="3180" y="1958"/>
                      <a:pt x="3116" y="1882"/>
                    </a:cubicBezTo>
                    <a:cubicBezTo>
                      <a:pt x="2389" y="1047"/>
                      <a:pt x="1300" y="462"/>
                      <a:pt x="303" y="15"/>
                    </a:cubicBezTo>
                    <a:cubicBezTo>
                      <a:pt x="281" y="5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8" name="Google Shape;1971;p37"/>
              <p:cNvSpPr/>
              <p:nvPr/>
            </p:nvSpPr>
            <p:spPr>
              <a:xfrm>
                <a:off x="7467237" y="3095125"/>
                <a:ext cx="42249" cy="83611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3297" extrusionOk="0">
                    <a:moveTo>
                      <a:pt x="207" y="0"/>
                    </a:moveTo>
                    <a:cubicBezTo>
                      <a:pt x="105" y="0"/>
                      <a:pt x="0" y="86"/>
                      <a:pt x="69" y="191"/>
                    </a:cubicBezTo>
                    <a:cubicBezTo>
                      <a:pt x="384" y="689"/>
                      <a:pt x="661" y="1202"/>
                      <a:pt x="891" y="1744"/>
                    </a:cubicBezTo>
                    <a:cubicBezTo>
                      <a:pt x="1098" y="2230"/>
                      <a:pt x="1219" y="2755"/>
                      <a:pt x="1443" y="3231"/>
                    </a:cubicBezTo>
                    <a:cubicBezTo>
                      <a:pt x="1462" y="3272"/>
                      <a:pt x="1516" y="3296"/>
                      <a:pt x="1565" y="3296"/>
                    </a:cubicBezTo>
                    <a:cubicBezTo>
                      <a:pt x="1618" y="3296"/>
                      <a:pt x="1665" y="3269"/>
                      <a:pt x="1662" y="3204"/>
                    </a:cubicBezTo>
                    <a:cubicBezTo>
                      <a:pt x="1588" y="2112"/>
                      <a:pt x="911" y="962"/>
                      <a:pt x="330" y="63"/>
                    </a:cubicBezTo>
                    <a:cubicBezTo>
                      <a:pt x="302" y="19"/>
                      <a:pt x="255" y="0"/>
                      <a:pt x="207" y="0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9" name="Google Shape;1972;p37"/>
              <p:cNvSpPr/>
              <p:nvPr/>
            </p:nvSpPr>
            <p:spPr>
              <a:xfrm>
                <a:off x="7453670" y="3130298"/>
                <a:ext cx="38749" cy="79147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121" extrusionOk="0">
                    <a:moveTo>
                      <a:pt x="216" y="1"/>
                    </a:moveTo>
                    <a:cubicBezTo>
                      <a:pt x="109" y="1"/>
                      <a:pt x="1" y="87"/>
                      <a:pt x="80" y="187"/>
                    </a:cubicBezTo>
                    <a:cubicBezTo>
                      <a:pt x="760" y="1073"/>
                      <a:pt x="970" y="1983"/>
                      <a:pt x="1213" y="3041"/>
                    </a:cubicBezTo>
                    <a:cubicBezTo>
                      <a:pt x="1226" y="3096"/>
                      <a:pt x="1276" y="3121"/>
                      <a:pt x="1328" y="3121"/>
                    </a:cubicBezTo>
                    <a:cubicBezTo>
                      <a:pt x="1393" y="3121"/>
                      <a:pt x="1463" y="3081"/>
                      <a:pt x="1466" y="3011"/>
                    </a:cubicBezTo>
                    <a:cubicBezTo>
                      <a:pt x="1527" y="1962"/>
                      <a:pt x="973" y="864"/>
                      <a:pt x="344" y="59"/>
                    </a:cubicBezTo>
                    <a:cubicBezTo>
                      <a:pt x="313" y="18"/>
                      <a:pt x="264" y="1"/>
                      <a:pt x="216" y="1"/>
                    </a:cubicBezTo>
                    <a:close/>
                  </a:path>
                </a:pathLst>
              </a:custGeom>
              <a:solidFill>
                <a:srgbClr val="C677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0" name="Google Shape;1973;p37"/>
              <p:cNvSpPr/>
              <p:nvPr/>
            </p:nvSpPr>
            <p:spPr>
              <a:xfrm>
                <a:off x="7483568" y="3931425"/>
                <a:ext cx="197323" cy="81912"/>
              </a:xfrm>
              <a:custGeom>
                <a:avLst/>
                <a:gdLst/>
                <a:ahLst/>
                <a:cxnLst/>
                <a:rect l="l" t="t" r="r" b="b"/>
                <a:pathLst>
                  <a:path w="7781" h="3230" extrusionOk="0">
                    <a:moveTo>
                      <a:pt x="4978" y="0"/>
                    </a:moveTo>
                    <a:cubicBezTo>
                      <a:pt x="3622" y="0"/>
                      <a:pt x="1982" y="51"/>
                      <a:pt x="0" y="112"/>
                    </a:cubicBezTo>
                    <a:cubicBezTo>
                      <a:pt x="226" y="1089"/>
                      <a:pt x="579" y="2097"/>
                      <a:pt x="1119" y="3010"/>
                    </a:cubicBezTo>
                    <a:cubicBezTo>
                      <a:pt x="1711" y="2695"/>
                      <a:pt x="1674" y="2229"/>
                      <a:pt x="1674" y="2228"/>
                    </a:cubicBezTo>
                    <a:lnTo>
                      <a:pt x="1674" y="2228"/>
                    </a:lnTo>
                    <a:cubicBezTo>
                      <a:pt x="1674" y="2229"/>
                      <a:pt x="1897" y="3230"/>
                      <a:pt x="3168" y="3230"/>
                    </a:cubicBezTo>
                    <a:cubicBezTo>
                      <a:pt x="3378" y="3230"/>
                      <a:pt x="3614" y="3202"/>
                      <a:pt x="3885" y="3141"/>
                    </a:cubicBezTo>
                    <a:cubicBezTo>
                      <a:pt x="4839" y="2918"/>
                      <a:pt x="4947" y="1874"/>
                      <a:pt x="4947" y="1874"/>
                    </a:cubicBezTo>
                    <a:cubicBezTo>
                      <a:pt x="4947" y="1874"/>
                      <a:pt x="5373" y="2175"/>
                      <a:pt x="6063" y="2175"/>
                    </a:cubicBezTo>
                    <a:cubicBezTo>
                      <a:pt x="6262" y="2175"/>
                      <a:pt x="6479" y="2147"/>
                      <a:pt x="6715" y="2086"/>
                    </a:cubicBezTo>
                    <a:cubicBezTo>
                      <a:pt x="7780" y="1802"/>
                      <a:pt x="7276" y="78"/>
                      <a:pt x="7276" y="78"/>
                    </a:cubicBezTo>
                    <a:cubicBezTo>
                      <a:pt x="6621" y="20"/>
                      <a:pt x="5860" y="0"/>
                      <a:pt x="49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1" name="Google Shape;1974;p37"/>
              <p:cNvSpPr/>
              <p:nvPr/>
            </p:nvSpPr>
            <p:spPr>
              <a:xfrm>
                <a:off x="7409900" y="3752386"/>
                <a:ext cx="57415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1299" extrusionOk="0">
                    <a:moveTo>
                      <a:pt x="143" y="0"/>
                    </a:moveTo>
                    <a:lnTo>
                      <a:pt x="1" y="1005"/>
                    </a:lnTo>
                    <a:lnTo>
                      <a:pt x="2121" y="1299"/>
                    </a:lnTo>
                    <a:lnTo>
                      <a:pt x="2263" y="295"/>
                    </a:ln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0095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2" name="Google Shape;1975;p37"/>
              <p:cNvSpPr/>
              <p:nvPr/>
            </p:nvSpPr>
            <p:spPr>
              <a:xfrm>
                <a:off x="7348531" y="3824079"/>
                <a:ext cx="83966" cy="104101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4105" extrusionOk="0">
                    <a:moveTo>
                      <a:pt x="3310" y="0"/>
                    </a:moveTo>
                    <a:lnTo>
                      <a:pt x="2931" y="995"/>
                    </a:lnTo>
                    <a:cubicBezTo>
                      <a:pt x="2931" y="995"/>
                      <a:pt x="1903" y="477"/>
                      <a:pt x="1154" y="477"/>
                    </a:cubicBezTo>
                    <a:cubicBezTo>
                      <a:pt x="956" y="477"/>
                      <a:pt x="777" y="514"/>
                      <a:pt x="642" y="606"/>
                    </a:cubicBezTo>
                    <a:cubicBezTo>
                      <a:pt x="0" y="1042"/>
                      <a:pt x="2258" y="4105"/>
                      <a:pt x="2258" y="4105"/>
                    </a:cubicBezTo>
                    <a:lnTo>
                      <a:pt x="3310" y="0"/>
                    </a:ln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3" name="Google Shape;1976;p37"/>
              <p:cNvSpPr/>
              <p:nvPr/>
            </p:nvSpPr>
            <p:spPr>
              <a:xfrm>
                <a:off x="7362647" y="4188010"/>
                <a:ext cx="879268" cy="330917"/>
              </a:xfrm>
              <a:custGeom>
                <a:avLst/>
                <a:gdLst/>
                <a:ahLst/>
                <a:cxnLst/>
                <a:rect l="l" t="t" r="r" b="b"/>
                <a:pathLst>
                  <a:path w="34672" h="13049" extrusionOk="0">
                    <a:moveTo>
                      <a:pt x="29732" y="1"/>
                    </a:moveTo>
                    <a:cubicBezTo>
                      <a:pt x="29710" y="1"/>
                      <a:pt x="29687" y="3"/>
                      <a:pt x="29663" y="9"/>
                    </a:cubicBezTo>
                    <a:cubicBezTo>
                      <a:pt x="28974" y="181"/>
                      <a:pt x="29451" y="2251"/>
                      <a:pt x="27145" y="2785"/>
                    </a:cubicBezTo>
                    <a:cubicBezTo>
                      <a:pt x="25146" y="3252"/>
                      <a:pt x="20477" y="3759"/>
                      <a:pt x="16770" y="3759"/>
                    </a:cubicBezTo>
                    <a:cubicBezTo>
                      <a:pt x="16206" y="3759"/>
                      <a:pt x="15665" y="3747"/>
                      <a:pt x="15158" y="3722"/>
                    </a:cubicBezTo>
                    <a:cubicBezTo>
                      <a:pt x="11608" y="3541"/>
                      <a:pt x="7251" y="1394"/>
                      <a:pt x="4271" y="1394"/>
                    </a:cubicBezTo>
                    <a:cubicBezTo>
                      <a:pt x="3170" y="1394"/>
                      <a:pt x="2256" y="1687"/>
                      <a:pt x="1641" y="2480"/>
                    </a:cubicBezTo>
                    <a:cubicBezTo>
                      <a:pt x="0" y="4594"/>
                      <a:pt x="2267" y="13049"/>
                      <a:pt x="12348" y="13049"/>
                    </a:cubicBezTo>
                    <a:cubicBezTo>
                      <a:pt x="13280" y="13049"/>
                      <a:pt x="14279" y="12976"/>
                      <a:pt x="15347" y="12820"/>
                    </a:cubicBezTo>
                    <a:cubicBezTo>
                      <a:pt x="27980" y="10977"/>
                      <a:pt x="34181" y="4009"/>
                      <a:pt x="34485" y="3397"/>
                    </a:cubicBezTo>
                    <a:cubicBezTo>
                      <a:pt x="34597" y="3175"/>
                      <a:pt x="34466" y="3104"/>
                      <a:pt x="34255" y="3104"/>
                    </a:cubicBezTo>
                    <a:cubicBezTo>
                      <a:pt x="33883" y="3104"/>
                      <a:pt x="33261" y="3323"/>
                      <a:pt x="33261" y="3323"/>
                    </a:cubicBezTo>
                    <a:cubicBezTo>
                      <a:pt x="33261" y="3323"/>
                      <a:pt x="34671" y="1791"/>
                      <a:pt x="34080" y="1639"/>
                    </a:cubicBezTo>
                    <a:cubicBezTo>
                      <a:pt x="34034" y="1627"/>
                      <a:pt x="33984" y="1621"/>
                      <a:pt x="33931" y="1621"/>
                    </a:cubicBezTo>
                    <a:cubicBezTo>
                      <a:pt x="33308" y="1621"/>
                      <a:pt x="32267" y="2403"/>
                      <a:pt x="32267" y="2403"/>
                    </a:cubicBezTo>
                    <a:cubicBezTo>
                      <a:pt x="32267" y="2403"/>
                      <a:pt x="32956" y="665"/>
                      <a:pt x="32419" y="654"/>
                    </a:cubicBezTo>
                    <a:cubicBezTo>
                      <a:pt x="32417" y="654"/>
                      <a:pt x="32416" y="654"/>
                      <a:pt x="32414" y="654"/>
                    </a:cubicBezTo>
                    <a:cubicBezTo>
                      <a:pt x="32104" y="654"/>
                      <a:pt x="31480" y="1181"/>
                      <a:pt x="30999" y="1636"/>
                    </a:cubicBezTo>
                    <a:cubicBezTo>
                      <a:pt x="30917" y="1713"/>
                      <a:pt x="30817" y="1748"/>
                      <a:pt x="30719" y="1748"/>
                    </a:cubicBezTo>
                    <a:cubicBezTo>
                      <a:pt x="30522" y="1748"/>
                      <a:pt x="30331" y="1606"/>
                      <a:pt x="30306" y="1378"/>
                    </a:cubicBezTo>
                    <a:cubicBezTo>
                      <a:pt x="30239" y="742"/>
                      <a:pt x="30085" y="1"/>
                      <a:pt x="29732" y="1"/>
                    </a:cubicBezTo>
                    <a:close/>
                  </a:path>
                </a:pathLst>
              </a:custGeom>
              <a:solidFill>
                <a:srgbClr val="FCB3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4" name="Google Shape;1977;p37"/>
              <p:cNvSpPr/>
              <p:nvPr/>
            </p:nvSpPr>
            <p:spPr>
              <a:xfrm>
                <a:off x="7671834" y="4434427"/>
                <a:ext cx="201026" cy="82824"/>
              </a:xfrm>
              <a:custGeom>
                <a:avLst/>
                <a:gdLst/>
                <a:ahLst/>
                <a:cxnLst/>
                <a:rect l="l" t="t" r="r" b="b"/>
                <a:pathLst>
                  <a:path w="7927" h="3266" extrusionOk="0">
                    <a:moveTo>
                      <a:pt x="4223" y="0"/>
                    </a:moveTo>
                    <a:cubicBezTo>
                      <a:pt x="3948" y="0"/>
                      <a:pt x="3662" y="24"/>
                      <a:pt x="3365" y="74"/>
                    </a:cubicBezTo>
                    <a:cubicBezTo>
                      <a:pt x="937" y="486"/>
                      <a:pt x="214" y="2146"/>
                      <a:pt x="1" y="3265"/>
                    </a:cubicBezTo>
                    <a:cubicBezTo>
                      <a:pt x="488" y="3228"/>
                      <a:pt x="989" y="3181"/>
                      <a:pt x="1505" y="3103"/>
                    </a:cubicBezTo>
                    <a:cubicBezTo>
                      <a:pt x="3873" y="2758"/>
                      <a:pt x="6009" y="2234"/>
                      <a:pt x="7927" y="1605"/>
                    </a:cubicBezTo>
                    <a:cubicBezTo>
                      <a:pt x="7096" y="813"/>
                      <a:pt x="5852" y="0"/>
                      <a:pt x="4223" y="0"/>
                    </a:cubicBezTo>
                    <a:close/>
                  </a:path>
                </a:pathLst>
              </a:custGeom>
              <a:solidFill>
                <a:srgbClr val="BF83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5" name="Google Shape;1978;p37"/>
              <p:cNvSpPr/>
              <p:nvPr/>
            </p:nvSpPr>
            <p:spPr>
              <a:xfrm>
                <a:off x="7325457" y="4214721"/>
                <a:ext cx="277168" cy="253529"/>
              </a:xfrm>
              <a:custGeom>
                <a:avLst/>
                <a:gdLst/>
                <a:ahLst/>
                <a:cxnLst/>
                <a:rect l="l" t="t" r="r" b="b"/>
                <a:pathLst>
                  <a:path w="10185" h="9318" extrusionOk="0">
                    <a:moveTo>
                      <a:pt x="3716" y="1"/>
                    </a:moveTo>
                    <a:cubicBezTo>
                      <a:pt x="2615" y="1"/>
                      <a:pt x="1702" y="294"/>
                      <a:pt x="1086" y="1087"/>
                    </a:cubicBezTo>
                    <a:cubicBezTo>
                      <a:pt x="0" y="2484"/>
                      <a:pt x="629" y="6653"/>
                      <a:pt x="4092" y="9317"/>
                    </a:cubicBezTo>
                    <a:lnTo>
                      <a:pt x="10184" y="1457"/>
                    </a:lnTo>
                    <a:cubicBezTo>
                      <a:pt x="7846" y="794"/>
                      <a:pt x="5527" y="1"/>
                      <a:pt x="3716" y="1"/>
                    </a:cubicBezTo>
                    <a:close/>
                  </a:path>
                </a:pathLst>
              </a:custGeom>
              <a:solidFill>
                <a:srgbClr val="0F93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6" name="Google Shape;1979;p37"/>
              <p:cNvSpPr/>
              <p:nvPr/>
            </p:nvSpPr>
            <p:spPr>
              <a:xfrm>
                <a:off x="7976955" y="3929827"/>
                <a:ext cx="177745" cy="107956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4257" extrusionOk="0">
                    <a:moveTo>
                      <a:pt x="3617" y="0"/>
                    </a:moveTo>
                    <a:cubicBezTo>
                      <a:pt x="2052" y="0"/>
                      <a:pt x="623" y="1061"/>
                      <a:pt x="91" y="2589"/>
                    </a:cubicBezTo>
                    <a:cubicBezTo>
                      <a:pt x="63" y="2664"/>
                      <a:pt x="101" y="2714"/>
                      <a:pt x="158" y="2738"/>
                    </a:cubicBezTo>
                    <a:cubicBezTo>
                      <a:pt x="81" y="2818"/>
                      <a:pt x="177" y="2935"/>
                      <a:pt x="290" y="2935"/>
                    </a:cubicBezTo>
                    <a:cubicBezTo>
                      <a:pt x="310" y="2935"/>
                      <a:pt x="331" y="2932"/>
                      <a:pt x="351" y="2924"/>
                    </a:cubicBezTo>
                    <a:cubicBezTo>
                      <a:pt x="573" y="2835"/>
                      <a:pt x="838" y="2736"/>
                      <a:pt x="1093" y="2736"/>
                    </a:cubicBezTo>
                    <a:cubicBezTo>
                      <a:pt x="1176" y="2736"/>
                      <a:pt x="1259" y="2747"/>
                      <a:pt x="1338" y="2772"/>
                    </a:cubicBezTo>
                    <a:cubicBezTo>
                      <a:pt x="1581" y="2846"/>
                      <a:pt x="1818" y="3083"/>
                      <a:pt x="1761" y="3357"/>
                    </a:cubicBezTo>
                    <a:cubicBezTo>
                      <a:pt x="1706" y="3630"/>
                      <a:pt x="1355" y="3786"/>
                      <a:pt x="1108" y="3847"/>
                    </a:cubicBezTo>
                    <a:cubicBezTo>
                      <a:pt x="1030" y="3865"/>
                      <a:pt x="956" y="3873"/>
                      <a:pt x="885" y="3873"/>
                    </a:cubicBezTo>
                    <a:cubicBezTo>
                      <a:pt x="682" y="3873"/>
                      <a:pt x="498" y="3813"/>
                      <a:pt x="280" y="3772"/>
                    </a:cubicBezTo>
                    <a:cubicBezTo>
                      <a:pt x="273" y="3771"/>
                      <a:pt x="265" y="3771"/>
                      <a:pt x="257" y="3771"/>
                    </a:cubicBezTo>
                    <a:cubicBezTo>
                      <a:pt x="156" y="3771"/>
                      <a:pt x="0" y="3869"/>
                      <a:pt x="97" y="3975"/>
                    </a:cubicBezTo>
                    <a:cubicBezTo>
                      <a:pt x="271" y="4168"/>
                      <a:pt x="553" y="4256"/>
                      <a:pt x="855" y="4256"/>
                    </a:cubicBezTo>
                    <a:cubicBezTo>
                      <a:pt x="1446" y="4256"/>
                      <a:pt x="2111" y="3920"/>
                      <a:pt x="2180" y="3380"/>
                    </a:cubicBezTo>
                    <a:cubicBezTo>
                      <a:pt x="2231" y="2984"/>
                      <a:pt x="1923" y="2630"/>
                      <a:pt x="1575" y="2491"/>
                    </a:cubicBezTo>
                    <a:cubicBezTo>
                      <a:pt x="1446" y="2440"/>
                      <a:pt x="1315" y="2419"/>
                      <a:pt x="1183" y="2419"/>
                    </a:cubicBezTo>
                    <a:cubicBezTo>
                      <a:pt x="929" y="2419"/>
                      <a:pt x="674" y="2499"/>
                      <a:pt x="436" y="2599"/>
                    </a:cubicBezTo>
                    <a:cubicBezTo>
                      <a:pt x="1014" y="1322"/>
                      <a:pt x="2201" y="431"/>
                      <a:pt x="3630" y="431"/>
                    </a:cubicBezTo>
                    <a:cubicBezTo>
                      <a:pt x="3662" y="431"/>
                      <a:pt x="3694" y="431"/>
                      <a:pt x="3725" y="432"/>
                    </a:cubicBezTo>
                    <a:cubicBezTo>
                      <a:pt x="4050" y="442"/>
                      <a:pt x="4648" y="506"/>
                      <a:pt x="4916" y="712"/>
                    </a:cubicBezTo>
                    <a:cubicBezTo>
                      <a:pt x="5470" y="1146"/>
                      <a:pt x="5517" y="1633"/>
                      <a:pt x="5183" y="2204"/>
                    </a:cubicBezTo>
                    <a:cubicBezTo>
                      <a:pt x="4865" y="2755"/>
                      <a:pt x="4287" y="3171"/>
                      <a:pt x="3844" y="3624"/>
                    </a:cubicBezTo>
                    <a:cubicBezTo>
                      <a:pt x="3728" y="3745"/>
                      <a:pt x="3844" y="3903"/>
                      <a:pt x="3981" y="3903"/>
                    </a:cubicBezTo>
                    <a:cubicBezTo>
                      <a:pt x="4012" y="3903"/>
                      <a:pt x="4043" y="3895"/>
                      <a:pt x="4074" y="3877"/>
                    </a:cubicBezTo>
                    <a:cubicBezTo>
                      <a:pt x="5375" y="3076"/>
                      <a:pt x="7009" y="1004"/>
                      <a:pt x="4814" y="212"/>
                    </a:cubicBezTo>
                    <a:cubicBezTo>
                      <a:pt x="4415" y="68"/>
                      <a:pt x="4011" y="0"/>
                      <a:pt x="3617" y="0"/>
                    </a:cubicBezTo>
                    <a:close/>
                  </a:path>
                </a:pathLst>
              </a:custGeom>
              <a:solidFill>
                <a:srgbClr val="3022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7" name="Google Shape;1980;p37"/>
              <p:cNvSpPr/>
              <p:nvPr/>
            </p:nvSpPr>
            <p:spPr>
              <a:xfrm>
                <a:off x="7497642" y="4114367"/>
                <a:ext cx="59392" cy="31801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254" extrusionOk="0">
                    <a:moveTo>
                      <a:pt x="177" y="1"/>
                    </a:moveTo>
                    <a:cubicBezTo>
                      <a:pt x="152" y="1"/>
                      <a:pt x="126" y="1"/>
                      <a:pt x="101" y="2"/>
                    </a:cubicBezTo>
                    <a:cubicBezTo>
                      <a:pt x="0" y="5"/>
                      <a:pt x="0" y="134"/>
                      <a:pt x="101" y="137"/>
                    </a:cubicBezTo>
                    <a:cubicBezTo>
                      <a:pt x="980" y="164"/>
                      <a:pt x="1575" y="621"/>
                      <a:pt x="2157" y="1225"/>
                    </a:cubicBezTo>
                    <a:cubicBezTo>
                      <a:pt x="2175" y="1245"/>
                      <a:pt x="2198" y="1253"/>
                      <a:pt x="2221" y="1253"/>
                    </a:cubicBezTo>
                    <a:cubicBezTo>
                      <a:pt x="2282" y="1253"/>
                      <a:pt x="2341" y="1194"/>
                      <a:pt x="2309" y="1128"/>
                    </a:cubicBezTo>
                    <a:cubicBezTo>
                      <a:pt x="1932" y="367"/>
                      <a:pt x="986" y="1"/>
                      <a:pt x="177" y="1"/>
                    </a:cubicBezTo>
                    <a:close/>
                  </a:path>
                </a:pathLst>
              </a:custGeom>
              <a:solidFill>
                <a:srgbClr val="4D37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8" name="Google Shape;1981;p37"/>
              <p:cNvSpPr/>
              <p:nvPr/>
            </p:nvSpPr>
            <p:spPr>
              <a:xfrm>
                <a:off x="7388497" y="4338746"/>
                <a:ext cx="42629" cy="68217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2690" extrusionOk="0">
                    <a:moveTo>
                      <a:pt x="133" y="1"/>
                    </a:moveTo>
                    <a:cubicBezTo>
                      <a:pt x="70" y="1"/>
                      <a:pt x="1" y="46"/>
                      <a:pt x="13" y="121"/>
                    </a:cubicBezTo>
                    <a:cubicBezTo>
                      <a:pt x="169" y="1051"/>
                      <a:pt x="625" y="2115"/>
                      <a:pt x="1427" y="2670"/>
                    </a:cubicBezTo>
                    <a:cubicBezTo>
                      <a:pt x="1446" y="2683"/>
                      <a:pt x="1472" y="2689"/>
                      <a:pt x="1500" y="2689"/>
                    </a:cubicBezTo>
                    <a:cubicBezTo>
                      <a:pt x="1584" y="2689"/>
                      <a:pt x="1680" y="2632"/>
                      <a:pt x="1609" y="2549"/>
                    </a:cubicBezTo>
                    <a:cubicBezTo>
                      <a:pt x="966" y="1767"/>
                      <a:pt x="429" y="1094"/>
                      <a:pt x="226" y="70"/>
                    </a:cubicBezTo>
                    <a:cubicBezTo>
                      <a:pt x="217" y="22"/>
                      <a:pt x="176" y="1"/>
                      <a:pt x="133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DB833A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49" name="Google Shape;1982;p37"/>
              <p:cNvSpPr/>
              <p:nvPr/>
            </p:nvSpPr>
            <p:spPr>
              <a:xfrm>
                <a:off x="7345336" y="4458442"/>
                <a:ext cx="216698" cy="108793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4290" extrusionOk="0">
                    <a:moveTo>
                      <a:pt x="200" y="1"/>
                    </a:moveTo>
                    <a:cubicBezTo>
                      <a:pt x="99" y="1"/>
                      <a:pt x="0" y="111"/>
                      <a:pt x="92" y="205"/>
                    </a:cubicBezTo>
                    <a:cubicBezTo>
                      <a:pt x="2233" y="2396"/>
                      <a:pt x="5235" y="4100"/>
                      <a:pt x="8342" y="4289"/>
                    </a:cubicBezTo>
                    <a:cubicBezTo>
                      <a:pt x="8346" y="4290"/>
                      <a:pt x="8349" y="4290"/>
                      <a:pt x="8353" y="4290"/>
                    </a:cubicBezTo>
                    <a:cubicBezTo>
                      <a:pt x="8503" y="4290"/>
                      <a:pt x="8545" y="4073"/>
                      <a:pt x="8383" y="4043"/>
                    </a:cubicBezTo>
                    <a:cubicBezTo>
                      <a:pt x="5262" y="3420"/>
                      <a:pt x="2574" y="2329"/>
                      <a:pt x="292" y="40"/>
                    </a:cubicBezTo>
                    <a:cubicBezTo>
                      <a:pt x="265" y="12"/>
                      <a:pt x="233" y="1"/>
                      <a:pt x="200" y="1"/>
                    </a:cubicBezTo>
                    <a:close/>
                  </a:path>
                </a:pathLst>
              </a:custGeom>
              <a:solidFill>
                <a:srgbClr val="80AF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srgbClr val="DB833A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0" name="Google Shape;1983;p37"/>
              <p:cNvSpPr/>
              <p:nvPr/>
            </p:nvSpPr>
            <p:spPr>
              <a:xfrm>
                <a:off x="7183715" y="3712930"/>
                <a:ext cx="178615" cy="92329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1543" extrusionOk="0">
                    <a:moveTo>
                      <a:pt x="1773" y="0"/>
                    </a:moveTo>
                    <a:cubicBezTo>
                      <a:pt x="1158" y="0"/>
                      <a:pt x="266" y="292"/>
                      <a:pt x="29" y="809"/>
                    </a:cubicBezTo>
                    <a:cubicBezTo>
                      <a:pt x="1" y="870"/>
                      <a:pt x="55" y="926"/>
                      <a:pt x="105" y="926"/>
                    </a:cubicBezTo>
                    <a:cubicBezTo>
                      <a:pt x="127" y="926"/>
                      <a:pt x="149" y="915"/>
                      <a:pt x="162" y="887"/>
                    </a:cubicBezTo>
                    <a:cubicBezTo>
                      <a:pt x="377" y="423"/>
                      <a:pt x="1277" y="153"/>
                      <a:pt x="1767" y="153"/>
                    </a:cubicBezTo>
                    <a:cubicBezTo>
                      <a:pt x="1782" y="153"/>
                      <a:pt x="1797" y="153"/>
                      <a:pt x="1811" y="154"/>
                    </a:cubicBezTo>
                    <a:cubicBezTo>
                      <a:pt x="2183" y="170"/>
                      <a:pt x="2589" y="313"/>
                      <a:pt x="2736" y="707"/>
                    </a:cubicBezTo>
                    <a:cubicBezTo>
                      <a:pt x="2821" y="942"/>
                      <a:pt x="2787" y="1225"/>
                      <a:pt x="2763" y="1468"/>
                    </a:cubicBezTo>
                    <a:cubicBezTo>
                      <a:pt x="2758" y="1517"/>
                      <a:pt x="2795" y="1542"/>
                      <a:pt x="2834" y="1542"/>
                    </a:cubicBezTo>
                    <a:cubicBezTo>
                      <a:pt x="2873" y="1542"/>
                      <a:pt x="2915" y="1517"/>
                      <a:pt x="2920" y="1468"/>
                    </a:cubicBezTo>
                    <a:cubicBezTo>
                      <a:pt x="2985" y="740"/>
                      <a:pt x="2811" y="143"/>
                      <a:pt x="2008" y="17"/>
                    </a:cubicBezTo>
                    <a:cubicBezTo>
                      <a:pt x="1937" y="6"/>
                      <a:pt x="1858" y="0"/>
                      <a:pt x="1773" y="0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1" name="Google Shape;1984;p37"/>
              <p:cNvSpPr/>
              <p:nvPr/>
            </p:nvSpPr>
            <p:spPr>
              <a:xfrm>
                <a:off x="7551395" y="3781381"/>
                <a:ext cx="186334" cy="111776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1868" extrusionOk="0">
                    <a:moveTo>
                      <a:pt x="1701" y="1"/>
                    </a:moveTo>
                    <a:cubicBezTo>
                      <a:pt x="1044" y="1"/>
                      <a:pt x="259" y="415"/>
                      <a:pt x="21" y="1008"/>
                    </a:cubicBezTo>
                    <a:cubicBezTo>
                      <a:pt x="0" y="1064"/>
                      <a:pt x="47" y="1101"/>
                      <a:pt x="95" y="1101"/>
                    </a:cubicBezTo>
                    <a:cubicBezTo>
                      <a:pt x="126" y="1101"/>
                      <a:pt x="158" y="1085"/>
                      <a:pt x="171" y="1049"/>
                    </a:cubicBezTo>
                    <a:cubicBezTo>
                      <a:pt x="380" y="528"/>
                      <a:pt x="1160" y="155"/>
                      <a:pt x="1708" y="155"/>
                    </a:cubicBezTo>
                    <a:cubicBezTo>
                      <a:pt x="1716" y="155"/>
                      <a:pt x="1723" y="155"/>
                      <a:pt x="1731" y="155"/>
                    </a:cubicBezTo>
                    <a:cubicBezTo>
                      <a:pt x="2598" y="175"/>
                      <a:pt x="2956" y="1025"/>
                      <a:pt x="2738" y="1773"/>
                    </a:cubicBezTo>
                    <a:cubicBezTo>
                      <a:pt x="2720" y="1830"/>
                      <a:pt x="2767" y="1868"/>
                      <a:pt x="2814" y="1868"/>
                    </a:cubicBezTo>
                    <a:cubicBezTo>
                      <a:pt x="2845" y="1868"/>
                      <a:pt x="2876" y="1852"/>
                      <a:pt x="2888" y="1814"/>
                    </a:cubicBezTo>
                    <a:cubicBezTo>
                      <a:pt x="3114" y="1042"/>
                      <a:pt x="2796" y="158"/>
                      <a:pt x="1926" y="18"/>
                    </a:cubicBezTo>
                    <a:cubicBezTo>
                      <a:pt x="1853" y="6"/>
                      <a:pt x="1778" y="1"/>
                      <a:pt x="1701" y="1"/>
                    </a:cubicBezTo>
                    <a:close/>
                  </a:path>
                </a:pathLst>
              </a:custGeom>
              <a:solidFill>
                <a:srgbClr val="5B43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2" name="Google Shape;1985;p37"/>
              <p:cNvSpPr/>
              <p:nvPr/>
            </p:nvSpPr>
            <p:spPr>
              <a:xfrm rot="-1799961">
                <a:off x="7356151" y="3825112"/>
                <a:ext cx="114048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915" extrusionOk="0">
                    <a:moveTo>
                      <a:pt x="1669" y="0"/>
                    </a:moveTo>
                    <a:cubicBezTo>
                      <a:pt x="1616" y="0"/>
                      <a:pt x="1562" y="56"/>
                      <a:pt x="1598" y="116"/>
                    </a:cubicBezTo>
                    <a:cubicBezTo>
                      <a:pt x="1687" y="269"/>
                      <a:pt x="1584" y="406"/>
                      <a:pt x="1441" y="470"/>
                    </a:cubicBezTo>
                    <a:cubicBezTo>
                      <a:pt x="1407" y="485"/>
                      <a:pt x="1372" y="492"/>
                      <a:pt x="1336" y="492"/>
                    </a:cubicBezTo>
                    <a:cubicBezTo>
                      <a:pt x="1226" y="492"/>
                      <a:pt x="1113" y="429"/>
                      <a:pt x="1038" y="355"/>
                    </a:cubicBezTo>
                    <a:cubicBezTo>
                      <a:pt x="959" y="276"/>
                      <a:pt x="915" y="177"/>
                      <a:pt x="820" y="109"/>
                    </a:cubicBezTo>
                    <a:cubicBezTo>
                      <a:pt x="744" y="58"/>
                      <a:pt x="658" y="33"/>
                      <a:pt x="570" y="33"/>
                    </a:cubicBezTo>
                    <a:cubicBezTo>
                      <a:pt x="522" y="33"/>
                      <a:pt x="474" y="40"/>
                      <a:pt x="427" y="54"/>
                    </a:cubicBezTo>
                    <a:cubicBezTo>
                      <a:pt x="75" y="163"/>
                      <a:pt x="1" y="546"/>
                      <a:pt x="96" y="859"/>
                    </a:cubicBezTo>
                    <a:cubicBezTo>
                      <a:pt x="107" y="898"/>
                      <a:pt x="137" y="914"/>
                      <a:pt x="168" y="914"/>
                    </a:cubicBezTo>
                    <a:cubicBezTo>
                      <a:pt x="215" y="914"/>
                      <a:pt x="263" y="876"/>
                      <a:pt x="246" y="818"/>
                    </a:cubicBezTo>
                    <a:cubicBezTo>
                      <a:pt x="178" y="593"/>
                      <a:pt x="209" y="293"/>
                      <a:pt x="472" y="215"/>
                    </a:cubicBezTo>
                    <a:cubicBezTo>
                      <a:pt x="504" y="205"/>
                      <a:pt x="534" y="201"/>
                      <a:pt x="562" y="201"/>
                    </a:cubicBezTo>
                    <a:cubicBezTo>
                      <a:pt x="708" y="201"/>
                      <a:pt x="808" y="316"/>
                      <a:pt x="905" y="433"/>
                    </a:cubicBezTo>
                    <a:cubicBezTo>
                      <a:pt x="1016" y="567"/>
                      <a:pt x="1142" y="642"/>
                      <a:pt x="1309" y="642"/>
                    </a:cubicBezTo>
                    <a:cubicBezTo>
                      <a:pt x="1333" y="642"/>
                      <a:pt x="1357" y="640"/>
                      <a:pt x="1383" y="637"/>
                    </a:cubicBezTo>
                    <a:cubicBezTo>
                      <a:pt x="1693" y="601"/>
                      <a:pt x="1905" y="334"/>
                      <a:pt x="1731" y="37"/>
                    </a:cubicBezTo>
                    <a:cubicBezTo>
                      <a:pt x="1715" y="11"/>
                      <a:pt x="1692" y="0"/>
                      <a:pt x="1669" y="0"/>
                    </a:cubicBezTo>
                    <a:close/>
                  </a:path>
                </a:pathLst>
              </a:custGeom>
              <a:solidFill>
                <a:srgbClr val="C68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3" name="Google Shape;1986;p37"/>
              <p:cNvSpPr/>
              <p:nvPr/>
            </p:nvSpPr>
            <p:spPr>
              <a:xfrm rot="568351" flipH="1">
                <a:off x="7217559" y="3598783"/>
                <a:ext cx="110928" cy="59317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223" extrusionOk="0">
                    <a:moveTo>
                      <a:pt x="776" y="0"/>
                    </a:moveTo>
                    <a:cubicBezTo>
                      <a:pt x="526" y="0"/>
                      <a:pt x="310" y="70"/>
                      <a:pt x="200" y="236"/>
                    </a:cubicBezTo>
                    <a:cubicBezTo>
                      <a:pt x="1" y="534"/>
                      <a:pt x="1114" y="1223"/>
                      <a:pt x="1747" y="1223"/>
                    </a:cubicBezTo>
                    <a:cubicBezTo>
                      <a:pt x="1947" y="1223"/>
                      <a:pt x="2099" y="1154"/>
                      <a:pt x="2146" y="983"/>
                    </a:cubicBezTo>
                    <a:cubicBezTo>
                      <a:pt x="2286" y="467"/>
                      <a:pt x="1419" y="0"/>
                      <a:pt x="776" y="0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4" name="Google Shape;1987;p37"/>
              <p:cNvSpPr/>
              <p:nvPr/>
            </p:nvSpPr>
            <p:spPr>
              <a:xfrm flipH="1">
                <a:off x="7634619" y="3690819"/>
                <a:ext cx="171505" cy="68579"/>
              </a:xfrm>
              <a:custGeom>
                <a:avLst/>
                <a:gdLst/>
                <a:ahLst/>
                <a:cxnLst/>
                <a:rect l="l" t="t" r="r" b="b"/>
                <a:pathLst>
                  <a:path w="3536" h="1414" extrusionOk="0">
                    <a:moveTo>
                      <a:pt x="2647" y="1"/>
                    </a:moveTo>
                    <a:cubicBezTo>
                      <a:pt x="1698" y="1"/>
                      <a:pt x="1" y="660"/>
                      <a:pt x="373" y="1356"/>
                    </a:cubicBezTo>
                    <a:cubicBezTo>
                      <a:pt x="395" y="1396"/>
                      <a:pt x="468" y="1414"/>
                      <a:pt x="578" y="1414"/>
                    </a:cubicBezTo>
                    <a:cubicBezTo>
                      <a:pt x="1288" y="1414"/>
                      <a:pt x="3535" y="651"/>
                      <a:pt x="3210" y="175"/>
                    </a:cubicBezTo>
                    <a:cubicBezTo>
                      <a:pt x="3126" y="54"/>
                      <a:pt x="2917" y="1"/>
                      <a:pt x="2647" y="1"/>
                    </a:cubicBezTo>
                    <a:close/>
                  </a:path>
                </a:pathLst>
              </a:custGeom>
              <a:solidFill>
                <a:srgbClr val="8C52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5" name="Google Shape;1988;p37"/>
              <p:cNvSpPr/>
              <p:nvPr/>
            </p:nvSpPr>
            <p:spPr>
              <a:xfrm>
                <a:off x="6985800" y="3458000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56" name="Google Shape;1989;p37"/>
              <p:cNvSpPr/>
              <p:nvPr/>
            </p:nvSpPr>
            <p:spPr>
              <a:xfrm>
                <a:off x="7467700" y="3545125"/>
                <a:ext cx="446700" cy="446700"/>
              </a:xfrm>
              <a:prstGeom prst="ellipse">
                <a:avLst/>
              </a:prstGeom>
              <a:solidFill>
                <a:srgbClr val="A5DDDA">
                  <a:alpha val="47690"/>
                </a:srgbClr>
              </a:solidFill>
              <a:ln w="19050" cap="flat" cmpd="sng">
                <a:solidFill>
                  <a:srgbClr val="00959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cxnSp>
            <p:nvCxnSpPr>
              <p:cNvPr id="257" name="Google Shape;1990;p37"/>
              <p:cNvCxnSpPr/>
              <p:nvPr/>
            </p:nvCxnSpPr>
            <p:spPr>
              <a:xfrm>
                <a:off x="7893100" y="3869325"/>
                <a:ext cx="96000" cy="195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959C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49" name="Google Shape;425;p23"/>
          <p:cNvGrpSpPr/>
          <p:nvPr/>
        </p:nvGrpSpPr>
        <p:grpSpPr>
          <a:xfrm>
            <a:off x="9639718" y="3399150"/>
            <a:ext cx="551409" cy="806795"/>
            <a:chOff x="1004821" y="2303619"/>
            <a:chExt cx="413557" cy="605096"/>
          </a:xfrm>
        </p:grpSpPr>
        <p:grpSp>
          <p:nvGrpSpPr>
            <p:cNvPr id="450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54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5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6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grpSp>
          <p:nvGrpSpPr>
            <p:cNvPr id="451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52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53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457" name="Google Shape;543;p23"/>
          <p:cNvGrpSpPr/>
          <p:nvPr/>
        </p:nvGrpSpPr>
        <p:grpSpPr>
          <a:xfrm>
            <a:off x="9925899" y="4488827"/>
            <a:ext cx="720049" cy="831989"/>
            <a:chOff x="7346204" y="3514142"/>
            <a:chExt cx="540037" cy="623992"/>
          </a:xfrm>
        </p:grpSpPr>
        <p:sp>
          <p:nvSpPr>
            <p:cNvPr id="458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59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60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461" name="Google Shape;551;p23"/>
          <p:cNvGrpSpPr/>
          <p:nvPr/>
        </p:nvGrpSpPr>
        <p:grpSpPr>
          <a:xfrm>
            <a:off x="10003464" y="2552754"/>
            <a:ext cx="715284" cy="940621"/>
            <a:chOff x="8490510" y="1991557"/>
            <a:chExt cx="536463" cy="705466"/>
          </a:xfrm>
        </p:grpSpPr>
        <p:grpSp>
          <p:nvGrpSpPr>
            <p:cNvPr id="462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465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66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sp>
          <p:nvSpPr>
            <p:cNvPr id="463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64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467" name="Google Shape;425;p23"/>
          <p:cNvGrpSpPr/>
          <p:nvPr/>
        </p:nvGrpSpPr>
        <p:grpSpPr>
          <a:xfrm>
            <a:off x="7015331" y="3497085"/>
            <a:ext cx="551409" cy="806795"/>
            <a:chOff x="1004821" y="2303619"/>
            <a:chExt cx="413557" cy="605096"/>
          </a:xfrm>
        </p:grpSpPr>
        <p:grpSp>
          <p:nvGrpSpPr>
            <p:cNvPr id="468" name="Google Shape;426;p23"/>
            <p:cNvGrpSpPr/>
            <p:nvPr/>
          </p:nvGrpSpPr>
          <p:grpSpPr>
            <a:xfrm>
              <a:off x="1004821" y="2303619"/>
              <a:ext cx="344559" cy="605096"/>
              <a:chOff x="1004821" y="2303619"/>
              <a:chExt cx="344559" cy="605096"/>
            </a:xfrm>
          </p:grpSpPr>
          <p:sp>
            <p:nvSpPr>
              <p:cNvPr id="472" name="Google Shape;427;p23"/>
              <p:cNvSpPr/>
              <p:nvPr/>
            </p:nvSpPr>
            <p:spPr>
              <a:xfrm>
                <a:off x="1004821" y="2303619"/>
                <a:ext cx="344559" cy="605096"/>
              </a:xfrm>
              <a:custGeom>
                <a:avLst/>
                <a:gdLst/>
                <a:ahLst/>
                <a:cxnLst/>
                <a:rect l="l" t="t" r="r" b="b"/>
                <a:pathLst>
                  <a:path w="10412" h="18285" extrusionOk="0">
                    <a:moveTo>
                      <a:pt x="2426" y="713"/>
                    </a:moveTo>
                    <a:cubicBezTo>
                      <a:pt x="4359" y="713"/>
                      <a:pt x="6449" y="1112"/>
                      <a:pt x="7404" y="2943"/>
                    </a:cubicBezTo>
                    <a:cubicBezTo>
                      <a:pt x="8860" y="5733"/>
                      <a:pt x="6372" y="7591"/>
                      <a:pt x="4037" y="8368"/>
                    </a:cubicBezTo>
                    <a:cubicBezTo>
                      <a:pt x="4027" y="8366"/>
                      <a:pt x="4016" y="8366"/>
                      <a:pt x="4005" y="8366"/>
                    </a:cubicBezTo>
                    <a:cubicBezTo>
                      <a:pt x="3831" y="8366"/>
                      <a:pt x="3697" y="8530"/>
                      <a:pt x="3740" y="8705"/>
                    </a:cubicBezTo>
                    <a:cubicBezTo>
                      <a:pt x="3723" y="8910"/>
                      <a:pt x="3857" y="9126"/>
                      <a:pt x="4085" y="9126"/>
                    </a:cubicBezTo>
                    <a:cubicBezTo>
                      <a:pt x="4121" y="9126"/>
                      <a:pt x="4159" y="9121"/>
                      <a:pt x="4200" y="9109"/>
                    </a:cubicBezTo>
                    <a:cubicBezTo>
                      <a:pt x="4285" y="9084"/>
                      <a:pt x="4368" y="9055"/>
                      <a:pt x="4452" y="9028"/>
                    </a:cubicBezTo>
                    <a:cubicBezTo>
                      <a:pt x="6954" y="9853"/>
                      <a:pt x="9965" y="11925"/>
                      <a:pt x="8281" y="14894"/>
                    </a:cubicBezTo>
                    <a:lnTo>
                      <a:pt x="8280" y="14895"/>
                    </a:lnTo>
                    <a:cubicBezTo>
                      <a:pt x="7207" y="16790"/>
                      <a:pt x="5046" y="17519"/>
                      <a:pt x="2951" y="17519"/>
                    </a:cubicBezTo>
                    <a:cubicBezTo>
                      <a:pt x="2251" y="17519"/>
                      <a:pt x="1557" y="17437"/>
                      <a:pt x="914" y="17291"/>
                    </a:cubicBezTo>
                    <a:cubicBezTo>
                      <a:pt x="887" y="17285"/>
                      <a:pt x="859" y="17282"/>
                      <a:pt x="830" y="17282"/>
                    </a:cubicBezTo>
                    <a:cubicBezTo>
                      <a:pt x="812" y="17282"/>
                      <a:pt x="793" y="17284"/>
                      <a:pt x="774" y="17286"/>
                    </a:cubicBezTo>
                    <a:cubicBezTo>
                      <a:pt x="1291" y="11823"/>
                      <a:pt x="1175" y="6240"/>
                      <a:pt x="1277" y="754"/>
                    </a:cubicBezTo>
                    <a:cubicBezTo>
                      <a:pt x="1646" y="730"/>
                      <a:pt x="2033" y="713"/>
                      <a:pt x="2426" y="713"/>
                    </a:cubicBezTo>
                    <a:close/>
                    <a:moveTo>
                      <a:pt x="3011" y="1"/>
                    </a:moveTo>
                    <a:cubicBezTo>
                      <a:pt x="2357" y="1"/>
                      <a:pt x="1711" y="85"/>
                      <a:pt x="1114" y="249"/>
                    </a:cubicBezTo>
                    <a:cubicBezTo>
                      <a:pt x="1086" y="256"/>
                      <a:pt x="1060" y="270"/>
                      <a:pt x="1037" y="287"/>
                    </a:cubicBezTo>
                    <a:cubicBezTo>
                      <a:pt x="995" y="274"/>
                      <a:pt x="951" y="267"/>
                      <a:pt x="906" y="267"/>
                    </a:cubicBezTo>
                    <a:cubicBezTo>
                      <a:pt x="717" y="267"/>
                      <a:pt x="526" y="389"/>
                      <a:pt x="519" y="633"/>
                    </a:cubicBezTo>
                    <a:cubicBezTo>
                      <a:pt x="381" y="6214"/>
                      <a:pt x="0" y="11890"/>
                      <a:pt x="297" y="17467"/>
                    </a:cubicBezTo>
                    <a:cubicBezTo>
                      <a:pt x="303" y="17582"/>
                      <a:pt x="369" y="17651"/>
                      <a:pt x="449" y="17677"/>
                    </a:cubicBezTo>
                    <a:cubicBezTo>
                      <a:pt x="447" y="17827"/>
                      <a:pt x="524" y="17971"/>
                      <a:pt x="714" y="18018"/>
                    </a:cubicBezTo>
                    <a:cubicBezTo>
                      <a:pt x="1413" y="18192"/>
                      <a:pt x="2171" y="18284"/>
                      <a:pt x="2939" y="18284"/>
                    </a:cubicBezTo>
                    <a:cubicBezTo>
                      <a:pt x="5505" y="18284"/>
                      <a:pt x="8187" y="17252"/>
                      <a:pt x="9197" y="14760"/>
                    </a:cubicBezTo>
                    <a:cubicBezTo>
                      <a:pt x="10412" y="11768"/>
                      <a:pt x="7970" y="9542"/>
                      <a:pt x="5359" y="8683"/>
                    </a:cubicBezTo>
                    <a:cubicBezTo>
                      <a:pt x="7505" y="7727"/>
                      <a:pt x="9188" y="5908"/>
                      <a:pt x="8364" y="3300"/>
                    </a:cubicBezTo>
                    <a:cubicBezTo>
                      <a:pt x="7644" y="1024"/>
                      <a:pt x="5284" y="1"/>
                      <a:pt x="301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3" name="Google Shape;428;p23"/>
              <p:cNvSpPr/>
              <p:nvPr/>
            </p:nvSpPr>
            <p:spPr>
              <a:xfrm>
                <a:off x="1099896" y="2690900"/>
                <a:ext cx="119960" cy="115691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496" extrusionOk="0">
                    <a:moveTo>
                      <a:pt x="1537" y="550"/>
                    </a:moveTo>
                    <a:cubicBezTo>
                      <a:pt x="1555" y="651"/>
                      <a:pt x="1633" y="731"/>
                      <a:pt x="1734" y="751"/>
                    </a:cubicBezTo>
                    <a:cubicBezTo>
                      <a:pt x="2292" y="873"/>
                      <a:pt x="2877" y="1077"/>
                      <a:pt x="2921" y="1753"/>
                    </a:cubicBezTo>
                    <a:cubicBezTo>
                      <a:pt x="2960" y="2340"/>
                      <a:pt x="2403" y="2842"/>
                      <a:pt x="1834" y="2842"/>
                    </a:cubicBezTo>
                    <a:cubicBezTo>
                      <a:pt x="1760" y="2842"/>
                      <a:pt x="1686" y="2833"/>
                      <a:pt x="1613" y="2815"/>
                    </a:cubicBezTo>
                    <a:cubicBezTo>
                      <a:pt x="1034" y="2673"/>
                      <a:pt x="645" y="2008"/>
                      <a:pt x="771" y="1437"/>
                    </a:cubicBezTo>
                    <a:cubicBezTo>
                      <a:pt x="864" y="1010"/>
                      <a:pt x="1167" y="723"/>
                      <a:pt x="1537" y="550"/>
                    </a:cubicBezTo>
                    <a:close/>
                    <a:moveTo>
                      <a:pt x="1867" y="1"/>
                    </a:moveTo>
                    <a:cubicBezTo>
                      <a:pt x="1038" y="1"/>
                      <a:pt x="264" y="625"/>
                      <a:pt x="138" y="1474"/>
                    </a:cubicBezTo>
                    <a:cubicBezTo>
                      <a:pt x="0" y="2411"/>
                      <a:pt x="736" y="3390"/>
                      <a:pt x="1685" y="3488"/>
                    </a:cubicBezTo>
                    <a:cubicBezTo>
                      <a:pt x="1737" y="3493"/>
                      <a:pt x="1789" y="3496"/>
                      <a:pt x="1841" y="3496"/>
                    </a:cubicBezTo>
                    <a:cubicBezTo>
                      <a:pt x="2717" y="3496"/>
                      <a:pt x="3565" y="2767"/>
                      <a:pt x="3597" y="1869"/>
                    </a:cubicBezTo>
                    <a:cubicBezTo>
                      <a:pt x="3624" y="1115"/>
                      <a:pt x="2996" y="279"/>
                      <a:pt x="2235" y="161"/>
                    </a:cubicBezTo>
                    <a:cubicBezTo>
                      <a:pt x="2224" y="91"/>
                      <a:pt x="2183" y="30"/>
                      <a:pt x="2108" y="19"/>
                    </a:cubicBezTo>
                    <a:cubicBezTo>
                      <a:pt x="2027" y="7"/>
                      <a:pt x="1947" y="1"/>
                      <a:pt x="18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4" name="Google Shape;429;p23"/>
              <p:cNvSpPr/>
              <p:nvPr/>
            </p:nvSpPr>
            <p:spPr>
              <a:xfrm>
                <a:off x="1100160" y="2414181"/>
                <a:ext cx="100006" cy="87298"/>
              </a:xfrm>
              <a:custGeom>
                <a:avLst/>
                <a:gdLst/>
                <a:ahLst/>
                <a:cxnLst/>
                <a:rect l="l" t="t" r="r" b="b"/>
                <a:pathLst>
                  <a:path w="3022" h="2638" extrusionOk="0">
                    <a:moveTo>
                      <a:pt x="1535" y="719"/>
                    </a:moveTo>
                    <a:cubicBezTo>
                      <a:pt x="1744" y="719"/>
                      <a:pt x="1945" y="806"/>
                      <a:pt x="2062" y="1017"/>
                    </a:cubicBezTo>
                    <a:cubicBezTo>
                      <a:pt x="2274" y="1406"/>
                      <a:pt x="1911" y="1899"/>
                      <a:pt x="1519" y="1979"/>
                    </a:cubicBezTo>
                    <a:cubicBezTo>
                      <a:pt x="1473" y="1988"/>
                      <a:pt x="1427" y="1992"/>
                      <a:pt x="1382" y="1992"/>
                    </a:cubicBezTo>
                    <a:cubicBezTo>
                      <a:pt x="968" y="1992"/>
                      <a:pt x="631" y="1615"/>
                      <a:pt x="626" y="1201"/>
                    </a:cubicBezTo>
                    <a:cubicBezTo>
                      <a:pt x="628" y="1040"/>
                      <a:pt x="680" y="885"/>
                      <a:pt x="778" y="758"/>
                    </a:cubicBezTo>
                    <a:cubicBezTo>
                      <a:pt x="835" y="822"/>
                      <a:pt x="915" y="856"/>
                      <a:pt x="996" y="856"/>
                    </a:cubicBezTo>
                    <a:cubicBezTo>
                      <a:pt x="1044" y="856"/>
                      <a:pt x="1093" y="844"/>
                      <a:pt x="1138" y="819"/>
                    </a:cubicBezTo>
                    <a:cubicBezTo>
                      <a:pt x="1260" y="756"/>
                      <a:pt x="1399" y="719"/>
                      <a:pt x="1535" y="719"/>
                    </a:cubicBezTo>
                    <a:close/>
                    <a:moveTo>
                      <a:pt x="1249" y="0"/>
                    </a:moveTo>
                    <a:cubicBezTo>
                      <a:pt x="616" y="0"/>
                      <a:pt x="45" y="527"/>
                      <a:pt x="25" y="1201"/>
                    </a:cubicBezTo>
                    <a:cubicBezTo>
                      <a:pt x="0" y="1976"/>
                      <a:pt x="644" y="2637"/>
                      <a:pt x="1398" y="2637"/>
                    </a:cubicBezTo>
                    <a:cubicBezTo>
                      <a:pt x="1494" y="2637"/>
                      <a:pt x="1592" y="2626"/>
                      <a:pt x="1691" y="2604"/>
                    </a:cubicBezTo>
                    <a:cubicBezTo>
                      <a:pt x="2458" y="2428"/>
                      <a:pt x="3022" y="1522"/>
                      <a:pt x="2668" y="775"/>
                    </a:cubicBezTo>
                    <a:cubicBezTo>
                      <a:pt x="2484" y="386"/>
                      <a:pt x="2058" y="113"/>
                      <a:pt x="1627" y="66"/>
                    </a:cubicBezTo>
                    <a:cubicBezTo>
                      <a:pt x="1625" y="66"/>
                      <a:pt x="1624" y="64"/>
                      <a:pt x="1622" y="63"/>
                    </a:cubicBezTo>
                    <a:cubicBezTo>
                      <a:pt x="1498" y="20"/>
                      <a:pt x="1373" y="0"/>
                      <a:pt x="12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grpSp>
          <p:nvGrpSpPr>
            <p:cNvPr id="469" name="Google Shape;430;p23"/>
            <p:cNvGrpSpPr/>
            <p:nvPr/>
          </p:nvGrpSpPr>
          <p:grpSpPr>
            <a:xfrm>
              <a:off x="1332668" y="2362060"/>
              <a:ext cx="85710" cy="97126"/>
              <a:chOff x="1332668" y="2362060"/>
              <a:chExt cx="85710" cy="97126"/>
            </a:xfrm>
          </p:grpSpPr>
          <p:sp>
            <p:nvSpPr>
              <p:cNvPr id="470" name="Google Shape;431;p23"/>
              <p:cNvSpPr/>
              <p:nvPr/>
            </p:nvSpPr>
            <p:spPr>
              <a:xfrm>
                <a:off x="1332668" y="2362060"/>
                <a:ext cx="23926" cy="80911"/>
              </a:xfrm>
              <a:custGeom>
                <a:avLst/>
                <a:gdLst/>
                <a:ahLst/>
                <a:cxnLst/>
                <a:rect l="l" t="t" r="r" b="b"/>
                <a:pathLst>
                  <a:path w="723" h="2445" extrusionOk="0">
                    <a:moveTo>
                      <a:pt x="256" y="0"/>
                    </a:moveTo>
                    <a:cubicBezTo>
                      <a:pt x="181" y="0"/>
                      <a:pt x="103" y="85"/>
                      <a:pt x="145" y="177"/>
                    </a:cubicBezTo>
                    <a:cubicBezTo>
                      <a:pt x="439" y="826"/>
                      <a:pt x="433" y="1569"/>
                      <a:pt x="74" y="2192"/>
                    </a:cubicBezTo>
                    <a:cubicBezTo>
                      <a:pt x="1" y="2323"/>
                      <a:pt x="125" y="2445"/>
                      <a:pt x="237" y="2445"/>
                    </a:cubicBezTo>
                    <a:cubicBezTo>
                      <a:pt x="288" y="2445"/>
                      <a:pt x="336" y="2420"/>
                      <a:pt x="362" y="2361"/>
                    </a:cubicBezTo>
                    <a:cubicBezTo>
                      <a:pt x="701" y="1599"/>
                      <a:pt x="722" y="811"/>
                      <a:pt x="344" y="59"/>
                    </a:cubicBezTo>
                    <a:cubicBezTo>
                      <a:pt x="323" y="17"/>
                      <a:pt x="290" y="0"/>
                      <a:pt x="2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1" name="Google Shape;432;p23"/>
              <p:cNvSpPr/>
              <p:nvPr/>
            </p:nvSpPr>
            <p:spPr>
              <a:xfrm>
                <a:off x="1385980" y="2383736"/>
                <a:ext cx="32398" cy="7545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2280" extrusionOk="0">
                    <a:moveTo>
                      <a:pt x="148" y="1"/>
                    </a:moveTo>
                    <a:cubicBezTo>
                      <a:pt x="67" y="1"/>
                      <a:pt x="0" y="109"/>
                      <a:pt x="67" y="192"/>
                    </a:cubicBezTo>
                    <a:cubicBezTo>
                      <a:pt x="508" y="745"/>
                      <a:pt x="548" y="1395"/>
                      <a:pt x="324" y="2044"/>
                    </a:cubicBezTo>
                    <a:cubicBezTo>
                      <a:pt x="280" y="2174"/>
                      <a:pt x="407" y="2280"/>
                      <a:pt x="522" y="2280"/>
                    </a:cubicBezTo>
                    <a:cubicBezTo>
                      <a:pt x="581" y="2280"/>
                      <a:pt x="636" y="2252"/>
                      <a:pt x="664" y="2187"/>
                    </a:cubicBezTo>
                    <a:cubicBezTo>
                      <a:pt x="978" y="1448"/>
                      <a:pt x="778" y="601"/>
                      <a:pt x="225" y="36"/>
                    </a:cubicBezTo>
                    <a:cubicBezTo>
                      <a:pt x="200" y="11"/>
                      <a:pt x="173" y="1"/>
                      <a:pt x="14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475" name="Google Shape;543;p23"/>
          <p:cNvGrpSpPr/>
          <p:nvPr/>
        </p:nvGrpSpPr>
        <p:grpSpPr>
          <a:xfrm>
            <a:off x="9680333" y="1457195"/>
            <a:ext cx="720049" cy="831989"/>
            <a:chOff x="7346204" y="3514142"/>
            <a:chExt cx="540037" cy="623992"/>
          </a:xfrm>
        </p:grpSpPr>
        <p:sp>
          <p:nvSpPr>
            <p:cNvPr id="476" name="Google Shape;544;p23"/>
            <p:cNvSpPr/>
            <p:nvPr/>
          </p:nvSpPr>
          <p:spPr>
            <a:xfrm>
              <a:off x="7346204" y="3514142"/>
              <a:ext cx="469152" cy="577729"/>
            </a:xfrm>
            <a:custGeom>
              <a:avLst/>
              <a:gdLst/>
              <a:ahLst/>
              <a:cxnLst/>
              <a:rect l="l" t="t" r="r" b="b"/>
              <a:pathLst>
                <a:path w="14177" h="17458" extrusionOk="0">
                  <a:moveTo>
                    <a:pt x="7464" y="800"/>
                  </a:moveTo>
                  <a:cubicBezTo>
                    <a:pt x="10105" y="800"/>
                    <a:pt x="12522" y="2742"/>
                    <a:pt x="12322" y="5774"/>
                  </a:cubicBezTo>
                  <a:cubicBezTo>
                    <a:pt x="12316" y="5772"/>
                    <a:pt x="12310" y="5772"/>
                    <a:pt x="12304" y="5770"/>
                  </a:cubicBezTo>
                  <a:cubicBezTo>
                    <a:pt x="11573" y="5797"/>
                    <a:pt x="10813" y="5858"/>
                    <a:pt x="10090" y="5982"/>
                  </a:cubicBezTo>
                  <a:cubicBezTo>
                    <a:pt x="9840" y="4612"/>
                    <a:pt x="8659" y="3786"/>
                    <a:pt x="7357" y="3786"/>
                  </a:cubicBezTo>
                  <a:cubicBezTo>
                    <a:pt x="7017" y="3786"/>
                    <a:pt x="6669" y="3842"/>
                    <a:pt x="6327" y="3960"/>
                  </a:cubicBezTo>
                  <a:cubicBezTo>
                    <a:pt x="3849" y="4813"/>
                    <a:pt x="3091" y="7792"/>
                    <a:pt x="3025" y="10126"/>
                  </a:cubicBezTo>
                  <a:cubicBezTo>
                    <a:pt x="2970" y="12127"/>
                    <a:pt x="4318" y="13843"/>
                    <a:pt x="6364" y="13843"/>
                  </a:cubicBezTo>
                  <a:cubicBezTo>
                    <a:pt x="6483" y="13843"/>
                    <a:pt x="6604" y="13837"/>
                    <a:pt x="6727" y="13825"/>
                  </a:cubicBezTo>
                  <a:cubicBezTo>
                    <a:pt x="8986" y="13606"/>
                    <a:pt x="10230" y="11600"/>
                    <a:pt x="10313" y="9514"/>
                  </a:cubicBezTo>
                  <a:cubicBezTo>
                    <a:pt x="10651" y="9555"/>
                    <a:pt x="11005" y="9572"/>
                    <a:pt x="11362" y="9572"/>
                  </a:cubicBezTo>
                  <a:cubicBezTo>
                    <a:pt x="11808" y="9572"/>
                    <a:pt x="12260" y="9545"/>
                    <a:pt x="12694" y="9506"/>
                  </a:cubicBezTo>
                  <a:lnTo>
                    <a:pt x="12694" y="9506"/>
                  </a:lnTo>
                  <a:cubicBezTo>
                    <a:pt x="12696" y="9512"/>
                    <a:pt x="12693" y="9517"/>
                    <a:pt x="12694" y="9523"/>
                  </a:cubicBezTo>
                  <a:cubicBezTo>
                    <a:pt x="13331" y="12552"/>
                    <a:pt x="11449" y="15952"/>
                    <a:pt x="8303" y="16582"/>
                  </a:cubicBezTo>
                  <a:cubicBezTo>
                    <a:pt x="7921" y="16658"/>
                    <a:pt x="7545" y="16695"/>
                    <a:pt x="7178" y="16695"/>
                  </a:cubicBezTo>
                  <a:cubicBezTo>
                    <a:pt x="4121" y="16695"/>
                    <a:pt x="1668" y="14169"/>
                    <a:pt x="1308" y="11131"/>
                  </a:cubicBezTo>
                  <a:cubicBezTo>
                    <a:pt x="902" y="7691"/>
                    <a:pt x="1402" y="3533"/>
                    <a:pt x="4662" y="1580"/>
                  </a:cubicBezTo>
                  <a:cubicBezTo>
                    <a:pt x="5552" y="1047"/>
                    <a:pt x="6523" y="800"/>
                    <a:pt x="7464" y="800"/>
                  </a:cubicBezTo>
                  <a:close/>
                  <a:moveTo>
                    <a:pt x="7481" y="0"/>
                  </a:moveTo>
                  <a:cubicBezTo>
                    <a:pt x="6945" y="0"/>
                    <a:pt x="6399" y="73"/>
                    <a:pt x="5860" y="226"/>
                  </a:cubicBezTo>
                  <a:cubicBezTo>
                    <a:pt x="1034" y="1598"/>
                    <a:pt x="0" y="7109"/>
                    <a:pt x="573" y="11434"/>
                  </a:cubicBezTo>
                  <a:cubicBezTo>
                    <a:pt x="1019" y="14793"/>
                    <a:pt x="3817" y="17457"/>
                    <a:pt x="7207" y="17457"/>
                  </a:cubicBezTo>
                  <a:cubicBezTo>
                    <a:pt x="7484" y="17457"/>
                    <a:pt x="7764" y="17439"/>
                    <a:pt x="8047" y="17403"/>
                  </a:cubicBezTo>
                  <a:cubicBezTo>
                    <a:pt x="11841" y="16914"/>
                    <a:pt x="14177" y="12961"/>
                    <a:pt x="13449" y="9367"/>
                  </a:cubicBezTo>
                  <a:cubicBezTo>
                    <a:pt x="13618" y="9213"/>
                    <a:pt x="13559" y="8903"/>
                    <a:pt x="13267" y="8870"/>
                  </a:cubicBezTo>
                  <a:cubicBezTo>
                    <a:pt x="12657" y="8803"/>
                    <a:pt x="11983" y="8744"/>
                    <a:pt x="11324" y="8744"/>
                  </a:cubicBezTo>
                  <a:cubicBezTo>
                    <a:pt x="10895" y="8744"/>
                    <a:pt x="10472" y="8769"/>
                    <a:pt x="10077" y="8832"/>
                  </a:cubicBezTo>
                  <a:cubicBezTo>
                    <a:pt x="10032" y="8817"/>
                    <a:pt x="9984" y="8809"/>
                    <a:pt x="9937" y="8809"/>
                  </a:cubicBezTo>
                  <a:cubicBezTo>
                    <a:pt x="9750" y="8809"/>
                    <a:pt x="9567" y="8929"/>
                    <a:pt x="9573" y="9169"/>
                  </a:cubicBezTo>
                  <a:cubicBezTo>
                    <a:pt x="9613" y="10805"/>
                    <a:pt x="8836" y="12560"/>
                    <a:pt x="7113" y="13001"/>
                  </a:cubicBezTo>
                  <a:cubicBezTo>
                    <a:pt x="6837" y="13072"/>
                    <a:pt x="6577" y="13105"/>
                    <a:pt x="6334" y="13105"/>
                  </a:cubicBezTo>
                  <a:cubicBezTo>
                    <a:pt x="4626" y="13105"/>
                    <a:pt x="3761" y="11459"/>
                    <a:pt x="3796" y="9799"/>
                  </a:cubicBezTo>
                  <a:cubicBezTo>
                    <a:pt x="3823" y="8514"/>
                    <a:pt x="4183" y="7078"/>
                    <a:pt x="4914" y="6023"/>
                  </a:cubicBezTo>
                  <a:cubicBezTo>
                    <a:pt x="5520" y="5146"/>
                    <a:pt x="6555" y="4573"/>
                    <a:pt x="7518" y="4573"/>
                  </a:cubicBezTo>
                  <a:cubicBezTo>
                    <a:pt x="8400" y="4573"/>
                    <a:pt x="9223" y="5054"/>
                    <a:pt x="9603" y="6221"/>
                  </a:cubicBezTo>
                  <a:cubicBezTo>
                    <a:pt x="9628" y="6290"/>
                    <a:pt x="9680" y="6345"/>
                    <a:pt x="9749" y="6374"/>
                  </a:cubicBezTo>
                  <a:cubicBezTo>
                    <a:pt x="9787" y="6489"/>
                    <a:pt x="9882" y="6588"/>
                    <a:pt x="10022" y="6594"/>
                  </a:cubicBezTo>
                  <a:cubicBezTo>
                    <a:pt x="10191" y="6602"/>
                    <a:pt x="10363" y="6606"/>
                    <a:pt x="10535" y="6606"/>
                  </a:cubicBezTo>
                  <a:cubicBezTo>
                    <a:pt x="11125" y="6606"/>
                    <a:pt x="11725" y="6563"/>
                    <a:pt x="12304" y="6504"/>
                  </a:cubicBezTo>
                  <a:cubicBezTo>
                    <a:pt x="12429" y="6493"/>
                    <a:pt x="12541" y="6420"/>
                    <a:pt x="12599" y="6308"/>
                  </a:cubicBezTo>
                  <a:cubicBezTo>
                    <a:pt x="12602" y="6308"/>
                    <a:pt x="12605" y="6308"/>
                    <a:pt x="12608" y="6308"/>
                  </a:cubicBezTo>
                  <a:cubicBezTo>
                    <a:pt x="12735" y="6308"/>
                    <a:pt x="12860" y="6245"/>
                    <a:pt x="12889" y="6100"/>
                  </a:cubicBezTo>
                  <a:cubicBezTo>
                    <a:pt x="13588" y="2600"/>
                    <a:pt x="10691" y="0"/>
                    <a:pt x="7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77" name="Google Shape;545;p23"/>
            <p:cNvSpPr/>
            <p:nvPr/>
          </p:nvSpPr>
          <p:spPr>
            <a:xfrm>
              <a:off x="7755062" y="4055370"/>
              <a:ext cx="79157" cy="80117"/>
            </a:xfrm>
            <a:custGeom>
              <a:avLst/>
              <a:gdLst/>
              <a:ahLst/>
              <a:cxnLst/>
              <a:rect l="l" t="t" r="r" b="b"/>
              <a:pathLst>
                <a:path w="2392" h="2421" extrusionOk="0">
                  <a:moveTo>
                    <a:pt x="2119" y="0"/>
                  </a:moveTo>
                  <a:cubicBezTo>
                    <a:pt x="2035" y="0"/>
                    <a:pt x="1953" y="56"/>
                    <a:pt x="1947" y="169"/>
                  </a:cubicBezTo>
                  <a:cubicBezTo>
                    <a:pt x="1904" y="1151"/>
                    <a:pt x="1220" y="2020"/>
                    <a:pt x="203" y="2109"/>
                  </a:cubicBezTo>
                  <a:cubicBezTo>
                    <a:pt x="10" y="2126"/>
                    <a:pt x="1" y="2420"/>
                    <a:pt x="194" y="2420"/>
                  </a:cubicBezTo>
                  <a:cubicBezTo>
                    <a:pt x="197" y="2420"/>
                    <a:pt x="200" y="2420"/>
                    <a:pt x="203" y="2420"/>
                  </a:cubicBezTo>
                  <a:cubicBezTo>
                    <a:pt x="1336" y="2359"/>
                    <a:pt x="2391" y="1347"/>
                    <a:pt x="2298" y="169"/>
                  </a:cubicBezTo>
                  <a:cubicBezTo>
                    <a:pt x="2289" y="57"/>
                    <a:pt x="2203" y="0"/>
                    <a:pt x="2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78" name="Google Shape;546;p23"/>
            <p:cNvSpPr/>
            <p:nvPr/>
          </p:nvSpPr>
          <p:spPr>
            <a:xfrm>
              <a:off x="7839084" y="4060731"/>
              <a:ext cx="47157" cy="77403"/>
            </a:xfrm>
            <a:custGeom>
              <a:avLst/>
              <a:gdLst/>
              <a:ahLst/>
              <a:cxnLst/>
              <a:rect l="l" t="t" r="r" b="b"/>
              <a:pathLst>
                <a:path w="1425" h="2339" extrusionOk="0">
                  <a:moveTo>
                    <a:pt x="1166" y="0"/>
                  </a:moveTo>
                  <a:cubicBezTo>
                    <a:pt x="1109" y="0"/>
                    <a:pt x="1052" y="24"/>
                    <a:pt x="1012" y="82"/>
                  </a:cubicBezTo>
                  <a:cubicBezTo>
                    <a:pt x="566" y="710"/>
                    <a:pt x="251" y="1427"/>
                    <a:pt x="33" y="2163"/>
                  </a:cubicBezTo>
                  <a:cubicBezTo>
                    <a:pt x="1" y="2270"/>
                    <a:pt x="86" y="2339"/>
                    <a:pt x="172" y="2339"/>
                  </a:cubicBezTo>
                  <a:cubicBezTo>
                    <a:pt x="229" y="2339"/>
                    <a:pt x="286" y="2309"/>
                    <a:pt x="309" y="2240"/>
                  </a:cubicBezTo>
                  <a:cubicBezTo>
                    <a:pt x="552" y="1523"/>
                    <a:pt x="902" y="890"/>
                    <a:pt x="1329" y="269"/>
                  </a:cubicBezTo>
                  <a:cubicBezTo>
                    <a:pt x="1424" y="130"/>
                    <a:pt x="1297" y="0"/>
                    <a:pt x="11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grpSp>
        <p:nvGrpSpPr>
          <p:cNvPr id="479" name="Google Shape;551;p23"/>
          <p:cNvGrpSpPr/>
          <p:nvPr/>
        </p:nvGrpSpPr>
        <p:grpSpPr>
          <a:xfrm>
            <a:off x="1484614" y="4557830"/>
            <a:ext cx="715284" cy="940621"/>
            <a:chOff x="8490510" y="1991557"/>
            <a:chExt cx="536463" cy="705466"/>
          </a:xfrm>
        </p:grpSpPr>
        <p:grpSp>
          <p:nvGrpSpPr>
            <p:cNvPr id="480" name="Google Shape;552;p23"/>
            <p:cNvGrpSpPr/>
            <p:nvPr/>
          </p:nvGrpSpPr>
          <p:grpSpPr>
            <a:xfrm>
              <a:off x="8490510" y="1991557"/>
              <a:ext cx="536463" cy="576273"/>
              <a:chOff x="8490510" y="1991557"/>
              <a:chExt cx="536463" cy="576273"/>
            </a:xfrm>
          </p:grpSpPr>
          <p:sp>
            <p:nvSpPr>
              <p:cNvPr id="483" name="Google Shape;553;p23"/>
              <p:cNvSpPr/>
              <p:nvPr/>
            </p:nvSpPr>
            <p:spPr>
              <a:xfrm>
                <a:off x="8490510" y="1991557"/>
                <a:ext cx="536463" cy="576273"/>
              </a:xfrm>
              <a:custGeom>
                <a:avLst/>
                <a:gdLst/>
                <a:ahLst/>
                <a:cxnLst/>
                <a:rect l="l" t="t" r="r" b="b"/>
                <a:pathLst>
                  <a:path w="16211" h="17414" extrusionOk="0">
                    <a:moveTo>
                      <a:pt x="3146" y="1048"/>
                    </a:moveTo>
                    <a:cubicBezTo>
                      <a:pt x="3765" y="1048"/>
                      <a:pt x="4373" y="1475"/>
                      <a:pt x="5168" y="1973"/>
                    </a:cubicBezTo>
                    <a:cubicBezTo>
                      <a:pt x="6293" y="2678"/>
                      <a:pt x="7408" y="3402"/>
                      <a:pt x="8513" y="4144"/>
                    </a:cubicBezTo>
                    <a:cubicBezTo>
                      <a:pt x="10784" y="5669"/>
                      <a:pt x="13002" y="7269"/>
                      <a:pt x="15167" y="8945"/>
                    </a:cubicBezTo>
                    <a:cubicBezTo>
                      <a:pt x="14621" y="9412"/>
                      <a:pt x="13754" y="10270"/>
                      <a:pt x="13189" y="10271"/>
                    </a:cubicBezTo>
                    <a:cubicBezTo>
                      <a:pt x="13188" y="10271"/>
                      <a:pt x="13188" y="10271"/>
                      <a:pt x="13187" y="10271"/>
                    </a:cubicBezTo>
                    <a:cubicBezTo>
                      <a:pt x="12599" y="10271"/>
                      <a:pt x="11653" y="9291"/>
                      <a:pt x="11147" y="8939"/>
                    </a:cubicBezTo>
                    <a:cubicBezTo>
                      <a:pt x="10722" y="8644"/>
                      <a:pt x="10464" y="8485"/>
                      <a:pt x="10203" y="8485"/>
                    </a:cubicBezTo>
                    <a:cubicBezTo>
                      <a:pt x="9970" y="8485"/>
                      <a:pt x="9735" y="8612"/>
                      <a:pt x="9378" y="8882"/>
                    </a:cubicBezTo>
                    <a:cubicBezTo>
                      <a:pt x="8592" y="9478"/>
                      <a:pt x="7097" y="10340"/>
                      <a:pt x="7058" y="11466"/>
                    </a:cubicBezTo>
                    <a:cubicBezTo>
                      <a:pt x="7021" y="12486"/>
                      <a:pt x="8018" y="13808"/>
                      <a:pt x="8601" y="14688"/>
                    </a:cubicBezTo>
                    <a:cubicBezTo>
                      <a:pt x="8588" y="14693"/>
                      <a:pt x="8575" y="14699"/>
                      <a:pt x="8563" y="14705"/>
                    </a:cubicBezTo>
                    <a:cubicBezTo>
                      <a:pt x="8087" y="15045"/>
                      <a:pt x="7629" y="15411"/>
                      <a:pt x="7168" y="15768"/>
                    </a:cubicBezTo>
                    <a:cubicBezTo>
                      <a:pt x="6790" y="16061"/>
                      <a:pt x="6290" y="16346"/>
                      <a:pt x="5990" y="16732"/>
                    </a:cubicBezTo>
                    <a:cubicBezTo>
                      <a:pt x="5161" y="14280"/>
                      <a:pt x="4143" y="11887"/>
                      <a:pt x="3244" y="9461"/>
                    </a:cubicBezTo>
                    <a:cubicBezTo>
                      <a:pt x="2772" y="8184"/>
                      <a:pt x="2313" y="6903"/>
                      <a:pt x="1869" y="5617"/>
                    </a:cubicBezTo>
                    <a:cubicBezTo>
                      <a:pt x="1380" y="4209"/>
                      <a:pt x="605" y="3084"/>
                      <a:pt x="1686" y="1883"/>
                    </a:cubicBezTo>
                    <a:cubicBezTo>
                      <a:pt x="2231" y="1279"/>
                      <a:pt x="2691" y="1048"/>
                      <a:pt x="3146" y="1048"/>
                    </a:cubicBezTo>
                    <a:close/>
                    <a:moveTo>
                      <a:pt x="3116" y="1"/>
                    </a:moveTo>
                    <a:cubicBezTo>
                      <a:pt x="3115" y="1"/>
                      <a:pt x="3113" y="1"/>
                      <a:pt x="3112" y="1"/>
                    </a:cubicBezTo>
                    <a:cubicBezTo>
                      <a:pt x="1999" y="2"/>
                      <a:pt x="888" y="1563"/>
                      <a:pt x="139" y="2223"/>
                    </a:cubicBezTo>
                    <a:cubicBezTo>
                      <a:pt x="41" y="2309"/>
                      <a:pt x="0" y="2474"/>
                      <a:pt x="40" y="2597"/>
                    </a:cubicBezTo>
                    <a:cubicBezTo>
                      <a:pt x="1663" y="7534"/>
                      <a:pt x="3282" y="12645"/>
                      <a:pt x="5644" y="17289"/>
                    </a:cubicBezTo>
                    <a:cubicBezTo>
                      <a:pt x="5688" y="17377"/>
                      <a:pt x="5766" y="17414"/>
                      <a:pt x="5847" y="17414"/>
                    </a:cubicBezTo>
                    <a:cubicBezTo>
                      <a:pt x="5968" y="17414"/>
                      <a:pt x="6095" y="17330"/>
                      <a:pt x="6119" y="17206"/>
                    </a:cubicBezTo>
                    <a:cubicBezTo>
                      <a:pt x="6644" y="17078"/>
                      <a:pt x="7125" y="16594"/>
                      <a:pt x="7558" y="16275"/>
                    </a:cubicBezTo>
                    <a:cubicBezTo>
                      <a:pt x="8029" y="15928"/>
                      <a:pt x="8503" y="15586"/>
                      <a:pt x="8961" y="15221"/>
                    </a:cubicBezTo>
                    <a:cubicBezTo>
                      <a:pt x="9030" y="15168"/>
                      <a:pt x="9067" y="15084"/>
                      <a:pt x="9059" y="14996"/>
                    </a:cubicBezTo>
                    <a:cubicBezTo>
                      <a:pt x="9183" y="14955"/>
                      <a:pt x="9277" y="14843"/>
                      <a:pt x="9216" y="14693"/>
                    </a:cubicBezTo>
                    <a:cubicBezTo>
                      <a:pt x="8776" y="13600"/>
                      <a:pt x="7819" y="12413"/>
                      <a:pt x="8215" y="11294"/>
                    </a:cubicBezTo>
                    <a:cubicBezTo>
                      <a:pt x="8497" y="10503"/>
                      <a:pt x="8989" y="10043"/>
                      <a:pt x="9700" y="9578"/>
                    </a:cubicBezTo>
                    <a:cubicBezTo>
                      <a:pt x="9940" y="9420"/>
                      <a:pt x="10118" y="9355"/>
                      <a:pt x="10275" y="9355"/>
                    </a:cubicBezTo>
                    <a:cubicBezTo>
                      <a:pt x="10582" y="9355"/>
                      <a:pt x="10804" y="9607"/>
                      <a:pt x="11234" y="9918"/>
                    </a:cubicBezTo>
                    <a:cubicBezTo>
                      <a:pt x="11730" y="10274"/>
                      <a:pt x="12536" y="11123"/>
                      <a:pt x="13169" y="11132"/>
                    </a:cubicBezTo>
                    <a:cubicBezTo>
                      <a:pt x="13173" y="11132"/>
                      <a:pt x="13177" y="11132"/>
                      <a:pt x="13181" y="11132"/>
                    </a:cubicBezTo>
                    <a:cubicBezTo>
                      <a:pt x="14028" y="11132"/>
                      <a:pt x="15135" y="9871"/>
                      <a:pt x="15759" y="9406"/>
                    </a:cubicBezTo>
                    <a:cubicBezTo>
                      <a:pt x="15837" y="9348"/>
                      <a:pt x="15890" y="9264"/>
                      <a:pt x="15909" y="9169"/>
                    </a:cubicBezTo>
                    <a:cubicBezTo>
                      <a:pt x="16109" y="9046"/>
                      <a:pt x="16210" y="8783"/>
                      <a:pt x="15978" y="8602"/>
                    </a:cubicBezTo>
                    <a:cubicBezTo>
                      <a:pt x="12971" y="6277"/>
                      <a:pt x="9877" y="4072"/>
                      <a:pt x="6678" y="2019"/>
                    </a:cubicBezTo>
                    <a:cubicBezTo>
                      <a:pt x="5749" y="1424"/>
                      <a:pt x="4258" y="1"/>
                      <a:pt x="311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84" name="Google Shape;554;p23"/>
              <p:cNvSpPr/>
              <p:nvPr/>
            </p:nvSpPr>
            <p:spPr>
              <a:xfrm>
                <a:off x="8614210" y="2115256"/>
                <a:ext cx="152192" cy="171982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5197" extrusionOk="0">
                    <a:moveTo>
                      <a:pt x="1007" y="1230"/>
                    </a:moveTo>
                    <a:lnTo>
                      <a:pt x="2094" y="1963"/>
                    </a:lnTo>
                    <a:cubicBezTo>
                      <a:pt x="2607" y="2311"/>
                      <a:pt x="3350" y="2660"/>
                      <a:pt x="3837" y="3100"/>
                    </a:cubicBezTo>
                    <a:cubicBezTo>
                      <a:pt x="3413" y="3677"/>
                      <a:pt x="2640" y="4198"/>
                      <a:pt x="2165" y="4686"/>
                    </a:cubicBezTo>
                    <a:cubicBezTo>
                      <a:pt x="1799" y="3513"/>
                      <a:pt x="1347" y="2401"/>
                      <a:pt x="1007" y="1230"/>
                    </a:cubicBezTo>
                    <a:close/>
                    <a:moveTo>
                      <a:pt x="409" y="1"/>
                    </a:moveTo>
                    <a:cubicBezTo>
                      <a:pt x="189" y="1"/>
                      <a:pt x="0" y="249"/>
                      <a:pt x="50" y="478"/>
                    </a:cubicBezTo>
                    <a:cubicBezTo>
                      <a:pt x="377" y="1998"/>
                      <a:pt x="791" y="3706"/>
                      <a:pt x="1610" y="5046"/>
                    </a:cubicBezTo>
                    <a:cubicBezTo>
                      <a:pt x="1674" y="5151"/>
                      <a:pt x="1776" y="5197"/>
                      <a:pt x="1878" y="5197"/>
                    </a:cubicBezTo>
                    <a:cubicBezTo>
                      <a:pt x="1991" y="5197"/>
                      <a:pt x="2105" y="5141"/>
                      <a:pt x="2166" y="5048"/>
                    </a:cubicBezTo>
                    <a:cubicBezTo>
                      <a:pt x="2218" y="5095"/>
                      <a:pt x="2283" y="5119"/>
                      <a:pt x="2349" y="5119"/>
                    </a:cubicBezTo>
                    <a:cubicBezTo>
                      <a:pt x="2410" y="5119"/>
                      <a:pt x="2472" y="5098"/>
                      <a:pt x="2522" y="5055"/>
                    </a:cubicBezTo>
                    <a:cubicBezTo>
                      <a:pt x="3173" y="4532"/>
                      <a:pt x="4096" y="3939"/>
                      <a:pt x="4531" y="3221"/>
                    </a:cubicBezTo>
                    <a:cubicBezTo>
                      <a:pt x="4588" y="3132"/>
                      <a:pt x="4598" y="2985"/>
                      <a:pt x="4533" y="2894"/>
                    </a:cubicBezTo>
                    <a:cubicBezTo>
                      <a:pt x="4133" y="2357"/>
                      <a:pt x="3433" y="2012"/>
                      <a:pt x="2889" y="1635"/>
                    </a:cubicBezTo>
                    <a:cubicBezTo>
                      <a:pt x="2125" y="1107"/>
                      <a:pt x="1358" y="585"/>
                      <a:pt x="592" y="61"/>
                    </a:cubicBezTo>
                    <a:cubicBezTo>
                      <a:pt x="531" y="19"/>
                      <a:pt x="469" y="1"/>
                      <a:pt x="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sp>
          <p:nvSpPr>
            <p:cNvPr id="481" name="Google Shape;555;p23"/>
            <p:cNvSpPr/>
            <p:nvPr/>
          </p:nvSpPr>
          <p:spPr>
            <a:xfrm>
              <a:off x="8597399" y="2575705"/>
              <a:ext cx="71844" cy="67674"/>
            </a:xfrm>
            <a:custGeom>
              <a:avLst/>
              <a:gdLst/>
              <a:ahLst/>
              <a:cxnLst/>
              <a:rect l="l" t="t" r="r" b="b"/>
              <a:pathLst>
                <a:path w="2171" h="2045" extrusionOk="0">
                  <a:moveTo>
                    <a:pt x="225" y="0"/>
                  </a:moveTo>
                  <a:cubicBezTo>
                    <a:pt x="113" y="0"/>
                    <a:pt x="1" y="122"/>
                    <a:pt x="66" y="257"/>
                  </a:cubicBezTo>
                  <a:cubicBezTo>
                    <a:pt x="424" y="985"/>
                    <a:pt x="1058" y="1699"/>
                    <a:pt x="1815" y="2026"/>
                  </a:cubicBezTo>
                  <a:cubicBezTo>
                    <a:pt x="1844" y="2039"/>
                    <a:pt x="1873" y="2044"/>
                    <a:pt x="1899" y="2044"/>
                  </a:cubicBezTo>
                  <a:cubicBezTo>
                    <a:pt x="2067" y="2044"/>
                    <a:pt x="2171" y="1826"/>
                    <a:pt x="1999" y="1714"/>
                  </a:cubicBezTo>
                  <a:cubicBezTo>
                    <a:pt x="1316" y="1265"/>
                    <a:pt x="775" y="801"/>
                    <a:pt x="362" y="84"/>
                  </a:cubicBezTo>
                  <a:cubicBezTo>
                    <a:pt x="327" y="25"/>
                    <a:pt x="276" y="0"/>
                    <a:pt x="2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82" name="Google Shape;556;p23"/>
            <p:cNvSpPr/>
            <p:nvPr/>
          </p:nvSpPr>
          <p:spPr>
            <a:xfrm>
              <a:off x="8587736" y="2657444"/>
              <a:ext cx="91137" cy="39579"/>
            </a:xfrm>
            <a:custGeom>
              <a:avLst/>
              <a:gdLst/>
              <a:ahLst/>
              <a:cxnLst/>
              <a:rect l="l" t="t" r="r" b="b"/>
              <a:pathLst>
                <a:path w="2754" h="1196" extrusionOk="0">
                  <a:moveTo>
                    <a:pt x="250" y="0"/>
                  </a:moveTo>
                  <a:cubicBezTo>
                    <a:pt x="97" y="0"/>
                    <a:pt x="0" y="220"/>
                    <a:pt x="160" y="316"/>
                  </a:cubicBezTo>
                  <a:cubicBezTo>
                    <a:pt x="850" y="723"/>
                    <a:pt x="1617" y="1060"/>
                    <a:pt x="2412" y="1192"/>
                  </a:cubicBezTo>
                  <a:cubicBezTo>
                    <a:pt x="2425" y="1194"/>
                    <a:pt x="2439" y="1195"/>
                    <a:pt x="2451" y="1195"/>
                  </a:cubicBezTo>
                  <a:cubicBezTo>
                    <a:pt x="2669" y="1195"/>
                    <a:pt x="2753" y="876"/>
                    <a:pt x="2518" y="814"/>
                  </a:cubicBezTo>
                  <a:cubicBezTo>
                    <a:pt x="1753" y="612"/>
                    <a:pt x="1036" y="390"/>
                    <a:pt x="333" y="22"/>
                  </a:cubicBezTo>
                  <a:cubicBezTo>
                    <a:pt x="305" y="7"/>
                    <a:pt x="276" y="0"/>
                    <a:pt x="2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485" name="十字星 21"/>
          <p:cNvSpPr/>
          <p:nvPr/>
        </p:nvSpPr>
        <p:spPr>
          <a:xfrm>
            <a:off x="9887862" y="769717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6" name="十字星 21"/>
          <p:cNvSpPr/>
          <p:nvPr/>
        </p:nvSpPr>
        <p:spPr>
          <a:xfrm>
            <a:off x="8966739" y="1886090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7" name="十字星 21"/>
          <p:cNvSpPr/>
          <p:nvPr/>
        </p:nvSpPr>
        <p:spPr>
          <a:xfrm>
            <a:off x="166450" y="3577454"/>
            <a:ext cx="342927" cy="342927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8" name="任意多边形 52"/>
          <p:cNvSpPr/>
          <p:nvPr/>
        </p:nvSpPr>
        <p:spPr>
          <a:xfrm rot="8286032">
            <a:off x="4368084" y="3901484"/>
            <a:ext cx="312138" cy="312138"/>
          </a:xfrm>
          <a:custGeom>
            <a:avLst/>
            <a:gdLst>
              <a:gd name="connsiteX0" fmla="*/ 0 w 777240"/>
              <a:gd name="connsiteY0" fmla="*/ 459723 h 777240"/>
              <a:gd name="connsiteX1" fmla="*/ 0 w 777240"/>
              <a:gd name="connsiteY1" fmla="*/ 317517 h 777240"/>
              <a:gd name="connsiteX2" fmla="*/ 35553 w 777240"/>
              <a:gd name="connsiteY2" fmla="*/ 281964 h 777240"/>
              <a:gd name="connsiteX3" fmla="*/ 281964 w 777240"/>
              <a:gd name="connsiteY3" fmla="*/ 281964 h 777240"/>
              <a:gd name="connsiteX4" fmla="*/ 281964 w 777240"/>
              <a:gd name="connsiteY4" fmla="*/ 35553 h 777240"/>
              <a:gd name="connsiteX5" fmla="*/ 317517 w 777240"/>
              <a:gd name="connsiteY5" fmla="*/ 0 h 777240"/>
              <a:gd name="connsiteX6" fmla="*/ 459723 w 777240"/>
              <a:gd name="connsiteY6" fmla="*/ 0 h 777240"/>
              <a:gd name="connsiteX7" fmla="*/ 495276 w 777240"/>
              <a:gd name="connsiteY7" fmla="*/ 35553 h 777240"/>
              <a:gd name="connsiteX8" fmla="*/ 495276 w 777240"/>
              <a:gd name="connsiteY8" fmla="*/ 281964 h 777240"/>
              <a:gd name="connsiteX9" fmla="*/ 741687 w 777240"/>
              <a:gd name="connsiteY9" fmla="*/ 281964 h 777240"/>
              <a:gd name="connsiteX10" fmla="*/ 777240 w 777240"/>
              <a:gd name="connsiteY10" fmla="*/ 317517 h 777240"/>
              <a:gd name="connsiteX11" fmla="*/ 777240 w 777240"/>
              <a:gd name="connsiteY11" fmla="*/ 459723 h 777240"/>
              <a:gd name="connsiteX12" fmla="*/ 741687 w 777240"/>
              <a:gd name="connsiteY12" fmla="*/ 495276 h 777240"/>
              <a:gd name="connsiteX13" fmla="*/ 495276 w 777240"/>
              <a:gd name="connsiteY13" fmla="*/ 495276 h 777240"/>
              <a:gd name="connsiteX14" fmla="*/ 495276 w 777240"/>
              <a:gd name="connsiteY14" fmla="*/ 741687 h 777240"/>
              <a:gd name="connsiteX15" fmla="*/ 459723 w 777240"/>
              <a:gd name="connsiteY15" fmla="*/ 777240 h 777240"/>
              <a:gd name="connsiteX16" fmla="*/ 317517 w 777240"/>
              <a:gd name="connsiteY16" fmla="*/ 777240 h 777240"/>
              <a:gd name="connsiteX17" fmla="*/ 281964 w 777240"/>
              <a:gd name="connsiteY17" fmla="*/ 741687 h 777240"/>
              <a:gd name="connsiteX18" fmla="*/ 281964 w 777240"/>
              <a:gd name="connsiteY18" fmla="*/ 495276 h 777240"/>
              <a:gd name="connsiteX19" fmla="*/ 35553 w 777240"/>
              <a:gd name="connsiteY19" fmla="*/ 495276 h 777240"/>
              <a:gd name="connsiteX20" fmla="*/ 0 w 777240"/>
              <a:gd name="connsiteY20" fmla="*/ 459723 h 777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7240" h="777240">
                <a:moveTo>
                  <a:pt x="0" y="459723"/>
                </a:moveTo>
                <a:lnTo>
                  <a:pt x="0" y="317517"/>
                </a:lnTo>
                <a:cubicBezTo>
                  <a:pt x="0" y="297882"/>
                  <a:pt x="15918" y="281964"/>
                  <a:pt x="35553" y="281964"/>
                </a:cubicBezTo>
                <a:lnTo>
                  <a:pt x="281964" y="281964"/>
                </a:lnTo>
                <a:lnTo>
                  <a:pt x="281964" y="35553"/>
                </a:lnTo>
                <a:cubicBezTo>
                  <a:pt x="281964" y="15918"/>
                  <a:pt x="297882" y="0"/>
                  <a:pt x="317517" y="0"/>
                </a:cubicBezTo>
                <a:lnTo>
                  <a:pt x="459723" y="0"/>
                </a:lnTo>
                <a:cubicBezTo>
                  <a:pt x="479358" y="0"/>
                  <a:pt x="495276" y="15918"/>
                  <a:pt x="495276" y="35553"/>
                </a:cubicBezTo>
                <a:lnTo>
                  <a:pt x="495276" y="281964"/>
                </a:lnTo>
                <a:lnTo>
                  <a:pt x="741687" y="281964"/>
                </a:lnTo>
                <a:cubicBezTo>
                  <a:pt x="761322" y="281964"/>
                  <a:pt x="777240" y="297882"/>
                  <a:pt x="777240" y="317517"/>
                </a:cubicBezTo>
                <a:lnTo>
                  <a:pt x="777240" y="459723"/>
                </a:lnTo>
                <a:cubicBezTo>
                  <a:pt x="777240" y="479358"/>
                  <a:pt x="761322" y="495276"/>
                  <a:pt x="741687" y="495276"/>
                </a:cubicBezTo>
                <a:lnTo>
                  <a:pt x="495276" y="495276"/>
                </a:lnTo>
                <a:lnTo>
                  <a:pt x="495276" y="741687"/>
                </a:lnTo>
                <a:cubicBezTo>
                  <a:pt x="495276" y="761322"/>
                  <a:pt x="479358" y="777240"/>
                  <a:pt x="459723" y="777240"/>
                </a:cubicBezTo>
                <a:lnTo>
                  <a:pt x="317517" y="777240"/>
                </a:lnTo>
                <a:cubicBezTo>
                  <a:pt x="297882" y="777240"/>
                  <a:pt x="281964" y="761322"/>
                  <a:pt x="281964" y="741687"/>
                </a:cubicBezTo>
                <a:lnTo>
                  <a:pt x="281964" y="495276"/>
                </a:lnTo>
                <a:lnTo>
                  <a:pt x="35553" y="495276"/>
                </a:lnTo>
                <a:cubicBezTo>
                  <a:pt x="15918" y="495276"/>
                  <a:pt x="0" y="479358"/>
                  <a:pt x="0" y="459723"/>
                </a:cubicBezTo>
                <a:close/>
              </a:path>
            </a:pathLst>
          </a:custGeom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89" name="椭圆 2"/>
          <p:cNvSpPr/>
          <p:nvPr/>
        </p:nvSpPr>
        <p:spPr>
          <a:xfrm>
            <a:off x="5683399" y="87769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90" name="十字星 21"/>
          <p:cNvSpPr/>
          <p:nvPr/>
        </p:nvSpPr>
        <p:spPr>
          <a:xfrm>
            <a:off x="11614737" y="3184922"/>
            <a:ext cx="426623" cy="426623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EBA020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91" name="椭圆 2"/>
          <p:cNvSpPr/>
          <p:nvPr/>
        </p:nvSpPr>
        <p:spPr>
          <a:xfrm>
            <a:off x="9211534" y="283411"/>
            <a:ext cx="243840" cy="243840"/>
          </a:xfrm>
          <a:prstGeom prst="ellipse">
            <a:avLst/>
          </a:prstGeom>
          <a:noFill/>
          <a:ln w="57150">
            <a:solidFill>
              <a:srgbClr val="FD8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sp>
        <p:nvSpPr>
          <p:cNvPr id="492" name="十字星 21"/>
          <p:cNvSpPr/>
          <p:nvPr/>
        </p:nvSpPr>
        <p:spPr>
          <a:xfrm>
            <a:off x="7503158" y="1583884"/>
            <a:ext cx="259868" cy="259868"/>
          </a:xfrm>
          <a:custGeom>
            <a:avLst/>
            <a:gdLst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690462 w 1173480"/>
              <a:gd name="connsiteY3" fmla="*/ 4830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83018 w 1173480"/>
              <a:gd name="connsiteY1" fmla="*/ 48301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83018 w 1173480"/>
              <a:gd name="connsiteY7" fmla="*/ 69046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690462 w 1173480"/>
              <a:gd name="connsiteY5" fmla="*/ 69046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  <a:gd name="connsiteX0" fmla="*/ 0 w 1173480"/>
              <a:gd name="connsiteY0" fmla="*/ 586740 h 1173480"/>
              <a:gd name="connsiteX1" fmla="*/ 406818 w 1173480"/>
              <a:gd name="connsiteY1" fmla="*/ 422058 h 1173480"/>
              <a:gd name="connsiteX2" fmla="*/ 586740 w 1173480"/>
              <a:gd name="connsiteY2" fmla="*/ 0 h 1173480"/>
              <a:gd name="connsiteX3" fmla="*/ 751422 w 1173480"/>
              <a:gd name="connsiteY3" fmla="*/ 406818 h 1173480"/>
              <a:gd name="connsiteX4" fmla="*/ 1173480 w 1173480"/>
              <a:gd name="connsiteY4" fmla="*/ 586740 h 1173480"/>
              <a:gd name="connsiteX5" fmla="*/ 797142 w 1173480"/>
              <a:gd name="connsiteY5" fmla="*/ 720942 h 1173480"/>
              <a:gd name="connsiteX6" fmla="*/ 586740 w 1173480"/>
              <a:gd name="connsiteY6" fmla="*/ 1173480 h 1173480"/>
              <a:gd name="connsiteX7" fmla="*/ 406818 w 1173480"/>
              <a:gd name="connsiteY7" fmla="*/ 751422 h 1173480"/>
              <a:gd name="connsiteX8" fmla="*/ 0 w 1173480"/>
              <a:gd name="connsiteY8" fmla="*/ 586740 h 117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" h="1173480">
                <a:moveTo>
                  <a:pt x="0" y="586740"/>
                </a:moveTo>
                <a:lnTo>
                  <a:pt x="406818" y="422058"/>
                </a:lnTo>
                <a:lnTo>
                  <a:pt x="586740" y="0"/>
                </a:lnTo>
                <a:lnTo>
                  <a:pt x="751422" y="406818"/>
                </a:lnTo>
                <a:lnTo>
                  <a:pt x="1173480" y="586740"/>
                </a:lnTo>
                <a:lnTo>
                  <a:pt x="797142" y="720942"/>
                </a:lnTo>
                <a:lnTo>
                  <a:pt x="586740" y="1173480"/>
                </a:lnTo>
                <a:lnTo>
                  <a:pt x="406818" y="751422"/>
                </a:lnTo>
                <a:lnTo>
                  <a:pt x="0" y="586740"/>
                </a:lnTo>
                <a:close/>
              </a:path>
            </a:pathLst>
          </a:custGeom>
          <a:solidFill>
            <a:srgbClr val="22B4B9"/>
          </a:solidFill>
          <a:ln>
            <a:noFill/>
            <a:prstDash val="lgDashDot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grpSp>
        <p:nvGrpSpPr>
          <p:cNvPr id="493" name="Google Shape;547;p23"/>
          <p:cNvGrpSpPr/>
          <p:nvPr/>
        </p:nvGrpSpPr>
        <p:grpSpPr>
          <a:xfrm>
            <a:off x="10332506" y="1581077"/>
            <a:ext cx="1834604" cy="1232100"/>
            <a:chOff x="7485292" y="4430739"/>
            <a:chExt cx="1375953" cy="924075"/>
          </a:xfrm>
        </p:grpSpPr>
        <p:sp>
          <p:nvSpPr>
            <p:cNvPr id="494" name="Google Shape;548;p23"/>
            <p:cNvSpPr/>
            <p:nvPr/>
          </p:nvSpPr>
          <p:spPr>
            <a:xfrm>
              <a:off x="7485292" y="4430739"/>
              <a:ext cx="1375953" cy="924075"/>
            </a:xfrm>
            <a:custGeom>
              <a:avLst/>
              <a:gdLst/>
              <a:ahLst/>
              <a:cxnLst/>
              <a:rect l="l" t="t" r="r" b="b"/>
              <a:pathLst>
                <a:path w="41579" h="27924" extrusionOk="0">
                  <a:moveTo>
                    <a:pt x="13728" y="692"/>
                  </a:moveTo>
                  <a:cubicBezTo>
                    <a:pt x="13766" y="692"/>
                    <a:pt x="13774" y="797"/>
                    <a:pt x="13754" y="1006"/>
                  </a:cubicBezTo>
                  <a:lnTo>
                    <a:pt x="13775" y="1913"/>
                  </a:lnTo>
                  <a:cubicBezTo>
                    <a:pt x="13789" y="2518"/>
                    <a:pt x="13804" y="3123"/>
                    <a:pt x="13818" y="3728"/>
                  </a:cubicBezTo>
                  <a:cubicBezTo>
                    <a:pt x="13850" y="5140"/>
                    <a:pt x="13879" y="6551"/>
                    <a:pt x="13921" y="7963"/>
                  </a:cubicBezTo>
                  <a:cubicBezTo>
                    <a:pt x="13925" y="8164"/>
                    <a:pt x="14060" y="8275"/>
                    <a:pt x="14212" y="8309"/>
                  </a:cubicBezTo>
                  <a:cubicBezTo>
                    <a:pt x="14218" y="8393"/>
                    <a:pt x="14268" y="8468"/>
                    <a:pt x="14346" y="8505"/>
                  </a:cubicBezTo>
                  <a:cubicBezTo>
                    <a:pt x="16226" y="9441"/>
                    <a:pt x="18226" y="10162"/>
                    <a:pt x="20191" y="10916"/>
                  </a:cubicBezTo>
                  <a:cubicBezTo>
                    <a:pt x="18350" y="11971"/>
                    <a:pt x="16388" y="12653"/>
                    <a:pt x="14274" y="13006"/>
                  </a:cubicBezTo>
                  <a:cubicBezTo>
                    <a:pt x="14020" y="13049"/>
                    <a:pt x="13957" y="13265"/>
                    <a:pt x="14020" y="13455"/>
                  </a:cubicBezTo>
                  <a:cubicBezTo>
                    <a:pt x="14000" y="13483"/>
                    <a:pt x="13985" y="13512"/>
                    <a:pt x="13973" y="13543"/>
                  </a:cubicBezTo>
                  <a:cubicBezTo>
                    <a:pt x="13215" y="15852"/>
                    <a:pt x="12424" y="18113"/>
                    <a:pt x="11436" y="20331"/>
                  </a:cubicBezTo>
                  <a:cubicBezTo>
                    <a:pt x="10251" y="18385"/>
                    <a:pt x="9122" y="16390"/>
                    <a:pt x="7800" y="14540"/>
                  </a:cubicBezTo>
                  <a:cubicBezTo>
                    <a:pt x="7749" y="14461"/>
                    <a:pt x="7662" y="14415"/>
                    <a:pt x="7569" y="14415"/>
                  </a:cubicBezTo>
                  <a:cubicBezTo>
                    <a:pt x="7562" y="14415"/>
                    <a:pt x="7555" y="14415"/>
                    <a:pt x="7548" y="14416"/>
                  </a:cubicBezTo>
                  <a:cubicBezTo>
                    <a:pt x="7489" y="14352"/>
                    <a:pt x="7408" y="14310"/>
                    <a:pt x="7310" y="14310"/>
                  </a:cubicBezTo>
                  <a:cubicBezTo>
                    <a:pt x="7273" y="14310"/>
                    <a:pt x="7233" y="14316"/>
                    <a:pt x="7191" y="14330"/>
                  </a:cubicBezTo>
                  <a:cubicBezTo>
                    <a:pt x="5233" y="14950"/>
                    <a:pt x="3230" y="15413"/>
                    <a:pt x="1199" y="15713"/>
                  </a:cubicBezTo>
                  <a:cubicBezTo>
                    <a:pt x="2349" y="13876"/>
                    <a:pt x="3661" y="12141"/>
                    <a:pt x="4751" y="10273"/>
                  </a:cubicBezTo>
                  <a:cubicBezTo>
                    <a:pt x="4860" y="10088"/>
                    <a:pt x="4697" y="9892"/>
                    <a:pt x="4521" y="9892"/>
                  </a:cubicBezTo>
                  <a:cubicBezTo>
                    <a:pt x="4514" y="9892"/>
                    <a:pt x="4506" y="9892"/>
                    <a:pt x="4498" y="9893"/>
                  </a:cubicBezTo>
                  <a:cubicBezTo>
                    <a:pt x="3664" y="8055"/>
                    <a:pt x="2818" y="6310"/>
                    <a:pt x="2282" y="4370"/>
                  </a:cubicBezTo>
                  <a:lnTo>
                    <a:pt x="2282" y="4370"/>
                  </a:lnTo>
                  <a:cubicBezTo>
                    <a:pt x="4299" y="5036"/>
                    <a:pt x="6293" y="5762"/>
                    <a:pt x="8264" y="6548"/>
                  </a:cubicBezTo>
                  <a:cubicBezTo>
                    <a:pt x="8315" y="6568"/>
                    <a:pt x="8362" y="6577"/>
                    <a:pt x="8406" y="6577"/>
                  </a:cubicBezTo>
                  <a:cubicBezTo>
                    <a:pt x="8594" y="6577"/>
                    <a:pt x="8715" y="6407"/>
                    <a:pt x="8727" y="6222"/>
                  </a:cubicBezTo>
                  <a:cubicBezTo>
                    <a:pt x="8762" y="6209"/>
                    <a:pt x="8794" y="6188"/>
                    <a:pt x="8820" y="6160"/>
                  </a:cubicBezTo>
                  <a:cubicBezTo>
                    <a:pt x="10326" y="4529"/>
                    <a:pt x="11695" y="2518"/>
                    <a:pt x="13461" y="1154"/>
                  </a:cubicBezTo>
                  <a:cubicBezTo>
                    <a:pt x="13593" y="846"/>
                    <a:pt x="13682" y="692"/>
                    <a:pt x="13728" y="692"/>
                  </a:cubicBezTo>
                  <a:close/>
                  <a:moveTo>
                    <a:pt x="36737" y="13239"/>
                  </a:moveTo>
                  <a:lnTo>
                    <a:pt x="34992" y="16448"/>
                  </a:lnTo>
                  <a:cubicBezTo>
                    <a:pt x="34883" y="16649"/>
                    <a:pt x="34972" y="16943"/>
                    <a:pt x="35216" y="16996"/>
                  </a:cubicBezTo>
                  <a:cubicBezTo>
                    <a:pt x="36545" y="17286"/>
                    <a:pt x="37881" y="17503"/>
                    <a:pt x="39229" y="17662"/>
                  </a:cubicBezTo>
                  <a:cubicBezTo>
                    <a:pt x="38268" y="18797"/>
                    <a:pt x="37383" y="19995"/>
                    <a:pt x="36577" y="21246"/>
                  </a:cubicBezTo>
                  <a:cubicBezTo>
                    <a:pt x="36456" y="21438"/>
                    <a:pt x="36570" y="21737"/>
                    <a:pt x="36796" y="21784"/>
                  </a:cubicBezTo>
                  <a:cubicBezTo>
                    <a:pt x="37740" y="21982"/>
                    <a:pt x="38682" y="22179"/>
                    <a:pt x="39625" y="22375"/>
                  </a:cubicBezTo>
                  <a:cubicBezTo>
                    <a:pt x="38996" y="22884"/>
                    <a:pt x="38365" y="23394"/>
                    <a:pt x="37732" y="23902"/>
                  </a:cubicBezTo>
                  <a:cubicBezTo>
                    <a:pt x="37513" y="24077"/>
                    <a:pt x="37660" y="24415"/>
                    <a:pt x="37888" y="24489"/>
                  </a:cubicBezTo>
                  <a:lnTo>
                    <a:pt x="40239" y="25247"/>
                  </a:lnTo>
                  <a:cubicBezTo>
                    <a:pt x="37347" y="26540"/>
                    <a:pt x="34207" y="27181"/>
                    <a:pt x="31059" y="27181"/>
                  </a:cubicBezTo>
                  <a:cubicBezTo>
                    <a:pt x="28900" y="27181"/>
                    <a:pt x="26736" y="26879"/>
                    <a:pt x="24645" y="26279"/>
                  </a:cubicBezTo>
                  <a:cubicBezTo>
                    <a:pt x="19744" y="24873"/>
                    <a:pt x="16160" y="22005"/>
                    <a:pt x="13325" y="17852"/>
                  </a:cubicBezTo>
                  <a:cubicBezTo>
                    <a:pt x="13852" y="16505"/>
                    <a:pt x="14320" y="15134"/>
                    <a:pt x="14691" y="13740"/>
                  </a:cubicBezTo>
                  <a:cubicBezTo>
                    <a:pt x="14694" y="13729"/>
                    <a:pt x="14691" y="13722"/>
                    <a:pt x="14693" y="13709"/>
                  </a:cubicBezTo>
                  <a:cubicBezTo>
                    <a:pt x="15144" y="13634"/>
                    <a:pt x="15590" y="13536"/>
                    <a:pt x="16031" y="13426"/>
                  </a:cubicBezTo>
                  <a:cubicBezTo>
                    <a:pt x="16053" y="13452"/>
                    <a:pt x="16079" y="13475"/>
                    <a:pt x="16109" y="13490"/>
                  </a:cubicBezTo>
                  <a:cubicBezTo>
                    <a:pt x="19181" y="15158"/>
                    <a:pt x="22603" y="15957"/>
                    <a:pt x="26032" y="15957"/>
                  </a:cubicBezTo>
                  <a:cubicBezTo>
                    <a:pt x="29738" y="15957"/>
                    <a:pt x="33452" y="15023"/>
                    <a:pt x="36737" y="13239"/>
                  </a:cubicBezTo>
                  <a:close/>
                  <a:moveTo>
                    <a:pt x="13872" y="0"/>
                  </a:moveTo>
                  <a:cubicBezTo>
                    <a:pt x="13071" y="0"/>
                    <a:pt x="12066" y="1484"/>
                    <a:pt x="11637" y="1932"/>
                  </a:cubicBezTo>
                  <a:cubicBezTo>
                    <a:pt x="10484" y="3137"/>
                    <a:pt x="9367" y="4399"/>
                    <a:pt x="8438" y="5787"/>
                  </a:cubicBezTo>
                  <a:cubicBezTo>
                    <a:pt x="6263" y="4917"/>
                    <a:pt x="4062" y="4123"/>
                    <a:pt x="1833" y="3406"/>
                  </a:cubicBezTo>
                  <a:cubicBezTo>
                    <a:pt x="1795" y="3394"/>
                    <a:pt x="1758" y="3388"/>
                    <a:pt x="1722" y="3388"/>
                  </a:cubicBezTo>
                  <a:cubicBezTo>
                    <a:pt x="1482" y="3388"/>
                    <a:pt x="1303" y="3644"/>
                    <a:pt x="1359" y="3881"/>
                  </a:cubicBezTo>
                  <a:cubicBezTo>
                    <a:pt x="1869" y="6105"/>
                    <a:pt x="2663" y="8435"/>
                    <a:pt x="4077" y="10260"/>
                  </a:cubicBezTo>
                  <a:cubicBezTo>
                    <a:pt x="2513" y="11959"/>
                    <a:pt x="1296" y="14042"/>
                    <a:pt x="127" y="16013"/>
                  </a:cubicBezTo>
                  <a:cubicBezTo>
                    <a:pt x="0" y="16226"/>
                    <a:pt x="144" y="16584"/>
                    <a:pt x="413" y="16584"/>
                  </a:cubicBezTo>
                  <a:cubicBezTo>
                    <a:pt x="426" y="16584"/>
                    <a:pt x="440" y="16583"/>
                    <a:pt x="453" y="16581"/>
                  </a:cubicBezTo>
                  <a:cubicBezTo>
                    <a:pt x="2817" y="16281"/>
                    <a:pt x="5122" y="15783"/>
                    <a:pt x="7393" y="15066"/>
                  </a:cubicBezTo>
                  <a:cubicBezTo>
                    <a:pt x="7408" y="15060"/>
                    <a:pt x="7424" y="15053"/>
                    <a:pt x="7440" y="15045"/>
                  </a:cubicBezTo>
                  <a:cubicBezTo>
                    <a:pt x="8516" y="17226"/>
                    <a:pt x="9874" y="19281"/>
                    <a:pt x="11155" y="21346"/>
                  </a:cubicBezTo>
                  <a:cubicBezTo>
                    <a:pt x="11228" y="21465"/>
                    <a:pt x="11371" y="21534"/>
                    <a:pt x="11510" y="21534"/>
                  </a:cubicBezTo>
                  <a:cubicBezTo>
                    <a:pt x="11637" y="21534"/>
                    <a:pt x="11760" y="21477"/>
                    <a:pt x="11821" y="21346"/>
                  </a:cubicBezTo>
                  <a:cubicBezTo>
                    <a:pt x="12263" y="20396"/>
                    <a:pt x="12688" y="19435"/>
                    <a:pt x="13083" y="18460"/>
                  </a:cubicBezTo>
                  <a:cubicBezTo>
                    <a:pt x="15105" y="22773"/>
                    <a:pt x="19788" y="25596"/>
                    <a:pt x="24191" y="26910"/>
                  </a:cubicBezTo>
                  <a:cubicBezTo>
                    <a:pt x="26436" y="27580"/>
                    <a:pt x="28786" y="27923"/>
                    <a:pt x="31134" y="27923"/>
                  </a:cubicBezTo>
                  <a:cubicBezTo>
                    <a:pt x="34632" y="27923"/>
                    <a:pt x="38126" y="27161"/>
                    <a:pt x="41255" y="25581"/>
                  </a:cubicBezTo>
                  <a:cubicBezTo>
                    <a:pt x="41578" y="25420"/>
                    <a:pt x="41434" y="25017"/>
                    <a:pt x="41158" y="24931"/>
                  </a:cubicBezTo>
                  <a:cubicBezTo>
                    <a:pt x="41119" y="24843"/>
                    <a:pt x="41042" y="24777"/>
                    <a:pt x="40949" y="24749"/>
                  </a:cubicBezTo>
                  <a:cubicBezTo>
                    <a:pt x="40201" y="24506"/>
                    <a:pt x="39454" y="24261"/>
                    <a:pt x="38706" y="24017"/>
                  </a:cubicBezTo>
                  <a:cubicBezTo>
                    <a:pt x="39370" y="23489"/>
                    <a:pt x="40031" y="22960"/>
                    <a:pt x="40694" y="22433"/>
                  </a:cubicBezTo>
                  <a:cubicBezTo>
                    <a:pt x="40906" y="22265"/>
                    <a:pt x="40783" y="21884"/>
                    <a:pt x="40537" y="21831"/>
                  </a:cubicBezTo>
                  <a:cubicBezTo>
                    <a:pt x="39523" y="21614"/>
                    <a:pt x="38510" y="21400"/>
                    <a:pt x="37496" y="21187"/>
                  </a:cubicBezTo>
                  <a:cubicBezTo>
                    <a:pt x="38322" y="19943"/>
                    <a:pt x="39230" y="18758"/>
                    <a:pt x="40215" y="17638"/>
                  </a:cubicBezTo>
                  <a:cubicBezTo>
                    <a:pt x="40440" y="17384"/>
                    <a:pt x="40275" y="17039"/>
                    <a:pt x="39955" y="17005"/>
                  </a:cubicBezTo>
                  <a:cubicBezTo>
                    <a:pt x="38588" y="16865"/>
                    <a:pt x="37230" y="16652"/>
                    <a:pt x="35885" y="16371"/>
                  </a:cubicBezTo>
                  <a:lnTo>
                    <a:pt x="38040" y="12423"/>
                  </a:lnTo>
                  <a:cubicBezTo>
                    <a:pt x="38183" y="12164"/>
                    <a:pt x="37973" y="11850"/>
                    <a:pt x="37712" y="11850"/>
                  </a:cubicBezTo>
                  <a:cubicBezTo>
                    <a:pt x="37651" y="11850"/>
                    <a:pt x="37587" y="11867"/>
                    <a:pt x="37524" y="11907"/>
                  </a:cubicBezTo>
                  <a:cubicBezTo>
                    <a:pt x="33998" y="14105"/>
                    <a:pt x="30027" y="15171"/>
                    <a:pt x="26030" y="15171"/>
                  </a:cubicBezTo>
                  <a:cubicBezTo>
                    <a:pt x="22887" y="15171"/>
                    <a:pt x="19729" y="14512"/>
                    <a:pt x="16760" y="13227"/>
                  </a:cubicBezTo>
                  <a:cubicBezTo>
                    <a:pt x="18348" y="12755"/>
                    <a:pt x="19863" y="12065"/>
                    <a:pt x="21260" y="11175"/>
                  </a:cubicBezTo>
                  <a:cubicBezTo>
                    <a:pt x="21559" y="10985"/>
                    <a:pt x="21473" y="10590"/>
                    <a:pt x="21168" y="10470"/>
                  </a:cubicBezTo>
                  <a:cubicBezTo>
                    <a:pt x="19019" y="9628"/>
                    <a:pt x="16872" y="8678"/>
                    <a:pt x="14659" y="8020"/>
                  </a:cubicBezTo>
                  <a:cubicBezTo>
                    <a:pt x="14663" y="8000"/>
                    <a:pt x="14667" y="7981"/>
                    <a:pt x="14668" y="7961"/>
                  </a:cubicBezTo>
                  <a:cubicBezTo>
                    <a:pt x="14630" y="5946"/>
                    <a:pt x="14573" y="3929"/>
                    <a:pt x="14523" y="1913"/>
                  </a:cubicBezTo>
                  <a:cubicBezTo>
                    <a:pt x="14509" y="1389"/>
                    <a:pt x="14751" y="187"/>
                    <a:pt x="14008" y="16"/>
                  </a:cubicBezTo>
                  <a:cubicBezTo>
                    <a:pt x="13964" y="5"/>
                    <a:pt x="13918" y="0"/>
                    <a:pt x="1387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95" name="Google Shape;549;p23"/>
            <p:cNvSpPr/>
            <p:nvPr/>
          </p:nvSpPr>
          <p:spPr>
            <a:xfrm>
              <a:off x="8408507" y="4803526"/>
              <a:ext cx="134587" cy="42888"/>
            </a:xfrm>
            <a:custGeom>
              <a:avLst/>
              <a:gdLst/>
              <a:ahLst/>
              <a:cxnLst/>
              <a:rect l="l" t="t" r="r" b="b"/>
              <a:pathLst>
                <a:path w="4067" h="1296" extrusionOk="0">
                  <a:moveTo>
                    <a:pt x="3798" y="0"/>
                  </a:moveTo>
                  <a:cubicBezTo>
                    <a:pt x="3757" y="0"/>
                    <a:pt x="3712" y="16"/>
                    <a:pt x="3668" y="52"/>
                  </a:cubicBezTo>
                  <a:cubicBezTo>
                    <a:pt x="2871" y="709"/>
                    <a:pt x="1897" y="1038"/>
                    <a:pt x="888" y="1038"/>
                  </a:cubicBezTo>
                  <a:cubicBezTo>
                    <a:pt x="663" y="1038"/>
                    <a:pt x="437" y="1022"/>
                    <a:pt x="211" y="989"/>
                  </a:cubicBezTo>
                  <a:cubicBezTo>
                    <a:pt x="205" y="988"/>
                    <a:pt x="198" y="988"/>
                    <a:pt x="191" y="988"/>
                  </a:cubicBezTo>
                  <a:cubicBezTo>
                    <a:pt x="56" y="988"/>
                    <a:pt x="1" y="1196"/>
                    <a:pt x="148" y="1221"/>
                  </a:cubicBezTo>
                  <a:cubicBezTo>
                    <a:pt x="438" y="1271"/>
                    <a:pt x="726" y="1296"/>
                    <a:pt x="1010" y="1296"/>
                  </a:cubicBezTo>
                  <a:cubicBezTo>
                    <a:pt x="2042" y="1296"/>
                    <a:pt x="3026" y="968"/>
                    <a:pt x="3895" y="345"/>
                  </a:cubicBezTo>
                  <a:cubicBezTo>
                    <a:pt x="4067" y="221"/>
                    <a:pt x="3956" y="0"/>
                    <a:pt x="37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496" name="Google Shape;550;p23"/>
            <p:cNvSpPr/>
            <p:nvPr/>
          </p:nvSpPr>
          <p:spPr>
            <a:xfrm>
              <a:off x="8480218" y="4767819"/>
              <a:ext cx="105400" cy="27963"/>
            </a:xfrm>
            <a:custGeom>
              <a:avLst/>
              <a:gdLst/>
              <a:ahLst/>
              <a:cxnLst/>
              <a:rect l="l" t="t" r="r" b="b"/>
              <a:pathLst>
                <a:path w="3185" h="845" extrusionOk="0">
                  <a:moveTo>
                    <a:pt x="2927" y="1"/>
                  </a:moveTo>
                  <a:cubicBezTo>
                    <a:pt x="2896" y="1"/>
                    <a:pt x="2863" y="10"/>
                    <a:pt x="2829" y="30"/>
                  </a:cubicBezTo>
                  <a:cubicBezTo>
                    <a:pt x="2310" y="340"/>
                    <a:pt x="1785" y="505"/>
                    <a:pt x="1239" y="505"/>
                  </a:cubicBezTo>
                  <a:cubicBezTo>
                    <a:pt x="914" y="505"/>
                    <a:pt x="581" y="446"/>
                    <a:pt x="237" y="324"/>
                  </a:cubicBezTo>
                  <a:cubicBezTo>
                    <a:pt x="224" y="319"/>
                    <a:pt x="210" y="317"/>
                    <a:pt x="197" y="317"/>
                  </a:cubicBezTo>
                  <a:cubicBezTo>
                    <a:pt x="74" y="317"/>
                    <a:pt x="0" y="520"/>
                    <a:pt x="130" y="577"/>
                  </a:cubicBezTo>
                  <a:cubicBezTo>
                    <a:pt x="530" y="752"/>
                    <a:pt x="967" y="844"/>
                    <a:pt x="1403" y="844"/>
                  </a:cubicBezTo>
                  <a:cubicBezTo>
                    <a:pt x="1973" y="844"/>
                    <a:pt x="2540" y="687"/>
                    <a:pt x="3019" y="356"/>
                  </a:cubicBezTo>
                  <a:cubicBezTo>
                    <a:pt x="3185" y="242"/>
                    <a:pt x="3087" y="1"/>
                    <a:pt x="2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69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383"/>
    </mc:Choice>
    <mc:Fallback xmlns="">
      <p:transition advTm="15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6" grpId="0" animBg="1"/>
      <p:bldP spid="53" grpId="0" animBg="1"/>
      <p:bldP spid="55" grpId="0" animBg="1"/>
      <p:bldP spid="3" grpId="0" animBg="1"/>
      <p:bldP spid="23" grpId="0" animBg="1"/>
      <p:bldP spid="27" grpId="0" animBg="1"/>
      <p:bldP spid="28" grpId="0" animBg="1"/>
      <p:bldP spid="32" grpId="0" animBg="1"/>
      <p:bldP spid="99" grpId="0" animBg="1"/>
      <p:bldP spid="100" grpId="0" animBg="1"/>
      <p:bldP spid="101" grpId="0" animBg="1"/>
      <p:bldP spid="102" grpId="0" animBg="1"/>
      <p:bldP spid="103" grpId="0"/>
      <p:bldP spid="485" grpId="0" animBg="1"/>
      <p:bldP spid="486" grpId="0" animBg="1"/>
      <p:bldP spid="487" grpId="0" animBg="1"/>
      <p:bldP spid="488" grpId="0" animBg="1"/>
      <p:bldP spid="489" grpId="0" animBg="1"/>
      <p:bldP spid="490" grpId="0" animBg="1"/>
      <p:bldP spid="491" grpId="0" animBg="1"/>
      <p:bldP spid="4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9" descr="2">
            <a:extLst>
              <a:ext uri="{FF2B5EF4-FFF2-40B4-BE49-F238E27FC236}">
                <a16:creationId xmlns:a16="http://schemas.microsoft.com/office/drawing/2014/main" xmlns="" id="{59D4D076-E23C-F244-A996-8FE4453F5F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34" y="-172447"/>
            <a:ext cx="4530143" cy="41475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A52DB7-6F1E-0644-9C78-53C7656982DC}"/>
              </a:ext>
            </a:extLst>
          </p:cNvPr>
          <p:cNvSpPr/>
          <p:nvPr/>
        </p:nvSpPr>
        <p:spPr>
          <a:xfrm>
            <a:off x="1809529" y="993383"/>
            <a:ext cx="33004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Các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em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hãy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gọi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tên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những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câu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nói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quen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thuộc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gợi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nhắc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qua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các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hình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ảnh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gợi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ý</a:t>
            </a:r>
            <a:r>
              <a:rPr kumimoji="0" lang="en-US" altLang="zh-CN" sz="2800" b="0" i="0" u="none" strike="noStrike" kern="1200" cap="none" spc="0" normalizeH="0" baseline="0" noProof="0" dirty="0">
                <a:ln w="9525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solidFill>
                  <a:srgbClr val="60898A"/>
                </a:solidFill>
                <a:effectLst>
                  <a:outerShdw blurRad="50800" dist="38100" dir="2700000" algn="tl" rotWithShape="0">
                    <a:srgbClr val="70AD47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SVN-Bulgary" pitchFamily="2" charset="0"/>
                <a:cs typeface="+mn-ea"/>
                <a:sym typeface="+mn-lt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 w="9525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solidFill>
                <a:srgbClr val="60898A"/>
              </a:solidFill>
              <a:effectLst>
                <a:outerShdw blurRad="50800" dist="38100" dir="2700000" algn="tl" rotWithShape="0">
                  <a:srgbClr val="70AD47">
                    <a:lumMod val="50000"/>
                    <a:alpha val="40000"/>
                  </a:srgbClr>
                </a:outerShdw>
              </a:effectLst>
              <a:uLnTx/>
              <a:uFillTx/>
              <a:latin typeface="SVN-Bulgary" pitchFamily="2" charset="0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D4407B5-749C-5C47-AD50-B6A2EF59A8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00" b="91200" l="20000" r="91400">
                        <a14:foregroundMark x1="34400" y1="5400" x2="34400" y2="5400"/>
                        <a14:foregroundMark x1="24000" y1="13600" x2="24000" y2="13600"/>
                        <a14:foregroundMark x1="20200" y1="13800" x2="20200" y2="13800"/>
                        <a14:foregroundMark x1="24400" y1="2600" x2="24400" y2="2600"/>
                        <a14:foregroundMark x1="40400" y1="84600" x2="40400" y2="84600"/>
                        <a14:foregroundMark x1="41600" y1="89400" x2="41600" y2="89400"/>
                        <a14:foregroundMark x1="65800" y1="91200" x2="65800" y2="91200"/>
                        <a14:foregroundMark x1="37800" y1="54000" x2="37800" y2="54000"/>
                        <a14:foregroundMark x1="48200" y1="55400" x2="70800" y2="60400"/>
                        <a14:foregroundMark x1="70800" y1="60400" x2="71000" y2="60600"/>
                        <a14:foregroundMark x1="68600" y1="54200" x2="61000" y2="57000"/>
                        <a14:foregroundMark x1="61000" y1="61400" x2="47600" y2="60600"/>
                        <a14:foregroundMark x1="53800" y1="42400" x2="59400" y2="46800"/>
                        <a14:foregroundMark x1="22400" y1="1400" x2="22400" y2="1400"/>
                        <a14:foregroundMark x1="26800" y1="17000" x2="26800" y2="17000"/>
                      </a14:backgroundRemoval>
                    </a14:imgEffect>
                  </a14:imgLayer>
                </a14:imgProps>
              </a:ext>
            </a:extLst>
          </a:blip>
          <a:srcRect l="18350" b="8488"/>
          <a:stretch/>
        </p:blipFill>
        <p:spPr>
          <a:xfrm>
            <a:off x="0" y="2251677"/>
            <a:ext cx="4109879" cy="46063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2FD6F9-CD94-BD4A-9EA3-CA8B1D914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732" y="993383"/>
            <a:ext cx="5064134" cy="49217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6667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conveyor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4-0811-2"/>
          <p:cNvPicPr>
            <a:picLocks noChangeAspect="1"/>
          </p:cNvPicPr>
          <p:nvPr/>
        </p:nvPicPr>
        <p:blipFill>
          <a:blip r:embed="rId2">
            <a:alphaModFix amt="56000"/>
          </a:blip>
          <a:stretch>
            <a:fillRect/>
          </a:stretch>
        </p:blipFill>
        <p:spPr>
          <a:xfrm>
            <a:off x="0" y="-27940"/>
            <a:ext cx="12192000" cy="6885305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 rot="5400000">
            <a:off x="-2573846" y="2829661"/>
            <a:ext cx="6885305" cy="12259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2" name="Google Shape;92;p15">
            <a:extLst>
              <a:ext uri="{FF2B5EF4-FFF2-40B4-BE49-F238E27FC236}">
                <a16:creationId xmlns:a16="http://schemas.microsoft.com/office/drawing/2014/main" xmlns="" id="{CFA3C975-FCEB-FB40-9E6E-573122872705}"/>
              </a:ext>
            </a:extLst>
          </p:cNvPr>
          <p:cNvGrpSpPr/>
          <p:nvPr/>
        </p:nvGrpSpPr>
        <p:grpSpPr>
          <a:xfrm rot="16200000">
            <a:off x="1916591" y="-879374"/>
            <a:ext cx="748332" cy="3369796"/>
            <a:chOff x="6689546" y="2264535"/>
            <a:chExt cx="561249" cy="2527347"/>
          </a:xfrm>
        </p:grpSpPr>
        <p:grpSp>
          <p:nvGrpSpPr>
            <p:cNvPr id="23" name="Google Shape;93;p15">
              <a:extLst>
                <a:ext uri="{FF2B5EF4-FFF2-40B4-BE49-F238E27FC236}">
                  <a16:creationId xmlns:a16="http://schemas.microsoft.com/office/drawing/2014/main" xmlns="" id="{9F512052-86DE-2942-A173-22B4905ECAD8}"/>
                </a:ext>
              </a:extLst>
            </p:cNvPr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25" name="Google Shape;94;p15">
                <a:extLst>
                  <a:ext uri="{FF2B5EF4-FFF2-40B4-BE49-F238E27FC236}">
                    <a16:creationId xmlns:a16="http://schemas.microsoft.com/office/drawing/2014/main" xmlns="" id="{A0AC5974-3411-ED49-B626-253E2039665D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Google Shape;95;p15">
                <a:extLst>
                  <a:ext uri="{FF2B5EF4-FFF2-40B4-BE49-F238E27FC236}">
                    <a16:creationId xmlns:a16="http://schemas.microsoft.com/office/drawing/2014/main" xmlns="" id="{29C0D9FA-90EE-5F4E-9D1D-1EF2780E328C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24" name="Google Shape;96;p15">
              <a:extLst>
                <a:ext uri="{FF2B5EF4-FFF2-40B4-BE49-F238E27FC236}">
                  <a16:creationId xmlns:a16="http://schemas.microsoft.com/office/drawing/2014/main" xmlns="" id="{17771D6F-12D9-F846-9BDE-838D010E0AE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87154" y="3808861"/>
              <a:ext cx="1966043" cy="0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F942510-DBA8-3044-AC50-062BD8408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833" l="9750" r="90000">
                        <a14:foregroundMark x1="45333" y1="10000" x2="54250" y2="10167"/>
                        <a14:foregroundMark x1="9833" y1="39833" x2="11333" y2="40167"/>
                        <a14:foregroundMark x1="13333" y1="41500" x2="14083" y2="41500"/>
                        <a14:foregroundMark x1="20750" y1="24250" x2="21833" y2="25333"/>
                        <a14:foregroundMark x1="16500" y1="53917" x2="18667" y2="54083"/>
                        <a14:foregroundMark x1="19833" y1="54083" x2="20167" y2="53333"/>
                        <a14:foregroundMark x1="43333" y1="90000" x2="42583" y2="98917"/>
                        <a14:foregroundMark x1="59667" y1="98500" x2="59667" y2="99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53007" y="2425702"/>
            <a:ext cx="4445634" cy="4445634"/>
          </a:xfrm>
          <a:prstGeom prst="rect">
            <a:avLst/>
          </a:prstGeom>
        </p:spPr>
      </p:pic>
      <p:sp>
        <p:nvSpPr>
          <p:cNvPr id="14" name="椭圆 48">
            <a:extLst>
              <a:ext uri="{FF2B5EF4-FFF2-40B4-BE49-F238E27FC236}">
                <a16:creationId xmlns:a16="http://schemas.microsoft.com/office/drawing/2014/main" xmlns="" id="{207EE5C2-8DA5-0F44-8D25-FB66E670B4A3}"/>
              </a:ext>
            </a:extLst>
          </p:cNvPr>
          <p:cNvSpPr/>
          <p:nvPr/>
        </p:nvSpPr>
        <p:spPr>
          <a:xfrm>
            <a:off x="2627471" y="1363506"/>
            <a:ext cx="5368139" cy="3838919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D9B6BD6-3D7E-B242-B1A3-23AB665BFC25}"/>
              </a:ext>
            </a:extLst>
          </p:cNvPr>
          <p:cNvSpPr/>
          <p:nvPr/>
        </p:nvSpPr>
        <p:spPr>
          <a:xfrm>
            <a:off x="3047057" y="1638975"/>
            <a:ext cx="452896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Thông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qua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việc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văn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bản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“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Những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kinh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nghiệm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dân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gian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về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lao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động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sản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xuất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”,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em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hãy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khái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quát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đặc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điểm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thể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loại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tục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ngữ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và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rút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ra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kinh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nghiệm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đọc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Delicatta" pitchFamily="2" charset="77"/>
                <a:ea typeface="LNTH-Pixie Ring" pitchFamily="2" charset="-128"/>
                <a:cs typeface="LNTH-Pixie Ring" pitchFamily="2" charset="-128"/>
              </a:rPr>
              <a:t>.</a:t>
            </a:r>
          </a:p>
        </p:txBody>
      </p:sp>
      <p:pic>
        <p:nvPicPr>
          <p:cNvPr id="16" name="Picture 15" descr="A picture containing iron&#10;&#10;Description automatically generated">
            <a:extLst>
              <a:ext uri="{FF2B5EF4-FFF2-40B4-BE49-F238E27FC236}">
                <a16:creationId xmlns:a16="http://schemas.microsoft.com/office/drawing/2014/main" xmlns="" id="{C8117E1A-3AF9-3D45-ACB4-9F4FDAC9A1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47" y="805517"/>
            <a:ext cx="5954560" cy="70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6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:a14="http://schemas.microsoft.com/office/drawing/2010/main"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4" grpId="0" animBg="1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36F135-9132-9F4D-9287-C682FB0B9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15" b="10451"/>
          <a:stretch/>
        </p:blipFill>
        <p:spPr>
          <a:xfrm>
            <a:off x="1491373" y="1"/>
            <a:ext cx="10700627" cy="6858000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 rot="5400000">
            <a:off x="-2702760" y="2691173"/>
            <a:ext cx="6885305" cy="150295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2" name="Google Shape;92;p15">
            <a:extLst>
              <a:ext uri="{FF2B5EF4-FFF2-40B4-BE49-F238E27FC236}">
                <a16:creationId xmlns:a16="http://schemas.microsoft.com/office/drawing/2014/main" xmlns="" id="{CFA3C975-FCEB-FB40-9E6E-573122872705}"/>
              </a:ext>
            </a:extLst>
          </p:cNvPr>
          <p:cNvGrpSpPr/>
          <p:nvPr/>
        </p:nvGrpSpPr>
        <p:grpSpPr>
          <a:xfrm rot="16200000">
            <a:off x="1916591" y="-879374"/>
            <a:ext cx="748332" cy="3369796"/>
            <a:chOff x="6689546" y="2264535"/>
            <a:chExt cx="561249" cy="2527347"/>
          </a:xfrm>
        </p:grpSpPr>
        <p:grpSp>
          <p:nvGrpSpPr>
            <p:cNvPr id="23" name="Google Shape;93;p15">
              <a:extLst>
                <a:ext uri="{FF2B5EF4-FFF2-40B4-BE49-F238E27FC236}">
                  <a16:creationId xmlns:a16="http://schemas.microsoft.com/office/drawing/2014/main" xmlns="" id="{9F512052-86DE-2942-A173-22B4905ECAD8}"/>
                </a:ext>
              </a:extLst>
            </p:cNvPr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25" name="Google Shape;94;p15">
                <a:extLst>
                  <a:ext uri="{FF2B5EF4-FFF2-40B4-BE49-F238E27FC236}">
                    <a16:creationId xmlns:a16="http://schemas.microsoft.com/office/drawing/2014/main" xmlns="" id="{A0AC5974-3411-ED49-B626-253E2039665D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Google Shape;95;p15">
                <a:extLst>
                  <a:ext uri="{FF2B5EF4-FFF2-40B4-BE49-F238E27FC236}">
                    <a16:creationId xmlns:a16="http://schemas.microsoft.com/office/drawing/2014/main" xmlns="" id="{29C0D9FA-90EE-5F4E-9D1D-1EF2780E328C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24" name="Google Shape;96;p15">
              <a:extLst>
                <a:ext uri="{FF2B5EF4-FFF2-40B4-BE49-F238E27FC236}">
                  <a16:creationId xmlns:a16="http://schemas.microsoft.com/office/drawing/2014/main" xmlns="" id="{17771D6F-12D9-F846-9BDE-838D010E0AE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87154" y="3808861"/>
              <a:ext cx="1966043" cy="0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2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4F01F90C-78E4-A04F-805D-84544B21DBE8}"/>
              </a:ext>
            </a:extLst>
          </p:cNvPr>
          <p:cNvSpPr txBox="1"/>
          <p:nvPr/>
        </p:nvSpPr>
        <p:spPr>
          <a:xfrm>
            <a:off x="1031107" y="330240"/>
            <a:ext cx="3537300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Tổng</a:t>
            </a:r>
            <a:r>
              <a:rPr lang="en-US" altLang="zh-CN" sz="2800" dirty="0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kết</a:t>
            </a:r>
            <a:r>
              <a:rPr lang="en-US" altLang="zh-CN" sz="2800" dirty="0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2800" dirty="0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củng</a:t>
            </a:r>
            <a:r>
              <a:rPr lang="en-US" altLang="zh-CN" sz="2800" dirty="0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cố</a:t>
            </a:r>
            <a:endParaRPr lang="en-US" altLang="zh-CN" sz="2800" dirty="0">
              <a:solidFill>
                <a:srgbClr val="7030A0"/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13" name="Google Shape;1934;p41">
            <a:extLst>
              <a:ext uri="{FF2B5EF4-FFF2-40B4-BE49-F238E27FC236}">
                <a16:creationId xmlns:a16="http://schemas.microsoft.com/office/drawing/2014/main" xmlns="" id="{46BED7AC-F741-7043-934C-73BD75782EBF}"/>
              </a:ext>
            </a:extLst>
          </p:cNvPr>
          <p:cNvSpPr/>
          <p:nvPr/>
        </p:nvSpPr>
        <p:spPr>
          <a:xfrm>
            <a:off x="2537200" y="1393044"/>
            <a:ext cx="7097591" cy="3663507"/>
          </a:xfrm>
          <a:prstGeom prst="roundRect">
            <a:avLst>
              <a:gd name="adj" fmla="val 16667"/>
            </a:avLst>
          </a:prstGeom>
          <a:solidFill>
            <a:srgbClr val="DFF8FA">
              <a:alpha val="54118"/>
            </a:srgb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21900" tIns="121900" rIns="487667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600" kern="0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endParaRPr sz="16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BEAAC415-0BC7-9C4E-941A-898BB390754F}"/>
              </a:ext>
            </a:extLst>
          </p:cNvPr>
          <p:cNvSpPr txBox="1"/>
          <p:nvPr/>
        </p:nvSpPr>
        <p:spPr>
          <a:xfrm>
            <a:off x="2799757" y="1086993"/>
            <a:ext cx="6653162" cy="36317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endParaRPr lang="vi-VN" sz="3600" b="1" dirty="0">
              <a:solidFill>
                <a:schemeClr val="tx2"/>
              </a:solidFill>
              <a:latin typeface="SVN-Ciao Bella" pitchFamily="50" charset="0"/>
            </a:endParaRPr>
          </a:p>
          <a:p>
            <a:pPr marL="342900" lvl="0" indent="-342900" algn="just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vi-VN" sz="20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 nội dung</a:t>
            </a:r>
            <a:r>
              <a:rPr lang="vi-V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tục ngữ thể hiện những kinh nghiệm của nhân dân về thiên nhiên, lao động sản xuất, con người và xã hội.</a:t>
            </a:r>
          </a:p>
          <a:p>
            <a:pPr marL="342900" indent="-342900" algn="just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r>
              <a:rPr lang="vi-VN" sz="20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 hình thức: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vi-V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+ Tục ngữ thường ngắn gọn;</a:t>
            </a:r>
            <a:endParaRPr lang="en-US" sz="2000" dirty="0"/>
          </a:p>
          <a:p>
            <a:pPr algn="just" defTabSz="1219170">
              <a:buClr>
                <a:srgbClr val="000000"/>
              </a:buClr>
              <a:defRPr/>
            </a:pPr>
            <a:r>
              <a:rPr lang="vi-V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+ Có nhịp điệu, hình ảnh; </a:t>
            </a:r>
            <a:endParaRPr lang="en-US" sz="2000" dirty="0"/>
          </a:p>
          <a:p>
            <a:pPr lvl="0" algn="just" defTabSz="1219170">
              <a:buClr>
                <a:srgbClr val="000000"/>
              </a:buClr>
              <a:defRPr/>
            </a:pPr>
            <a:r>
              <a:rPr lang="vi-V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+ Hầu hết có vần và thường là vần lưng;</a:t>
            </a:r>
            <a:endParaRPr lang="en-US" sz="2000" dirty="0"/>
          </a:p>
          <a:p>
            <a:r>
              <a:rPr lang="vi-V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+ Thường có hai vế trở lên. Các vế đối xứng nhau cả về hình thức lẫn nội dung;</a:t>
            </a:r>
            <a:endParaRPr lang="en-US" sz="2000" dirty="0">
              <a:sym typeface="+mn-lt"/>
            </a:endParaRPr>
          </a:p>
          <a:p>
            <a:r>
              <a:rPr lang="en-US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   + </a:t>
            </a:r>
            <a:r>
              <a:rPr lang="vi-VN" sz="20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Thường đa nghĩa nhờ sử dụng các biện pháp tu từ, nhất là tục ngữ về con người và xã hội.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3E78601-FF0E-6844-BB22-3DBAEE283E16}"/>
              </a:ext>
            </a:extLst>
          </p:cNvPr>
          <p:cNvSpPr/>
          <p:nvPr/>
        </p:nvSpPr>
        <p:spPr>
          <a:xfrm>
            <a:off x="4362192" y="1044651"/>
            <a:ext cx="3573414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SVN-Ciao Bella" pitchFamily="50" charset="0"/>
              </a:rPr>
              <a:t>Đặc trưng thể loại: tục ngữ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Google Shape;551;p20">
            <a:extLst>
              <a:ext uri="{FF2B5EF4-FFF2-40B4-BE49-F238E27FC236}">
                <a16:creationId xmlns:a16="http://schemas.microsoft.com/office/drawing/2014/main" xmlns="" id="{00D5923A-1D45-CE4A-AEB9-9BEF27DAFC08}"/>
              </a:ext>
            </a:extLst>
          </p:cNvPr>
          <p:cNvSpPr/>
          <p:nvPr/>
        </p:nvSpPr>
        <p:spPr>
          <a:xfrm>
            <a:off x="966999" y="1450196"/>
            <a:ext cx="2203906" cy="509739"/>
          </a:xfrm>
          <a:custGeom>
            <a:avLst/>
            <a:gdLst/>
            <a:ahLst/>
            <a:cxnLst/>
            <a:rect l="l" t="t" r="r" b="b"/>
            <a:pathLst>
              <a:path w="60461" h="53772" extrusionOk="0">
                <a:moveTo>
                  <a:pt x="60460" y="0"/>
                </a:moveTo>
                <a:lnTo>
                  <a:pt x="21397" y="373"/>
                </a:lnTo>
                <a:lnTo>
                  <a:pt x="187" y="0"/>
                </a:lnTo>
                <a:lnTo>
                  <a:pt x="187" y="0"/>
                </a:lnTo>
                <a:lnTo>
                  <a:pt x="560" y="42234"/>
                </a:lnTo>
                <a:lnTo>
                  <a:pt x="1" y="53398"/>
                </a:lnTo>
                <a:lnTo>
                  <a:pt x="55264" y="53771"/>
                </a:lnTo>
                <a:lnTo>
                  <a:pt x="59554" y="53212"/>
                </a:lnTo>
                <a:lnTo>
                  <a:pt x="60460" y="0"/>
                </a:lnTo>
                <a:close/>
              </a:path>
            </a:pathLst>
          </a:cu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endParaRPr lang="vi-VN" sz="20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E336AAB-DB2C-0B49-8B58-569BDE6CABEC}"/>
              </a:ext>
            </a:extLst>
          </p:cNvPr>
          <p:cNvSpPr/>
          <p:nvPr/>
        </p:nvSpPr>
        <p:spPr>
          <a:xfrm>
            <a:off x="966999" y="1866089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CD90733-E62D-0748-B640-EF2CE3A3E919}"/>
              </a:ext>
            </a:extLst>
          </p:cNvPr>
          <p:cNvSpPr/>
          <p:nvPr/>
        </p:nvSpPr>
        <p:spPr>
          <a:xfrm>
            <a:off x="973137" y="2211010"/>
            <a:ext cx="3423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F9B1D81-F2B5-524E-BC8F-BACFD699CE1B}"/>
              </a:ext>
            </a:extLst>
          </p:cNvPr>
          <p:cNvSpPr/>
          <p:nvPr/>
        </p:nvSpPr>
        <p:spPr>
          <a:xfrm>
            <a:off x="963563" y="2264386"/>
            <a:ext cx="4414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D065896-EC74-EB40-BFB2-FE6C95EF12F2}"/>
              </a:ext>
            </a:extLst>
          </p:cNvPr>
          <p:cNvSpPr/>
          <p:nvPr/>
        </p:nvSpPr>
        <p:spPr>
          <a:xfrm>
            <a:off x="973137" y="2656079"/>
            <a:ext cx="4820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vi-VN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597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8" grpId="0" animBg="1"/>
      <p:bldP spid="13" grpId="0" animBg="1"/>
      <p:bldP spid="15" grpId="0" animBg="1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236F135-9132-9F4D-9287-C682FB0B9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15" b="10451"/>
          <a:stretch/>
        </p:blipFill>
        <p:spPr>
          <a:xfrm>
            <a:off x="1491373" y="1"/>
            <a:ext cx="10700627" cy="6858000"/>
          </a:xfrm>
          <a:prstGeom prst="rect">
            <a:avLst/>
          </a:prstGeom>
        </p:spPr>
      </p:pic>
      <p:sp>
        <p:nvSpPr>
          <p:cNvPr id="53" name="矩形 52"/>
          <p:cNvSpPr/>
          <p:nvPr/>
        </p:nvSpPr>
        <p:spPr>
          <a:xfrm rot="5400000">
            <a:off x="-2702760" y="2691173"/>
            <a:ext cx="6885305" cy="1502959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2" name="Google Shape;92;p15">
            <a:extLst>
              <a:ext uri="{FF2B5EF4-FFF2-40B4-BE49-F238E27FC236}">
                <a16:creationId xmlns:a16="http://schemas.microsoft.com/office/drawing/2014/main" xmlns="" id="{CFA3C975-FCEB-FB40-9E6E-573122872705}"/>
              </a:ext>
            </a:extLst>
          </p:cNvPr>
          <p:cNvGrpSpPr/>
          <p:nvPr/>
        </p:nvGrpSpPr>
        <p:grpSpPr>
          <a:xfrm rot="16200000">
            <a:off x="1916591" y="-879374"/>
            <a:ext cx="748332" cy="3369796"/>
            <a:chOff x="6689546" y="2264535"/>
            <a:chExt cx="561249" cy="2527347"/>
          </a:xfrm>
        </p:grpSpPr>
        <p:grpSp>
          <p:nvGrpSpPr>
            <p:cNvPr id="23" name="Google Shape;93;p15">
              <a:extLst>
                <a:ext uri="{FF2B5EF4-FFF2-40B4-BE49-F238E27FC236}">
                  <a16:creationId xmlns:a16="http://schemas.microsoft.com/office/drawing/2014/main" xmlns="" id="{9F512052-86DE-2942-A173-22B4905ECAD8}"/>
                </a:ext>
              </a:extLst>
            </p:cNvPr>
            <p:cNvGrpSpPr/>
            <p:nvPr/>
          </p:nvGrpSpPr>
          <p:grpSpPr>
            <a:xfrm>
              <a:off x="6689546" y="2264535"/>
              <a:ext cx="561249" cy="561249"/>
              <a:chOff x="459325" y="3292175"/>
              <a:chExt cx="630900" cy="630900"/>
            </a:xfrm>
          </p:grpSpPr>
          <p:sp>
            <p:nvSpPr>
              <p:cNvPr id="25" name="Google Shape;94;p15">
                <a:extLst>
                  <a:ext uri="{FF2B5EF4-FFF2-40B4-BE49-F238E27FC236}">
                    <a16:creationId xmlns:a16="http://schemas.microsoft.com/office/drawing/2014/main" xmlns="" id="{A0AC5974-3411-ED49-B626-253E2039665D}"/>
                  </a:ext>
                </a:extLst>
              </p:cNvPr>
              <p:cNvSpPr/>
              <p:nvPr/>
            </p:nvSpPr>
            <p:spPr>
              <a:xfrm>
                <a:off x="459325" y="3292175"/>
                <a:ext cx="630900" cy="630900"/>
              </a:xfrm>
              <a:prstGeom prst="ellipse">
                <a:avLst/>
              </a:prstGeom>
              <a:solidFill>
                <a:srgbClr val="FFFFFF"/>
              </a:solidFill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7" name="Google Shape;95;p15">
                <a:extLst>
                  <a:ext uri="{FF2B5EF4-FFF2-40B4-BE49-F238E27FC236}">
                    <a16:creationId xmlns:a16="http://schemas.microsoft.com/office/drawing/2014/main" xmlns="" id="{29C0D9FA-90EE-5F4E-9D1D-1EF2780E328C}"/>
                  </a:ext>
                </a:extLst>
              </p:cNvPr>
              <p:cNvSpPr/>
              <p:nvPr/>
            </p:nvSpPr>
            <p:spPr>
              <a:xfrm>
                <a:off x="537475" y="3370324"/>
                <a:ext cx="474600" cy="474600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cxnSp>
          <p:nvCxnSpPr>
            <p:cNvPr id="24" name="Google Shape;96;p15">
              <a:extLst>
                <a:ext uri="{FF2B5EF4-FFF2-40B4-BE49-F238E27FC236}">
                  <a16:creationId xmlns:a16="http://schemas.microsoft.com/office/drawing/2014/main" xmlns="" id="{17771D6F-12D9-F846-9BDE-838D010E0AE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87154" y="3808861"/>
              <a:ext cx="1966043" cy="0"/>
            </a:xfrm>
            <a:prstGeom prst="straightConnector1">
              <a:avLst/>
            </a:prstGeom>
            <a:noFill/>
            <a:ln w="19050" cap="rnd" cmpd="sng">
              <a:solidFill>
                <a:srgbClr val="000000"/>
              </a:solidFill>
              <a:prstDash val="solid"/>
              <a:round/>
              <a:headEnd type="none" w="med" len="med"/>
              <a:tailEnd type="oval" w="med" len="med"/>
            </a:ln>
          </p:spPr>
        </p:cxnSp>
      </p:grpSp>
      <p:sp>
        <p:nvSpPr>
          <p:cNvPr id="2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4F01F90C-78E4-A04F-805D-84544B21DBE8}"/>
              </a:ext>
            </a:extLst>
          </p:cNvPr>
          <p:cNvSpPr txBox="1"/>
          <p:nvPr/>
        </p:nvSpPr>
        <p:spPr>
          <a:xfrm>
            <a:off x="1031107" y="330240"/>
            <a:ext cx="3537300" cy="43088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Tổng</a:t>
            </a:r>
            <a:r>
              <a:rPr lang="en-US" altLang="zh-CN" sz="2800" dirty="0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kết</a:t>
            </a:r>
            <a:r>
              <a:rPr lang="en-US" altLang="zh-CN" sz="2800" dirty="0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và</a:t>
            </a:r>
            <a:r>
              <a:rPr lang="en-US" altLang="zh-CN" sz="2800" dirty="0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củng</a:t>
            </a:r>
            <a:r>
              <a:rPr lang="en-US" altLang="zh-CN" sz="2800" dirty="0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SVN-Amperzand" panose="02040603050506020204" pitchFamily="18" charset="0"/>
                <a:cs typeface="+mn-ea"/>
                <a:sym typeface="+mn-lt"/>
              </a:rPr>
              <a:t>cố</a:t>
            </a:r>
            <a:endParaRPr lang="en-US" altLang="zh-CN" sz="2800" dirty="0">
              <a:solidFill>
                <a:srgbClr val="7030A0"/>
              </a:solidFill>
              <a:latin typeface="SVN-Amperzand" panose="02040603050506020204" pitchFamily="18" charset="0"/>
              <a:cs typeface="+mn-ea"/>
              <a:sym typeface="+mn-lt"/>
            </a:endParaRPr>
          </a:p>
        </p:txBody>
      </p:sp>
      <p:sp>
        <p:nvSpPr>
          <p:cNvPr id="13" name="Google Shape;1934;p41">
            <a:extLst>
              <a:ext uri="{FF2B5EF4-FFF2-40B4-BE49-F238E27FC236}">
                <a16:creationId xmlns:a16="http://schemas.microsoft.com/office/drawing/2014/main" xmlns="" id="{46BED7AC-F741-7043-934C-73BD75782EBF}"/>
              </a:ext>
            </a:extLst>
          </p:cNvPr>
          <p:cNvSpPr/>
          <p:nvPr/>
        </p:nvSpPr>
        <p:spPr>
          <a:xfrm>
            <a:off x="2537200" y="1393044"/>
            <a:ext cx="7097591" cy="3663507"/>
          </a:xfrm>
          <a:prstGeom prst="roundRect">
            <a:avLst>
              <a:gd name="adj" fmla="val 16667"/>
            </a:avLst>
          </a:prstGeom>
          <a:solidFill>
            <a:srgbClr val="DFF8FA">
              <a:alpha val="54118"/>
            </a:srgb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21900" tIns="121900" rIns="487667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" sz="1600" kern="0" dirty="0">
                <a:solidFill>
                  <a:srgbClr val="000000"/>
                </a:solidFill>
                <a:cs typeface="+mn-ea"/>
                <a:sym typeface="+mn-lt"/>
              </a:rPr>
              <a:t> </a:t>
            </a:r>
            <a:endParaRPr sz="16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15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xmlns="" id="{BEAAC415-0BC7-9C4E-941A-898BB390754F}"/>
              </a:ext>
            </a:extLst>
          </p:cNvPr>
          <p:cNvSpPr txBox="1"/>
          <p:nvPr/>
        </p:nvSpPr>
        <p:spPr>
          <a:xfrm>
            <a:off x="2799757" y="1629426"/>
            <a:ext cx="6653162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/>
            <a:r>
              <a:rPr lang="vi-VN" sz="24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 đọc tục ngữ cần lưu ý:</a:t>
            </a:r>
          </a:p>
          <a:p>
            <a:pPr marL="342900" indent="-342900" algn="just">
              <a:buFontTx/>
              <a:buChar char="-"/>
            </a:pPr>
            <a:r>
              <a:rPr lang="vi-VN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Xác định số dòng, số chữ, vần, cấu trúc các vế trong các câu tục ngữ.</a:t>
            </a:r>
          </a:p>
          <a:p>
            <a:pPr marL="342900" indent="-342900" algn="just">
              <a:buFontTx/>
              <a:buChar char="-"/>
            </a:pPr>
            <a:r>
              <a:rPr lang="vi-VN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Xác định nghĩa của những từ ngữ khó hiểu.</a:t>
            </a:r>
          </a:p>
          <a:p>
            <a:pPr marL="342900" indent="-342900" algn="just">
              <a:buFontTx/>
              <a:buChar char="-"/>
            </a:pPr>
            <a:r>
              <a:rPr lang="vi-VN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 ý những từ ngữ, hình ảnh độc đáo.</a:t>
            </a:r>
          </a:p>
          <a:p>
            <a:pPr marL="342900" indent="-342900" algn="just">
              <a:buFontTx/>
              <a:buChar char="-"/>
            </a:pPr>
            <a:r>
              <a:rPr lang="vi-VN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 và phân tích hiệu quả của những biện pháp tu từ được sử dụng trong văn bản (nếu có).</a:t>
            </a:r>
          </a:p>
          <a:p>
            <a:pPr marL="342900" indent="-342900" algn="just">
              <a:buFontTx/>
              <a:buChar char="-"/>
            </a:pPr>
            <a:r>
              <a:rPr lang="vi-VN" sz="2400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Tìm hiểu kinh nghiệm mà cha ông muốn gửi đến chúng ta qua mỗi câu tục ngữ.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3E78601-FF0E-6844-BB22-3DBAEE283E16}"/>
              </a:ext>
            </a:extLst>
          </p:cNvPr>
          <p:cNvSpPr/>
          <p:nvPr/>
        </p:nvSpPr>
        <p:spPr>
          <a:xfrm>
            <a:off x="4108192" y="1044651"/>
            <a:ext cx="3996607" cy="58477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SVN-Ciao Bella" pitchFamily="50" charset="0"/>
              </a:rPr>
              <a:t>Lưu ý khi đọc thể loại tục ngữ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8" name="Google Shape;551;p20">
            <a:extLst>
              <a:ext uri="{FF2B5EF4-FFF2-40B4-BE49-F238E27FC236}">
                <a16:creationId xmlns:a16="http://schemas.microsoft.com/office/drawing/2014/main" xmlns="" id="{00D5923A-1D45-CE4A-AEB9-9BEF27DAFC08}"/>
              </a:ext>
            </a:extLst>
          </p:cNvPr>
          <p:cNvSpPr/>
          <p:nvPr/>
        </p:nvSpPr>
        <p:spPr>
          <a:xfrm>
            <a:off x="966999" y="1450196"/>
            <a:ext cx="2203906" cy="509739"/>
          </a:xfrm>
          <a:custGeom>
            <a:avLst/>
            <a:gdLst/>
            <a:ahLst/>
            <a:cxnLst/>
            <a:rect l="l" t="t" r="r" b="b"/>
            <a:pathLst>
              <a:path w="60461" h="53772" extrusionOk="0">
                <a:moveTo>
                  <a:pt x="60460" y="0"/>
                </a:moveTo>
                <a:lnTo>
                  <a:pt x="21397" y="373"/>
                </a:lnTo>
                <a:lnTo>
                  <a:pt x="187" y="0"/>
                </a:lnTo>
                <a:lnTo>
                  <a:pt x="187" y="0"/>
                </a:lnTo>
                <a:lnTo>
                  <a:pt x="560" y="42234"/>
                </a:lnTo>
                <a:lnTo>
                  <a:pt x="1" y="53398"/>
                </a:lnTo>
                <a:lnTo>
                  <a:pt x="55264" y="53771"/>
                </a:lnTo>
                <a:lnTo>
                  <a:pt x="59554" y="53212"/>
                </a:lnTo>
                <a:lnTo>
                  <a:pt x="60460" y="0"/>
                </a:lnTo>
                <a:close/>
              </a:path>
            </a:pathLst>
          </a:cu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endParaRPr lang="vi-VN" sz="2000" b="1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E336AAB-DB2C-0B49-8B58-569BDE6CABEC}"/>
              </a:ext>
            </a:extLst>
          </p:cNvPr>
          <p:cNvSpPr/>
          <p:nvPr/>
        </p:nvSpPr>
        <p:spPr>
          <a:xfrm>
            <a:off x="966999" y="1866089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CD90733-E62D-0748-B640-EF2CE3A3E919}"/>
              </a:ext>
            </a:extLst>
          </p:cNvPr>
          <p:cNvSpPr/>
          <p:nvPr/>
        </p:nvSpPr>
        <p:spPr>
          <a:xfrm>
            <a:off x="973137" y="2211010"/>
            <a:ext cx="3423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F9B1D81-F2B5-524E-BC8F-BACFD699CE1B}"/>
              </a:ext>
            </a:extLst>
          </p:cNvPr>
          <p:cNvSpPr/>
          <p:nvPr/>
        </p:nvSpPr>
        <p:spPr>
          <a:xfrm>
            <a:off x="963563" y="2264386"/>
            <a:ext cx="4414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D065896-EC74-EB40-BFB2-FE6C95EF12F2}"/>
              </a:ext>
            </a:extLst>
          </p:cNvPr>
          <p:cNvSpPr/>
          <p:nvPr/>
        </p:nvSpPr>
        <p:spPr>
          <a:xfrm>
            <a:off x="973137" y="2656079"/>
            <a:ext cx="4820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 defTabSz="1219170">
              <a:buClr>
                <a:srgbClr val="000000"/>
              </a:buClr>
              <a:buFont typeface="Courier New" panose="02070309020205020404" pitchFamily="49" charset="0"/>
              <a:buChar char="o"/>
              <a:defRPr/>
            </a:pPr>
            <a:endParaRPr lang="vi-VN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540725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8" grpId="0" animBg="1"/>
      <p:bldP spid="13" grpId="0" animBg="1"/>
      <p:bldP spid="15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-0811-2"/>
          <p:cNvPicPr>
            <a:picLocks noChangeAspect="1"/>
          </p:cNvPicPr>
          <p:nvPr/>
        </p:nvPicPr>
        <p:blipFill>
          <a:blip r:embed="rId3">
            <a:alphaModFix amt="56000"/>
          </a:blip>
          <a:stretch>
            <a:fillRect/>
          </a:stretch>
        </p:blipFill>
        <p:spPr>
          <a:xfrm>
            <a:off x="0" y="-27940"/>
            <a:ext cx="12192000" cy="6858000"/>
          </a:xfrm>
          <a:prstGeom prst="rect">
            <a:avLst/>
          </a:prstGeom>
        </p:spPr>
      </p:pic>
      <p:pic>
        <p:nvPicPr>
          <p:cNvPr id="8" name="图片 7" descr="王企鹅无群二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7220" y="1514159"/>
            <a:ext cx="797560" cy="935355"/>
          </a:xfrm>
          <a:prstGeom prst="rect">
            <a:avLst/>
          </a:prstGeom>
        </p:spPr>
      </p:pic>
      <p:pic>
        <p:nvPicPr>
          <p:cNvPr id="11" name="图片 10" descr="未标题-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760" y="4474210"/>
            <a:ext cx="3444240" cy="97345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4" name="图片 3" descr="未标题-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940" y="4690110"/>
            <a:ext cx="12219305" cy="2195830"/>
          </a:xfrm>
          <a:prstGeom prst="rect">
            <a:avLst/>
          </a:prstGeom>
        </p:spPr>
      </p:pic>
      <p:pic>
        <p:nvPicPr>
          <p:cNvPr id="5" name="图片 4" descr="6255934b822ea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455" y="5107305"/>
            <a:ext cx="9186545" cy="1778635"/>
          </a:xfrm>
          <a:prstGeom prst="rect">
            <a:avLst/>
          </a:prstGeom>
        </p:spPr>
      </p:pic>
      <p:pic>
        <p:nvPicPr>
          <p:cNvPr id="10" name="图片 9" descr="未标题-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970" y="635"/>
            <a:ext cx="5756275" cy="2368550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</p:pic>
      <p:pic>
        <p:nvPicPr>
          <p:cNvPr id="9" name="图片 8" descr="发达对付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3035"/>
            <a:ext cx="2505710" cy="20916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9EEA7F-8B86-954A-8375-33B3E8CB4C4F}"/>
              </a:ext>
            </a:extLst>
          </p:cNvPr>
          <p:cNvSpPr/>
          <p:nvPr/>
        </p:nvSpPr>
        <p:spPr>
          <a:xfrm>
            <a:off x="2612197" y="2914686"/>
            <a:ext cx="70086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50B792"/>
                </a:solidFill>
                <a:latin typeface="HLT AphroditeSlimStylistic" panose="02000507000000020002" pitchFamily="2" charset="77"/>
              </a:rPr>
              <a:t>Chúc</a:t>
            </a:r>
            <a:r>
              <a:rPr lang="en-US" altLang="zh-CN" sz="6000" b="1" dirty="0">
                <a:solidFill>
                  <a:srgbClr val="50B792"/>
                </a:solidFill>
                <a:latin typeface="HLT AphroditeSlimStylistic" panose="02000507000000020002" pitchFamily="2" charset="77"/>
              </a:rPr>
              <a:t> </a:t>
            </a:r>
            <a:r>
              <a:rPr lang="en-US" altLang="zh-CN" sz="6000" b="1" dirty="0" err="1">
                <a:solidFill>
                  <a:srgbClr val="50B792"/>
                </a:solidFill>
                <a:latin typeface="HLT AphroditeSlimStylistic" panose="02000507000000020002" pitchFamily="2" charset="77"/>
              </a:rPr>
              <a:t>các</a:t>
            </a:r>
            <a:r>
              <a:rPr lang="en-US" altLang="zh-CN" sz="6000" b="1" dirty="0">
                <a:solidFill>
                  <a:srgbClr val="50B792"/>
                </a:solidFill>
                <a:latin typeface="HLT AphroditeSlimStylistic" panose="02000507000000020002" pitchFamily="2" charset="77"/>
              </a:rPr>
              <a:t> </a:t>
            </a:r>
            <a:r>
              <a:rPr lang="en-US" altLang="zh-CN" sz="6000" b="1" dirty="0" err="1">
                <a:solidFill>
                  <a:srgbClr val="50B792"/>
                </a:solidFill>
                <a:latin typeface="HLT AphroditeSlimStylistic" panose="02000507000000020002" pitchFamily="2" charset="77"/>
              </a:rPr>
              <a:t>em</a:t>
            </a:r>
            <a:r>
              <a:rPr lang="en-US" altLang="zh-CN" sz="6000" b="1" dirty="0">
                <a:solidFill>
                  <a:srgbClr val="50B792"/>
                </a:solidFill>
                <a:latin typeface="HLT AphroditeSlimStylistic" panose="02000507000000020002" pitchFamily="2" charset="77"/>
              </a:rPr>
              <a:t> </a:t>
            </a:r>
            <a:r>
              <a:rPr lang="en-US" altLang="zh-CN" sz="6000" b="1" dirty="0" err="1">
                <a:solidFill>
                  <a:srgbClr val="50B792"/>
                </a:solidFill>
                <a:latin typeface="HLT AphroditeSlimStylistic" panose="02000507000000020002" pitchFamily="2" charset="77"/>
              </a:rPr>
              <a:t>học</a:t>
            </a:r>
            <a:r>
              <a:rPr lang="en-US" altLang="zh-CN" sz="6000" b="1" dirty="0">
                <a:solidFill>
                  <a:srgbClr val="50B792"/>
                </a:solidFill>
                <a:latin typeface="HLT AphroditeSlimStylistic" panose="02000507000000020002" pitchFamily="2" charset="77"/>
              </a:rPr>
              <a:t> </a:t>
            </a:r>
            <a:r>
              <a:rPr lang="en-US" altLang="zh-CN" sz="6000" b="1" dirty="0" err="1">
                <a:solidFill>
                  <a:srgbClr val="50B792"/>
                </a:solidFill>
                <a:latin typeface="HLT AphroditeSlimStylistic" panose="02000507000000020002" pitchFamily="2" charset="77"/>
              </a:rPr>
              <a:t>tốt</a:t>
            </a:r>
            <a:r>
              <a:rPr lang="en-US" altLang="zh-CN" sz="6000" b="1" dirty="0">
                <a:solidFill>
                  <a:srgbClr val="50B792"/>
                </a:solidFill>
                <a:latin typeface="HLT AphroditeSlimStylistic" panose="02000507000000020002" pitchFamily="2" charset="77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5933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90D3223-38D4-4F46-B23B-DF159EF2AB82}"/>
              </a:ext>
            </a:extLst>
          </p:cNvPr>
          <p:cNvGrpSpPr/>
          <p:nvPr/>
        </p:nvGrpSpPr>
        <p:grpSpPr>
          <a:xfrm>
            <a:off x="2827020" y="5496603"/>
            <a:ext cx="6646545" cy="1430495"/>
            <a:chOff x="2827020" y="5496603"/>
            <a:chExt cx="6646545" cy="143049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CBA367C-F42D-4072-A6C1-E13939A6303B}"/>
                </a:ext>
              </a:extLst>
            </p:cNvPr>
            <p:cNvSpPr txBox="1"/>
            <p:nvPr/>
          </p:nvSpPr>
          <p:spPr>
            <a:xfrm>
              <a:off x="2827020" y="550422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   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E15FBEE-9F1A-46F0-AE65-9FC084CB7455}"/>
                </a:ext>
              </a:extLst>
            </p:cNvPr>
            <p:cNvSpPr txBox="1"/>
            <p:nvPr/>
          </p:nvSpPr>
          <p:spPr>
            <a:xfrm>
              <a:off x="4815840" y="551184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10BB996-52CD-450F-BF4E-4D76F713354B}"/>
                </a:ext>
              </a:extLst>
            </p:cNvPr>
            <p:cNvSpPr txBox="1"/>
            <p:nvPr/>
          </p:nvSpPr>
          <p:spPr>
            <a:xfrm>
              <a:off x="3794760" y="554232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Ồ  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A3141C9-D166-4280-9270-C9A214E959CA}"/>
                </a:ext>
              </a:extLst>
            </p:cNvPr>
            <p:cNvSpPr txBox="1"/>
            <p:nvPr/>
          </p:nvSpPr>
          <p:spPr>
            <a:xfrm>
              <a:off x="5783580" y="551184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CF10D709-EA05-4002-85A9-1A9E80FF6C8D}"/>
                </a:ext>
              </a:extLst>
            </p:cNvPr>
            <p:cNvSpPr txBox="1"/>
            <p:nvPr/>
          </p:nvSpPr>
          <p:spPr>
            <a:xfrm>
              <a:off x="6768465" y="549660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  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642E5F0-F36D-4B53-948E-3567BB7AF349}"/>
                </a:ext>
              </a:extLst>
            </p:cNvPr>
            <p:cNvSpPr txBox="1"/>
            <p:nvPr/>
          </p:nvSpPr>
          <p:spPr>
            <a:xfrm>
              <a:off x="8757285" y="550422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C60147D-CDDB-4902-873A-5F2329A93077}"/>
                </a:ext>
              </a:extLst>
            </p:cNvPr>
            <p:cNvSpPr txBox="1"/>
            <p:nvPr/>
          </p:nvSpPr>
          <p:spPr>
            <a:xfrm>
              <a:off x="7736205" y="553470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Ế 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C778343-773E-411C-B3D4-2DA305380303}"/>
                </a:ext>
              </a:extLst>
            </p:cNvPr>
            <p:cNvSpPr txBox="1"/>
            <p:nvPr/>
          </p:nvSpPr>
          <p:spPr>
            <a:xfrm>
              <a:off x="3364232" y="6169682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 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4AAC6C83-171D-482B-B520-CF403E580E90}"/>
                </a:ext>
              </a:extLst>
            </p:cNvPr>
            <p:cNvSpPr txBox="1"/>
            <p:nvPr/>
          </p:nvSpPr>
          <p:spPr>
            <a:xfrm>
              <a:off x="5353052" y="6215402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À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8389C3D0-829C-4FDD-8629-5BF6AB02E08B}"/>
                </a:ext>
              </a:extLst>
            </p:cNvPr>
            <p:cNvSpPr txBox="1"/>
            <p:nvPr/>
          </p:nvSpPr>
          <p:spPr>
            <a:xfrm>
              <a:off x="4331972" y="6207782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128C803-DEC6-48F4-A8C8-860755E88053}"/>
                </a:ext>
              </a:extLst>
            </p:cNvPr>
            <p:cNvSpPr txBox="1"/>
            <p:nvPr/>
          </p:nvSpPr>
          <p:spPr>
            <a:xfrm>
              <a:off x="6320792" y="6177302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213D857-270A-4925-BA60-198A7671FE95}"/>
                </a:ext>
              </a:extLst>
            </p:cNvPr>
            <p:cNvSpPr txBox="1"/>
            <p:nvPr/>
          </p:nvSpPr>
          <p:spPr>
            <a:xfrm>
              <a:off x="7305677" y="6219212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Ô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21B3CE8-8975-46F8-84E1-E742AB2298E4}"/>
                </a:ext>
              </a:extLst>
            </p:cNvPr>
            <p:cNvSpPr txBox="1"/>
            <p:nvPr/>
          </p:nvSpPr>
          <p:spPr>
            <a:xfrm>
              <a:off x="8282942" y="6190637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294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918F8A-6619-4C02-9275-47F0C87B67C0}"/>
              </a:ext>
            </a:extLst>
          </p:cNvPr>
          <p:cNvGrpSpPr/>
          <p:nvPr/>
        </p:nvGrpSpPr>
        <p:grpSpPr>
          <a:xfrm>
            <a:off x="2821307" y="5496603"/>
            <a:ext cx="6616063" cy="1430495"/>
            <a:chOff x="2821307" y="5496603"/>
            <a:chExt cx="6616063" cy="14304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F89A2601-31A4-4667-80FE-FC79CFE79002}"/>
                </a:ext>
              </a:extLst>
            </p:cNvPr>
            <p:cNvGrpSpPr/>
            <p:nvPr/>
          </p:nvGrpSpPr>
          <p:grpSpPr>
            <a:xfrm>
              <a:off x="2821307" y="5496603"/>
              <a:ext cx="6614158" cy="1430495"/>
              <a:chOff x="2821307" y="5496603"/>
              <a:chExt cx="6614158" cy="1430495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DE4099B-9D18-4C14-AD59-E570A8B30F26}"/>
                  </a:ext>
                </a:extLst>
              </p:cNvPr>
              <p:cNvSpPr txBox="1"/>
              <p:nvPr/>
            </p:nvSpPr>
            <p:spPr>
              <a:xfrm>
                <a:off x="2827020" y="5504223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    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34180E6C-EFB4-401D-97C3-761FB4B21C61}"/>
                  </a:ext>
                </a:extLst>
              </p:cNvPr>
              <p:cNvSpPr txBox="1"/>
              <p:nvPr/>
            </p:nvSpPr>
            <p:spPr>
              <a:xfrm>
                <a:off x="4730115" y="5511843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4BA813B-A54B-4A4A-AFCB-6D56AE210CC0}"/>
                  </a:ext>
                </a:extLst>
              </p:cNvPr>
              <p:cNvSpPr txBox="1"/>
              <p:nvPr/>
            </p:nvSpPr>
            <p:spPr>
              <a:xfrm>
                <a:off x="3794760" y="5542323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Ồ    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63BCB5C8-BDB8-4A5D-87A0-B23846D3EF31}"/>
                  </a:ext>
                </a:extLst>
              </p:cNvPr>
              <p:cNvSpPr txBox="1"/>
              <p:nvPr/>
            </p:nvSpPr>
            <p:spPr>
              <a:xfrm>
                <a:off x="5783580" y="5511843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A36B637F-79B6-4690-A9C0-39E1AA1D0230}"/>
                  </a:ext>
                </a:extLst>
              </p:cNvPr>
              <p:cNvSpPr txBox="1"/>
              <p:nvPr/>
            </p:nvSpPr>
            <p:spPr>
              <a:xfrm>
                <a:off x="6768465" y="5496603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    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12F6F859-B1DA-4030-809D-90D24EB8E27C}"/>
                  </a:ext>
                </a:extLst>
              </p:cNvPr>
              <p:cNvSpPr txBox="1"/>
              <p:nvPr/>
            </p:nvSpPr>
            <p:spPr>
              <a:xfrm>
                <a:off x="8719185" y="5504223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2292FBA9-CF01-4236-97C1-B9CAD808AADA}"/>
                  </a:ext>
                </a:extLst>
              </p:cNvPr>
              <p:cNvSpPr txBox="1"/>
              <p:nvPr/>
            </p:nvSpPr>
            <p:spPr>
              <a:xfrm>
                <a:off x="7736205" y="5534703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A    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B656B814-B1DA-443B-B6CC-9D9CAAF5D681}"/>
                  </a:ext>
                </a:extLst>
              </p:cNvPr>
              <p:cNvSpPr txBox="1"/>
              <p:nvPr/>
            </p:nvSpPr>
            <p:spPr>
              <a:xfrm>
                <a:off x="2821307" y="6169682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    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C14D8A0C-1EFC-4255-ABE9-B388334473FF}"/>
                  </a:ext>
                </a:extLst>
              </p:cNvPr>
              <p:cNvSpPr txBox="1"/>
              <p:nvPr/>
            </p:nvSpPr>
            <p:spPr>
              <a:xfrm>
                <a:off x="4714877" y="6215402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EFE61A9-8FE6-499B-BD0B-810378FB36F2}"/>
                  </a:ext>
                </a:extLst>
              </p:cNvPr>
              <p:cNvSpPr txBox="1"/>
              <p:nvPr/>
            </p:nvSpPr>
            <p:spPr>
              <a:xfrm>
                <a:off x="3789047" y="6169682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Ộ    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F6EFBDC-05D1-4909-B47C-427CD17114BE}"/>
                  </a:ext>
                </a:extLst>
              </p:cNvPr>
              <p:cNvSpPr txBox="1"/>
              <p:nvPr/>
            </p:nvSpPr>
            <p:spPr>
              <a:xfrm>
                <a:off x="5777867" y="6177302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685EBF58-68B4-4B0F-B629-3DA253E45F0A}"/>
                  </a:ext>
                </a:extLst>
              </p:cNvPr>
              <p:cNvSpPr txBox="1"/>
              <p:nvPr/>
            </p:nvSpPr>
            <p:spPr>
              <a:xfrm>
                <a:off x="6762752" y="6219212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K    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1183426A-FE3A-4AC0-AE6A-84BE3922A889}"/>
                  </a:ext>
                </a:extLst>
              </p:cNvPr>
              <p:cNvSpPr txBox="1"/>
              <p:nvPr/>
            </p:nvSpPr>
            <p:spPr>
              <a:xfrm>
                <a:off x="7740017" y="6181112"/>
                <a:ext cx="716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    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58E2766-0AE2-4F84-B73E-5C3C6A52C2BB}"/>
                </a:ext>
              </a:extLst>
            </p:cNvPr>
            <p:cNvSpPr txBox="1"/>
            <p:nvPr/>
          </p:nvSpPr>
          <p:spPr>
            <a:xfrm>
              <a:off x="8721090" y="618466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5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B6360C5-0686-4A1C-BB0D-C0CB24DA86DE}"/>
              </a:ext>
            </a:extLst>
          </p:cNvPr>
          <p:cNvGrpSpPr/>
          <p:nvPr/>
        </p:nvGrpSpPr>
        <p:grpSpPr>
          <a:xfrm>
            <a:off x="1430020" y="5750603"/>
            <a:ext cx="9597394" cy="748526"/>
            <a:chOff x="2827020" y="5496603"/>
            <a:chExt cx="9597394" cy="74852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DA63D99-62A8-4CFC-8DC8-7E7C2E23F1F4}"/>
                </a:ext>
              </a:extLst>
            </p:cNvPr>
            <p:cNvSpPr txBox="1"/>
            <p:nvPr/>
          </p:nvSpPr>
          <p:spPr>
            <a:xfrm>
              <a:off x="2827020" y="550422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    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E1FCE9E-1FA7-44F3-9F0D-FE09CC082993}"/>
                </a:ext>
              </a:extLst>
            </p:cNvPr>
            <p:cNvSpPr txBox="1"/>
            <p:nvPr/>
          </p:nvSpPr>
          <p:spPr>
            <a:xfrm>
              <a:off x="4806315" y="553724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Ỉ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6FC06C9-43C7-4D18-AE36-8F1ACEDD2EB7}"/>
                </a:ext>
              </a:extLst>
            </p:cNvPr>
            <p:cNvSpPr txBox="1"/>
            <p:nvPr/>
          </p:nvSpPr>
          <p:spPr>
            <a:xfrm>
              <a:off x="3820160" y="551692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   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F11DBC5-5169-42D5-96F1-53B564E468E4}"/>
                </a:ext>
              </a:extLst>
            </p:cNvPr>
            <p:cNvSpPr txBox="1"/>
            <p:nvPr/>
          </p:nvSpPr>
          <p:spPr>
            <a:xfrm>
              <a:off x="5783580" y="551184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0957785-AA98-45F6-9789-6E4BD17A72EE}"/>
                </a:ext>
              </a:extLst>
            </p:cNvPr>
            <p:cNvSpPr txBox="1"/>
            <p:nvPr/>
          </p:nvSpPr>
          <p:spPr>
            <a:xfrm>
              <a:off x="6768465" y="549660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   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F00FC3E-DEDB-43BD-B7CB-BDE38FC6C02E}"/>
                </a:ext>
              </a:extLst>
            </p:cNvPr>
            <p:cNvSpPr txBox="1"/>
            <p:nvPr/>
          </p:nvSpPr>
          <p:spPr>
            <a:xfrm>
              <a:off x="8719185" y="550422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Ò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4B6792D-3116-45F1-8132-69A2A668B7B5}"/>
                </a:ext>
              </a:extLst>
            </p:cNvPr>
            <p:cNvSpPr txBox="1"/>
            <p:nvPr/>
          </p:nvSpPr>
          <p:spPr>
            <a:xfrm>
              <a:off x="7736205" y="5534703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   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6271B4A-03F8-42EA-8E1B-D835448B405C}"/>
                </a:ext>
              </a:extLst>
            </p:cNvPr>
            <p:cNvSpPr txBox="1"/>
            <p:nvPr/>
          </p:nvSpPr>
          <p:spPr>
            <a:xfrm>
              <a:off x="9751064" y="5530915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   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71D7FB9-A56C-4315-B948-BEB86154FBCB}"/>
                </a:ext>
              </a:extLst>
            </p:cNvPr>
            <p:cNvSpPr txBox="1"/>
            <p:nvPr/>
          </p:nvSpPr>
          <p:spPr>
            <a:xfrm>
              <a:off x="11708134" y="5525835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FFFE834-303B-41EC-913B-DDD31A042696}"/>
                </a:ext>
              </a:extLst>
            </p:cNvPr>
            <p:cNvSpPr txBox="1"/>
            <p:nvPr/>
          </p:nvSpPr>
          <p:spPr>
            <a:xfrm>
              <a:off x="10718804" y="5530915"/>
              <a:ext cx="7162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Á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550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3A163AB-B882-4599-9BF8-53C8F47BB31D}"/>
              </a:ext>
            </a:extLst>
          </p:cNvPr>
          <p:cNvGrpSpPr/>
          <p:nvPr/>
        </p:nvGrpSpPr>
        <p:grpSpPr>
          <a:xfrm>
            <a:off x="12687" y="-2"/>
            <a:ext cx="12207726" cy="6863813"/>
            <a:chOff x="12687" y="-2"/>
            <a:chExt cx="12207726" cy="686381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8843628-2D63-423E-9A6B-E4742BF2BDF4}"/>
                </a:ext>
              </a:extLst>
            </p:cNvPr>
            <p:cNvSpPr/>
            <p:nvPr/>
          </p:nvSpPr>
          <p:spPr>
            <a:xfrm rot="16200000">
              <a:off x="2684643" y="-2671958"/>
              <a:ext cx="6863813" cy="12207726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C83DAD54-A058-4920-93CC-31C9903D6C43}"/>
                </a:ext>
              </a:extLst>
            </p:cNvPr>
            <p:cNvGrpSpPr/>
            <p:nvPr/>
          </p:nvGrpSpPr>
          <p:grpSpPr>
            <a:xfrm>
              <a:off x="1985077" y="6037189"/>
              <a:ext cx="8221845" cy="449455"/>
              <a:chOff x="1623979" y="5952546"/>
              <a:chExt cx="8221845" cy="449455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xmlns="" id="{C340DDCD-2B7C-4463-920E-BD2C63804AAA}"/>
                  </a:ext>
                </a:extLst>
              </p:cNvPr>
              <p:cNvGrpSpPr/>
              <p:nvPr/>
            </p:nvGrpSpPr>
            <p:grpSpPr>
              <a:xfrm rot="16200000">
                <a:off x="4140512" y="3436013"/>
                <a:ext cx="449455" cy="5482522"/>
                <a:chOff x="11236267" y="681925"/>
                <a:chExt cx="449455" cy="5482522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xmlns="" id="{5D8A7EA6-8D3B-4E2E-B565-0696B5D3A1FF}"/>
                    </a:ext>
                  </a:extLst>
                </p:cNvPr>
                <p:cNvSpPr/>
                <p:nvPr/>
              </p:nvSpPr>
              <p:spPr>
                <a:xfrm>
                  <a:off x="11236271" y="681925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xmlns="" id="{1A5BC82A-5DBE-4856-A02C-DD113FCDF08F}"/>
                    </a:ext>
                  </a:extLst>
                </p:cNvPr>
                <p:cNvSpPr/>
                <p:nvPr/>
              </p:nvSpPr>
              <p:spPr>
                <a:xfrm>
                  <a:off x="11236270" y="128635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xmlns="" id="{2B5B756D-22C1-40E6-88C2-18D0FD05023F}"/>
                    </a:ext>
                  </a:extLst>
                </p:cNvPr>
                <p:cNvSpPr/>
                <p:nvPr/>
              </p:nvSpPr>
              <p:spPr>
                <a:xfrm>
                  <a:off x="11236269" y="2069023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xmlns="" id="{D3FE068C-2E30-4FE3-B518-4396A928BFBE}"/>
                    </a:ext>
                  </a:extLst>
                </p:cNvPr>
                <p:cNvSpPr/>
                <p:nvPr/>
              </p:nvSpPr>
              <p:spPr>
                <a:xfrm>
                  <a:off x="11236269" y="264245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xmlns="" id="{3DC7EBF8-2906-4337-B39B-57A2F6A74AEE}"/>
                    </a:ext>
                  </a:extLst>
                </p:cNvPr>
                <p:cNvSpPr/>
                <p:nvPr/>
              </p:nvSpPr>
              <p:spPr>
                <a:xfrm>
                  <a:off x="11236268" y="3215897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xmlns="" id="{9F65622A-345B-43D6-9D34-6F2924BC2BDE}"/>
                    </a:ext>
                  </a:extLst>
                </p:cNvPr>
                <p:cNvSpPr/>
                <p:nvPr/>
              </p:nvSpPr>
              <p:spPr>
                <a:xfrm>
                  <a:off x="11236269" y="3994686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xmlns="" id="{649721A7-C179-4926-B277-55BB6D6F7523}"/>
                    </a:ext>
                  </a:extLst>
                </p:cNvPr>
                <p:cNvSpPr/>
                <p:nvPr/>
              </p:nvSpPr>
              <p:spPr>
                <a:xfrm>
                  <a:off x="11236269" y="4568122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xmlns="" id="{6712086F-47F1-4B8C-AE24-E46B8CEB6E84}"/>
                    </a:ext>
                  </a:extLst>
                </p:cNvPr>
                <p:cNvSpPr/>
                <p:nvPr/>
              </p:nvSpPr>
              <p:spPr>
                <a:xfrm>
                  <a:off x="11236268" y="5141560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CF0BDDDE-0839-4564-BDC5-536E586785AF}"/>
                    </a:ext>
                  </a:extLst>
                </p:cNvPr>
                <p:cNvSpPr/>
                <p:nvPr/>
              </p:nvSpPr>
              <p:spPr>
                <a:xfrm>
                  <a:off x="11236267" y="5714996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00743728-76C1-46E1-A567-9E2D044F96F8}"/>
                  </a:ext>
                </a:extLst>
              </p:cNvPr>
              <p:cNvGrpSpPr/>
              <p:nvPr/>
            </p:nvGrpSpPr>
            <p:grpSpPr>
              <a:xfrm rot="16200000">
                <a:off x="8416105" y="4972281"/>
                <a:ext cx="449453" cy="2409985"/>
                <a:chOff x="11770962" y="2158137"/>
                <a:chExt cx="449453" cy="2409985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D5E8C7CE-28F2-4D43-9380-2260BAB99931}"/>
                    </a:ext>
                  </a:extLst>
                </p:cNvPr>
                <p:cNvSpPr/>
                <p:nvPr/>
              </p:nvSpPr>
              <p:spPr>
                <a:xfrm>
                  <a:off x="11770964" y="2158137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FB37BA6D-090D-4DAF-ACE4-19B6CAAEA22F}"/>
                    </a:ext>
                  </a:extLst>
                </p:cNvPr>
                <p:cNvSpPr/>
                <p:nvPr/>
              </p:nvSpPr>
              <p:spPr>
                <a:xfrm>
                  <a:off x="11770963" y="2762571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43660473-8C07-4E70-8149-6241E7C3CB33}"/>
                    </a:ext>
                  </a:extLst>
                </p:cNvPr>
                <p:cNvSpPr/>
                <p:nvPr/>
              </p:nvSpPr>
              <p:spPr>
                <a:xfrm>
                  <a:off x="11770962" y="3545235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xmlns="" id="{ECB13ACD-67C6-4CA3-96FF-1923412F40BA}"/>
                    </a:ext>
                  </a:extLst>
                </p:cNvPr>
                <p:cNvSpPr/>
                <p:nvPr/>
              </p:nvSpPr>
              <p:spPr>
                <a:xfrm>
                  <a:off x="11770962" y="4118671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32" name="Google Shape;232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102488" y="0"/>
            <a:ext cx="8028122" cy="56600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DAD5324C-0D53-4145-8DEA-305146380E9D}"/>
              </a:ext>
            </a:extLst>
          </p:cNvPr>
          <p:cNvGrpSpPr/>
          <p:nvPr/>
        </p:nvGrpSpPr>
        <p:grpSpPr>
          <a:xfrm>
            <a:off x="1851662" y="5964448"/>
            <a:ext cx="8487672" cy="634305"/>
            <a:chOff x="1851662" y="5964448"/>
            <a:chExt cx="8487672" cy="63430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9C4637A9-E032-49AE-809C-8FAE165021E5}"/>
                </a:ext>
              </a:extLst>
            </p:cNvPr>
            <p:cNvGrpSpPr/>
            <p:nvPr/>
          </p:nvGrpSpPr>
          <p:grpSpPr>
            <a:xfrm>
              <a:off x="1851662" y="5964448"/>
              <a:ext cx="6520846" cy="634305"/>
              <a:chOff x="2807942" y="5573398"/>
              <a:chExt cx="6520846" cy="634305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22D6EA9D-3679-4ED5-ABBE-DD0131B3C4CC}"/>
                  </a:ext>
                </a:extLst>
              </p:cNvPr>
              <p:cNvSpPr txBox="1"/>
              <p:nvPr/>
            </p:nvSpPr>
            <p:spPr>
              <a:xfrm>
                <a:off x="2807942" y="5587390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C587E0C-524A-4632-ABDF-08226F5E707C}"/>
                  </a:ext>
                </a:extLst>
              </p:cNvPr>
              <p:cNvSpPr txBox="1"/>
              <p:nvPr/>
            </p:nvSpPr>
            <p:spPr>
              <a:xfrm>
                <a:off x="4228152" y="5573398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228BB8F-B787-4EF4-9AC8-71C5D0CA0F52}"/>
                  </a:ext>
                </a:extLst>
              </p:cNvPr>
              <p:cNvSpPr txBox="1"/>
              <p:nvPr/>
            </p:nvSpPr>
            <p:spPr>
              <a:xfrm>
                <a:off x="3421919" y="5607054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Á    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1DDFCC35-8FCE-47ED-AAC9-D0F72F9CEA2C}"/>
                  </a:ext>
                </a:extLst>
              </p:cNvPr>
              <p:cNvSpPr txBox="1"/>
              <p:nvPr/>
            </p:nvSpPr>
            <p:spPr>
              <a:xfrm>
                <a:off x="4764603" y="5622928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Ớ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BB31D84-1C76-4B47-91E8-CCD9834A2ADB}"/>
                  </a:ext>
                </a:extLst>
              </p:cNvPr>
              <p:cNvSpPr txBox="1"/>
              <p:nvPr/>
            </p:nvSpPr>
            <p:spPr>
              <a:xfrm>
                <a:off x="5341753" y="5587389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    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D75AEBFD-D716-4FD7-AAB1-9CFBBF5265B3}"/>
                  </a:ext>
                </a:extLst>
              </p:cNvPr>
              <p:cNvSpPr txBox="1"/>
              <p:nvPr/>
            </p:nvSpPr>
            <p:spPr>
              <a:xfrm>
                <a:off x="6690666" y="5587505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E55B71A9-B372-4E6D-8C62-3E16CDEA467B}"/>
                  </a:ext>
                </a:extLst>
              </p:cNvPr>
              <p:cNvSpPr txBox="1"/>
              <p:nvPr/>
            </p:nvSpPr>
            <p:spPr>
              <a:xfrm>
                <a:off x="6126515" y="5578595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0A2D5ED4-0CD8-4F5D-AB4E-699B7959104D}"/>
                  </a:ext>
                </a:extLst>
              </p:cNvPr>
              <p:cNvSpPr txBox="1"/>
              <p:nvPr/>
            </p:nvSpPr>
            <p:spPr>
              <a:xfrm>
                <a:off x="7839804" y="5592937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17A71317-C152-4DB0-8703-03F47DF48D30}"/>
                  </a:ext>
                </a:extLst>
              </p:cNvPr>
              <p:cNvSpPr txBox="1"/>
              <p:nvPr/>
            </p:nvSpPr>
            <p:spPr>
              <a:xfrm>
                <a:off x="8612508" y="5587389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72384176-C876-43DC-BE8C-0D2B52CDDA08}"/>
                  </a:ext>
                </a:extLst>
              </p:cNvPr>
              <p:cNvSpPr txBox="1"/>
              <p:nvPr/>
            </p:nvSpPr>
            <p:spPr>
              <a:xfrm>
                <a:off x="7270069" y="5596415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Ố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8E17529-C0D1-49CC-8072-22FEADDDDE55}"/>
                </a:ext>
              </a:extLst>
            </p:cNvPr>
            <p:cNvSpPr txBox="1"/>
            <p:nvPr/>
          </p:nvSpPr>
          <p:spPr>
            <a:xfrm>
              <a:off x="8251630" y="5994927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Á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5E8283E9-B476-44B0-8DC2-E2C54337EE5B}"/>
                </a:ext>
              </a:extLst>
            </p:cNvPr>
            <p:cNvSpPr txBox="1"/>
            <p:nvPr/>
          </p:nvSpPr>
          <p:spPr>
            <a:xfrm>
              <a:off x="9050620" y="5978439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67CBAB57-46ED-4486-B93D-DD1C5885ADDC}"/>
                </a:ext>
              </a:extLst>
            </p:cNvPr>
            <p:cNvSpPr txBox="1"/>
            <p:nvPr/>
          </p:nvSpPr>
          <p:spPr>
            <a:xfrm>
              <a:off x="9623054" y="5987465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9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DB1BCA-7ED9-4358-847F-B2E95C775D15}"/>
              </a:ext>
            </a:extLst>
          </p:cNvPr>
          <p:cNvSpPr/>
          <p:nvPr/>
        </p:nvSpPr>
        <p:spPr>
          <a:xfrm rot="16200000">
            <a:off x="2684643" y="-2671958"/>
            <a:ext cx="6863813" cy="12207726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44" name="Google Shape;244;p3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668979" y="0"/>
            <a:ext cx="8854042" cy="52100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8D54288-5A37-4403-A8DF-0C9342B23502}"/>
              </a:ext>
            </a:extLst>
          </p:cNvPr>
          <p:cNvGrpSpPr/>
          <p:nvPr/>
        </p:nvGrpSpPr>
        <p:grpSpPr>
          <a:xfrm>
            <a:off x="1620919" y="5987657"/>
            <a:ext cx="8902102" cy="449456"/>
            <a:chOff x="1985078" y="6037189"/>
            <a:chExt cx="8902102" cy="44945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AF1AE59-4203-45F7-BE9A-5CEB7B7738A7}"/>
                </a:ext>
              </a:extLst>
            </p:cNvPr>
            <p:cNvGrpSpPr/>
            <p:nvPr/>
          </p:nvGrpSpPr>
          <p:grpSpPr>
            <a:xfrm>
              <a:off x="1985078" y="6037190"/>
              <a:ext cx="7781495" cy="449455"/>
              <a:chOff x="1623980" y="5952547"/>
              <a:chExt cx="7781495" cy="44945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F9907253-76F8-407E-82CE-338EEC74690E}"/>
                  </a:ext>
                </a:extLst>
              </p:cNvPr>
              <p:cNvGrpSpPr/>
              <p:nvPr/>
            </p:nvGrpSpPr>
            <p:grpSpPr>
              <a:xfrm rot="16200000">
                <a:off x="4101885" y="3474642"/>
                <a:ext cx="449455" cy="5405265"/>
                <a:chOff x="11236268" y="681925"/>
                <a:chExt cx="449455" cy="5405265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xmlns="" id="{942DAF2C-63DB-416E-A3AC-BC07475A1CF7}"/>
                    </a:ext>
                  </a:extLst>
                </p:cNvPr>
                <p:cNvSpPr/>
                <p:nvPr/>
              </p:nvSpPr>
              <p:spPr>
                <a:xfrm>
                  <a:off x="11236272" y="681925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0CF04BC7-88BD-4689-B7CF-C3D9BD091B24}"/>
                    </a:ext>
                  </a:extLst>
                </p:cNvPr>
                <p:cNvSpPr/>
                <p:nvPr/>
              </p:nvSpPr>
              <p:spPr>
                <a:xfrm>
                  <a:off x="11236270" y="128635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E371C501-71BA-4D48-9FB7-7B6FC333AF51}"/>
                    </a:ext>
                  </a:extLst>
                </p:cNvPr>
                <p:cNvSpPr/>
                <p:nvPr/>
              </p:nvSpPr>
              <p:spPr>
                <a:xfrm>
                  <a:off x="11236271" y="187926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xmlns="" id="{B27ADF9D-5744-48A9-9ADA-31C46E36722A}"/>
                    </a:ext>
                  </a:extLst>
                </p:cNvPr>
                <p:cNvSpPr/>
                <p:nvPr/>
              </p:nvSpPr>
              <p:spPr>
                <a:xfrm>
                  <a:off x="11236269" y="264245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xmlns="" id="{9DE5DBE4-2C52-45E2-AB63-3722239149A4}"/>
                    </a:ext>
                  </a:extLst>
                </p:cNvPr>
                <p:cNvSpPr/>
                <p:nvPr/>
              </p:nvSpPr>
              <p:spPr>
                <a:xfrm>
                  <a:off x="11236268" y="3215897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xmlns="" id="{C4400589-87FA-458D-A2A1-5FB614F421A1}"/>
                    </a:ext>
                  </a:extLst>
                </p:cNvPr>
                <p:cNvSpPr/>
                <p:nvPr/>
              </p:nvSpPr>
              <p:spPr>
                <a:xfrm>
                  <a:off x="11236271" y="378545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xmlns="" id="{D8968541-3AD1-4C26-A2C6-D4C9FC81B3E0}"/>
                    </a:ext>
                  </a:extLst>
                </p:cNvPr>
                <p:cNvSpPr/>
                <p:nvPr/>
              </p:nvSpPr>
              <p:spPr>
                <a:xfrm>
                  <a:off x="11236271" y="4339523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xmlns="" id="{F117AEB5-3193-4FC1-BEC4-14F37EF3D5B3}"/>
                    </a:ext>
                  </a:extLst>
                </p:cNvPr>
                <p:cNvSpPr/>
                <p:nvPr/>
              </p:nvSpPr>
              <p:spPr>
                <a:xfrm>
                  <a:off x="11236272" y="5064304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xmlns="" id="{3BD2A948-CF9A-4FA0-B7BC-17EBED52A30C}"/>
                    </a:ext>
                  </a:extLst>
                </p:cNvPr>
                <p:cNvSpPr/>
                <p:nvPr/>
              </p:nvSpPr>
              <p:spPr>
                <a:xfrm>
                  <a:off x="11236271" y="563773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70293403-CCC0-4208-B774-9882542EA1F4}"/>
                  </a:ext>
                </a:extLst>
              </p:cNvPr>
              <p:cNvGrpSpPr/>
              <p:nvPr/>
            </p:nvGrpSpPr>
            <p:grpSpPr>
              <a:xfrm rot="16200000">
                <a:off x="8057211" y="5053734"/>
                <a:ext cx="449451" cy="2247077"/>
                <a:chOff x="11770965" y="1880695"/>
                <a:chExt cx="449451" cy="2247077"/>
              </a:xfrm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450992E0-73EF-446A-A258-0BC9B0E9238D}"/>
                    </a:ext>
                  </a:extLst>
                </p:cNvPr>
                <p:cNvSpPr/>
                <p:nvPr/>
              </p:nvSpPr>
              <p:spPr>
                <a:xfrm>
                  <a:off x="11770965" y="1880695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40737FE1-9BF6-49C1-AE34-58C894EB52BC}"/>
                    </a:ext>
                  </a:extLst>
                </p:cNvPr>
                <p:cNvSpPr/>
                <p:nvPr/>
              </p:nvSpPr>
              <p:spPr>
                <a:xfrm>
                  <a:off x="11770965" y="2577063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xmlns="" id="{E0052470-50DD-475A-B998-EC5899D9CC7A}"/>
                    </a:ext>
                  </a:extLst>
                </p:cNvPr>
                <p:cNvSpPr/>
                <p:nvPr/>
              </p:nvSpPr>
              <p:spPr>
                <a:xfrm>
                  <a:off x="11770965" y="3123935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D2AD2E28-4CD5-4E19-B996-9FD2E36E54FC}"/>
                    </a:ext>
                  </a:extLst>
                </p:cNvPr>
                <p:cNvSpPr/>
                <p:nvPr/>
              </p:nvSpPr>
              <p:spPr>
                <a:xfrm>
                  <a:off x="11770965" y="3678321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1872F2A-F006-44EC-A2D8-3BC8A4194FDD}"/>
                </a:ext>
              </a:extLst>
            </p:cNvPr>
            <p:cNvGrpSpPr/>
            <p:nvPr/>
          </p:nvGrpSpPr>
          <p:grpSpPr>
            <a:xfrm>
              <a:off x="9883343" y="6037189"/>
              <a:ext cx="1003837" cy="449451"/>
              <a:chOff x="9883343" y="6037189"/>
              <a:chExt cx="1003837" cy="449451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544717F5-A4FB-4C63-8C92-431EB32C5F61}"/>
                  </a:ext>
                </a:extLst>
              </p:cNvPr>
              <p:cNvSpPr/>
              <p:nvPr/>
            </p:nvSpPr>
            <p:spPr>
              <a:xfrm rot="16200000">
                <a:off x="9883343" y="6037189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18C031B9-8971-4659-B463-6F663DED9FF1}"/>
                  </a:ext>
                </a:extLst>
              </p:cNvPr>
              <p:cNvSpPr/>
              <p:nvPr/>
            </p:nvSpPr>
            <p:spPr>
              <a:xfrm rot="16200000">
                <a:off x="10437729" y="6037189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FF9DA5AB-880B-4C9E-8276-5B8A9C5224E6}"/>
              </a:ext>
            </a:extLst>
          </p:cNvPr>
          <p:cNvGrpSpPr/>
          <p:nvPr/>
        </p:nvGrpSpPr>
        <p:grpSpPr>
          <a:xfrm>
            <a:off x="1475824" y="5909219"/>
            <a:ext cx="9172250" cy="620315"/>
            <a:chOff x="1475824" y="5909219"/>
            <a:chExt cx="9172250" cy="62031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6901790D-C9F1-46BA-9BEF-C800C3ED4BED}"/>
                </a:ext>
              </a:extLst>
            </p:cNvPr>
            <p:cNvGrpSpPr/>
            <p:nvPr/>
          </p:nvGrpSpPr>
          <p:grpSpPr>
            <a:xfrm>
              <a:off x="1475824" y="5909220"/>
              <a:ext cx="8059157" cy="620314"/>
              <a:chOff x="1848510" y="5978439"/>
              <a:chExt cx="8059157" cy="62031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DB3F801C-D5CB-4DFC-BC01-3D8F8EEDE486}"/>
                  </a:ext>
                </a:extLst>
              </p:cNvPr>
              <p:cNvGrpSpPr/>
              <p:nvPr/>
            </p:nvGrpSpPr>
            <p:grpSpPr>
              <a:xfrm>
                <a:off x="1848510" y="5978439"/>
                <a:ext cx="6259111" cy="620314"/>
                <a:chOff x="2804790" y="5587389"/>
                <a:chExt cx="6259111" cy="620314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FC79606B-CBB0-4E0D-8D74-BA34F10CE8C8}"/>
                    </a:ext>
                  </a:extLst>
                </p:cNvPr>
                <p:cNvSpPr txBox="1"/>
                <p:nvPr/>
              </p:nvSpPr>
              <p:spPr>
                <a:xfrm>
                  <a:off x="2804790" y="5622928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Ế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BB7FAB03-5388-40C8-857A-9CEFDB2E3FFC}"/>
                    </a:ext>
                  </a:extLst>
                </p:cNvPr>
                <p:cNvSpPr txBox="1"/>
                <p:nvPr/>
              </p:nvSpPr>
              <p:spPr>
                <a:xfrm>
                  <a:off x="4021044" y="5596257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H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xmlns="" id="{BAB599D8-5EAE-4495-84F0-BBEAA4677AE5}"/>
                    </a:ext>
                  </a:extLst>
                </p:cNvPr>
                <p:cNvSpPr txBox="1"/>
                <p:nvPr/>
              </p:nvSpPr>
              <p:spPr>
                <a:xfrm>
                  <a:off x="3421919" y="5607054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6C5823FE-D2C0-4BE2-A3FC-2352B5C6A7C7}"/>
                    </a:ext>
                  </a:extLst>
                </p:cNvPr>
                <p:cNvSpPr txBox="1"/>
                <p:nvPr/>
              </p:nvSpPr>
              <p:spPr>
                <a:xfrm>
                  <a:off x="4772223" y="5600068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N</a:t>
                  </a:r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xmlns="" id="{342E8855-51CB-4640-B5FF-8F9DBEDAA1DA}"/>
                    </a:ext>
                  </a:extLst>
                </p:cNvPr>
                <p:cNvSpPr txBox="1"/>
                <p:nvPr/>
              </p:nvSpPr>
              <p:spPr>
                <a:xfrm>
                  <a:off x="5341753" y="5587389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G    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xmlns="" id="{93418CDA-D23D-4AD3-90FC-522A0129967B}"/>
                    </a:ext>
                  </a:extLst>
                </p:cNvPr>
                <p:cNvSpPr txBox="1"/>
                <p:nvPr/>
              </p:nvSpPr>
              <p:spPr>
                <a:xfrm>
                  <a:off x="6470643" y="5587389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38575D79-F08A-46F5-842A-4B63B1961E08}"/>
                    </a:ext>
                  </a:extLst>
                </p:cNvPr>
                <p:cNvSpPr txBox="1"/>
                <p:nvPr/>
              </p:nvSpPr>
              <p:spPr>
                <a:xfrm>
                  <a:off x="5921156" y="5607597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Ồ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32E7C898-1D47-4C20-8B75-88C6E7957CCF}"/>
                    </a:ext>
                  </a:extLst>
                </p:cNvPr>
                <p:cNvSpPr txBox="1"/>
                <p:nvPr/>
              </p:nvSpPr>
              <p:spPr>
                <a:xfrm>
                  <a:off x="7794434" y="5622927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Á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xmlns="" id="{6F437F92-0309-453F-A436-F0A323A1CCC7}"/>
                    </a:ext>
                  </a:extLst>
                </p:cNvPr>
                <p:cNvSpPr txBox="1"/>
                <p:nvPr/>
              </p:nvSpPr>
              <p:spPr>
                <a:xfrm>
                  <a:off x="8347621" y="5596256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Y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xmlns="" id="{3ADB7C5F-BF4C-49B5-8721-BC8C67931BFC}"/>
                    </a:ext>
                  </a:extLst>
                </p:cNvPr>
                <p:cNvSpPr txBox="1"/>
                <p:nvPr/>
              </p:nvSpPr>
              <p:spPr>
                <a:xfrm>
                  <a:off x="7223842" y="5596257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77107959-9478-44E5-83C7-F235D32107DB}"/>
                  </a:ext>
                </a:extLst>
              </p:cNvPr>
              <p:cNvSpPr txBox="1"/>
              <p:nvPr/>
            </p:nvSpPr>
            <p:spPr>
              <a:xfrm>
                <a:off x="8084604" y="5978439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F9A4EB1C-2544-4F2C-9542-0F0D93DB86BC}"/>
                  </a:ext>
                </a:extLst>
              </p:cNvPr>
              <p:cNvSpPr txBox="1"/>
              <p:nvPr/>
            </p:nvSpPr>
            <p:spPr>
              <a:xfrm>
                <a:off x="8633263" y="5987305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I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AFF5560D-8062-4FFD-8D94-E8A0CB56AD5D}"/>
                  </a:ext>
                </a:extLst>
              </p:cNvPr>
              <p:cNvSpPr txBox="1"/>
              <p:nvPr/>
            </p:nvSpPr>
            <p:spPr>
              <a:xfrm>
                <a:off x="9191387" y="5994731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Ế</a:t>
                </a: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105F920F-2200-4B5B-AF3E-F167373985BB}"/>
                </a:ext>
              </a:extLst>
            </p:cNvPr>
            <p:cNvSpPr txBox="1"/>
            <p:nvPr/>
          </p:nvSpPr>
          <p:spPr>
            <a:xfrm>
              <a:off x="9373737" y="5909220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4B4506-9A18-4456-99FF-8FCEFFE120A2}"/>
                </a:ext>
              </a:extLst>
            </p:cNvPr>
            <p:cNvSpPr txBox="1"/>
            <p:nvPr/>
          </p:nvSpPr>
          <p:spPr>
            <a:xfrm>
              <a:off x="9931794" y="5909219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23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11C35E0-FF7B-444D-9CF8-60CB9CA6A116}"/>
              </a:ext>
            </a:extLst>
          </p:cNvPr>
          <p:cNvSpPr/>
          <p:nvPr/>
        </p:nvSpPr>
        <p:spPr>
          <a:xfrm rot="16200000">
            <a:off x="2684643" y="-2671958"/>
            <a:ext cx="6863813" cy="12207726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56" name="Google Shape;256;p3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438124" y="0"/>
            <a:ext cx="9315752" cy="52081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18FEF19-E238-47E8-A83B-35371AB4C5F3}"/>
              </a:ext>
            </a:extLst>
          </p:cNvPr>
          <p:cNvGrpSpPr/>
          <p:nvPr/>
        </p:nvGrpSpPr>
        <p:grpSpPr>
          <a:xfrm>
            <a:off x="809953" y="5758282"/>
            <a:ext cx="10572093" cy="478505"/>
            <a:chOff x="1104949" y="5958613"/>
            <a:chExt cx="10572093" cy="47850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656F6A4D-6351-4BD8-AB9E-F070FBDB7B94}"/>
                </a:ext>
              </a:extLst>
            </p:cNvPr>
            <p:cNvGrpSpPr/>
            <p:nvPr/>
          </p:nvGrpSpPr>
          <p:grpSpPr>
            <a:xfrm>
              <a:off x="1104949" y="5958629"/>
              <a:ext cx="8718543" cy="478489"/>
              <a:chOff x="1469108" y="6008161"/>
              <a:chExt cx="8718543" cy="478489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F62D0589-DF94-4152-A1EF-0BDEE1E1A82C}"/>
                  </a:ext>
                </a:extLst>
              </p:cNvPr>
              <p:cNvGrpSpPr/>
              <p:nvPr/>
            </p:nvGrpSpPr>
            <p:grpSpPr>
              <a:xfrm>
                <a:off x="1985082" y="6008174"/>
                <a:ext cx="7636361" cy="478476"/>
                <a:chOff x="1623984" y="5923531"/>
                <a:chExt cx="7636361" cy="478476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xmlns="" id="{7123C1A9-412E-448D-AC4D-BC02D2202E6F}"/>
                    </a:ext>
                  </a:extLst>
                </p:cNvPr>
                <p:cNvGrpSpPr/>
                <p:nvPr/>
              </p:nvGrpSpPr>
              <p:grpSpPr>
                <a:xfrm rot="16200000">
                  <a:off x="3995505" y="3581023"/>
                  <a:ext cx="449463" cy="5192505"/>
                  <a:chOff x="11236268" y="681925"/>
                  <a:chExt cx="449463" cy="5192505"/>
                </a:xfrm>
              </p:grpSpPr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xmlns="" id="{D65CD49A-F750-454E-9FB8-6CDAE0946B4D}"/>
                      </a:ext>
                    </a:extLst>
                  </p:cNvPr>
                  <p:cNvSpPr/>
                  <p:nvPr/>
                </p:nvSpPr>
                <p:spPr>
                  <a:xfrm>
                    <a:off x="11236272" y="681925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7" name="Rectangle 36">
                    <a:extLst>
                      <a:ext uri="{FF2B5EF4-FFF2-40B4-BE49-F238E27FC236}">
                        <a16:creationId xmlns:a16="http://schemas.microsoft.com/office/drawing/2014/main" xmlns="" id="{0FE0A1D7-D197-418D-A5FB-45025D33153E}"/>
                      </a:ext>
                    </a:extLst>
                  </p:cNvPr>
                  <p:cNvSpPr/>
                  <p:nvPr/>
                </p:nvSpPr>
                <p:spPr>
                  <a:xfrm>
                    <a:off x="11236270" y="1228303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xmlns="" id="{9CBBC54F-F788-4088-A570-823B954ADBCF}"/>
                      </a:ext>
                    </a:extLst>
                  </p:cNvPr>
                  <p:cNvSpPr/>
                  <p:nvPr/>
                </p:nvSpPr>
                <p:spPr>
                  <a:xfrm>
                    <a:off x="11236271" y="1777669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xmlns="" id="{3713F34B-61AC-42D4-AE1D-310233446591}"/>
                      </a:ext>
                    </a:extLst>
                  </p:cNvPr>
                  <p:cNvSpPr/>
                  <p:nvPr/>
                </p:nvSpPr>
                <p:spPr>
                  <a:xfrm>
                    <a:off x="11236269" y="2511832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xmlns="" id="{6E673570-D61F-49D3-BAC7-F5D3C13EEBAD}"/>
                      </a:ext>
                    </a:extLst>
                  </p:cNvPr>
                  <p:cNvSpPr/>
                  <p:nvPr/>
                </p:nvSpPr>
                <p:spPr>
                  <a:xfrm>
                    <a:off x="11236268" y="3056242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1" name="Rectangle 40">
                    <a:extLst>
                      <a:ext uri="{FF2B5EF4-FFF2-40B4-BE49-F238E27FC236}">
                        <a16:creationId xmlns:a16="http://schemas.microsoft.com/office/drawing/2014/main" xmlns="" id="{F6037423-030F-4F71-9205-9CEED27EC94F}"/>
                      </a:ext>
                    </a:extLst>
                  </p:cNvPr>
                  <p:cNvSpPr/>
                  <p:nvPr/>
                </p:nvSpPr>
                <p:spPr>
                  <a:xfrm>
                    <a:off x="11236271" y="3582258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xmlns="" id="{D48A4E2B-AD51-4E9D-845B-60B0C7E8F21C}"/>
                      </a:ext>
                    </a:extLst>
                  </p:cNvPr>
                  <p:cNvSpPr/>
                  <p:nvPr/>
                </p:nvSpPr>
                <p:spPr>
                  <a:xfrm>
                    <a:off x="11236271" y="4107296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xmlns="" id="{FE16B45C-691B-4AF7-A47E-42D3B38F0DAA}"/>
                      </a:ext>
                    </a:extLst>
                  </p:cNvPr>
                  <p:cNvSpPr/>
                  <p:nvPr/>
                </p:nvSpPr>
                <p:spPr>
                  <a:xfrm>
                    <a:off x="11239918" y="4842747"/>
                    <a:ext cx="445811" cy="45824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xmlns="" id="{0E5313EB-139F-4609-AE33-687CB6F33DAF}"/>
                      </a:ext>
                    </a:extLst>
                  </p:cNvPr>
                  <p:cNvSpPr/>
                  <p:nvPr/>
                </p:nvSpPr>
                <p:spPr>
                  <a:xfrm>
                    <a:off x="11239920" y="5416183"/>
                    <a:ext cx="445811" cy="4582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xmlns="" id="{B8C878F5-C623-4733-BD68-44853017E7A2}"/>
                    </a:ext>
                  </a:extLst>
                </p:cNvPr>
                <p:cNvGrpSpPr/>
                <p:nvPr/>
              </p:nvGrpSpPr>
              <p:grpSpPr>
                <a:xfrm rot="16200000">
                  <a:off x="7861182" y="4999198"/>
                  <a:ext cx="474829" cy="2323496"/>
                  <a:chOff x="11774608" y="1659140"/>
                  <a:chExt cx="474829" cy="2323496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xmlns="" id="{C6D4D0A4-9AFF-435A-B42C-C1E826ED62D9}"/>
                      </a:ext>
                    </a:extLst>
                  </p:cNvPr>
                  <p:cNvSpPr/>
                  <p:nvPr/>
                </p:nvSpPr>
                <p:spPr>
                  <a:xfrm>
                    <a:off x="11774608" y="1659140"/>
                    <a:ext cx="445811" cy="45824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3" name="Rectangle 32">
                    <a:extLst>
                      <a:ext uri="{FF2B5EF4-FFF2-40B4-BE49-F238E27FC236}">
                        <a16:creationId xmlns:a16="http://schemas.microsoft.com/office/drawing/2014/main" xmlns="" id="{FDBF50F4-2D50-400A-AD27-9CB4B7F3D681}"/>
                      </a:ext>
                    </a:extLst>
                  </p:cNvPr>
                  <p:cNvSpPr/>
                  <p:nvPr/>
                </p:nvSpPr>
                <p:spPr>
                  <a:xfrm>
                    <a:off x="11774610" y="2243351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xmlns="" id="{92668EB2-CC43-4647-9ACF-3661FDB522DC}"/>
                      </a:ext>
                    </a:extLst>
                  </p:cNvPr>
                  <p:cNvSpPr/>
                  <p:nvPr/>
                </p:nvSpPr>
                <p:spPr>
                  <a:xfrm>
                    <a:off x="11799985" y="2978800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xmlns="" id="{0C5C1EEE-FF3E-40C8-BE30-166EDC4AE1AF}"/>
                      </a:ext>
                    </a:extLst>
                  </p:cNvPr>
                  <p:cNvSpPr/>
                  <p:nvPr/>
                </p:nvSpPr>
                <p:spPr>
                  <a:xfrm>
                    <a:off x="11799986" y="3533185"/>
                    <a:ext cx="449451" cy="4494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7CB56FC5-88FA-420E-8B76-7CF26B854D93}"/>
                  </a:ext>
                </a:extLst>
              </p:cNvPr>
              <p:cNvGrpSpPr/>
              <p:nvPr/>
            </p:nvGrpSpPr>
            <p:grpSpPr>
              <a:xfrm>
                <a:off x="1469108" y="6008161"/>
                <a:ext cx="8718543" cy="478479"/>
                <a:chOff x="1469108" y="6008161"/>
                <a:chExt cx="8718543" cy="478479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xmlns="" id="{5DEC7F5C-2A7D-442F-9756-40AFBFD5EBF6}"/>
                    </a:ext>
                  </a:extLst>
                </p:cNvPr>
                <p:cNvSpPr/>
                <p:nvPr/>
              </p:nvSpPr>
              <p:spPr>
                <a:xfrm rot="16200000">
                  <a:off x="9738200" y="6008161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xmlns="" id="{9EE99B52-D8D7-4D49-BCB1-27D64EE3016F}"/>
                    </a:ext>
                  </a:extLst>
                </p:cNvPr>
                <p:cNvSpPr/>
                <p:nvPr/>
              </p:nvSpPr>
              <p:spPr>
                <a:xfrm rot="16200000">
                  <a:off x="1469108" y="6037189"/>
                  <a:ext cx="449451" cy="449451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1911C115-7F4F-4F3D-8956-242368BA04C4}"/>
                </a:ext>
              </a:extLst>
            </p:cNvPr>
            <p:cNvSpPr/>
            <p:nvPr/>
          </p:nvSpPr>
          <p:spPr>
            <a:xfrm rot="16200000">
              <a:off x="9926079" y="5965861"/>
              <a:ext cx="449451" cy="44945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A8A2347-A782-4EF3-AFCE-F391547136CE}"/>
                </a:ext>
              </a:extLst>
            </p:cNvPr>
            <p:cNvGrpSpPr/>
            <p:nvPr/>
          </p:nvGrpSpPr>
          <p:grpSpPr>
            <a:xfrm>
              <a:off x="10661383" y="5958613"/>
              <a:ext cx="1015659" cy="449465"/>
              <a:chOff x="10661383" y="5958613"/>
              <a:chExt cx="1015659" cy="449465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="" id="{77590185-A610-4889-9FB0-7044470A8F68}"/>
                  </a:ext>
                </a:extLst>
              </p:cNvPr>
              <p:cNvSpPr/>
              <p:nvPr/>
            </p:nvSpPr>
            <p:spPr>
              <a:xfrm rot="16200000">
                <a:off x="10661383" y="5958627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37B20C48-6C82-4B44-A5E6-972DAD754E91}"/>
                  </a:ext>
                </a:extLst>
              </p:cNvPr>
              <p:cNvSpPr/>
              <p:nvPr/>
            </p:nvSpPr>
            <p:spPr>
              <a:xfrm rot="16200000">
                <a:off x="11227591" y="5958613"/>
                <a:ext cx="449451" cy="44945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xmlns="" id="{83A9C2B0-2E91-4885-A749-7DE189459B3C}"/>
              </a:ext>
            </a:extLst>
          </p:cNvPr>
          <p:cNvGrpSpPr/>
          <p:nvPr/>
        </p:nvGrpSpPr>
        <p:grpSpPr>
          <a:xfrm>
            <a:off x="673050" y="5699593"/>
            <a:ext cx="10842877" cy="643463"/>
            <a:chOff x="673050" y="5699593"/>
            <a:chExt cx="10842877" cy="64346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EA13CD26-4261-44F2-9517-733DA00D7A2B}"/>
                </a:ext>
              </a:extLst>
            </p:cNvPr>
            <p:cNvGrpSpPr/>
            <p:nvPr/>
          </p:nvGrpSpPr>
          <p:grpSpPr>
            <a:xfrm>
              <a:off x="673050" y="5715024"/>
              <a:ext cx="10842877" cy="628032"/>
              <a:chOff x="1494874" y="5898442"/>
              <a:chExt cx="10842877" cy="628032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6D437374-26F1-4DF7-A3BC-0C4B72C74367}"/>
                  </a:ext>
                </a:extLst>
              </p:cNvPr>
              <p:cNvGrpSpPr/>
              <p:nvPr/>
            </p:nvGrpSpPr>
            <p:grpSpPr>
              <a:xfrm>
                <a:off x="1494874" y="5898442"/>
                <a:ext cx="10287841" cy="628032"/>
                <a:chOff x="1867560" y="5967661"/>
                <a:chExt cx="10287841" cy="628032"/>
              </a:xfrm>
            </p:grpSpPr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xmlns="" id="{E1576E4C-E1C5-4139-A98F-009670FE43A4}"/>
                    </a:ext>
                  </a:extLst>
                </p:cNvPr>
                <p:cNvGrpSpPr/>
                <p:nvPr/>
              </p:nvGrpSpPr>
              <p:grpSpPr>
                <a:xfrm>
                  <a:off x="1867560" y="5967661"/>
                  <a:ext cx="5971802" cy="628032"/>
                  <a:chOff x="2823840" y="5576611"/>
                  <a:chExt cx="5971802" cy="628032"/>
                </a:xfrm>
              </p:grpSpPr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xmlns="" id="{304EDCC0-0E83-4733-8E7B-43F70135836B}"/>
                      </a:ext>
                    </a:extLst>
                  </p:cNvPr>
                  <p:cNvSpPr txBox="1"/>
                  <p:nvPr/>
                </p:nvSpPr>
                <p:spPr>
                  <a:xfrm>
                    <a:off x="2823840" y="5603878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</a:t>
                    </a:r>
                  </a:p>
                </p:txBody>
              </p:sp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xmlns="" id="{08D8890B-7A8B-4DE9-AC54-95B487162CB3}"/>
                      </a:ext>
                    </a:extLst>
                  </p:cNvPr>
                  <p:cNvSpPr txBox="1"/>
                  <p:nvPr/>
                </p:nvSpPr>
                <p:spPr>
                  <a:xfrm>
                    <a:off x="3906427" y="5619868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Â</a:t>
                    </a: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xmlns="" id="{51B2C698-1FD9-46AE-BAAE-C0334B16A196}"/>
                      </a:ext>
                    </a:extLst>
                  </p:cNvPr>
                  <p:cNvSpPr txBox="1"/>
                  <p:nvPr/>
                </p:nvSpPr>
                <p:spPr>
                  <a:xfrm>
                    <a:off x="3364769" y="5597529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xmlns="" id="{DE8003DA-AE38-4DA0-8E14-67EDEDE13AB0}"/>
                      </a:ext>
                    </a:extLst>
                  </p:cNvPr>
                  <p:cNvSpPr txBox="1"/>
                  <p:nvPr/>
                </p:nvSpPr>
                <p:spPr>
                  <a:xfrm>
                    <a:off x="4438831" y="5603680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</a:t>
                    </a:r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xmlns="" id="{8907B2F3-79BD-4445-B810-2722CEB7763E}"/>
                      </a:ext>
                    </a:extLst>
                  </p:cNvPr>
                  <p:cNvSpPr txBox="1"/>
                  <p:nvPr/>
                </p:nvSpPr>
                <p:spPr>
                  <a:xfrm>
                    <a:off x="5189972" y="5596255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    </a:t>
                    </a: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xmlns="" id="{10605DD3-3D9D-4683-8928-4AFCE3A9EEA3}"/>
                      </a:ext>
                    </a:extLst>
                  </p:cNvPr>
                  <p:cNvSpPr txBox="1"/>
                  <p:nvPr/>
                </p:nvSpPr>
                <p:spPr>
                  <a:xfrm>
                    <a:off x="6233233" y="5603680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Ộ</a:t>
                    </a:r>
                  </a:p>
                </p:txBody>
              </p:sp>
              <p:sp>
                <p:nvSpPr>
                  <p:cNvPr id="64" name="TextBox 63">
                    <a:extLst>
                      <a:ext uri="{FF2B5EF4-FFF2-40B4-BE49-F238E27FC236}">
                        <a16:creationId xmlns:a16="http://schemas.microsoft.com/office/drawing/2014/main" xmlns="" id="{DA3CF3A5-3CB6-4D82-A74D-8581D5791EDD}"/>
                      </a:ext>
                    </a:extLst>
                  </p:cNvPr>
                  <p:cNvSpPr txBox="1"/>
                  <p:nvPr/>
                </p:nvSpPr>
                <p:spPr>
                  <a:xfrm>
                    <a:off x="5721156" y="5596255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</a:t>
                    </a:r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xmlns="" id="{10715DF0-B9D7-4038-A707-96061BAE9DF4}"/>
                      </a:ext>
                    </a:extLst>
                  </p:cNvPr>
                  <p:cNvSpPr txBox="1"/>
                  <p:nvPr/>
                </p:nvSpPr>
                <p:spPr>
                  <a:xfrm>
                    <a:off x="7518266" y="5576611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</a:t>
                    </a:r>
                  </a:p>
                </p:txBody>
              </p:sp>
              <p:sp>
                <p:nvSpPr>
                  <p:cNvPr id="66" name="TextBox 65">
                    <a:extLst>
                      <a:ext uri="{FF2B5EF4-FFF2-40B4-BE49-F238E27FC236}">
                        <a16:creationId xmlns:a16="http://schemas.microsoft.com/office/drawing/2014/main" xmlns="" id="{0AD42D15-BC10-4975-8E31-A4AAD9EAF973}"/>
                      </a:ext>
                    </a:extLst>
                  </p:cNvPr>
                  <p:cNvSpPr txBox="1"/>
                  <p:nvPr/>
                </p:nvSpPr>
                <p:spPr>
                  <a:xfrm>
                    <a:off x="8079362" y="5576611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</a:t>
                    </a: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xmlns="" id="{0AC967D9-6710-4A3E-8B96-237C1D86DCA4}"/>
                      </a:ext>
                    </a:extLst>
                  </p:cNvPr>
                  <p:cNvSpPr txBox="1"/>
                  <p:nvPr/>
                </p:nvSpPr>
                <p:spPr>
                  <a:xfrm>
                    <a:off x="6766792" y="5596255"/>
                    <a:ext cx="716280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3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</a:t>
                    </a:r>
                  </a:p>
                </p:txBody>
              </p:sp>
            </p:grp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xmlns="" id="{859414EF-6E49-41E7-9142-20CBA5718F3E}"/>
                    </a:ext>
                  </a:extLst>
                </p:cNvPr>
                <p:cNvSpPr txBox="1"/>
                <p:nvPr/>
              </p:nvSpPr>
              <p:spPr>
                <a:xfrm>
                  <a:off x="7685639" y="5999098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É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11827D09-9EB8-4E3D-8B04-6A9DBB9D74A4}"/>
                    </a:ext>
                  </a:extLst>
                </p:cNvPr>
                <p:cNvSpPr txBox="1"/>
                <p:nvPr/>
              </p:nvSpPr>
              <p:spPr>
                <a:xfrm>
                  <a:off x="8272151" y="5996998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T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xmlns="" id="{4FDF358B-3235-4CDA-8CBD-FA18D384B156}"/>
                    </a:ext>
                  </a:extLst>
                </p:cNvPr>
                <p:cNvSpPr txBox="1"/>
                <p:nvPr/>
              </p:nvSpPr>
              <p:spPr>
                <a:xfrm>
                  <a:off x="11439121" y="5986221"/>
                  <a:ext cx="71628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cs typeface="Arial" panose="020B0604020202020204" pitchFamily="34" charset="0"/>
                    </a:rPr>
                    <a:t>Ă</a:t>
                  </a: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6154BE54-98ED-4E58-8D3B-58D28CC97D9F}"/>
                  </a:ext>
                </a:extLst>
              </p:cNvPr>
              <p:cNvSpPr txBox="1"/>
              <p:nvPr/>
            </p:nvSpPr>
            <p:spPr>
              <a:xfrm>
                <a:off x="11621471" y="5900710"/>
                <a:ext cx="71628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</a:p>
            </p:txBody>
          </p: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79A0555-B369-4412-80E7-4D8B5248BE7F}"/>
                </a:ext>
              </a:extLst>
            </p:cNvPr>
            <p:cNvSpPr txBox="1"/>
            <p:nvPr/>
          </p:nvSpPr>
          <p:spPr>
            <a:xfrm>
              <a:off x="7850325" y="5705942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B8DCC4-0445-47E9-8EAE-0E599F646828}"/>
                </a:ext>
              </a:extLst>
            </p:cNvPr>
            <p:cNvSpPr txBox="1"/>
            <p:nvPr/>
          </p:nvSpPr>
          <p:spPr>
            <a:xfrm>
              <a:off x="8932912" y="5721932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Â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E954E11C-ED52-43E3-A5CB-BA9587CB53BD}"/>
                </a:ext>
              </a:extLst>
            </p:cNvPr>
            <p:cNvSpPr txBox="1"/>
            <p:nvPr/>
          </p:nvSpPr>
          <p:spPr>
            <a:xfrm>
              <a:off x="8391254" y="5699593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6ADB62AB-F939-4720-BC05-4FDA033EE4CD}"/>
                </a:ext>
              </a:extLst>
            </p:cNvPr>
            <p:cNvSpPr txBox="1"/>
            <p:nvPr/>
          </p:nvSpPr>
          <p:spPr>
            <a:xfrm>
              <a:off x="9465316" y="5705744"/>
              <a:ext cx="716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007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TI0MTg4Y2E5MTU1Y2M0MzdjMThlYjIyNDEyNThkYzY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ggn0tbd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1ggn0tbd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6825</TotalTime>
  <Words>1743</Words>
  <Application>Microsoft Office PowerPoint</Application>
  <PresentationFormat>Custom</PresentationFormat>
  <Paragraphs>348</Paragraphs>
  <Slides>33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www.freeppt7.com</vt:lpstr>
      <vt:lpstr>www.jpppt.com</vt:lpstr>
      <vt:lpstr>1_www.freeppt7.com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Ms Ngoc Phan</Manager>
  <Company>vietlanglit</Company>
  <LinksUpToDate>false</LinksUpToDate>
  <SharedDoc>false</SharedDoc>
  <HyperlinkBase>vietlanglit.com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7, Những kinh nghiệm dân gian về lao động sx</dc:title>
  <dc:subject>@191</dc:subject>
  <dc:creator>Ms Ngoc Phan</dc:creator>
  <cp:keywords>vietlanglit.com</cp:keywords>
  <dc:description>vietlanglit.com</dc:description>
  <cp:lastModifiedBy>Hien Pham</cp:lastModifiedBy>
  <cp:revision>135</cp:revision>
  <dcterms:created xsi:type="dcterms:W3CDTF">2022-04-30T04:33:00Z</dcterms:created>
  <dcterms:modified xsi:type="dcterms:W3CDTF">2025-03-05T13:41:39Z</dcterms:modified>
  <cp:category>Ngữ văn 7 CTST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AEA0582545D84E2FAD5BF62097F07F4E</vt:lpwstr>
  </property>
  <property fmtid="{D5CDD505-2E9C-101B-9397-08002B2CF9AE}" pid="3" name="KSOProductBuildVer">
    <vt:lpwstr>2052-11.1.0.11636</vt:lpwstr>
  </property>
</Properties>
</file>