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sldIdLst>
    <p:sldId id="271" r:id="rId2"/>
    <p:sldId id="256" r:id="rId3"/>
    <p:sldId id="388" r:id="rId4"/>
    <p:sldId id="381" r:id="rId5"/>
    <p:sldId id="348" r:id="rId6"/>
    <p:sldId id="276" r:id="rId7"/>
    <p:sldId id="397" r:id="rId8"/>
    <p:sldId id="327" r:id="rId9"/>
    <p:sldId id="398" r:id="rId10"/>
    <p:sldId id="313" r:id="rId11"/>
    <p:sldId id="395" r:id="rId12"/>
    <p:sldId id="399" r:id="rId13"/>
    <p:sldId id="396" r:id="rId14"/>
    <p:sldId id="366" r:id="rId15"/>
    <p:sldId id="361" r:id="rId16"/>
    <p:sldId id="362" r:id="rId17"/>
    <p:sldId id="363" r:id="rId18"/>
    <p:sldId id="370" r:id="rId19"/>
    <p:sldId id="365" r:id="rId20"/>
    <p:sldId id="367" r:id="rId21"/>
    <p:sldId id="314" r:id="rId22"/>
    <p:sldId id="330" r:id="rId23"/>
    <p:sldId id="35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648"/>
    <a:srgbClr val="0070C0"/>
    <a:srgbClr val="F16649"/>
    <a:srgbClr val="FEE3AF"/>
    <a:srgbClr val="FBC864"/>
    <a:srgbClr val="F8B417"/>
    <a:srgbClr val="0087B2"/>
    <a:srgbClr val="6D9FB1"/>
    <a:srgbClr val="F7931D"/>
    <a:srgbClr val="77A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6B2A35-6C9E-40EC-94F0-E4BF78B6E015}" v="776" dt="2024-02-06T05:00:18.7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82745" autoAdjust="0"/>
  </p:normalViewPr>
  <p:slideViewPr>
    <p:cSldViewPr snapToGrid="0" showGuides="1">
      <p:cViewPr varScale="1">
        <p:scale>
          <a:sx n="61" d="100"/>
          <a:sy n="61" d="100"/>
        </p:scale>
        <p:origin x="123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 DU" userId="db4d925effa94065" providerId="LiveId" clId="{B46B2A35-6C9E-40EC-94F0-E4BF78B6E015}"/>
    <pc:docChg chg="undo redo custSel addSld delSld modSld">
      <pc:chgData name="THU DU" userId="db4d925effa94065" providerId="LiveId" clId="{B46B2A35-6C9E-40EC-94F0-E4BF78B6E015}" dt="2024-02-06T05:00:53.413" v="1994" actId="5793"/>
      <pc:docMkLst>
        <pc:docMk/>
      </pc:docMkLst>
      <pc:sldChg chg="addSp delSp modSp mod">
        <pc:chgData name="THU DU" userId="db4d925effa94065" providerId="LiveId" clId="{B46B2A35-6C9E-40EC-94F0-E4BF78B6E015}" dt="2024-01-25T12:00:39.142" v="429" actId="14100"/>
        <pc:sldMkLst>
          <pc:docMk/>
          <pc:sldMk cId="252621157" sldId="256"/>
        </pc:sldMkLst>
        <pc:spChg chg="mod">
          <ac:chgData name="THU DU" userId="db4d925effa94065" providerId="LiveId" clId="{B46B2A35-6C9E-40EC-94F0-E4BF78B6E015}" dt="2024-01-25T11:09:34.402" v="2" actId="20577"/>
          <ac:spMkLst>
            <pc:docMk/>
            <pc:sldMk cId="252621157" sldId="256"/>
            <ac:spMk id="17" creationId="{00000000-0000-0000-0000-000000000000}"/>
          </ac:spMkLst>
        </pc:spChg>
        <pc:spChg chg="mod">
          <ac:chgData name="THU DU" userId="db4d925effa94065" providerId="LiveId" clId="{B46B2A35-6C9E-40EC-94F0-E4BF78B6E015}" dt="2024-01-25T11:09:41.202" v="11" actId="20577"/>
          <ac:spMkLst>
            <pc:docMk/>
            <pc:sldMk cId="252621157" sldId="256"/>
            <ac:spMk id="41" creationId="{00000000-0000-0000-0000-000000000000}"/>
          </ac:spMkLst>
        </pc:spChg>
        <pc:spChg chg="mod">
          <ac:chgData name="THU DU" userId="db4d925effa94065" providerId="LiveId" clId="{B46B2A35-6C9E-40EC-94F0-E4BF78B6E015}" dt="2024-01-25T12:00:09.747" v="419" actId="20577"/>
          <ac:spMkLst>
            <pc:docMk/>
            <pc:sldMk cId="252621157" sldId="256"/>
            <ac:spMk id="43" creationId="{607B7897-B16D-44E3-91AE-9D0FF2697117}"/>
          </ac:spMkLst>
        </pc:spChg>
        <pc:grpChg chg="mod">
          <ac:chgData name="THU DU" userId="db4d925effa94065" providerId="LiveId" clId="{B46B2A35-6C9E-40EC-94F0-E4BF78B6E015}" dt="2024-01-25T11:09:32.150" v="0" actId="1076"/>
          <ac:grpSpMkLst>
            <pc:docMk/>
            <pc:sldMk cId="252621157" sldId="256"/>
            <ac:grpSpMk id="274" creationId="{3BCFC5B3-8AA8-A91C-DBD9-461D456A5B34}"/>
          </ac:grpSpMkLst>
        </pc:grpChg>
        <pc:picChg chg="add mod modCrop">
          <ac:chgData name="THU DU" userId="db4d925effa94065" providerId="LiveId" clId="{B46B2A35-6C9E-40EC-94F0-E4BF78B6E015}" dt="2024-01-25T12:00:39.142" v="429" actId="14100"/>
          <ac:picMkLst>
            <pc:docMk/>
            <pc:sldMk cId="252621157" sldId="256"/>
            <ac:picMk id="4" creationId="{238A6187-2EB8-533A-AC3B-2A982BFACC04}"/>
          </ac:picMkLst>
        </pc:picChg>
        <pc:picChg chg="del mod">
          <ac:chgData name="THU DU" userId="db4d925effa94065" providerId="LiveId" clId="{B46B2A35-6C9E-40EC-94F0-E4BF78B6E015}" dt="2024-01-25T11:49:44.339" v="410" actId="478"/>
          <ac:picMkLst>
            <pc:docMk/>
            <pc:sldMk cId="252621157" sldId="256"/>
            <ac:picMk id="273" creationId="{8EFF2278-BBB2-2DFB-CECE-DABA4876EB59}"/>
          </ac:picMkLst>
        </pc:picChg>
      </pc:sldChg>
      <pc:sldChg chg="addSp delSp modSp mod delAnim modAnim modNotesTx">
        <pc:chgData name="THU DU" userId="db4d925effa94065" providerId="LiveId" clId="{B46B2A35-6C9E-40EC-94F0-E4BF78B6E015}" dt="2024-01-26T11:26:47.099" v="1102" actId="1076"/>
        <pc:sldMkLst>
          <pc:docMk/>
          <pc:sldMk cId="1529224504" sldId="276"/>
        </pc:sldMkLst>
        <pc:spChg chg="mod">
          <ac:chgData name="THU DU" userId="db4d925effa94065" providerId="LiveId" clId="{B46B2A35-6C9E-40EC-94F0-E4BF78B6E015}" dt="2024-01-26T11:24:18.460" v="1074" actId="14100"/>
          <ac:spMkLst>
            <pc:docMk/>
            <pc:sldMk cId="1529224504" sldId="276"/>
            <ac:spMk id="2" creationId="{E3A9C1B8-0CE8-0D50-9A56-544198A0E515}"/>
          </ac:spMkLst>
        </pc:spChg>
        <pc:spChg chg="del">
          <ac:chgData name="THU DU" userId="db4d925effa94065" providerId="LiveId" clId="{B46B2A35-6C9E-40EC-94F0-E4BF78B6E015}" dt="2024-01-25T13:05:15.385" v="1015" actId="478"/>
          <ac:spMkLst>
            <pc:docMk/>
            <pc:sldMk cId="1529224504" sldId="276"/>
            <ac:spMk id="3" creationId="{CC7F36E8-5789-314C-FD3A-B43799706EEA}"/>
          </ac:spMkLst>
        </pc:spChg>
        <pc:spChg chg="del">
          <ac:chgData name="THU DU" userId="db4d925effa94065" providerId="LiveId" clId="{B46B2A35-6C9E-40EC-94F0-E4BF78B6E015}" dt="2024-01-25T13:05:16.488" v="1016" actId="478"/>
          <ac:spMkLst>
            <pc:docMk/>
            <pc:sldMk cId="1529224504" sldId="276"/>
            <ac:spMk id="4" creationId="{7D4311EF-B31F-B65D-9FAF-B4B261487D75}"/>
          </ac:spMkLst>
        </pc:spChg>
        <pc:spChg chg="mod">
          <ac:chgData name="THU DU" userId="db4d925effa94065" providerId="LiveId" clId="{B46B2A35-6C9E-40EC-94F0-E4BF78B6E015}" dt="2024-01-25T13:05:31.455" v="1024" actId="20577"/>
          <ac:spMkLst>
            <pc:docMk/>
            <pc:sldMk cId="1529224504" sldId="276"/>
            <ac:spMk id="12" creationId="{00000000-0000-0000-0000-000000000000}"/>
          </ac:spMkLst>
        </pc:spChg>
        <pc:spChg chg="del">
          <ac:chgData name="THU DU" userId="db4d925effa94065" providerId="LiveId" clId="{B46B2A35-6C9E-40EC-94F0-E4BF78B6E015}" dt="2024-01-25T13:05:18.506" v="1018" actId="478"/>
          <ac:spMkLst>
            <pc:docMk/>
            <pc:sldMk cId="1529224504" sldId="276"/>
            <ac:spMk id="14" creationId="{8A00F8EC-8E9D-8E85-97DD-A76AD0BAAFC9}"/>
          </ac:spMkLst>
        </pc:spChg>
        <pc:spChg chg="del">
          <ac:chgData name="THU DU" userId="db4d925effa94065" providerId="LiveId" clId="{B46B2A35-6C9E-40EC-94F0-E4BF78B6E015}" dt="2024-01-25T13:05:17.700" v="1017" actId="478"/>
          <ac:spMkLst>
            <pc:docMk/>
            <pc:sldMk cId="1529224504" sldId="276"/>
            <ac:spMk id="15" creationId="{640426C6-88C7-1830-41D0-A9805B86E1FD}"/>
          </ac:spMkLst>
        </pc:spChg>
        <pc:spChg chg="del">
          <ac:chgData name="THU DU" userId="db4d925effa94065" providerId="LiveId" clId="{B46B2A35-6C9E-40EC-94F0-E4BF78B6E015}" dt="2024-01-25T13:05:19.953" v="1019" actId="478"/>
          <ac:spMkLst>
            <pc:docMk/>
            <pc:sldMk cId="1529224504" sldId="276"/>
            <ac:spMk id="25" creationId="{2E5C553D-BCA3-217E-0843-4FFCE605AD2E}"/>
          </ac:spMkLst>
        </pc:spChg>
        <pc:cxnChg chg="add mod">
          <ac:chgData name="THU DU" userId="db4d925effa94065" providerId="LiveId" clId="{B46B2A35-6C9E-40EC-94F0-E4BF78B6E015}" dt="2024-01-26T11:25:33.067" v="1091" actId="208"/>
          <ac:cxnSpMkLst>
            <pc:docMk/>
            <pc:sldMk cId="1529224504" sldId="276"/>
            <ac:cxnSpMk id="3" creationId="{71A198A6-B5A5-9DF9-6809-CF7FE2847C34}"/>
          </ac:cxnSpMkLst>
        </pc:cxnChg>
        <pc:cxnChg chg="add mod">
          <ac:chgData name="THU DU" userId="db4d925effa94065" providerId="LiveId" clId="{B46B2A35-6C9E-40EC-94F0-E4BF78B6E015}" dt="2024-01-26T11:25:41.604" v="1093" actId="208"/>
          <ac:cxnSpMkLst>
            <pc:docMk/>
            <pc:sldMk cId="1529224504" sldId="276"/>
            <ac:cxnSpMk id="4" creationId="{5DFD18C4-FB4A-4E48-5EF8-12DE6DA5D054}"/>
          </ac:cxnSpMkLst>
        </pc:cxnChg>
        <pc:cxnChg chg="add mod">
          <ac:chgData name="THU DU" userId="db4d925effa94065" providerId="LiveId" clId="{B46B2A35-6C9E-40EC-94F0-E4BF78B6E015}" dt="2024-01-26T11:25:36.872" v="1092" actId="208"/>
          <ac:cxnSpMkLst>
            <pc:docMk/>
            <pc:sldMk cId="1529224504" sldId="276"/>
            <ac:cxnSpMk id="5" creationId="{46F6C904-CAE0-8D77-D487-33544E508AFE}"/>
          </ac:cxnSpMkLst>
        </pc:cxnChg>
        <pc:cxnChg chg="add del mod">
          <ac:chgData name="THU DU" userId="db4d925effa94065" providerId="LiveId" clId="{B46B2A35-6C9E-40EC-94F0-E4BF78B6E015}" dt="2024-01-26T11:25:13.438" v="1090" actId="478"/>
          <ac:cxnSpMkLst>
            <pc:docMk/>
            <pc:sldMk cId="1529224504" sldId="276"/>
            <ac:cxnSpMk id="6" creationId="{F40EAF36-B584-8622-F640-260C0E59A404}"/>
          </ac:cxnSpMkLst>
        </pc:cxnChg>
        <pc:cxnChg chg="add mod">
          <ac:chgData name="THU DU" userId="db4d925effa94065" providerId="LiveId" clId="{B46B2A35-6C9E-40EC-94F0-E4BF78B6E015}" dt="2024-01-26T11:26:47.099" v="1102" actId="1076"/>
          <ac:cxnSpMkLst>
            <pc:docMk/>
            <pc:sldMk cId="1529224504" sldId="276"/>
            <ac:cxnSpMk id="7" creationId="{68FA56E4-0C7E-DB6C-7EA3-6CB23B9C46B6}"/>
          </ac:cxnSpMkLst>
        </pc:cxnChg>
        <pc:cxnChg chg="add mod">
          <ac:chgData name="THU DU" userId="db4d925effa94065" providerId="LiveId" clId="{B46B2A35-6C9E-40EC-94F0-E4BF78B6E015}" dt="2024-01-26T11:25:51.558" v="1095" actId="208"/>
          <ac:cxnSpMkLst>
            <pc:docMk/>
            <pc:sldMk cId="1529224504" sldId="276"/>
            <ac:cxnSpMk id="10" creationId="{8DD85E78-667F-FE6A-CAF1-DA07E7E5532B}"/>
          </ac:cxnSpMkLst>
        </pc:cxnChg>
      </pc:sldChg>
      <pc:sldChg chg="modSp mod">
        <pc:chgData name="THU DU" userId="db4d925effa94065" providerId="LiveId" clId="{B46B2A35-6C9E-40EC-94F0-E4BF78B6E015}" dt="2024-01-25T11:25:53.170" v="56" actId="1076"/>
        <pc:sldMkLst>
          <pc:docMk/>
          <pc:sldMk cId="3404845292" sldId="279"/>
        </pc:sldMkLst>
        <pc:spChg chg="mod">
          <ac:chgData name="THU DU" userId="db4d925effa94065" providerId="LiveId" clId="{B46B2A35-6C9E-40EC-94F0-E4BF78B6E015}" dt="2024-01-25T11:24:36.940" v="55" actId="20577"/>
          <ac:spMkLst>
            <pc:docMk/>
            <pc:sldMk cId="3404845292" sldId="279"/>
            <ac:spMk id="21" creationId="{A982B3A6-EACF-42EF-B0CF-D6FC910459A8}"/>
          </ac:spMkLst>
        </pc:spChg>
        <pc:grpChg chg="mod">
          <ac:chgData name="THU DU" userId="db4d925effa94065" providerId="LiveId" clId="{B46B2A35-6C9E-40EC-94F0-E4BF78B6E015}" dt="2024-01-25T11:25:53.170" v="56" actId="1076"/>
          <ac:grpSpMkLst>
            <pc:docMk/>
            <pc:sldMk cId="3404845292" sldId="279"/>
            <ac:grpSpMk id="31" creationId="{00000000-0000-0000-0000-000000000000}"/>
          </ac:grpSpMkLst>
        </pc:grpChg>
      </pc:sldChg>
      <pc:sldChg chg="modSp mod">
        <pc:chgData name="THU DU" userId="db4d925effa94065" providerId="LiveId" clId="{B46B2A35-6C9E-40EC-94F0-E4BF78B6E015}" dt="2024-02-06T04:55:12.344" v="1974" actId="114"/>
        <pc:sldMkLst>
          <pc:docMk/>
          <pc:sldMk cId="658201877" sldId="302"/>
        </pc:sldMkLst>
        <pc:spChg chg="mod">
          <ac:chgData name="THU DU" userId="db4d925effa94065" providerId="LiveId" clId="{B46B2A35-6C9E-40EC-94F0-E4BF78B6E015}" dt="2024-02-06T04:55:12.344" v="1974" actId="114"/>
          <ac:spMkLst>
            <pc:docMk/>
            <pc:sldMk cId="658201877" sldId="302"/>
            <ac:spMk id="21" creationId="{00000000-0000-0000-0000-000000000000}"/>
          </ac:spMkLst>
        </pc:spChg>
        <pc:spChg chg="mod">
          <ac:chgData name="THU DU" userId="db4d925effa94065" providerId="LiveId" clId="{B46B2A35-6C9E-40EC-94F0-E4BF78B6E015}" dt="2024-02-06T04:07:01.170" v="1925" actId="114"/>
          <ac:spMkLst>
            <pc:docMk/>
            <pc:sldMk cId="658201877" sldId="302"/>
            <ac:spMk id="22" creationId="{00000000-0000-0000-0000-000000000000}"/>
          </ac:spMkLst>
        </pc:spChg>
        <pc:spChg chg="mod">
          <ac:chgData name="THU DU" userId="db4d925effa94065" providerId="LiveId" clId="{B46B2A35-6C9E-40EC-94F0-E4BF78B6E015}" dt="2024-01-25T12:01:44.870" v="444" actId="14100"/>
          <ac:spMkLst>
            <pc:docMk/>
            <pc:sldMk cId="658201877" sldId="302"/>
            <ac:spMk id="23" creationId="{00000000-0000-0000-0000-000000000000}"/>
          </ac:spMkLst>
        </pc:spChg>
      </pc:sldChg>
      <pc:sldChg chg="modSp mod">
        <pc:chgData name="THU DU" userId="db4d925effa94065" providerId="LiveId" clId="{B46B2A35-6C9E-40EC-94F0-E4BF78B6E015}" dt="2024-01-26T11:47:28.012" v="1394" actId="113"/>
        <pc:sldMkLst>
          <pc:docMk/>
          <pc:sldMk cId="626516812" sldId="313"/>
        </pc:sldMkLst>
        <pc:spChg chg="mod">
          <ac:chgData name="THU DU" userId="db4d925effa94065" providerId="LiveId" clId="{B46B2A35-6C9E-40EC-94F0-E4BF78B6E015}" dt="2024-01-26T11:47:28.012" v="1394" actId="113"/>
          <ac:spMkLst>
            <pc:docMk/>
            <pc:sldMk cId="626516812" sldId="313"/>
            <ac:spMk id="7" creationId="{982D8210-261F-9045-2B54-8E7E3569665D}"/>
          </ac:spMkLst>
        </pc:spChg>
        <pc:spChg chg="mod">
          <ac:chgData name="THU DU" userId="db4d925effa94065" providerId="LiveId" clId="{B46B2A35-6C9E-40EC-94F0-E4BF78B6E015}" dt="2024-01-26T11:45:51.973" v="1355" actId="20577"/>
          <ac:spMkLst>
            <pc:docMk/>
            <pc:sldMk cId="626516812" sldId="313"/>
            <ac:spMk id="12" creationId="{00000000-0000-0000-0000-000000000000}"/>
          </ac:spMkLst>
        </pc:spChg>
      </pc:sldChg>
      <pc:sldChg chg="modSp mod">
        <pc:chgData name="THU DU" userId="db4d925effa94065" providerId="LiveId" clId="{B46B2A35-6C9E-40EC-94F0-E4BF78B6E015}" dt="2024-02-06T05:00:50.156" v="1993" actId="20577"/>
        <pc:sldMkLst>
          <pc:docMk/>
          <pc:sldMk cId="2275727840" sldId="314"/>
        </pc:sldMkLst>
        <pc:spChg chg="mod">
          <ac:chgData name="THU DU" userId="db4d925effa94065" providerId="LiveId" clId="{B46B2A35-6C9E-40EC-94F0-E4BF78B6E015}" dt="2024-02-06T05:00:50.156" v="1993" actId="20577"/>
          <ac:spMkLst>
            <pc:docMk/>
            <pc:sldMk cId="2275727840" sldId="314"/>
            <ac:spMk id="9" creationId="{3985D3B7-A40A-4421-9C5F-777653C71BC7}"/>
          </ac:spMkLst>
        </pc:spChg>
      </pc:sldChg>
      <pc:sldChg chg="modSp mod">
        <pc:chgData name="THU DU" userId="db4d925effa94065" providerId="LiveId" clId="{B46B2A35-6C9E-40EC-94F0-E4BF78B6E015}" dt="2024-01-26T11:44:25.337" v="1349" actId="113"/>
        <pc:sldMkLst>
          <pc:docMk/>
          <pc:sldMk cId="2138508035" sldId="327"/>
        </pc:sldMkLst>
        <pc:spChg chg="mod">
          <ac:chgData name="THU DU" userId="db4d925effa94065" providerId="LiveId" clId="{B46B2A35-6C9E-40EC-94F0-E4BF78B6E015}" dt="2024-01-26T11:44:18.649" v="1347" actId="113"/>
          <ac:spMkLst>
            <pc:docMk/>
            <pc:sldMk cId="2138508035" sldId="327"/>
            <ac:spMk id="2" creationId="{49E032E5-41A6-6008-27ED-7C6C25ED2FFE}"/>
          </ac:spMkLst>
        </pc:spChg>
        <pc:spChg chg="mod">
          <ac:chgData name="THU DU" userId="db4d925effa94065" providerId="LiveId" clId="{B46B2A35-6C9E-40EC-94F0-E4BF78B6E015}" dt="2024-01-26T11:44:15.756" v="1346" actId="113"/>
          <ac:spMkLst>
            <pc:docMk/>
            <pc:sldMk cId="2138508035" sldId="327"/>
            <ac:spMk id="3" creationId="{1E78E009-C5ED-0E62-879B-64A4700A0AE9}"/>
          </ac:spMkLst>
        </pc:spChg>
        <pc:spChg chg="mod">
          <ac:chgData name="THU DU" userId="db4d925effa94065" providerId="LiveId" clId="{B46B2A35-6C9E-40EC-94F0-E4BF78B6E015}" dt="2024-01-26T11:44:12.178" v="1345" actId="113"/>
          <ac:spMkLst>
            <pc:docMk/>
            <pc:sldMk cId="2138508035" sldId="327"/>
            <ac:spMk id="4" creationId="{61EBF1E0-C110-DFB2-488C-C51BB9A41509}"/>
          </ac:spMkLst>
        </pc:spChg>
        <pc:spChg chg="mod">
          <ac:chgData name="THU DU" userId="db4d925effa94065" providerId="LiveId" clId="{B46B2A35-6C9E-40EC-94F0-E4BF78B6E015}" dt="2024-01-26T11:44:22.202" v="1348" actId="113"/>
          <ac:spMkLst>
            <pc:docMk/>
            <pc:sldMk cId="2138508035" sldId="327"/>
            <ac:spMk id="5" creationId="{EED5143E-861A-F954-9571-CAFAB5B73ED7}"/>
          </ac:spMkLst>
        </pc:spChg>
        <pc:spChg chg="mod">
          <ac:chgData name="THU DU" userId="db4d925effa94065" providerId="LiveId" clId="{B46B2A35-6C9E-40EC-94F0-E4BF78B6E015}" dt="2024-01-26T11:38:22.837" v="1258" actId="20577"/>
          <ac:spMkLst>
            <pc:docMk/>
            <pc:sldMk cId="2138508035" sldId="327"/>
            <ac:spMk id="12" creationId="{00000000-0000-0000-0000-000000000000}"/>
          </ac:spMkLst>
        </pc:spChg>
        <pc:spChg chg="mod">
          <ac:chgData name="THU DU" userId="db4d925effa94065" providerId="LiveId" clId="{B46B2A35-6C9E-40EC-94F0-E4BF78B6E015}" dt="2024-01-26T11:35:46.936" v="1252" actId="20577"/>
          <ac:spMkLst>
            <pc:docMk/>
            <pc:sldMk cId="2138508035" sldId="327"/>
            <ac:spMk id="17" creationId="{00000000-0000-0000-0000-000000000000}"/>
          </ac:spMkLst>
        </pc:spChg>
        <pc:spChg chg="mod">
          <ac:chgData name="THU DU" userId="db4d925effa94065" providerId="LiveId" clId="{B46B2A35-6C9E-40EC-94F0-E4BF78B6E015}" dt="2024-01-26T11:44:25.337" v="1349" actId="113"/>
          <ac:spMkLst>
            <pc:docMk/>
            <pc:sldMk cId="2138508035" sldId="327"/>
            <ac:spMk id="29" creationId="{28A24F36-8B0D-EF70-D699-C098731B4624}"/>
          </ac:spMkLst>
        </pc:spChg>
        <pc:graphicFrameChg chg="mod modGraphic">
          <ac:chgData name="THU DU" userId="db4d925effa94065" providerId="LiveId" clId="{B46B2A35-6C9E-40EC-94F0-E4BF78B6E015}" dt="2024-01-26T11:44:06.455" v="1344" actId="113"/>
          <ac:graphicFrameMkLst>
            <pc:docMk/>
            <pc:sldMk cId="2138508035" sldId="327"/>
            <ac:graphicFrameMk id="25" creationId="{ED18D95D-5BD8-5D66-A7AF-6BB30056061C}"/>
          </ac:graphicFrameMkLst>
        </pc:graphicFrameChg>
      </pc:sldChg>
      <pc:sldChg chg="modSp mod">
        <pc:chgData name="THU DU" userId="db4d925effa94065" providerId="LiveId" clId="{B46B2A35-6C9E-40EC-94F0-E4BF78B6E015}" dt="2024-02-06T05:00:53.413" v="1994" actId="5793"/>
        <pc:sldMkLst>
          <pc:docMk/>
          <pc:sldMk cId="387957963" sldId="330"/>
        </pc:sldMkLst>
        <pc:spChg chg="mod">
          <ac:chgData name="THU DU" userId="db4d925effa94065" providerId="LiveId" clId="{B46B2A35-6C9E-40EC-94F0-E4BF78B6E015}" dt="2024-02-06T05:00:53.413" v="1994" actId="5793"/>
          <ac:spMkLst>
            <pc:docMk/>
            <pc:sldMk cId="387957963" sldId="330"/>
            <ac:spMk id="2" creationId="{00000000-0000-0000-0000-000000000000}"/>
          </ac:spMkLst>
        </pc:spChg>
      </pc:sldChg>
      <pc:sldChg chg="addSp delSp modSp mod delAnim modAnim">
        <pc:chgData name="THU DU" userId="db4d925effa94065" providerId="LiveId" clId="{B46B2A35-6C9E-40EC-94F0-E4BF78B6E015}" dt="2024-01-26T11:26:21.998" v="1100" actId="208"/>
        <pc:sldMkLst>
          <pc:docMk/>
          <pc:sldMk cId="2720924874" sldId="348"/>
        </pc:sldMkLst>
        <pc:spChg chg="del">
          <ac:chgData name="THU DU" userId="db4d925effa94065" providerId="LiveId" clId="{B46B2A35-6C9E-40EC-94F0-E4BF78B6E015}" dt="2024-01-25T13:00:11.540" v="935" actId="478"/>
          <ac:spMkLst>
            <pc:docMk/>
            <pc:sldMk cId="2720924874" sldId="348"/>
            <ac:spMk id="9" creationId="{EFB037B9-FC9C-10D6-EEE2-45819AFE166E}"/>
          </ac:spMkLst>
        </pc:spChg>
        <pc:spChg chg="del mod">
          <ac:chgData name="THU DU" userId="db4d925effa94065" providerId="LiveId" clId="{B46B2A35-6C9E-40EC-94F0-E4BF78B6E015}" dt="2024-01-25T13:00:08.563" v="934" actId="478"/>
          <ac:spMkLst>
            <pc:docMk/>
            <pc:sldMk cId="2720924874" sldId="348"/>
            <ac:spMk id="10" creationId="{B87A779D-1418-C88F-50B1-ED80F05F86C3}"/>
          </ac:spMkLst>
        </pc:spChg>
        <pc:spChg chg="mod">
          <ac:chgData name="THU DU" userId="db4d925effa94065" providerId="LiveId" clId="{B46B2A35-6C9E-40EC-94F0-E4BF78B6E015}" dt="2024-01-25T13:00:00.569" v="928" actId="20577"/>
          <ac:spMkLst>
            <pc:docMk/>
            <pc:sldMk cId="2720924874" sldId="348"/>
            <ac:spMk id="12" creationId="{00000000-0000-0000-0000-000000000000}"/>
          </ac:spMkLst>
        </pc:spChg>
        <pc:spChg chg="del">
          <ac:chgData name="THU DU" userId="db4d925effa94065" providerId="LiveId" clId="{B46B2A35-6C9E-40EC-94F0-E4BF78B6E015}" dt="2024-01-25T13:00:06.583" v="931" actId="478"/>
          <ac:spMkLst>
            <pc:docMk/>
            <pc:sldMk cId="2720924874" sldId="348"/>
            <ac:spMk id="13" creationId="{2617F6B5-91BF-C042-879D-6D646B0B6713}"/>
          </ac:spMkLst>
        </pc:spChg>
        <pc:spChg chg="del">
          <ac:chgData name="THU DU" userId="db4d925effa94065" providerId="LiveId" clId="{B46B2A35-6C9E-40EC-94F0-E4BF78B6E015}" dt="2024-01-25T13:00:04.265" v="930" actId="478"/>
          <ac:spMkLst>
            <pc:docMk/>
            <pc:sldMk cId="2720924874" sldId="348"/>
            <ac:spMk id="14" creationId="{F2A2A12B-B958-57B4-6D87-1F46E4EF4141}"/>
          </ac:spMkLst>
        </pc:spChg>
        <pc:spChg chg="del">
          <ac:chgData name="THU DU" userId="db4d925effa94065" providerId="LiveId" clId="{B46B2A35-6C9E-40EC-94F0-E4BF78B6E015}" dt="2024-01-25T13:00:03.195" v="929" actId="478"/>
          <ac:spMkLst>
            <pc:docMk/>
            <pc:sldMk cId="2720924874" sldId="348"/>
            <ac:spMk id="19" creationId="{F43559A1-0306-F6C4-8D86-EF93EDDFD537}"/>
          </ac:spMkLst>
        </pc:spChg>
        <pc:spChg chg="mod">
          <ac:chgData name="THU DU" userId="db4d925effa94065" providerId="LiveId" clId="{B46B2A35-6C9E-40EC-94F0-E4BF78B6E015}" dt="2024-01-25T13:04:06.722" v="1004" actId="113"/>
          <ac:spMkLst>
            <pc:docMk/>
            <pc:sldMk cId="2720924874" sldId="348"/>
            <ac:spMk id="21" creationId="{00000000-0000-0000-0000-000000000000}"/>
          </ac:spMkLst>
        </pc:spChg>
        <pc:cxnChg chg="add mod">
          <ac:chgData name="THU DU" userId="db4d925effa94065" providerId="LiveId" clId="{B46B2A35-6C9E-40EC-94F0-E4BF78B6E015}" dt="2024-01-26T11:25:59.736" v="1096" actId="208"/>
          <ac:cxnSpMkLst>
            <pc:docMk/>
            <pc:sldMk cId="2720924874" sldId="348"/>
            <ac:cxnSpMk id="4" creationId="{27EB4DD0-8F3F-1858-403C-9127041BA1EE}"/>
          </ac:cxnSpMkLst>
        </pc:cxnChg>
        <pc:cxnChg chg="add mod">
          <ac:chgData name="THU DU" userId="db4d925effa94065" providerId="LiveId" clId="{B46B2A35-6C9E-40EC-94F0-E4BF78B6E015}" dt="2024-01-26T11:26:21.998" v="1100" actId="208"/>
          <ac:cxnSpMkLst>
            <pc:docMk/>
            <pc:sldMk cId="2720924874" sldId="348"/>
            <ac:cxnSpMk id="5" creationId="{26297550-C62B-0E05-7E96-C806F6E5886A}"/>
          </ac:cxnSpMkLst>
        </pc:cxnChg>
        <pc:cxnChg chg="add mod">
          <ac:chgData name="THU DU" userId="db4d925effa94065" providerId="LiveId" clId="{B46B2A35-6C9E-40EC-94F0-E4BF78B6E015}" dt="2024-01-26T11:26:12.510" v="1099" actId="208"/>
          <ac:cxnSpMkLst>
            <pc:docMk/>
            <pc:sldMk cId="2720924874" sldId="348"/>
            <ac:cxnSpMk id="6" creationId="{844E9006-8859-F663-9269-1445C93D382C}"/>
          </ac:cxnSpMkLst>
        </pc:cxnChg>
        <pc:cxnChg chg="add mod">
          <ac:chgData name="THU DU" userId="db4d925effa94065" providerId="LiveId" clId="{B46B2A35-6C9E-40EC-94F0-E4BF78B6E015}" dt="2024-01-26T11:26:06.945" v="1098" actId="208"/>
          <ac:cxnSpMkLst>
            <pc:docMk/>
            <pc:sldMk cId="2720924874" sldId="348"/>
            <ac:cxnSpMk id="7" creationId="{04DD16BC-0699-4863-CDAF-F3BB5CC69573}"/>
          </ac:cxnSpMkLst>
        </pc:cxnChg>
        <pc:cxnChg chg="add mod">
          <ac:chgData name="THU DU" userId="db4d925effa94065" providerId="LiveId" clId="{B46B2A35-6C9E-40EC-94F0-E4BF78B6E015}" dt="2024-01-26T11:26:03.381" v="1097" actId="208"/>
          <ac:cxnSpMkLst>
            <pc:docMk/>
            <pc:sldMk cId="2720924874" sldId="348"/>
            <ac:cxnSpMk id="22" creationId="{4562647F-4E26-88FA-78D9-837B813A09A4}"/>
          </ac:cxnSpMkLst>
        </pc:cxnChg>
      </pc:sldChg>
      <pc:sldChg chg="addSp delSp modSp mod modAnim">
        <pc:chgData name="THU DU" userId="db4d925effa94065" providerId="LiveId" clId="{B46B2A35-6C9E-40EC-94F0-E4BF78B6E015}" dt="2024-01-26T12:22:44.457" v="1869"/>
        <pc:sldMkLst>
          <pc:docMk/>
          <pc:sldMk cId="1910885371" sldId="361"/>
        </pc:sldMkLst>
        <pc:spChg chg="mod">
          <ac:chgData name="THU DU" userId="db4d925effa94065" providerId="LiveId" clId="{B46B2A35-6C9E-40EC-94F0-E4BF78B6E015}" dt="2024-01-26T12:06:44.842" v="1657"/>
          <ac:spMkLst>
            <pc:docMk/>
            <pc:sldMk cId="1910885371" sldId="361"/>
            <ac:spMk id="2" creationId="{D5F12DB1-E7EC-BFB0-073C-DCDAF8F4B79A}"/>
          </ac:spMkLst>
        </pc:spChg>
        <pc:spChg chg="del mod">
          <ac:chgData name="THU DU" userId="db4d925effa94065" providerId="LiveId" clId="{B46B2A35-6C9E-40EC-94F0-E4BF78B6E015}" dt="2024-01-26T12:09:11.711" v="1704"/>
          <ac:spMkLst>
            <pc:docMk/>
            <pc:sldMk cId="1910885371" sldId="361"/>
            <ac:spMk id="3" creationId="{15C65B56-2D3D-40F7-673E-983535F656D1}"/>
          </ac:spMkLst>
        </pc:spChg>
        <pc:spChg chg="add mod">
          <ac:chgData name="THU DU" userId="db4d925effa94065" providerId="LiveId" clId="{B46B2A35-6C9E-40EC-94F0-E4BF78B6E015}" dt="2024-01-26T12:22:40.446" v="1868" actId="1076"/>
          <ac:spMkLst>
            <pc:docMk/>
            <pc:sldMk cId="1910885371" sldId="361"/>
            <ac:spMk id="8" creationId="{326C26C9-6DFE-C27A-402F-CE87A09D5737}"/>
          </ac:spMkLst>
        </pc:spChg>
        <pc:spChg chg="mod">
          <ac:chgData name="THU DU" userId="db4d925effa94065" providerId="LiveId" clId="{B46B2A35-6C9E-40EC-94F0-E4BF78B6E015}" dt="2024-01-26T12:07:47.804" v="1676" actId="1076"/>
          <ac:spMkLst>
            <pc:docMk/>
            <pc:sldMk cId="1910885371" sldId="361"/>
            <ac:spMk id="93" creationId="{EAC2F6BE-BFA9-338C-0320-532663CC1A9D}"/>
          </ac:spMkLst>
        </pc:spChg>
        <pc:spChg chg="mod">
          <ac:chgData name="THU DU" userId="db4d925effa94065" providerId="LiveId" clId="{B46B2A35-6C9E-40EC-94F0-E4BF78B6E015}" dt="2024-01-26T12:22:11.841" v="1863" actId="255"/>
          <ac:spMkLst>
            <pc:docMk/>
            <pc:sldMk cId="1910885371" sldId="361"/>
            <ac:spMk id="94" creationId="{359C3614-C04E-C58C-E585-940424BFE246}"/>
          </ac:spMkLst>
        </pc:spChg>
        <pc:picChg chg="add mod modCrop">
          <ac:chgData name="THU DU" userId="db4d925effa94065" providerId="LiveId" clId="{B46B2A35-6C9E-40EC-94F0-E4BF78B6E015}" dt="2024-01-26T12:13:22.181" v="1765" actId="1440"/>
          <ac:picMkLst>
            <pc:docMk/>
            <pc:sldMk cId="1910885371" sldId="361"/>
            <ac:picMk id="6" creationId="{E7BFA513-A334-59DE-ABA0-06F99A1F97CF}"/>
          </ac:picMkLst>
        </pc:picChg>
        <pc:picChg chg="del mod">
          <ac:chgData name="THU DU" userId="db4d925effa94065" providerId="LiveId" clId="{B46B2A35-6C9E-40EC-94F0-E4BF78B6E015}" dt="2024-01-26T12:06:06.053" v="1649" actId="478"/>
          <ac:picMkLst>
            <pc:docMk/>
            <pc:sldMk cId="1910885371" sldId="361"/>
            <ac:picMk id="7" creationId="{7FBEBE5F-47EA-0679-8473-D2C1369B1BE2}"/>
          </ac:picMkLst>
        </pc:picChg>
      </pc:sldChg>
      <pc:sldChg chg="addSp delSp modSp mod modAnim">
        <pc:chgData name="THU DU" userId="db4d925effa94065" providerId="LiveId" clId="{B46B2A35-6C9E-40EC-94F0-E4BF78B6E015}" dt="2024-01-26T12:21:50.188" v="1860"/>
        <pc:sldMkLst>
          <pc:docMk/>
          <pc:sldMk cId="3706221137" sldId="362"/>
        </pc:sldMkLst>
        <pc:spChg chg="mod">
          <ac:chgData name="THU DU" userId="db4d925effa94065" providerId="LiveId" clId="{B46B2A35-6C9E-40EC-94F0-E4BF78B6E015}" dt="2024-01-26T12:06:53.986" v="1661" actId="1076"/>
          <ac:spMkLst>
            <pc:docMk/>
            <pc:sldMk cId="3706221137" sldId="362"/>
            <ac:spMk id="2" creationId="{D5F12DB1-E7EC-BFB0-073C-DCDAF8F4B79A}"/>
          </ac:spMkLst>
        </pc:spChg>
        <pc:spChg chg="del mod">
          <ac:chgData name="THU DU" userId="db4d925effa94065" providerId="LiveId" clId="{B46B2A35-6C9E-40EC-94F0-E4BF78B6E015}" dt="2024-01-26T12:09:56.714" v="1717"/>
          <ac:spMkLst>
            <pc:docMk/>
            <pc:sldMk cId="3706221137" sldId="362"/>
            <ac:spMk id="3" creationId="{15C65B56-2D3D-40F7-673E-983535F656D1}"/>
          </ac:spMkLst>
        </pc:spChg>
        <pc:spChg chg="add mod">
          <ac:chgData name="THU DU" userId="db4d925effa94065" providerId="LiveId" clId="{B46B2A35-6C9E-40EC-94F0-E4BF78B6E015}" dt="2024-01-26T12:21:47.799" v="1859" actId="14100"/>
          <ac:spMkLst>
            <pc:docMk/>
            <pc:sldMk cId="3706221137" sldId="362"/>
            <ac:spMk id="6" creationId="{E9295C20-7C01-4B61-DB62-0270E9F0CCAA}"/>
          </ac:spMkLst>
        </pc:spChg>
        <pc:spChg chg="mod">
          <ac:chgData name="THU DU" userId="db4d925effa94065" providerId="LiveId" clId="{B46B2A35-6C9E-40EC-94F0-E4BF78B6E015}" dt="2024-01-26T12:14:27.163" v="1780" actId="1076"/>
          <ac:spMkLst>
            <pc:docMk/>
            <pc:sldMk cId="3706221137" sldId="362"/>
            <ac:spMk id="93" creationId="{EAC2F6BE-BFA9-338C-0320-532663CC1A9D}"/>
          </ac:spMkLst>
        </pc:spChg>
        <pc:spChg chg="mod">
          <ac:chgData name="THU DU" userId="db4d925effa94065" providerId="LiveId" clId="{B46B2A35-6C9E-40EC-94F0-E4BF78B6E015}" dt="2024-01-26T12:14:43.679" v="1782" actId="122"/>
          <ac:spMkLst>
            <pc:docMk/>
            <pc:sldMk cId="3706221137" sldId="362"/>
            <ac:spMk id="94" creationId="{359C3614-C04E-C58C-E585-940424BFE246}"/>
          </ac:spMkLst>
        </pc:spChg>
        <pc:picChg chg="add mod">
          <ac:chgData name="THU DU" userId="db4d925effa94065" providerId="LiveId" clId="{B46B2A35-6C9E-40EC-94F0-E4BF78B6E015}" dt="2024-01-26T12:14:26.754" v="1779" actId="1076"/>
          <ac:picMkLst>
            <pc:docMk/>
            <pc:sldMk cId="3706221137" sldId="362"/>
            <ac:picMk id="5" creationId="{25328096-DC0D-194E-4436-CE97C704C0F8}"/>
          </ac:picMkLst>
        </pc:picChg>
        <pc:picChg chg="del mod">
          <ac:chgData name="THU DU" userId="db4d925effa94065" providerId="LiveId" clId="{B46B2A35-6C9E-40EC-94F0-E4BF78B6E015}" dt="2024-01-26T12:13:47.576" v="1768" actId="478"/>
          <ac:picMkLst>
            <pc:docMk/>
            <pc:sldMk cId="3706221137" sldId="362"/>
            <ac:picMk id="9" creationId="{B3726CC2-0CAE-630E-441C-72BCB001373A}"/>
          </ac:picMkLst>
        </pc:picChg>
      </pc:sldChg>
      <pc:sldChg chg="addSp delSp modSp mod modAnim">
        <pc:chgData name="THU DU" userId="db4d925effa94065" providerId="LiveId" clId="{B46B2A35-6C9E-40EC-94F0-E4BF78B6E015}" dt="2024-01-26T12:21:37.486" v="1856"/>
        <pc:sldMkLst>
          <pc:docMk/>
          <pc:sldMk cId="1662673762" sldId="363"/>
        </pc:sldMkLst>
        <pc:spChg chg="mod">
          <ac:chgData name="THU DU" userId="db4d925effa94065" providerId="LiveId" clId="{B46B2A35-6C9E-40EC-94F0-E4BF78B6E015}" dt="2024-01-26T12:06:59.541" v="1664"/>
          <ac:spMkLst>
            <pc:docMk/>
            <pc:sldMk cId="1662673762" sldId="363"/>
            <ac:spMk id="2" creationId="{D5F12DB1-E7EC-BFB0-073C-DCDAF8F4B79A}"/>
          </ac:spMkLst>
        </pc:spChg>
        <pc:spChg chg="del">
          <ac:chgData name="THU DU" userId="db4d925effa94065" providerId="LiveId" clId="{B46B2A35-6C9E-40EC-94F0-E4BF78B6E015}" dt="2024-01-26T12:10:00.520" v="1718" actId="478"/>
          <ac:spMkLst>
            <pc:docMk/>
            <pc:sldMk cId="1662673762" sldId="363"/>
            <ac:spMk id="3" creationId="{15C65B56-2D3D-40F7-673E-983535F656D1}"/>
          </ac:spMkLst>
        </pc:spChg>
        <pc:spChg chg="add mod">
          <ac:chgData name="THU DU" userId="db4d925effa94065" providerId="LiveId" clId="{B46B2A35-6C9E-40EC-94F0-E4BF78B6E015}" dt="2024-01-26T12:21:33.898" v="1855" actId="208"/>
          <ac:spMkLst>
            <pc:docMk/>
            <pc:sldMk cId="1662673762" sldId="363"/>
            <ac:spMk id="6" creationId="{A4459490-DD17-BC4F-2077-E238E0A527F3}"/>
          </ac:spMkLst>
        </pc:spChg>
        <pc:spChg chg="mod">
          <ac:chgData name="THU DU" userId="db4d925effa94065" providerId="LiveId" clId="{B46B2A35-6C9E-40EC-94F0-E4BF78B6E015}" dt="2024-01-26T12:16:08.691" v="1797" actId="1076"/>
          <ac:spMkLst>
            <pc:docMk/>
            <pc:sldMk cId="1662673762" sldId="363"/>
            <ac:spMk id="94" creationId="{359C3614-C04E-C58C-E585-940424BFE246}"/>
          </ac:spMkLst>
        </pc:spChg>
        <pc:picChg chg="add mod">
          <ac:chgData name="THU DU" userId="db4d925effa94065" providerId="LiveId" clId="{B46B2A35-6C9E-40EC-94F0-E4BF78B6E015}" dt="2024-01-26T12:16:14.746" v="1798" actId="1440"/>
          <ac:picMkLst>
            <pc:docMk/>
            <pc:sldMk cId="1662673762" sldId="363"/>
            <ac:picMk id="5" creationId="{7DA227E2-F3E7-8577-73D0-2978472E9133}"/>
          </ac:picMkLst>
        </pc:picChg>
        <pc:picChg chg="del mod">
          <ac:chgData name="THU DU" userId="db4d925effa94065" providerId="LiveId" clId="{B46B2A35-6C9E-40EC-94F0-E4BF78B6E015}" dt="2024-01-26T12:15:00.161" v="1783" actId="478"/>
          <ac:picMkLst>
            <pc:docMk/>
            <pc:sldMk cId="1662673762" sldId="363"/>
            <ac:picMk id="10" creationId="{6754C535-BA00-4A0B-2576-E0D5EAFE4B12}"/>
          </ac:picMkLst>
        </pc:picChg>
      </pc:sldChg>
      <pc:sldChg chg="addSp delSp modSp mod modAnim">
        <pc:chgData name="THU DU" userId="db4d925effa94065" providerId="LiveId" clId="{B46B2A35-6C9E-40EC-94F0-E4BF78B6E015}" dt="2024-01-26T12:21:10.225" v="1850" actId="208"/>
        <pc:sldMkLst>
          <pc:docMk/>
          <pc:sldMk cId="2076662025" sldId="365"/>
        </pc:sldMkLst>
        <pc:spChg chg="mod">
          <ac:chgData name="THU DU" userId="db4d925effa94065" providerId="LiveId" clId="{B46B2A35-6C9E-40EC-94F0-E4BF78B6E015}" dt="2024-01-26T12:11:00.126" v="1737" actId="1076"/>
          <ac:spMkLst>
            <pc:docMk/>
            <pc:sldMk cId="2076662025" sldId="365"/>
            <ac:spMk id="2" creationId="{D5F12DB1-E7EC-BFB0-073C-DCDAF8F4B79A}"/>
          </ac:spMkLst>
        </pc:spChg>
        <pc:spChg chg="del">
          <ac:chgData name="THU DU" userId="db4d925effa94065" providerId="LiveId" clId="{B46B2A35-6C9E-40EC-94F0-E4BF78B6E015}" dt="2024-01-26T12:10:57.857" v="1736" actId="478"/>
          <ac:spMkLst>
            <pc:docMk/>
            <pc:sldMk cId="2076662025" sldId="365"/>
            <ac:spMk id="3" creationId="{15C65B56-2D3D-40F7-673E-983535F656D1}"/>
          </ac:spMkLst>
        </pc:spChg>
        <pc:spChg chg="add mod">
          <ac:chgData name="THU DU" userId="db4d925effa94065" providerId="LiveId" clId="{B46B2A35-6C9E-40EC-94F0-E4BF78B6E015}" dt="2024-01-26T12:21:10.225" v="1850" actId="208"/>
          <ac:spMkLst>
            <pc:docMk/>
            <pc:sldMk cId="2076662025" sldId="365"/>
            <ac:spMk id="11" creationId="{BBD1393B-AD62-D76F-E9F9-9D6A2CFE5012}"/>
          </ac:spMkLst>
        </pc:spChg>
        <pc:spChg chg="mod">
          <ac:chgData name="THU DU" userId="db4d925effa94065" providerId="LiveId" clId="{B46B2A35-6C9E-40EC-94F0-E4BF78B6E015}" dt="2024-01-26T12:18:09.186" v="1818" actId="1076"/>
          <ac:spMkLst>
            <pc:docMk/>
            <pc:sldMk cId="2076662025" sldId="365"/>
            <ac:spMk id="93" creationId="{EAC2F6BE-BFA9-338C-0320-532663CC1A9D}"/>
          </ac:spMkLst>
        </pc:spChg>
        <pc:spChg chg="mod">
          <ac:chgData name="THU DU" userId="db4d925effa94065" providerId="LiveId" clId="{B46B2A35-6C9E-40EC-94F0-E4BF78B6E015}" dt="2024-01-26T12:20:48.976" v="1846" actId="14100"/>
          <ac:spMkLst>
            <pc:docMk/>
            <pc:sldMk cId="2076662025" sldId="365"/>
            <ac:spMk id="94" creationId="{359C3614-C04E-C58C-E585-940424BFE246}"/>
          </ac:spMkLst>
        </pc:spChg>
        <pc:picChg chg="add del mod">
          <ac:chgData name="THU DU" userId="db4d925effa94065" providerId="LiveId" clId="{B46B2A35-6C9E-40EC-94F0-E4BF78B6E015}" dt="2024-01-26T12:17:19.039" v="1804" actId="478"/>
          <ac:picMkLst>
            <pc:docMk/>
            <pc:sldMk cId="2076662025" sldId="365"/>
            <ac:picMk id="6" creationId="{689A6FA7-AB6F-1ACE-392A-1F592D3C01D2}"/>
          </ac:picMkLst>
        </pc:picChg>
        <pc:picChg chg="add mod">
          <ac:chgData name="THU DU" userId="db4d925effa94065" providerId="LiveId" clId="{B46B2A35-6C9E-40EC-94F0-E4BF78B6E015}" dt="2024-01-26T12:18:08.594" v="1817" actId="1440"/>
          <ac:picMkLst>
            <pc:docMk/>
            <pc:sldMk cId="2076662025" sldId="365"/>
            <ac:picMk id="9" creationId="{35DBF638-7741-63D9-589E-F24A55F014D4}"/>
          </ac:picMkLst>
        </pc:picChg>
        <pc:picChg chg="del mod">
          <ac:chgData name="THU DU" userId="db4d925effa94065" providerId="LiveId" clId="{B46B2A35-6C9E-40EC-94F0-E4BF78B6E015}" dt="2024-01-26T12:16:24.661" v="1799" actId="478"/>
          <ac:picMkLst>
            <pc:docMk/>
            <pc:sldMk cId="2076662025" sldId="365"/>
            <ac:picMk id="10" creationId="{F98A0A59-A9F6-D5BB-95CA-26A5CCCD12E0}"/>
          </ac:picMkLst>
        </pc:picChg>
      </pc:sldChg>
      <pc:sldChg chg="addSp delSp modSp mod modAnim">
        <pc:chgData name="THU DU" userId="db4d925effa94065" providerId="LiveId" clId="{B46B2A35-6C9E-40EC-94F0-E4BF78B6E015}" dt="2024-01-26T12:20:35.019" v="1843"/>
        <pc:sldMkLst>
          <pc:docMk/>
          <pc:sldMk cId="68961951" sldId="367"/>
        </pc:sldMkLst>
        <pc:spChg chg="mod">
          <ac:chgData name="THU DU" userId="db4d925effa94065" providerId="LiveId" clId="{B46B2A35-6C9E-40EC-94F0-E4BF78B6E015}" dt="2024-01-26T12:07:17.318" v="1672"/>
          <ac:spMkLst>
            <pc:docMk/>
            <pc:sldMk cId="68961951" sldId="367"/>
            <ac:spMk id="2" creationId="{D5F12DB1-E7EC-BFB0-073C-DCDAF8F4B79A}"/>
          </ac:spMkLst>
        </pc:spChg>
        <pc:spChg chg="del">
          <ac:chgData name="THU DU" userId="db4d925effa94065" providerId="LiveId" clId="{B46B2A35-6C9E-40EC-94F0-E4BF78B6E015}" dt="2024-01-26T12:11:26.720" v="1747" actId="478"/>
          <ac:spMkLst>
            <pc:docMk/>
            <pc:sldMk cId="68961951" sldId="367"/>
            <ac:spMk id="3" creationId="{15C65B56-2D3D-40F7-673E-983535F656D1}"/>
          </ac:spMkLst>
        </pc:spChg>
        <pc:spChg chg="add mod">
          <ac:chgData name="THU DU" userId="db4d925effa94065" providerId="LiveId" clId="{B46B2A35-6C9E-40EC-94F0-E4BF78B6E015}" dt="2024-01-26T12:20:28.300" v="1842" actId="1582"/>
          <ac:spMkLst>
            <pc:docMk/>
            <pc:sldMk cId="68961951" sldId="367"/>
            <ac:spMk id="8" creationId="{9F6BC9C5-6497-AFB8-8801-7D1CFA703576}"/>
          </ac:spMkLst>
        </pc:spChg>
        <pc:spChg chg="mod">
          <ac:chgData name="THU DU" userId="db4d925effa94065" providerId="LiveId" clId="{B46B2A35-6C9E-40EC-94F0-E4BF78B6E015}" dt="2024-01-26T12:18:26.708" v="1821" actId="1076"/>
          <ac:spMkLst>
            <pc:docMk/>
            <pc:sldMk cId="68961951" sldId="367"/>
            <ac:spMk id="48" creationId="{8FC2E63A-746A-D139-D971-AF25D3602C5B}"/>
          </ac:spMkLst>
        </pc:spChg>
        <pc:spChg chg="mod">
          <ac:chgData name="THU DU" userId="db4d925effa94065" providerId="LiveId" clId="{B46B2A35-6C9E-40EC-94F0-E4BF78B6E015}" dt="2024-01-26T12:11:48.973" v="1755" actId="1076"/>
          <ac:spMkLst>
            <pc:docMk/>
            <pc:sldMk cId="68961951" sldId="367"/>
            <ac:spMk id="93" creationId="{EAC2F6BE-BFA9-338C-0320-532663CC1A9D}"/>
          </ac:spMkLst>
        </pc:spChg>
        <pc:picChg chg="add mod">
          <ac:chgData name="THU DU" userId="db4d925effa94065" providerId="LiveId" clId="{B46B2A35-6C9E-40EC-94F0-E4BF78B6E015}" dt="2024-01-26T12:19:03.371" v="1827" actId="1440"/>
          <ac:picMkLst>
            <pc:docMk/>
            <pc:sldMk cId="68961951" sldId="367"/>
            <ac:picMk id="6" creationId="{4D52FA3C-6B8C-5E10-55A6-BAA4CC8F894F}"/>
          </ac:picMkLst>
        </pc:picChg>
        <pc:picChg chg="del mod">
          <ac:chgData name="THU DU" userId="db4d925effa94065" providerId="LiveId" clId="{B46B2A35-6C9E-40EC-94F0-E4BF78B6E015}" dt="2024-01-26T12:11:45.814" v="1753" actId="478"/>
          <ac:picMkLst>
            <pc:docMk/>
            <pc:sldMk cId="68961951" sldId="367"/>
            <ac:picMk id="7" creationId="{C02729A8-02CE-AC61-D6FB-C2C9E3417446}"/>
          </ac:picMkLst>
        </pc:picChg>
      </pc:sldChg>
      <pc:sldChg chg="delSp modSp mod delAnim modAnim modNotesTx">
        <pc:chgData name="THU DU" userId="db4d925effa94065" providerId="LiveId" clId="{B46B2A35-6C9E-40EC-94F0-E4BF78B6E015}" dt="2024-02-06T03:49:43.384" v="1921" actId="1076"/>
        <pc:sldMkLst>
          <pc:docMk/>
          <pc:sldMk cId="3778909751" sldId="380"/>
        </pc:sldMkLst>
        <pc:spChg chg="del">
          <ac:chgData name="THU DU" userId="db4d925effa94065" providerId="LiveId" clId="{B46B2A35-6C9E-40EC-94F0-E4BF78B6E015}" dt="2024-01-25T11:49:30.827" v="406" actId="478"/>
          <ac:spMkLst>
            <pc:docMk/>
            <pc:sldMk cId="3778909751" sldId="380"/>
            <ac:spMk id="111" creationId="{A0C29641-BD78-055D-1447-EF99EDE7031A}"/>
          </ac:spMkLst>
        </pc:spChg>
        <pc:spChg chg="mod">
          <ac:chgData name="THU DU" userId="db4d925effa94065" providerId="LiveId" clId="{B46B2A35-6C9E-40EC-94F0-E4BF78B6E015}" dt="2024-01-25T12:42:49.043" v="523" actId="255"/>
          <ac:spMkLst>
            <pc:docMk/>
            <pc:sldMk cId="3778909751" sldId="380"/>
            <ac:spMk id="112" creationId="{2F45784D-B0D6-9BD5-638C-E3408DD879B5}"/>
          </ac:spMkLst>
        </pc:spChg>
        <pc:spChg chg="mod">
          <ac:chgData name="THU DU" userId="db4d925effa94065" providerId="LiveId" clId="{B46B2A35-6C9E-40EC-94F0-E4BF78B6E015}" dt="2024-01-25T12:42:47.127" v="522" actId="14100"/>
          <ac:spMkLst>
            <pc:docMk/>
            <pc:sldMk cId="3778909751" sldId="380"/>
            <ac:spMk id="113" creationId="{EBF2BC7A-1E58-0C46-D5D9-61404926DA4E}"/>
          </ac:spMkLst>
        </pc:spChg>
        <pc:spChg chg="del">
          <ac:chgData name="THU DU" userId="db4d925effa94065" providerId="LiveId" clId="{B46B2A35-6C9E-40EC-94F0-E4BF78B6E015}" dt="2024-01-25T11:49:26.778" v="401" actId="478"/>
          <ac:spMkLst>
            <pc:docMk/>
            <pc:sldMk cId="3778909751" sldId="380"/>
            <ac:spMk id="114" creationId="{AD2FFC94-642C-21FF-D38D-DAA04C2686DC}"/>
          </ac:spMkLst>
        </pc:spChg>
        <pc:spChg chg="mod">
          <ac:chgData name="THU DU" userId="db4d925effa94065" providerId="LiveId" clId="{B46B2A35-6C9E-40EC-94F0-E4BF78B6E015}" dt="2024-01-25T12:09:53.895" v="487" actId="20577"/>
          <ac:spMkLst>
            <pc:docMk/>
            <pc:sldMk cId="3778909751" sldId="380"/>
            <ac:spMk id="115" creationId="{29F18754-A44D-7472-D9BA-7B82685DAD29}"/>
          </ac:spMkLst>
        </pc:spChg>
        <pc:spChg chg="mod">
          <ac:chgData name="THU DU" userId="db4d925effa94065" providerId="LiveId" clId="{B46B2A35-6C9E-40EC-94F0-E4BF78B6E015}" dt="2024-01-25T12:33:35.341" v="508" actId="20577"/>
          <ac:spMkLst>
            <pc:docMk/>
            <pc:sldMk cId="3778909751" sldId="380"/>
            <ac:spMk id="116" creationId="{79749219-F99A-198A-0F91-3DE7D610394F}"/>
          </ac:spMkLst>
        </pc:spChg>
        <pc:spChg chg="mod">
          <ac:chgData name="THU DU" userId="db4d925effa94065" providerId="LiveId" clId="{B46B2A35-6C9E-40EC-94F0-E4BF78B6E015}" dt="2024-01-25T12:12:08.269" v="493" actId="20577"/>
          <ac:spMkLst>
            <pc:docMk/>
            <pc:sldMk cId="3778909751" sldId="380"/>
            <ac:spMk id="117" creationId="{201B2A3C-90A9-DBBB-987C-7C1B7BDF4DAC}"/>
          </ac:spMkLst>
        </pc:spChg>
        <pc:spChg chg="del mod">
          <ac:chgData name="THU DU" userId="db4d925effa94065" providerId="LiveId" clId="{B46B2A35-6C9E-40EC-94F0-E4BF78B6E015}" dt="2024-01-25T11:49:26.085" v="400" actId="478"/>
          <ac:spMkLst>
            <pc:docMk/>
            <pc:sldMk cId="3778909751" sldId="380"/>
            <ac:spMk id="118" creationId="{D5FC7684-C312-C465-5CDE-C5C740CFE7AE}"/>
          </ac:spMkLst>
        </pc:spChg>
        <pc:spChg chg="mod">
          <ac:chgData name="THU DU" userId="db4d925effa94065" providerId="LiveId" clId="{B46B2A35-6C9E-40EC-94F0-E4BF78B6E015}" dt="2024-02-06T03:49:43.384" v="1921" actId="1076"/>
          <ac:spMkLst>
            <pc:docMk/>
            <pc:sldMk cId="3778909751" sldId="380"/>
            <ac:spMk id="119" creationId="{71252DD7-60D7-00F3-CFA6-A12E2C19CAF5}"/>
          </ac:spMkLst>
        </pc:spChg>
        <pc:spChg chg="mod">
          <ac:chgData name="THU DU" userId="db4d925effa94065" providerId="LiveId" clId="{B46B2A35-6C9E-40EC-94F0-E4BF78B6E015}" dt="2024-02-06T03:49:27.528" v="1920" actId="1076"/>
          <ac:spMkLst>
            <pc:docMk/>
            <pc:sldMk cId="3778909751" sldId="380"/>
            <ac:spMk id="120" creationId="{241C668D-4234-7783-A019-885F5E149E19}"/>
          </ac:spMkLst>
        </pc:spChg>
        <pc:spChg chg="mod">
          <ac:chgData name="THU DU" userId="db4d925effa94065" providerId="LiveId" clId="{B46B2A35-6C9E-40EC-94F0-E4BF78B6E015}" dt="2024-01-25T12:11:48.483" v="491"/>
          <ac:spMkLst>
            <pc:docMk/>
            <pc:sldMk cId="3778909751" sldId="380"/>
            <ac:spMk id="121" creationId="{EDEFFA6E-203A-0CC6-7FDB-EBE13646A963}"/>
          </ac:spMkLst>
        </pc:spChg>
        <pc:grpChg chg="del">
          <ac:chgData name="THU DU" userId="db4d925effa94065" providerId="LiveId" clId="{B46B2A35-6C9E-40EC-94F0-E4BF78B6E015}" dt="2024-01-25T11:49:28.671" v="404" actId="478"/>
          <ac:grpSpMkLst>
            <pc:docMk/>
            <pc:sldMk cId="3778909751" sldId="380"/>
            <ac:grpSpMk id="162" creationId="{FEC4E600-47B6-C305-D5A6-E1173EB58A18}"/>
          </ac:grpSpMkLst>
        </pc:grpChg>
        <pc:cxnChg chg="del">
          <ac:chgData name="THU DU" userId="db4d925effa94065" providerId="LiveId" clId="{B46B2A35-6C9E-40EC-94F0-E4BF78B6E015}" dt="2024-01-25T11:49:29.447" v="405" actId="478"/>
          <ac:cxnSpMkLst>
            <pc:docMk/>
            <pc:sldMk cId="3778909751" sldId="380"/>
            <ac:cxnSpMk id="126" creationId="{A94F9198-9358-DD96-8943-7E1C3865C50D}"/>
          </ac:cxnSpMkLst>
        </pc:cxnChg>
        <pc:cxnChg chg="del mod">
          <ac:chgData name="THU DU" userId="db4d925effa94065" providerId="LiveId" clId="{B46B2A35-6C9E-40EC-94F0-E4BF78B6E015}" dt="2024-01-25T11:49:27.783" v="403" actId="478"/>
          <ac:cxnSpMkLst>
            <pc:docMk/>
            <pc:sldMk cId="3778909751" sldId="380"/>
            <ac:cxnSpMk id="131" creationId="{6CF9F4E3-FED3-4091-CC34-F281A50831CC}"/>
          </ac:cxnSpMkLst>
        </pc:cxnChg>
      </pc:sldChg>
      <pc:sldChg chg="addSp delSp modSp mod delAnim modAnim">
        <pc:chgData name="THU DU" userId="db4d925effa94065" providerId="LiveId" clId="{B46B2A35-6C9E-40EC-94F0-E4BF78B6E015}" dt="2024-02-06T04:57:02.694" v="1979"/>
        <pc:sldMkLst>
          <pc:docMk/>
          <pc:sldMk cId="1485820456" sldId="381"/>
        </pc:sldMkLst>
        <pc:spChg chg="add mod">
          <ac:chgData name="THU DU" userId="db4d925effa94065" providerId="LiveId" clId="{B46B2A35-6C9E-40EC-94F0-E4BF78B6E015}" dt="2024-01-25T12:54:41.497" v="865" actId="1076"/>
          <ac:spMkLst>
            <pc:docMk/>
            <pc:sldMk cId="1485820456" sldId="381"/>
            <ac:spMk id="2" creationId="{0A01ACF3-F1CF-B170-0B10-302B54EDB90F}"/>
          </ac:spMkLst>
        </pc:spChg>
        <pc:spChg chg="add del mod">
          <ac:chgData name="THU DU" userId="db4d925effa94065" providerId="LiveId" clId="{B46B2A35-6C9E-40EC-94F0-E4BF78B6E015}" dt="2024-01-25T12:52:34.196" v="781" actId="478"/>
          <ac:spMkLst>
            <pc:docMk/>
            <pc:sldMk cId="1485820456" sldId="381"/>
            <ac:spMk id="3" creationId="{63E9D879-0706-D20E-C5D7-1E4A4F2E0299}"/>
          </ac:spMkLst>
        </pc:spChg>
        <pc:spChg chg="add del mod">
          <ac:chgData name="THU DU" userId="db4d925effa94065" providerId="LiveId" clId="{B46B2A35-6C9E-40EC-94F0-E4BF78B6E015}" dt="2024-01-25T12:52:33.484" v="780" actId="478"/>
          <ac:spMkLst>
            <pc:docMk/>
            <pc:sldMk cId="1485820456" sldId="381"/>
            <ac:spMk id="4" creationId="{7377C264-BC5B-3D0B-E0FB-5E6421FCABF2}"/>
          </ac:spMkLst>
        </pc:spChg>
        <pc:spChg chg="add del mod">
          <ac:chgData name="THU DU" userId="db4d925effa94065" providerId="LiveId" clId="{B46B2A35-6C9E-40EC-94F0-E4BF78B6E015}" dt="2024-01-25T12:52:32.600" v="779" actId="478"/>
          <ac:spMkLst>
            <pc:docMk/>
            <pc:sldMk cId="1485820456" sldId="381"/>
            <ac:spMk id="5" creationId="{71017AF9-9DAA-E41F-0819-070671F4523C}"/>
          </ac:spMkLst>
        </pc:spChg>
        <pc:spChg chg="add mod">
          <ac:chgData name="THU DU" userId="db4d925effa94065" providerId="LiveId" clId="{B46B2A35-6C9E-40EC-94F0-E4BF78B6E015}" dt="2024-01-25T12:54:46.745" v="867" actId="1076"/>
          <ac:spMkLst>
            <pc:docMk/>
            <pc:sldMk cId="1485820456" sldId="381"/>
            <ac:spMk id="6" creationId="{70A6F3CA-4F14-0F66-4708-7FE237972618}"/>
          </ac:spMkLst>
        </pc:spChg>
        <pc:spChg chg="add mod">
          <ac:chgData name="THU DU" userId="db4d925effa94065" providerId="LiveId" clId="{B46B2A35-6C9E-40EC-94F0-E4BF78B6E015}" dt="2024-01-25T12:54:44.577" v="866" actId="1076"/>
          <ac:spMkLst>
            <pc:docMk/>
            <pc:sldMk cId="1485820456" sldId="381"/>
            <ac:spMk id="7" creationId="{5678C9E8-4959-A4E5-44C7-FD83291325D4}"/>
          </ac:spMkLst>
        </pc:spChg>
        <pc:spChg chg="add mod">
          <ac:chgData name="THU DU" userId="db4d925effa94065" providerId="LiveId" clId="{B46B2A35-6C9E-40EC-94F0-E4BF78B6E015}" dt="2024-01-25T12:54:48.710" v="868" actId="1076"/>
          <ac:spMkLst>
            <pc:docMk/>
            <pc:sldMk cId="1485820456" sldId="381"/>
            <ac:spMk id="10" creationId="{C071C13F-6C69-E0FD-A395-C36A1D3A2DED}"/>
          </ac:spMkLst>
        </pc:spChg>
        <pc:spChg chg="del">
          <ac:chgData name="THU DU" userId="db4d925effa94065" providerId="LiveId" clId="{B46B2A35-6C9E-40EC-94F0-E4BF78B6E015}" dt="2024-01-25T12:48:56.909" v="640" actId="478"/>
          <ac:spMkLst>
            <pc:docMk/>
            <pc:sldMk cId="1485820456" sldId="381"/>
            <ac:spMk id="154" creationId="{42EDA560-8BCD-26E2-E25C-F194B5A32477}"/>
          </ac:spMkLst>
        </pc:spChg>
        <pc:spChg chg="mod">
          <ac:chgData name="THU DU" userId="db4d925effa94065" providerId="LiveId" clId="{B46B2A35-6C9E-40EC-94F0-E4BF78B6E015}" dt="2024-01-25T12:56:34.148" v="893" actId="122"/>
          <ac:spMkLst>
            <pc:docMk/>
            <pc:sldMk cId="1485820456" sldId="381"/>
            <ac:spMk id="157" creationId="{F466961A-B69F-3EA2-E80F-5EDB94AE878F}"/>
          </ac:spMkLst>
        </pc:spChg>
        <pc:spChg chg="del mod">
          <ac:chgData name="THU DU" userId="db4d925effa94065" providerId="LiveId" clId="{B46B2A35-6C9E-40EC-94F0-E4BF78B6E015}" dt="2024-01-25T12:51:05.695" v="751" actId="478"/>
          <ac:spMkLst>
            <pc:docMk/>
            <pc:sldMk cId="1485820456" sldId="381"/>
            <ac:spMk id="161" creationId="{4FB76C40-DC2B-D10A-696A-2DA1B8EEA678}"/>
          </ac:spMkLst>
        </pc:spChg>
        <pc:spChg chg="mod">
          <ac:chgData name="THU DU" userId="db4d925effa94065" providerId="LiveId" clId="{B46B2A35-6C9E-40EC-94F0-E4BF78B6E015}" dt="2024-01-25T12:56:31.058" v="892" actId="122"/>
          <ac:spMkLst>
            <pc:docMk/>
            <pc:sldMk cId="1485820456" sldId="381"/>
            <ac:spMk id="162" creationId="{3E14EBB4-8F99-A289-0607-51500C98DC0A}"/>
          </ac:spMkLst>
        </pc:spChg>
        <pc:spChg chg="mod">
          <ac:chgData name="THU DU" userId="db4d925effa94065" providerId="LiveId" clId="{B46B2A35-6C9E-40EC-94F0-E4BF78B6E015}" dt="2024-01-25T12:57:11.947" v="905" actId="122"/>
          <ac:spMkLst>
            <pc:docMk/>
            <pc:sldMk cId="1485820456" sldId="381"/>
            <ac:spMk id="163" creationId="{AA23301C-CFC4-E0B2-207B-EEE1C1548150}"/>
          </ac:spMkLst>
        </pc:spChg>
        <pc:spChg chg="mod">
          <ac:chgData name="THU DU" userId="db4d925effa94065" providerId="LiveId" clId="{B46B2A35-6C9E-40EC-94F0-E4BF78B6E015}" dt="2024-02-06T04:56:30.777" v="1976" actId="1076"/>
          <ac:spMkLst>
            <pc:docMk/>
            <pc:sldMk cId="1485820456" sldId="381"/>
            <ac:spMk id="165" creationId="{C1F2D1F7-53AB-8325-C76F-F0542A6C1EC2}"/>
          </ac:spMkLst>
        </pc:spChg>
        <pc:grpChg chg="mod">
          <ac:chgData name="THU DU" userId="db4d925effa94065" providerId="LiveId" clId="{B46B2A35-6C9E-40EC-94F0-E4BF78B6E015}" dt="2024-01-25T12:51:22.369" v="756" actId="1076"/>
          <ac:grpSpMkLst>
            <pc:docMk/>
            <pc:sldMk cId="1485820456" sldId="381"/>
            <ac:grpSpMk id="9" creationId="{D7BBE63B-7FCD-3860-FD34-1CB471070FFA}"/>
          </ac:grpSpMkLst>
        </pc:grpChg>
        <pc:grpChg chg="mod">
          <ac:chgData name="THU DU" userId="db4d925effa94065" providerId="LiveId" clId="{B46B2A35-6C9E-40EC-94F0-E4BF78B6E015}" dt="2024-01-25T12:51:33.434" v="761" actId="1076"/>
          <ac:grpSpMkLst>
            <pc:docMk/>
            <pc:sldMk cId="1485820456" sldId="381"/>
            <ac:grpSpMk id="24" creationId="{7DCCCE0B-84C5-69A5-E687-E4AF816BE3BF}"/>
          </ac:grpSpMkLst>
        </pc:grpChg>
        <pc:grpChg chg="del mod">
          <ac:chgData name="THU DU" userId="db4d925effa94065" providerId="LiveId" clId="{B46B2A35-6C9E-40EC-94F0-E4BF78B6E015}" dt="2024-01-25T12:46:29.428" v="581" actId="478"/>
          <ac:grpSpMkLst>
            <pc:docMk/>
            <pc:sldMk cId="1485820456" sldId="381"/>
            <ac:grpSpMk id="46" creationId="{C0CA5E80-EF56-F895-0321-E9C9AE2B3C3E}"/>
          </ac:grpSpMkLst>
        </pc:grpChg>
        <pc:grpChg chg="del">
          <ac:chgData name="THU DU" userId="db4d925effa94065" providerId="LiveId" clId="{B46B2A35-6C9E-40EC-94F0-E4BF78B6E015}" dt="2024-01-25T12:46:40.426" v="587" actId="478"/>
          <ac:grpSpMkLst>
            <pc:docMk/>
            <pc:sldMk cId="1485820456" sldId="381"/>
            <ac:grpSpMk id="65" creationId="{457876EC-0AF5-36DF-5A9E-623E510E2237}"/>
          </ac:grpSpMkLst>
        </pc:grpChg>
        <pc:grpChg chg="mod">
          <ac:chgData name="THU DU" userId="db4d925effa94065" providerId="LiveId" clId="{B46B2A35-6C9E-40EC-94F0-E4BF78B6E015}" dt="2024-01-25T12:51:30.696" v="759" actId="1076"/>
          <ac:grpSpMkLst>
            <pc:docMk/>
            <pc:sldMk cId="1485820456" sldId="381"/>
            <ac:grpSpMk id="76" creationId="{56F61D91-9B73-D91D-926C-00433E9DA80C}"/>
          </ac:grpSpMkLst>
        </pc:grpChg>
        <pc:grpChg chg="mod">
          <ac:chgData name="THU DU" userId="db4d925effa94065" providerId="LiveId" clId="{B46B2A35-6C9E-40EC-94F0-E4BF78B6E015}" dt="2024-01-25T12:51:26.184" v="757" actId="1076"/>
          <ac:grpSpMkLst>
            <pc:docMk/>
            <pc:sldMk cId="1485820456" sldId="381"/>
            <ac:grpSpMk id="96" creationId="{9D63B025-1319-2427-04A5-CF866F4E3BD6}"/>
          </ac:grpSpMkLst>
        </pc:grpChg>
        <pc:graphicFrameChg chg="mod modGraphic">
          <ac:chgData name="THU DU" userId="db4d925effa94065" providerId="LiveId" clId="{B46B2A35-6C9E-40EC-94F0-E4BF78B6E015}" dt="2024-01-25T12:56:52.554" v="899" actId="207"/>
          <ac:graphicFrameMkLst>
            <pc:docMk/>
            <pc:sldMk cId="1485820456" sldId="381"/>
            <ac:graphicFrameMk id="8" creationId="{3C5FBF06-B8AC-ED0A-B853-E4001E495572}"/>
          </ac:graphicFrameMkLst>
        </pc:graphicFrameChg>
      </pc:sldChg>
      <pc:sldChg chg="del">
        <pc:chgData name="THU DU" userId="db4d925effa94065" providerId="LiveId" clId="{B46B2A35-6C9E-40EC-94F0-E4BF78B6E015}" dt="2024-01-25T12:59:23.770" v="920" actId="47"/>
        <pc:sldMkLst>
          <pc:docMk/>
          <pc:sldMk cId="2724405015" sldId="382"/>
        </pc:sldMkLst>
      </pc:sldChg>
      <pc:sldChg chg="addSp delSp modSp mod">
        <pc:chgData name="THU DU" userId="db4d925effa94065" providerId="LiveId" clId="{B46B2A35-6C9E-40EC-94F0-E4BF78B6E015}" dt="2024-01-25T13:04:45.200" v="1014" actId="1076"/>
        <pc:sldMkLst>
          <pc:docMk/>
          <pc:sldMk cId="2979931564" sldId="388"/>
        </pc:sldMkLst>
        <pc:picChg chg="del">
          <ac:chgData name="THU DU" userId="db4d925effa94065" providerId="LiveId" clId="{B46B2A35-6C9E-40EC-94F0-E4BF78B6E015}" dt="2024-01-25T12:57:21.140" v="907" actId="478"/>
          <ac:picMkLst>
            <pc:docMk/>
            <pc:sldMk cId="2979931564" sldId="388"/>
            <ac:picMk id="3" creationId="{AF066F4E-470B-0192-3CA1-B6DA8374765C}"/>
          </ac:picMkLst>
        </pc:picChg>
        <pc:picChg chg="add mod">
          <ac:chgData name="THU DU" userId="db4d925effa94065" providerId="LiveId" clId="{B46B2A35-6C9E-40EC-94F0-E4BF78B6E015}" dt="2024-01-25T12:58:33.083" v="919" actId="14100"/>
          <ac:picMkLst>
            <pc:docMk/>
            <pc:sldMk cId="2979931564" sldId="388"/>
            <ac:picMk id="4" creationId="{422FBE0B-2E55-AABC-865D-E3117DA31E7E}"/>
          </ac:picMkLst>
        </pc:picChg>
        <pc:picChg chg="add mod">
          <ac:chgData name="THU DU" userId="db4d925effa94065" providerId="LiveId" clId="{B46B2A35-6C9E-40EC-94F0-E4BF78B6E015}" dt="2024-01-25T13:04:45.200" v="1014" actId="1076"/>
          <ac:picMkLst>
            <pc:docMk/>
            <pc:sldMk cId="2979931564" sldId="388"/>
            <ac:picMk id="6" creationId="{A978BA40-6D3C-337C-AB23-4499B9AEA388}"/>
          </ac:picMkLst>
        </pc:picChg>
      </pc:sldChg>
      <pc:sldChg chg="del modNotesTx">
        <pc:chgData name="THU DU" userId="db4d925effa94065" providerId="LiveId" clId="{B46B2A35-6C9E-40EC-94F0-E4BF78B6E015}" dt="2024-01-26T11:41:41.424" v="1312" actId="47"/>
        <pc:sldMkLst>
          <pc:docMk/>
          <pc:sldMk cId="3239860900" sldId="389"/>
        </pc:sldMkLst>
      </pc:sldChg>
      <pc:sldChg chg="del">
        <pc:chgData name="THU DU" userId="db4d925effa94065" providerId="LiveId" clId="{B46B2A35-6C9E-40EC-94F0-E4BF78B6E015}" dt="2024-01-26T11:45:31.153" v="1350" actId="47"/>
        <pc:sldMkLst>
          <pc:docMk/>
          <pc:sldMk cId="841424517" sldId="390"/>
        </pc:sldMkLst>
      </pc:sldChg>
      <pc:sldChg chg="del">
        <pc:chgData name="THU DU" userId="db4d925effa94065" providerId="LiveId" clId="{B46B2A35-6C9E-40EC-94F0-E4BF78B6E015}" dt="2024-01-26T11:45:31.153" v="1350" actId="47"/>
        <pc:sldMkLst>
          <pc:docMk/>
          <pc:sldMk cId="3259138926" sldId="391"/>
        </pc:sldMkLst>
      </pc:sldChg>
      <pc:sldChg chg="del">
        <pc:chgData name="THU DU" userId="db4d925effa94065" providerId="LiveId" clId="{B46B2A35-6C9E-40EC-94F0-E4BF78B6E015}" dt="2024-01-26T11:45:31.153" v="1350" actId="47"/>
        <pc:sldMkLst>
          <pc:docMk/>
          <pc:sldMk cId="2393903981" sldId="392"/>
        </pc:sldMkLst>
      </pc:sldChg>
      <pc:sldChg chg="del">
        <pc:chgData name="THU DU" userId="db4d925effa94065" providerId="LiveId" clId="{B46B2A35-6C9E-40EC-94F0-E4BF78B6E015}" dt="2024-01-26T11:45:31.153" v="1350" actId="47"/>
        <pc:sldMkLst>
          <pc:docMk/>
          <pc:sldMk cId="1342345731" sldId="393"/>
        </pc:sldMkLst>
      </pc:sldChg>
      <pc:sldChg chg="del">
        <pc:chgData name="THU DU" userId="db4d925effa94065" providerId="LiveId" clId="{B46B2A35-6C9E-40EC-94F0-E4BF78B6E015}" dt="2024-01-26T11:45:31.153" v="1350" actId="47"/>
        <pc:sldMkLst>
          <pc:docMk/>
          <pc:sldMk cId="35001812" sldId="394"/>
        </pc:sldMkLst>
      </pc:sldChg>
      <pc:sldChg chg="addSp delSp modSp mod delAnim modAnim modNotesTx">
        <pc:chgData name="THU DU" userId="db4d925effa94065" providerId="LiveId" clId="{B46B2A35-6C9E-40EC-94F0-E4BF78B6E015}" dt="2024-01-26T12:03:50.424" v="1633"/>
        <pc:sldMkLst>
          <pc:docMk/>
          <pc:sldMk cId="3000469062" sldId="395"/>
        </pc:sldMkLst>
        <pc:spChg chg="add mod">
          <ac:chgData name="THU DU" userId="db4d925effa94065" providerId="LiveId" clId="{B46B2A35-6C9E-40EC-94F0-E4BF78B6E015}" dt="2024-01-26T11:58:49.035" v="1474" actId="1076"/>
          <ac:spMkLst>
            <pc:docMk/>
            <pc:sldMk cId="3000469062" sldId="395"/>
            <ac:spMk id="2" creationId="{5859E8CC-D148-42B0-DC5A-2EE54442DE5F}"/>
          </ac:spMkLst>
        </pc:spChg>
        <pc:spChg chg="mod">
          <ac:chgData name="THU DU" userId="db4d925effa94065" providerId="LiveId" clId="{B46B2A35-6C9E-40EC-94F0-E4BF78B6E015}" dt="2024-01-26T11:58:45.859" v="1473" actId="20577"/>
          <ac:spMkLst>
            <pc:docMk/>
            <pc:sldMk cId="3000469062" sldId="395"/>
            <ac:spMk id="7" creationId="{982D8210-261F-9045-2B54-8E7E3569665D}"/>
          </ac:spMkLst>
        </pc:spChg>
        <pc:spChg chg="mod">
          <ac:chgData name="THU DU" userId="db4d925effa94065" providerId="LiveId" clId="{B46B2A35-6C9E-40EC-94F0-E4BF78B6E015}" dt="2024-01-26T11:58:52.623" v="1475" actId="1076"/>
          <ac:spMkLst>
            <pc:docMk/>
            <pc:sldMk cId="3000469062" sldId="395"/>
            <ac:spMk id="8" creationId="{968CA3E9-5706-897F-D4EA-82B58039F61B}"/>
          </ac:spMkLst>
        </pc:spChg>
        <pc:spChg chg="del topLvl">
          <ac:chgData name="THU DU" userId="db4d925effa94065" providerId="LiveId" clId="{B46B2A35-6C9E-40EC-94F0-E4BF78B6E015}" dt="2024-01-26T11:48:34.272" v="1404" actId="478"/>
          <ac:spMkLst>
            <pc:docMk/>
            <pc:sldMk cId="3000469062" sldId="395"/>
            <ac:spMk id="9" creationId="{E7B949B0-6AFA-E41D-EFEB-32876C8B83E3}"/>
          </ac:spMkLst>
        </pc:spChg>
        <pc:spChg chg="del topLvl">
          <ac:chgData name="THU DU" userId="db4d925effa94065" providerId="LiveId" clId="{B46B2A35-6C9E-40EC-94F0-E4BF78B6E015}" dt="2024-01-26T11:48:36.065" v="1405" actId="478"/>
          <ac:spMkLst>
            <pc:docMk/>
            <pc:sldMk cId="3000469062" sldId="395"/>
            <ac:spMk id="10" creationId="{9799A18D-C83D-1A03-4806-37DE61EB4A8D}"/>
          </ac:spMkLst>
        </pc:spChg>
        <pc:spChg chg="mod">
          <ac:chgData name="THU DU" userId="db4d925effa94065" providerId="LiveId" clId="{B46B2A35-6C9E-40EC-94F0-E4BF78B6E015}" dt="2024-01-26T11:48:04.716" v="1399" actId="20577"/>
          <ac:spMkLst>
            <pc:docMk/>
            <pc:sldMk cId="3000469062" sldId="395"/>
            <ac:spMk id="12" creationId="{00000000-0000-0000-0000-000000000000}"/>
          </ac:spMkLst>
        </pc:spChg>
        <pc:spChg chg="del topLvl">
          <ac:chgData name="THU DU" userId="db4d925effa94065" providerId="LiveId" clId="{B46B2A35-6C9E-40EC-94F0-E4BF78B6E015}" dt="2024-01-26T11:48:38.302" v="1406" actId="478"/>
          <ac:spMkLst>
            <pc:docMk/>
            <pc:sldMk cId="3000469062" sldId="395"/>
            <ac:spMk id="13" creationId="{318FE56A-6B46-5B01-DDF9-FBF07DBD25F2}"/>
          </ac:spMkLst>
        </pc:spChg>
        <pc:spChg chg="mod topLvl">
          <ac:chgData name="THU DU" userId="db4d925effa94065" providerId="LiveId" clId="{B46B2A35-6C9E-40EC-94F0-E4BF78B6E015}" dt="2024-01-26T11:59:02.165" v="1477" actId="1076"/>
          <ac:spMkLst>
            <pc:docMk/>
            <pc:sldMk cId="3000469062" sldId="395"/>
            <ac:spMk id="14" creationId="{960A8950-B65C-9B66-5708-A85347A3A50F}"/>
          </ac:spMkLst>
        </pc:spChg>
        <pc:grpChg chg="del">
          <ac:chgData name="THU DU" userId="db4d925effa94065" providerId="LiveId" clId="{B46B2A35-6C9E-40EC-94F0-E4BF78B6E015}" dt="2024-01-26T11:48:36.065" v="1405" actId="478"/>
          <ac:grpSpMkLst>
            <pc:docMk/>
            <pc:sldMk cId="3000469062" sldId="395"/>
            <ac:grpSpMk id="21" creationId="{3D459292-D851-F11B-68B6-D04E6ACD7FA8}"/>
          </ac:grpSpMkLst>
        </pc:grpChg>
        <pc:grpChg chg="del">
          <ac:chgData name="THU DU" userId="db4d925effa94065" providerId="LiveId" clId="{B46B2A35-6C9E-40EC-94F0-E4BF78B6E015}" dt="2024-01-26T11:48:34.272" v="1404" actId="478"/>
          <ac:grpSpMkLst>
            <pc:docMk/>
            <pc:sldMk cId="3000469062" sldId="395"/>
            <ac:grpSpMk id="22" creationId="{AE63A880-301D-BDAB-8FD5-040DE71F7CE2}"/>
          </ac:grpSpMkLst>
        </pc:grpChg>
      </pc:sldChg>
      <pc:sldChg chg="modSp mod">
        <pc:chgData name="THU DU" userId="db4d925effa94065" providerId="LiveId" clId="{B46B2A35-6C9E-40EC-94F0-E4BF78B6E015}" dt="2024-02-06T05:00:18.708" v="1985"/>
        <pc:sldMkLst>
          <pc:docMk/>
          <pc:sldMk cId="3194621746" sldId="396"/>
        </pc:sldMkLst>
        <pc:spChg chg="mod">
          <ac:chgData name="THU DU" userId="db4d925effa94065" providerId="LiveId" clId="{B46B2A35-6C9E-40EC-94F0-E4BF78B6E015}" dt="2024-02-06T05:00:18.708" v="1985"/>
          <ac:spMkLst>
            <pc:docMk/>
            <pc:sldMk cId="3194621746" sldId="396"/>
            <ac:spMk id="51" creationId="{B05BCEC2-FB0A-E791-44E7-7AF1816F2233}"/>
          </ac:spMkLst>
        </pc:spChg>
      </pc:sldChg>
      <pc:sldChg chg="addSp delSp modSp add mod delAnim modAnim modNotesTx">
        <pc:chgData name="THU DU" userId="db4d925effa94065" providerId="LiveId" clId="{B46B2A35-6C9E-40EC-94F0-E4BF78B6E015}" dt="2024-01-26T11:35:11.942" v="1246" actId="1076"/>
        <pc:sldMkLst>
          <pc:docMk/>
          <pc:sldMk cId="1377425873" sldId="397"/>
        </pc:sldMkLst>
        <pc:spChg chg="mod">
          <ac:chgData name="THU DU" userId="db4d925effa94065" providerId="LiveId" clId="{B46B2A35-6C9E-40EC-94F0-E4BF78B6E015}" dt="2024-01-26T11:35:11.942" v="1246" actId="1076"/>
          <ac:spMkLst>
            <pc:docMk/>
            <pc:sldMk cId="1377425873" sldId="397"/>
            <ac:spMk id="2" creationId="{E3A9C1B8-0CE8-0D50-9A56-544198A0E515}"/>
          </ac:spMkLst>
        </pc:spChg>
        <pc:spChg chg="add mod">
          <ac:chgData name="THU DU" userId="db4d925effa94065" providerId="LiveId" clId="{B46B2A35-6C9E-40EC-94F0-E4BF78B6E015}" dt="2024-01-26T11:31:47.493" v="1195" actId="1076"/>
          <ac:spMkLst>
            <pc:docMk/>
            <pc:sldMk cId="1377425873" sldId="397"/>
            <ac:spMk id="6" creationId="{841D11C7-9387-27B9-D0FC-D67D5C2F3DCF}"/>
          </ac:spMkLst>
        </pc:spChg>
        <pc:spChg chg="add mod">
          <ac:chgData name="THU DU" userId="db4d925effa94065" providerId="LiveId" clId="{B46B2A35-6C9E-40EC-94F0-E4BF78B6E015}" dt="2024-01-26T11:34:27.665" v="1232" actId="1076"/>
          <ac:spMkLst>
            <pc:docMk/>
            <pc:sldMk cId="1377425873" sldId="397"/>
            <ac:spMk id="9" creationId="{D013A664-B967-04A0-7CEE-4E0E5E9124E9}"/>
          </ac:spMkLst>
        </pc:spChg>
        <pc:spChg chg="add mod">
          <ac:chgData name="THU DU" userId="db4d925effa94065" providerId="LiveId" clId="{B46B2A35-6C9E-40EC-94F0-E4BF78B6E015}" dt="2024-01-26T11:33:07.745" v="1211" actId="1076"/>
          <ac:spMkLst>
            <pc:docMk/>
            <pc:sldMk cId="1377425873" sldId="397"/>
            <ac:spMk id="11" creationId="{BE589DD2-791A-5B9B-6537-60E531E8CC9B}"/>
          </ac:spMkLst>
        </pc:spChg>
        <pc:spChg chg="mod">
          <ac:chgData name="THU DU" userId="db4d925effa94065" providerId="LiveId" clId="{B46B2A35-6C9E-40EC-94F0-E4BF78B6E015}" dt="2024-01-26T11:28:20.079" v="1114" actId="207"/>
          <ac:spMkLst>
            <pc:docMk/>
            <pc:sldMk cId="1377425873" sldId="397"/>
            <ac:spMk id="12" creationId="{00000000-0000-0000-0000-000000000000}"/>
          </ac:spMkLst>
        </pc:spChg>
        <pc:spChg chg="add mod">
          <ac:chgData name="THU DU" userId="db4d925effa94065" providerId="LiveId" clId="{B46B2A35-6C9E-40EC-94F0-E4BF78B6E015}" dt="2024-01-26T11:34:38.870" v="1238" actId="1076"/>
          <ac:spMkLst>
            <pc:docMk/>
            <pc:sldMk cId="1377425873" sldId="397"/>
            <ac:spMk id="14" creationId="{AC7F2F91-8087-2034-93C5-5826F8ACAD52}"/>
          </ac:spMkLst>
        </pc:spChg>
        <pc:spChg chg="add mod">
          <ac:chgData name="THU DU" userId="db4d925effa94065" providerId="LiveId" clId="{B46B2A35-6C9E-40EC-94F0-E4BF78B6E015}" dt="2024-01-26T11:34:28.505" v="1234" actId="1076"/>
          <ac:spMkLst>
            <pc:docMk/>
            <pc:sldMk cId="1377425873" sldId="397"/>
            <ac:spMk id="15" creationId="{4B1BC3E9-BB03-0E74-154A-5685AE8E27F0}"/>
          </ac:spMkLst>
        </pc:spChg>
        <pc:spChg chg="mod">
          <ac:chgData name="THU DU" userId="db4d925effa94065" providerId="LiveId" clId="{B46B2A35-6C9E-40EC-94F0-E4BF78B6E015}" dt="2024-01-26T11:27:50.481" v="1105" actId="20577"/>
          <ac:spMkLst>
            <pc:docMk/>
            <pc:sldMk cId="1377425873" sldId="397"/>
            <ac:spMk id="17" creationId="{00000000-0000-0000-0000-000000000000}"/>
          </ac:spMkLst>
        </pc:spChg>
        <pc:spChg chg="add mod">
          <ac:chgData name="THU DU" userId="db4d925effa94065" providerId="LiveId" clId="{B46B2A35-6C9E-40EC-94F0-E4BF78B6E015}" dt="2024-01-26T11:33:27.612" v="1216" actId="1076"/>
          <ac:spMkLst>
            <pc:docMk/>
            <pc:sldMk cId="1377425873" sldId="397"/>
            <ac:spMk id="21" creationId="{2ECD2208-3BBA-8B26-AC9E-E97F32444A5B}"/>
          </ac:spMkLst>
        </pc:spChg>
        <pc:cxnChg chg="del">
          <ac:chgData name="THU DU" userId="db4d925effa94065" providerId="LiveId" clId="{B46B2A35-6C9E-40EC-94F0-E4BF78B6E015}" dt="2024-01-26T11:28:25.156" v="1117" actId="478"/>
          <ac:cxnSpMkLst>
            <pc:docMk/>
            <pc:sldMk cId="1377425873" sldId="397"/>
            <ac:cxnSpMk id="3" creationId="{71A198A6-B5A5-9DF9-6809-CF7FE2847C34}"/>
          </ac:cxnSpMkLst>
        </pc:cxnChg>
        <pc:cxnChg chg="del">
          <ac:chgData name="THU DU" userId="db4d925effa94065" providerId="LiveId" clId="{B46B2A35-6C9E-40EC-94F0-E4BF78B6E015}" dt="2024-01-26T11:28:24.255" v="1116" actId="478"/>
          <ac:cxnSpMkLst>
            <pc:docMk/>
            <pc:sldMk cId="1377425873" sldId="397"/>
            <ac:cxnSpMk id="4" creationId="{5DFD18C4-FB4A-4E48-5EF8-12DE6DA5D054}"/>
          </ac:cxnSpMkLst>
        </pc:cxnChg>
        <pc:cxnChg chg="del">
          <ac:chgData name="THU DU" userId="db4d925effa94065" providerId="LiveId" clId="{B46B2A35-6C9E-40EC-94F0-E4BF78B6E015}" dt="2024-01-26T11:28:22.954" v="1115" actId="478"/>
          <ac:cxnSpMkLst>
            <pc:docMk/>
            <pc:sldMk cId="1377425873" sldId="397"/>
            <ac:cxnSpMk id="5" creationId="{46F6C904-CAE0-8D77-D487-33544E508AFE}"/>
          </ac:cxnSpMkLst>
        </pc:cxnChg>
        <pc:cxnChg chg="del">
          <ac:chgData name="THU DU" userId="db4d925effa94065" providerId="LiveId" clId="{B46B2A35-6C9E-40EC-94F0-E4BF78B6E015}" dt="2024-01-26T11:28:26.280" v="1118" actId="478"/>
          <ac:cxnSpMkLst>
            <pc:docMk/>
            <pc:sldMk cId="1377425873" sldId="397"/>
            <ac:cxnSpMk id="7" creationId="{68FA56E4-0C7E-DB6C-7EA3-6CB23B9C46B6}"/>
          </ac:cxnSpMkLst>
        </pc:cxnChg>
        <pc:cxnChg chg="del">
          <ac:chgData name="THU DU" userId="db4d925effa94065" providerId="LiveId" clId="{B46B2A35-6C9E-40EC-94F0-E4BF78B6E015}" dt="2024-01-26T11:28:27.082" v="1119" actId="478"/>
          <ac:cxnSpMkLst>
            <pc:docMk/>
            <pc:sldMk cId="1377425873" sldId="397"/>
            <ac:cxnSpMk id="10" creationId="{8DD85E78-667F-FE6A-CAF1-DA07E7E5532B}"/>
          </ac:cxnSpMkLst>
        </pc:cxnChg>
      </pc:sldChg>
      <pc:sldChg chg="modSp add mod modAnim modNotesTx">
        <pc:chgData name="THU DU" userId="db4d925effa94065" providerId="LiveId" clId="{B46B2A35-6C9E-40EC-94F0-E4BF78B6E015}" dt="2024-02-06T04:57:44.967" v="1982"/>
        <pc:sldMkLst>
          <pc:docMk/>
          <pc:sldMk cId="4164988081" sldId="398"/>
        </pc:sldMkLst>
        <pc:spChg chg="mod">
          <ac:chgData name="THU DU" userId="db4d925effa94065" providerId="LiveId" clId="{B46B2A35-6C9E-40EC-94F0-E4BF78B6E015}" dt="2024-01-26T11:43:49.520" v="1340" actId="113"/>
          <ac:spMkLst>
            <pc:docMk/>
            <pc:sldMk cId="4164988081" sldId="398"/>
            <ac:spMk id="2" creationId="{49E032E5-41A6-6008-27ED-7C6C25ED2FFE}"/>
          </ac:spMkLst>
        </pc:spChg>
        <pc:spChg chg="mod">
          <ac:chgData name="THU DU" userId="db4d925effa94065" providerId="LiveId" clId="{B46B2A35-6C9E-40EC-94F0-E4BF78B6E015}" dt="2024-01-26T11:43:43.275" v="1338" actId="113"/>
          <ac:spMkLst>
            <pc:docMk/>
            <pc:sldMk cId="4164988081" sldId="398"/>
            <ac:spMk id="3" creationId="{1E78E009-C5ED-0E62-879B-64A4700A0AE9}"/>
          </ac:spMkLst>
        </pc:spChg>
        <pc:spChg chg="mod">
          <ac:chgData name="THU DU" userId="db4d925effa94065" providerId="LiveId" clId="{B46B2A35-6C9E-40EC-94F0-E4BF78B6E015}" dt="2024-01-26T11:43:46.460" v="1339" actId="113"/>
          <ac:spMkLst>
            <pc:docMk/>
            <pc:sldMk cId="4164988081" sldId="398"/>
            <ac:spMk id="4" creationId="{61EBF1E0-C110-DFB2-488C-C51BB9A41509}"/>
          </ac:spMkLst>
        </pc:spChg>
        <pc:spChg chg="mod">
          <ac:chgData name="THU DU" userId="db4d925effa94065" providerId="LiveId" clId="{B46B2A35-6C9E-40EC-94F0-E4BF78B6E015}" dt="2024-01-26T11:43:52.347" v="1341" actId="113"/>
          <ac:spMkLst>
            <pc:docMk/>
            <pc:sldMk cId="4164988081" sldId="398"/>
            <ac:spMk id="5" creationId="{EED5143E-861A-F954-9571-CAFAB5B73ED7}"/>
          </ac:spMkLst>
        </pc:spChg>
        <pc:spChg chg="mod">
          <ac:chgData name="THU DU" userId="db4d925effa94065" providerId="LiveId" clId="{B46B2A35-6C9E-40EC-94F0-E4BF78B6E015}" dt="2024-01-26T11:41:34.470" v="1311"/>
          <ac:spMkLst>
            <pc:docMk/>
            <pc:sldMk cId="4164988081" sldId="398"/>
            <ac:spMk id="12" creationId="{00000000-0000-0000-0000-000000000000}"/>
          </ac:spMkLst>
        </pc:spChg>
        <pc:spChg chg="mod">
          <ac:chgData name="THU DU" userId="db4d925effa94065" providerId="LiveId" clId="{B46B2A35-6C9E-40EC-94F0-E4BF78B6E015}" dt="2024-02-06T04:57:42.583" v="1981" actId="1076"/>
          <ac:spMkLst>
            <pc:docMk/>
            <pc:sldMk cId="4164988081" sldId="398"/>
            <ac:spMk id="29" creationId="{28A24F36-8B0D-EF70-D699-C098731B4624}"/>
          </ac:spMkLst>
        </pc:spChg>
        <pc:graphicFrameChg chg="mod modGraphic">
          <ac:chgData name="THU DU" userId="db4d925effa94065" providerId="LiveId" clId="{B46B2A35-6C9E-40EC-94F0-E4BF78B6E015}" dt="2024-01-26T11:43:33.860" v="1337" actId="108"/>
          <ac:graphicFrameMkLst>
            <pc:docMk/>
            <pc:sldMk cId="4164988081" sldId="398"/>
            <ac:graphicFrameMk id="25" creationId="{ED18D95D-5BD8-5D66-A7AF-6BB30056061C}"/>
          </ac:graphicFrameMkLst>
        </pc:graphicFrameChg>
      </pc:sldChg>
      <pc:sldChg chg="addSp delSp modSp add mod delAnim modAnim">
        <pc:chgData name="THU DU" userId="db4d925effa94065" providerId="LiveId" clId="{B46B2A35-6C9E-40EC-94F0-E4BF78B6E015}" dt="2024-01-26T12:03:25.450" v="1629" actId="1076"/>
        <pc:sldMkLst>
          <pc:docMk/>
          <pc:sldMk cId="28814248" sldId="399"/>
        </pc:sldMkLst>
        <pc:spChg chg="del mod">
          <ac:chgData name="THU DU" userId="db4d925effa94065" providerId="LiveId" clId="{B46B2A35-6C9E-40EC-94F0-E4BF78B6E015}" dt="2024-01-26T11:59:42.619" v="1484" actId="478"/>
          <ac:spMkLst>
            <pc:docMk/>
            <pc:sldMk cId="28814248" sldId="399"/>
            <ac:spMk id="2" creationId="{5859E8CC-D148-42B0-DC5A-2EE54442DE5F}"/>
          </ac:spMkLst>
        </pc:spChg>
        <pc:spChg chg="mod">
          <ac:chgData name="THU DU" userId="db4d925effa94065" providerId="LiveId" clId="{B46B2A35-6C9E-40EC-94F0-E4BF78B6E015}" dt="2024-01-26T11:59:57.799" v="1487" actId="1076"/>
          <ac:spMkLst>
            <pc:docMk/>
            <pc:sldMk cId="28814248" sldId="399"/>
            <ac:spMk id="3" creationId="{96ACE342-3CA5-09B7-FF5D-E1438574EFA3}"/>
          </ac:spMkLst>
        </pc:spChg>
        <pc:spChg chg="add mod">
          <ac:chgData name="THU DU" userId="db4d925effa94065" providerId="LiveId" clId="{B46B2A35-6C9E-40EC-94F0-E4BF78B6E015}" dt="2024-01-26T12:03:25.450" v="1629" actId="1076"/>
          <ac:spMkLst>
            <pc:docMk/>
            <pc:sldMk cId="28814248" sldId="399"/>
            <ac:spMk id="4" creationId="{17C714B9-CAB8-0254-12C2-CBC7FDE5D370}"/>
          </ac:spMkLst>
        </pc:spChg>
        <pc:spChg chg="mod">
          <ac:chgData name="THU DU" userId="db4d925effa94065" providerId="LiveId" clId="{B46B2A35-6C9E-40EC-94F0-E4BF78B6E015}" dt="2024-01-26T12:03:12.739" v="1627" actId="20577"/>
          <ac:spMkLst>
            <pc:docMk/>
            <pc:sldMk cId="28814248" sldId="399"/>
            <ac:spMk id="7" creationId="{982D8210-261F-9045-2B54-8E7E3569665D}"/>
          </ac:spMkLst>
        </pc:spChg>
        <pc:spChg chg="mod">
          <ac:chgData name="THU DU" userId="db4d925effa94065" providerId="LiveId" clId="{B46B2A35-6C9E-40EC-94F0-E4BF78B6E015}" dt="2024-01-26T12:03:20.714" v="1628" actId="1076"/>
          <ac:spMkLst>
            <pc:docMk/>
            <pc:sldMk cId="28814248" sldId="399"/>
            <ac:spMk id="8" creationId="{968CA3E9-5706-897F-D4EA-82B58039F61B}"/>
          </ac:spMkLst>
        </pc:spChg>
        <pc:spChg chg="del mod">
          <ac:chgData name="THU DU" userId="db4d925effa94065" providerId="LiveId" clId="{B46B2A35-6C9E-40EC-94F0-E4BF78B6E015}" dt="2024-01-26T12:01:04.208" v="1511" actId="478"/>
          <ac:spMkLst>
            <pc:docMk/>
            <pc:sldMk cId="28814248" sldId="399"/>
            <ac:spMk id="14" creationId="{960A8950-B65C-9B66-5708-A85347A3A50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1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2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37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4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800" kern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1. which            2. which         3. who         4. which          5. Who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0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who           2. whose       3. who        4. whose      5. whose</a:t>
            </a:r>
            <a:r>
              <a:rPr lang="vi-VN" sz="1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29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d          2. e       3. c        4. b         5. </a:t>
            </a:r>
            <a:r>
              <a:rPr lang="vi-VN" sz="1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94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82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 Son Dong is a world-famous destination for travellers who look for adventures / who love exploring caves.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2. I’m personally against tours which use animals for entertainment.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3. We shared a holiday home with two Germans whose English was easy to understand.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4. I bought a city map which has attractions clearly marked and directions how to get there.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vi-VN" sz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5. Most travellers prefer working with tour guide</a:t>
            </a:r>
            <a:r>
              <a:rPr lang="en-US" sz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s</a:t>
            </a:r>
            <a:r>
              <a:rPr lang="vi-VN" sz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who are friendly and helpful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36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 Son Dong is a world-famous destination for travellers who look for adventures / who love exploring caves.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2. I’m personally against tours which use animals for entertainment.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3. We shared a holiday home with two Germans whose English was easy to understand.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4. I bought a city map which has attractions clearly marked and directions how to get there.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vi-VN" sz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5. Most travellers prefer working with tour guide</a:t>
            </a:r>
            <a:r>
              <a:rPr lang="en-US" sz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s</a:t>
            </a:r>
            <a:r>
              <a:rPr lang="vi-VN" sz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 who are friendly and helpful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68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1300503d765_0_3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1300503d765_0_3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5898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912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8526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665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298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05805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3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62FB90-C021-40C3-ACC1-60A35BBA1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55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"/>
          <p:cNvSpPr txBox="1">
            <a:spLocks noGrp="1"/>
          </p:cNvSpPr>
          <p:nvPr>
            <p:ph type="subTitle" idx="1"/>
          </p:nvPr>
        </p:nvSpPr>
        <p:spPr>
          <a:xfrm>
            <a:off x="960000" y="1358500"/>
            <a:ext cx="6943600" cy="268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4"/>
          <p:cNvSpPr txBox="1">
            <a:spLocks noGrp="1"/>
          </p:cNvSpPr>
          <p:nvPr>
            <p:ph type="subTitle" idx="2"/>
          </p:nvPr>
        </p:nvSpPr>
        <p:spPr>
          <a:xfrm>
            <a:off x="960000" y="4084633"/>
            <a:ext cx="6943600" cy="6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Arvo"/>
              <a:buNone/>
              <a:defRPr sz="2667" b="1"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  <p:sp>
        <p:nvSpPr>
          <p:cNvPr id="148" name="Google Shape;148;p14"/>
          <p:cNvSpPr/>
          <p:nvPr/>
        </p:nvSpPr>
        <p:spPr>
          <a:xfrm flipH="1">
            <a:off x="319204" y="4560157"/>
            <a:ext cx="1493145" cy="1265472"/>
          </a:xfrm>
          <a:custGeom>
            <a:avLst/>
            <a:gdLst/>
            <a:ahLst/>
            <a:cxnLst/>
            <a:rect l="l" t="t" r="r" b="b"/>
            <a:pathLst>
              <a:path w="10042" h="8511" extrusionOk="0">
                <a:moveTo>
                  <a:pt x="6179" y="1"/>
                </a:moveTo>
                <a:cubicBezTo>
                  <a:pt x="5320" y="1"/>
                  <a:pt x="4953" y="4451"/>
                  <a:pt x="4953" y="4451"/>
                </a:cubicBezTo>
                <a:cubicBezTo>
                  <a:pt x="4953" y="4451"/>
                  <a:pt x="5111" y="1850"/>
                  <a:pt x="3166" y="1205"/>
                </a:cubicBezTo>
                <a:cubicBezTo>
                  <a:pt x="3059" y="1169"/>
                  <a:pt x="2965" y="1152"/>
                  <a:pt x="2883" y="1152"/>
                </a:cubicBezTo>
                <a:cubicBezTo>
                  <a:pt x="1489" y="1152"/>
                  <a:pt x="3596" y="6034"/>
                  <a:pt x="3596" y="6034"/>
                </a:cubicBezTo>
                <a:cubicBezTo>
                  <a:pt x="3596" y="6034"/>
                  <a:pt x="2106" y="4099"/>
                  <a:pt x="1160" y="4099"/>
                </a:cubicBezTo>
                <a:cubicBezTo>
                  <a:pt x="1061" y="4099"/>
                  <a:pt x="967" y="4121"/>
                  <a:pt x="882" y="4168"/>
                </a:cubicBezTo>
                <a:cubicBezTo>
                  <a:pt x="0" y="4666"/>
                  <a:pt x="3483" y="8510"/>
                  <a:pt x="3483" y="8510"/>
                </a:cubicBezTo>
                <a:lnTo>
                  <a:pt x="8142" y="8510"/>
                </a:lnTo>
                <a:cubicBezTo>
                  <a:pt x="8142" y="8510"/>
                  <a:pt x="10042" y="4836"/>
                  <a:pt x="9556" y="3874"/>
                </a:cubicBezTo>
                <a:cubicBezTo>
                  <a:pt x="9401" y="3564"/>
                  <a:pt x="9139" y="3459"/>
                  <a:pt x="8855" y="3459"/>
                </a:cubicBezTo>
                <a:cubicBezTo>
                  <a:pt x="8246" y="3459"/>
                  <a:pt x="7531" y="3942"/>
                  <a:pt x="7531" y="3942"/>
                </a:cubicBezTo>
                <a:cubicBezTo>
                  <a:pt x="7531" y="3942"/>
                  <a:pt x="9285" y="1906"/>
                  <a:pt x="8436" y="1273"/>
                </a:cubicBezTo>
                <a:cubicBezTo>
                  <a:pt x="8341" y="1202"/>
                  <a:pt x="8236" y="1171"/>
                  <a:pt x="8124" y="1171"/>
                </a:cubicBezTo>
                <a:cubicBezTo>
                  <a:pt x="7257" y="1171"/>
                  <a:pt x="6005" y="3071"/>
                  <a:pt x="6005" y="3071"/>
                </a:cubicBezTo>
                <a:cubicBezTo>
                  <a:pt x="6005" y="3071"/>
                  <a:pt x="7272" y="561"/>
                  <a:pt x="6322" y="41"/>
                </a:cubicBezTo>
                <a:cubicBezTo>
                  <a:pt x="6273" y="14"/>
                  <a:pt x="6225" y="1"/>
                  <a:pt x="6179" y="1"/>
                </a:cubicBezTo>
                <a:close/>
              </a:path>
            </a:pathLst>
          </a:custGeom>
          <a:solidFill>
            <a:srgbClr val="EDB95C">
              <a:alpha val="473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14"/>
          <p:cNvSpPr/>
          <p:nvPr/>
        </p:nvSpPr>
        <p:spPr>
          <a:xfrm flipH="1">
            <a:off x="7802511" y="4422741"/>
            <a:ext cx="1403829" cy="1540304"/>
          </a:xfrm>
          <a:custGeom>
            <a:avLst/>
            <a:gdLst/>
            <a:ahLst/>
            <a:cxnLst/>
            <a:rect l="l" t="t" r="r" b="b"/>
            <a:pathLst>
              <a:path w="4309" h="4728" extrusionOk="0">
                <a:moveTo>
                  <a:pt x="1793" y="1"/>
                </a:moveTo>
                <a:cubicBezTo>
                  <a:pt x="1178" y="1"/>
                  <a:pt x="1900" y="1889"/>
                  <a:pt x="1900" y="1889"/>
                </a:cubicBezTo>
                <a:cubicBezTo>
                  <a:pt x="1900" y="1889"/>
                  <a:pt x="1524" y="1480"/>
                  <a:pt x="1232" y="1480"/>
                </a:cubicBezTo>
                <a:cubicBezTo>
                  <a:pt x="1184" y="1480"/>
                  <a:pt x="1139" y="1491"/>
                  <a:pt x="1097" y="1516"/>
                </a:cubicBezTo>
                <a:cubicBezTo>
                  <a:pt x="792" y="1697"/>
                  <a:pt x="1776" y="3054"/>
                  <a:pt x="1776" y="3054"/>
                </a:cubicBezTo>
                <a:cubicBezTo>
                  <a:pt x="1776" y="3054"/>
                  <a:pt x="1328" y="2754"/>
                  <a:pt x="895" y="2754"/>
                </a:cubicBezTo>
                <a:cubicBezTo>
                  <a:pt x="752" y="2754"/>
                  <a:pt x="610" y="2786"/>
                  <a:pt x="487" y="2873"/>
                </a:cubicBezTo>
                <a:cubicBezTo>
                  <a:pt x="0" y="3213"/>
                  <a:pt x="1776" y="4648"/>
                  <a:pt x="1776" y="4648"/>
                </a:cubicBezTo>
                <a:lnTo>
                  <a:pt x="3789" y="4728"/>
                </a:lnTo>
                <a:cubicBezTo>
                  <a:pt x="3789" y="4728"/>
                  <a:pt x="4309" y="3484"/>
                  <a:pt x="4026" y="2670"/>
                </a:cubicBezTo>
                <a:cubicBezTo>
                  <a:pt x="3920" y="2377"/>
                  <a:pt x="3758" y="2283"/>
                  <a:pt x="3595" y="2283"/>
                </a:cubicBezTo>
                <a:cubicBezTo>
                  <a:pt x="3304" y="2283"/>
                  <a:pt x="3008" y="2579"/>
                  <a:pt x="3008" y="2579"/>
                </a:cubicBezTo>
                <a:cubicBezTo>
                  <a:pt x="3008" y="2579"/>
                  <a:pt x="3585" y="1426"/>
                  <a:pt x="3099" y="1132"/>
                </a:cubicBezTo>
                <a:cubicBezTo>
                  <a:pt x="3035" y="1093"/>
                  <a:pt x="2978" y="1077"/>
                  <a:pt x="2927" y="1077"/>
                </a:cubicBezTo>
                <a:cubicBezTo>
                  <a:pt x="2593" y="1077"/>
                  <a:pt x="2533" y="1810"/>
                  <a:pt x="2533" y="1810"/>
                </a:cubicBezTo>
                <a:cubicBezTo>
                  <a:pt x="2533" y="1810"/>
                  <a:pt x="2465" y="24"/>
                  <a:pt x="1809" y="1"/>
                </a:cubicBezTo>
                <a:cubicBezTo>
                  <a:pt x="1804" y="1"/>
                  <a:pt x="1798" y="1"/>
                  <a:pt x="1793" y="1"/>
                </a:cubicBezTo>
                <a:close/>
              </a:path>
            </a:pathLst>
          </a:custGeom>
          <a:solidFill>
            <a:srgbClr val="EDB95C">
              <a:alpha val="473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14"/>
          <p:cNvSpPr/>
          <p:nvPr/>
        </p:nvSpPr>
        <p:spPr>
          <a:xfrm flipH="1">
            <a:off x="10051576" y="4557175"/>
            <a:ext cx="2111993" cy="1580836"/>
          </a:xfrm>
          <a:custGeom>
            <a:avLst/>
            <a:gdLst/>
            <a:ahLst/>
            <a:cxnLst/>
            <a:rect l="l" t="t" r="r" b="b"/>
            <a:pathLst>
              <a:path w="14204" h="10632" extrusionOk="0">
                <a:moveTo>
                  <a:pt x="8582" y="1"/>
                </a:moveTo>
                <a:cubicBezTo>
                  <a:pt x="8545" y="1"/>
                  <a:pt x="8508" y="15"/>
                  <a:pt x="8470" y="47"/>
                </a:cubicBezTo>
                <a:cubicBezTo>
                  <a:pt x="8141" y="335"/>
                  <a:pt x="8569" y="1314"/>
                  <a:pt x="8650" y="1490"/>
                </a:cubicBezTo>
                <a:lnTo>
                  <a:pt x="8650" y="1490"/>
                </a:lnTo>
                <a:cubicBezTo>
                  <a:pt x="8554" y="1289"/>
                  <a:pt x="7934" y="52"/>
                  <a:pt x="7141" y="52"/>
                </a:cubicBezTo>
                <a:cubicBezTo>
                  <a:pt x="7019" y="52"/>
                  <a:pt x="6892" y="81"/>
                  <a:pt x="6763" y="149"/>
                </a:cubicBezTo>
                <a:cubicBezTo>
                  <a:pt x="5711" y="703"/>
                  <a:pt x="5971" y="1890"/>
                  <a:pt x="5971" y="1890"/>
                </a:cubicBezTo>
                <a:cubicBezTo>
                  <a:pt x="5971" y="1890"/>
                  <a:pt x="5494" y="155"/>
                  <a:pt x="4896" y="155"/>
                </a:cubicBezTo>
                <a:cubicBezTo>
                  <a:pt x="4863" y="155"/>
                  <a:pt x="4829" y="160"/>
                  <a:pt x="4795" y="171"/>
                </a:cubicBezTo>
                <a:cubicBezTo>
                  <a:pt x="4139" y="375"/>
                  <a:pt x="4026" y="1393"/>
                  <a:pt x="4026" y="1393"/>
                </a:cubicBezTo>
                <a:cubicBezTo>
                  <a:pt x="4026" y="1393"/>
                  <a:pt x="3804" y="69"/>
                  <a:pt x="3510" y="69"/>
                </a:cubicBezTo>
                <a:cubicBezTo>
                  <a:pt x="3479" y="69"/>
                  <a:pt x="3448" y="83"/>
                  <a:pt x="3416" y="115"/>
                </a:cubicBezTo>
                <a:cubicBezTo>
                  <a:pt x="3087" y="465"/>
                  <a:pt x="3664" y="1551"/>
                  <a:pt x="3664" y="1551"/>
                </a:cubicBezTo>
                <a:cubicBezTo>
                  <a:pt x="3664" y="1551"/>
                  <a:pt x="2939" y="738"/>
                  <a:pt x="2552" y="738"/>
                </a:cubicBezTo>
                <a:cubicBezTo>
                  <a:pt x="2478" y="738"/>
                  <a:pt x="2417" y="768"/>
                  <a:pt x="2375" y="839"/>
                </a:cubicBezTo>
                <a:cubicBezTo>
                  <a:pt x="2115" y="1280"/>
                  <a:pt x="3370" y="1925"/>
                  <a:pt x="3370" y="1925"/>
                </a:cubicBezTo>
                <a:cubicBezTo>
                  <a:pt x="3370" y="1925"/>
                  <a:pt x="3181" y="1884"/>
                  <a:pt x="2898" y="1884"/>
                </a:cubicBezTo>
                <a:cubicBezTo>
                  <a:pt x="2250" y="1884"/>
                  <a:pt x="1113" y="2098"/>
                  <a:pt x="656" y="3508"/>
                </a:cubicBezTo>
                <a:cubicBezTo>
                  <a:pt x="0" y="5532"/>
                  <a:pt x="1810" y="10632"/>
                  <a:pt x="1810" y="10632"/>
                </a:cubicBezTo>
                <a:lnTo>
                  <a:pt x="14204" y="7511"/>
                </a:lnTo>
                <a:cubicBezTo>
                  <a:pt x="14204" y="7511"/>
                  <a:pt x="13464" y="1370"/>
                  <a:pt x="10635" y="1370"/>
                </a:cubicBezTo>
                <a:cubicBezTo>
                  <a:pt x="10239" y="1370"/>
                  <a:pt x="9801" y="1491"/>
                  <a:pt x="9318" y="1766"/>
                </a:cubicBezTo>
                <a:cubicBezTo>
                  <a:pt x="9318" y="1766"/>
                  <a:pt x="10453" y="222"/>
                  <a:pt x="9917" y="222"/>
                </a:cubicBezTo>
                <a:cubicBezTo>
                  <a:pt x="9897" y="222"/>
                  <a:pt x="9874" y="224"/>
                  <a:pt x="9849" y="228"/>
                </a:cubicBezTo>
                <a:cubicBezTo>
                  <a:pt x="9160" y="364"/>
                  <a:pt x="9138" y="1043"/>
                  <a:pt x="9138" y="1043"/>
                </a:cubicBezTo>
                <a:cubicBezTo>
                  <a:pt x="9138" y="1043"/>
                  <a:pt x="8893" y="1"/>
                  <a:pt x="8582" y="1"/>
                </a:cubicBezTo>
                <a:close/>
              </a:path>
            </a:pathLst>
          </a:custGeom>
          <a:solidFill>
            <a:srgbClr val="EDB95C">
              <a:alpha val="473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14"/>
          <p:cNvSpPr/>
          <p:nvPr/>
        </p:nvSpPr>
        <p:spPr>
          <a:xfrm flipH="1">
            <a:off x="10147719" y="168697"/>
            <a:ext cx="1919672" cy="1102599"/>
          </a:xfrm>
          <a:custGeom>
            <a:avLst/>
            <a:gdLst/>
            <a:ahLst/>
            <a:cxnLst/>
            <a:rect l="l" t="t" r="r" b="b"/>
            <a:pathLst>
              <a:path w="6884" h="3954" extrusionOk="0">
                <a:moveTo>
                  <a:pt x="2984" y="0"/>
                </a:moveTo>
                <a:cubicBezTo>
                  <a:pt x="2957" y="0"/>
                  <a:pt x="2931" y="1"/>
                  <a:pt x="2906" y="3"/>
                </a:cubicBezTo>
                <a:cubicBezTo>
                  <a:pt x="1911" y="71"/>
                  <a:pt x="1617" y="1099"/>
                  <a:pt x="2182" y="1789"/>
                </a:cubicBezTo>
                <a:cubicBezTo>
                  <a:pt x="1924" y="1647"/>
                  <a:pt x="1666" y="1557"/>
                  <a:pt x="1401" y="1557"/>
                </a:cubicBezTo>
                <a:cubicBezTo>
                  <a:pt x="1225" y="1557"/>
                  <a:pt x="1045" y="1597"/>
                  <a:pt x="860" y="1687"/>
                </a:cubicBezTo>
                <a:cubicBezTo>
                  <a:pt x="498" y="1857"/>
                  <a:pt x="0" y="2287"/>
                  <a:pt x="169" y="2739"/>
                </a:cubicBezTo>
                <a:cubicBezTo>
                  <a:pt x="324" y="3122"/>
                  <a:pt x="746" y="3249"/>
                  <a:pt x="1226" y="3249"/>
                </a:cubicBezTo>
                <a:cubicBezTo>
                  <a:pt x="1866" y="3249"/>
                  <a:pt x="2612" y="3023"/>
                  <a:pt x="2974" y="2875"/>
                </a:cubicBezTo>
                <a:lnTo>
                  <a:pt x="2974" y="2875"/>
                </a:lnTo>
                <a:cubicBezTo>
                  <a:pt x="2561" y="3601"/>
                  <a:pt x="3053" y="3954"/>
                  <a:pt x="3652" y="3954"/>
                </a:cubicBezTo>
                <a:cubicBezTo>
                  <a:pt x="4201" y="3954"/>
                  <a:pt x="4839" y="3657"/>
                  <a:pt x="4953" y="3079"/>
                </a:cubicBezTo>
                <a:cubicBezTo>
                  <a:pt x="5149" y="3172"/>
                  <a:pt x="5393" y="3222"/>
                  <a:pt x="5639" y="3222"/>
                </a:cubicBezTo>
                <a:cubicBezTo>
                  <a:pt x="6257" y="3222"/>
                  <a:pt x="6883" y="2904"/>
                  <a:pt x="6762" y="2151"/>
                </a:cubicBezTo>
                <a:cubicBezTo>
                  <a:pt x="6693" y="1694"/>
                  <a:pt x="6328" y="1533"/>
                  <a:pt x="5926" y="1533"/>
                </a:cubicBezTo>
                <a:cubicBezTo>
                  <a:pt x="5541" y="1533"/>
                  <a:pt x="5123" y="1680"/>
                  <a:pt x="4896" y="1857"/>
                </a:cubicBezTo>
                <a:cubicBezTo>
                  <a:pt x="5247" y="892"/>
                  <a:pt x="3852" y="0"/>
                  <a:pt x="298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" name="Google Shape;152;p14"/>
          <p:cNvSpPr/>
          <p:nvPr/>
        </p:nvSpPr>
        <p:spPr>
          <a:xfrm flipH="1">
            <a:off x="341591" y="229572"/>
            <a:ext cx="1695172" cy="876523"/>
          </a:xfrm>
          <a:custGeom>
            <a:avLst/>
            <a:gdLst/>
            <a:ahLst/>
            <a:cxnLst/>
            <a:rect l="l" t="t" r="r" b="b"/>
            <a:pathLst>
              <a:path w="16520" h="8542" extrusionOk="0">
                <a:moveTo>
                  <a:pt x="11075" y="0"/>
                </a:moveTo>
                <a:cubicBezTo>
                  <a:pt x="9259" y="0"/>
                  <a:pt x="7870" y="1567"/>
                  <a:pt x="6953" y="3177"/>
                </a:cubicBezTo>
                <a:cubicBezTo>
                  <a:pt x="6534" y="2712"/>
                  <a:pt x="5833" y="2159"/>
                  <a:pt x="5257" y="1853"/>
                </a:cubicBezTo>
                <a:cubicBezTo>
                  <a:pt x="4660" y="1533"/>
                  <a:pt x="3974" y="1355"/>
                  <a:pt x="3311" y="1355"/>
                </a:cubicBezTo>
                <a:cubicBezTo>
                  <a:pt x="2128" y="1355"/>
                  <a:pt x="1019" y="1922"/>
                  <a:pt x="620" y="3255"/>
                </a:cubicBezTo>
                <a:cubicBezTo>
                  <a:pt x="1" y="5265"/>
                  <a:pt x="1439" y="5818"/>
                  <a:pt x="2948" y="5818"/>
                </a:cubicBezTo>
                <a:cubicBezTo>
                  <a:pt x="3477" y="5818"/>
                  <a:pt x="4015" y="5750"/>
                  <a:pt x="4476" y="5653"/>
                </a:cubicBezTo>
                <a:lnTo>
                  <a:pt x="4476" y="5653"/>
                </a:lnTo>
                <a:cubicBezTo>
                  <a:pt x="3759" y="7491"/>
                  <a:pt x="5774" y="8319"/>
                  <a:pt x="7720" y="8319"/>
                </a:cubicBezTo>
                <a:cubicBezTo>
                  <a:pt x="8874" y="8319"/>
                  <a:pt x="10004" y="8028"/>
                  <a:pt x="10526" y="7485"/>
                </a:cubicBezTo>
                <a:cubicBezTo>
                  <a:pt x="11381" y="8053"/>
                  <a:pt x="12633" y="8542"/>
                  <a:pt x="13790" y="8542"/>
                </a:cubicBezTo>
                <a:cubicBezTo>
                  <a:pt x="14545" y="8542"/>
                  <a:pt x="15260" y="8333"/>
                  <a:pt x="15796" y="7801"/>
                </a:cubicBezTo>
                <a:cubicBezTo>
                  <a:pt x="16520" y="7168"/>
                  <a:pt x="16474" y="6128"/>
                  <a:pt x="15841" y="5449"/>
                </a:cubicBezTo>
                <a:cubicBezTo>
                  <a:pt x="15274" y="4874"/>
                  <a:pt x="14513" y="4749"/>
                  <a:pt x="13758" y="4749"/>
                </a:cubicBezTo>
                <a:cubicBezTo>
                  <a:pt x="13549" y="4749"/>
                  <a:pt x="13341" y="4758"/>
                  <a:pt x="13138" y="4771"/>
                </a:cubicBezTo>
                <a:cubicBezTo>
                  <a:pt x="14337" y="3154"/>
                  <a:pt x="14756" y="1277"/>
                  <a:pt x="12562" y="338"/>
                </a:cubicBezTo>
                <a:cubicBezTo>
                  <a:pt x="12038" y="104"/>
                  <a:pt x="11543" y="0"/>
                  <a:pt x="110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14"/>
          <p:cNvSpPr/>
          <p:nvPr/>
        </p:nvSpPr>
        <p:spPr>
          <a:xfrm flipH="1">
            <a:off x="6195218" y="229583"/>
            <a:ext cx="2465321" cy="1416525"/>
          </a:xfrm>
          <a:custGeom>
            <a:avLst/>
            <a:gdLst/>
            <a:ahLst/>
            <a:cxnLst/>
            <a:rect l="l" t="t" r="r" b="b"/>
            <a:pathLst>
              <a:path w="14794" h="8500" extrusionOk="0">
                <a:moveTo>
                  <a:pt x="8367" y="1"/>
                </a:moveTo>
                <a:cubicBezTo>
                  <a:pt x="6501" y="1"/>
                  <a:pt x="3499" y="1920"/>
                  <a:pt x="4254" y="3988"/>
                </a:cubicBezTo>
                <a:cubicBezTo>
                  <a:pt x="3775" y="3607"/>
                  <a:pt x="2879" y="3294"/>
                  <a:pt x="2054" y="3294"/>
                </a:cubicBezTo>
                <a:cubicBezTo>
                  <a:pt x="1186" y="3294"/>
                  <a:pt x="396" y="3641"/>
                  <a:pt x="251" y="4621"/>
                </a:cubicBezTo>
                <a:cubicBezTo>
                  <a:pt x="1" y="6243"/>
                  <a:pt x="1335" y="6921"/>
                  <a:pt x="2662" y="6921"/>
                </a:cubicBezTo>
                <a:cubicBezTo>
                  <a:pt x="3194" y="6921"/>
                  <a:pt x="3725" y="6812"/>
                  <a:pt x="4152" y="6611"/>
                </a:cubicBezTo>
                <a:cubicBezTo>
                  <a:pt x="4390" y="7863"/>
                  <a:pt x="5758" y="8500"/>
                  <a:pt x="6938" y="8500"/>
                </a:cubicBezTo>
                <a:cubicBezTo>
                  <a:pt x="8230" y="8500"/>
                  <a:pt x="9297" y="7736"/>
                  <a:pt x="8404" y="6181"/>
                </a:cubicBezTo>
                <a:lnTo>
                  <a:pt x="8404" y="6181"/>
                </a:lnTo>
                <a:cubicBezTo>
                  <a:pt x="9173" y="6505"/>
                  <a:pt x="10777" y="6990"/>
                  <a:pt x="12156" y="6990"/>
                </a:cubicBezTo>
                <a:cubicBezTo>
                  <a:pt x="13190" y="6990"/>
                  <a:pt x="14097" y="6717"/>
                  <a:pt x="14432" y="5898"/>
                </a:cubicBezTo>
                <a:cubicBezTo>
                  <a:pt x="14794" y="4903"/>
                  <a:pt x="13731" y="3988"/>
                  <a:pt x="12950" y="3626"/>
                </a:cubicBezTo>
                <a:cubicBezTo>
                  <a:pt x="12555" y="3428"/>
                  <a:pt x="12171" y="3343"/>
                  <a:pt x="11794" y="3343"/>
                </a:cubicBezTo>
                <a:cubicBezTo>
                  <a:pt x="11221" y="3343"/>
                  <a:pt x="10664" y="3540"/>
                  <a:pt x="10112" y="3840"/>
                </a:cubicBezTo>
                <a:cubicBezTo>
                  <a:pt x="11311" y="2347"/>
                  <a:pt x="10678" y="154"/>
                  <a:pt x="8552" y="7"/>
                </a:cubicBezTo>
                <a:cubicBezTo>
                  <a:pt x="8492" y="3"/>
                  <a:pt x="8430" y="1"/>
                  <a:pt x="83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14"/>
          <p:cNvSpPr/>
          <p:nvPr/>
        </p:nvSpPr>
        <p:spPr>
          <a:xfrm flipH="1">
            <a:off x="7516320" y="4997814"/>
            <a:ext cx="742707" cy="629473"/>
          </a:xfrm>
          <a:custGeom>
            <a:avLst/>
            <a:gdLst/>
            <a:ahLst/>
            <a:cxnLst/>
            <a:rect l="l" t="t" r="r" b="b"/>
            <a:pathLst>
              <a:path w="10042" h="8511" extrusionOk="0">
                <a:moveTo>
                  <a:pt x="6179" y="1"/>
                </a:moveTo>
                <a:cubicBezTo>
                  <a:pt x="5320" y="1"/>
                  <a:pt x="4953" y="4451"/>
                  <a:pt x="4953" y="4451"/>
                </a:cubicBezTo>
                <a:cubicBezTo>
                  <a:pt x="4953" y="4451"/>
                  <a:pt x="5111" y="1850"/>
                  <a:pt x="3166" y="1205"/>
                </a:cubicBezTo>
                <a:cubicBezTo>
                  <a:pt x="3059" y="1169"/>
                  <a:pt x="2965" y="1152"/>
                  <a:pt x="2883" y="1152"/>
                </a:cubicBezTo>
                <a:cubicBezTo>
                  <a:pt x="1489" y="1152"/>
                  <a:pt x="3596" y="6034"/>
                  <a:pt x="3596" y="6034"/>
                </a:cubicBezTo>
                <a:cubicBezTo>
                  <a:pt x="3596" y="6034"/>
                  <a:pt x="2106" y="4099"/>
                  <a:pt x="1160" y="4099"/>
                </a:cubicBezTo>
                <a:cubicBezTo>
                  <a:pt x="1061" y="4099"/>
                  <a:pt x="967" y="4121"/>
                  <a:pt x="882" y="4168"/>
                </a:cubicBezTo>
                <a:cubicBezTo>
                  <a:pt x="0" y="4666"/>
                  <a:pt x="3483" y="8510"/>
                  <a:pt x="3483" y="8510"/>
                </a:cubicBezTo>
                <a:lnTo>
                  <a:pt x="8142" y="8510"/>
                </a:lnTo>
                <a:cubicBezTo>
                  <a:pt x="8142" y="8510"/>
                  <a:pt x="10042" y="4836"/>
                  <a:pt x="9556" y="3874"/>
                </a:cubicBezTo>
                <a:cubicBezTo>
                  <a:pt x="9401" y="3564"/>
                  <a:pt x="9139" y="3459"/>
                  <a:pt x="8855" y="3459"/>
                </a:cubicBezTo>
                <a:cubicBezTo>
                  <a:pt x="8246" y="3459"/>
                  <a:pt x="7531" y="3942"/>
                  <a:pt x="7531" y="3942"/>
                </a:cubicBezTo>
                <a:cubicBezTo>
                  <a:pt x="7531" y="3942"/>
                  <a:pt x="9285" y="1906"/>
                  <a:pt x="8436" y="1273"/>
                </a:cubicBezTo>
                <a:cubicBezTo>
                  <a:pt x="8341" y="1202"/>
                  <a:pt x="8236" y="1171"/>
                  <a:pt x="8124" y="1171"/>
                </a:cubicBezTo>
                <a:cubicBezTo>
                  <a:pt x="7257" y="1171"/>
                  <a:pt x="6005" y="3071"/>
                  <a:pt x="6005" y="3071"/>
                </a:cubicBezTo>
                <a:cubicBezTo>
                  <a:pt x="6005" y="3071"/>
                  <a:pt x="7272" y="561"/>
                  <a:pt x="6322" y="41"/>
                </a:cubicBezTo>
                <a:cubicBezTo>
                  <a:pt x="6273" y="14"/>
                  <a:pt x="6225" y="1"/>
                  <a:pt x="617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14"/>
          <p:cNvSpPr/>
          <p:nvPr/>
        </p:nvSpPr>
        <p:spPr>
          <a:xfrm>
            <a:off x="11456220" y="5102914"/>
            <a:ext cx="742707" cy="629473"/>
          </a:xfrm>
          <a:custGeom>
            <a:avLst/>
            <a:gdLst/>
            <a:ahLst/>
            <a:cxnLst/>
            <a:rect l="l" t="t" r="r" b="b"/>
            <a:pathLst>
              <a:path w="10042" h="8511" extrusionOk="0">
                <a:moveTo>
                  <a:pt x="6179" y="1"/>
                </a:moveTo>
                <a:cubicBezTo>
                  <a:pt x="5320" y="1"/>
                  <a:pt x="4953" y="4451"/>
                  <a:pt x="4953" y="4451"/>
                </a:cubicBezTo>
                <a:cubicBezTo>
                  <a:pt x="4953" y="4451"/>
                  <a:pt x="5111" y="1850"/>
                  <a:pt x="3166" y="1205"/>
                </a:cubicBezTo>
                <a:cubicBezTo>
                  <a:pt x="3059" y="1169"/>
                  <a:pt x="2965" y="1152"/>
                  <a:pt x="2883" y="1152"/>
                </a:cubicBezTo>
                <a:cubicBezTo>
                  <a:pt x="1489" y="1152"/>
                  <a:pt x="3596" y="6034"/>
                  <a:pt x="3596" y="6034"/>
                </a:cubicBezTo>
                <a:cubicBezTo>
                  <a:pt x="3596" y="6034"/>
                  <a:pt x="2106" y="4099"/>
                  <a:pt x="1160" y="4099"/>
                </a:cubicBezTo>
                <a:cubicBezTo>
                  <a:pt x="1061" y="4099"/>
                  <a:pt x="967" y="4121"/>
                  <a:pt x="882" y="4168"/>
                </a:cubicBezTo>
                <a:cubicBezTo>
                  <a:pt x="0" y="4666"/>
                  <a:pt x="3483" y="8510"/>
                  <a:pt x="3483" y="8510"/>
                </a:cubicBezTo>
                <a:lnTo>
                  <a:pt x="8142" y="8510"/>
                </a:lnTo>
                <a:cubicBezTo>
                  <a:pt x="8142" y="8510"/>
                  <a:pt x="10042" y="4836"/>
                  <a:pt x="9556" y="3874"/>
                </a:cubicBezTo>
                <a:cubicBezTo>
                  <a:pt x="9401" y="3564"/>
                  <a:pt x="9139" y="3459"/>
                  <a:pt x="8855" y="3459"/>
                </a:cubicBezTo>
                <a:cubicBezTo>
                  <a:pt x="8246" y="3459"/>
                  <a:pt x="7531" y="3942"/>
                  <a:pt x="7531" y="3942"/>
                </a:cubicBezTo>
                <a:cubicBezTo>
                  <a:pt x="7531" y="3942"/>
                  <a:pt x="9285" y="1906"/>
                  <a:pt x="8436" y="1273"/>
                </a:cubicBezTo>
                <a:cubicBezTo>
                  <a:pt x="8341" y="1202"/>
                  <a:pt x="8236" y="1171"/>
                  <a:pt x="8124" y="1171"/>
                </a:cubicBezTo>
                <a:cubicBezTo>
                  <a:pt x="7257" y="1171"/>
                  <a:pt x="6005" y="3071"/>
                  <a:pt x="6005" y="3071"/>
                </a:cubicBezTo>
                <a:cubicBezTo>
                  <a:pt x="6005" y="3071"/>
                  <a:pt x="7272" y="561"/>
                  <a:pt x="6322" y="41"/>
                </a:cubicBezTo>
                <a:cubicBezTo>
                  <a:pt x="6273" y="14"/>
                  <a:pt x="6225" y="1"/>
                  <a:pt x="617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14"/>
          <p:cNvSpPr/>
          <p:nvPr/>
        </p:nvSpPr>
        <p:spPr>
          <a:xfrm>
            <a:off x="1294053" y="5102914"/>
            <a:ext cx="742707" cy="629473"/>
          </a:xfrm>
          <a:custGeom>
            <a:avLst/>
            <a:gdLst/>
            <a:ahLst/>
            <a:cxnLst/>
            <a:rect l="l" t="t" r="r" b="b"/>
            <a:pathLst>
              <a:path w="10042" h="8511" extrusionOk="0">
                <a:moveTo>
                  <a:pt x="6179" y="1"/>
                </a:moveTo>
                <a:cubicBezTo>
                  <a:pt x="5320" y="1"/>
                  <a:pt x="4953" y="4451"/>
                  <a:pt x="4953" y="4451"/>
                </a:cubicBezTo>
                <a:cubicBezTo>
                  <a:pt x="4953" y="4451"/>
                  <a:pt x="5111" y="1850"/>
                  <a:pt x="3166" y="1205"/>
                </a:cubicBezTo>
                <a:cubicBezTo>
                  <a:pt x="3059" y="1169"/>
                  <a:pt x="2965" y="1152"/>
                  <a:pt x="2883" y="1152"/>
                </a:cubicBezTo>
                <a:cubicBezTo>
                  <a:pt x="1489" y="1152"/>
                  <a:pt x="3596" y="6034"/>
                  <a:pt x="3596" y="6034"/>
                </a:cubicBezTo>
                <a:cubicBezTo>
                  <a:pt x="3596" y="6034"/>
                  <a:pt x="2106" y="4099"/>
                  <a:pt x="1160" y="4099"/>
                </a:cubicBezTo>
                <a:cubicBezTo>
                  <a:pt x="1061" y="4099"/>
                  <a:pt x="967" y="4121"/>
                  <a:pt x="882" y="4168"/>
                </a:cubicBezTo>
                <a:cubicBezTo>
                  <a:pt x="0" y="4666"/>
                  <a:pt x="3483" y="8510"/>
                  <a:pt x="3483" y="8510"/>
                </a:cubicBezTo>
                <a:lnTo>
                  <a:pt x="8142" y="8510"/>
                </a:lnTo>
                <a:cubicBezTo>
                  <a:pt x="8142" y="8510"/>
                  <a:pt x="10042" y="4836"/>
                  <a:pt x="9556" y="3874"/>
                </a:cubicBezTo>
                <a:cubicBezTo>
                  <a:pt x="9401" y="3564"/>
                  <a:pt x="9139" y="3459"/>
                  <a:pt x="8855" y="3459"/>
                </a:cubicBezTo>
                <a:cubicBezTo>
                  <a:pt x="8246" y="3459"/>
                  <a:pt x="7531" y="3942"/>
                  <a:pt x="7531" y="3942"/>
                </a:cubicBezTo>
                <a:cubicBezTo>
                  <a:pt x="7531" y="3942"/>
                  <a:pt x="9285" y="1906"/>
                  <a:pt x="8436" y="1273"/>
                </a:cubicBezTo>
                <a:cubicBezTo>
                  <a:pt x="8341" y="1202"/>
                  <a:pt x="8236" y="1171"/>
                  <a:pt x="8124" y="1171"/>
                </a:cubicBezTo>
                <a:cubicBezTo>
                  <a:pt x="7257" y="1171"/>
                  <a:pt x="6005" y="3071"/>
                  <a:pt x="6005" y="3071"/>
                </a:cubicBezTo>
                <a:cubicBezTo>
                  <a:pt x="6005" y="3071"/>
                  <a:pt x="7272" y="561"/>
                  <a:pt x="6322" y="41"/>
                </a:cubicBezTo>
                <a:cubicBezTo>
                  <a:pt x="6273" y="14"/>
                  <a:pt x="6225" y="1"/>
                  <a:pt x="617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14"/>
          <p:cNvSpPr/>
          <p:nvPr/>
        </p:nvSpPr>
        <p:spPr>
          <a:xfrm flipH="1">
            <a:off x="-34933" y="5578733"/>
            <a:ext cx="12268800" cy="1279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2965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image" Target="../media/image10.png"/><Relationship Id="rId7" Type="http://schemas.openxmlformats.org/officeDocument/2006/relationships/slide" Target="slide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4.xml"/><Relationship Id="rId11" Type="http://schemas.openxmlformats.org/officeDocument/2006/relationships/slide" Target="slide21.xml"/><Relationship Id="rId5" Type="http://schemas.openxmlformats.org/officeDocument/2006/relationships/slide" Target="slide16.xml"/><Relationship Id="rId10" Type="http://schemas.openxmlformats.org/officeDocument/2006/relationships/slide" Target="slide20.xml"/><Relationship Id="rId4" Type="http://schemas.openxmlformats.org/officeDocument/2006/relationships/slide" Target="slide17.xml"/><Relationship Id="rId9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vectorstock.com/royalty-free-vector/happy-smiling-baby-girl-wearing-a-red-dress-and-vector-15166474" TargetMode="Externa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62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261781" y="112190"/>
            <a:ext cx="712319" cy="709214"/>
            <a:chOff x="2180974" y="148629"/>
            <a:chExt cx="712319" cy="709214"/>
          </a:xfrm>
        </p:grpSpPr>
        <p:sp>
          <p:nvSpPr>
            <p:cNvPr id="30" name="Oval 29"/>
            <p:cNvSpPr/>
            <p:nvPr/>
          </p:nvSpPr>
          <p:spPr>
            <a:xfrm>
              <a:off x="2180974" y="148629"/>
              <a:ext cx="712319" cy="709214"/>
            </a:xfrm>
            <a:prstGeom prst="ellipse">
              <a:avLst/>
            </a:prstGeom>
            <a:solidFill>
              <a:srgbClr val="77AD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Chord 30"/>
            <p:cNvSpPr/>
            <p:nvPr/>
          </p:nvSpPr>
          <p:spPr>
            <a:xfrm rot="4088942">
              <a:off x="2197459" y="160739"/>
              <a:ext cx="676824" cy="685834"/>
            </a:xfrm>
            <a:prstGeom prst="chord">
              <a:avLst>
                <a:gd name="adj1" fmla="val 2761841"/>
                <a:gd name="adj2" fmla="val 16200000"/>
              </a:avLst>
            </a:prstGeom>
            <a:solidFill>
              <a:srgbClr val="008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928438" y="132929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50250" y="88279"/>
            <a:ext cx="8862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TOURISM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76300" y="3793403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7B7897-B16D-44E3-91AE-9D0FF2697117}"/>
              </a:ext>
            </a:extLst>
          </p:cNvPr>
          <p:cNvSpPr txBox="1"/>
          <p:nvPr/>
        </p:nvSpPr>
        <p:spPr>
          <a:xfrm>
            <a:off x="661636" y="2203273"/>
            <a:ext cx="11446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26649"/>
                </a:solidFill>
              </a:rPr>
              <a:t>Grammar: Relative pronouns: which, who, and whose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3706" y="95637"/>
            <a:ext cx="73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8</a:t>
            </a:r>
          </a:p>
        </p:txBody>
      </p: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3BCFC5B3-8AA8-A91C-DBD9-461D456A5B34}"/>
              </a:ext>
            </a:extLst>
          </p:cNvPr>
          <p:cNvGrpSpPr/>
          <p:nvPr/>
        </p:nvGrpSpPr>
        <p:grpSpPr>
          <a:xfrm>
            <a:off x="2719029" y="1261655"/>
            <a:ext cx="6438329" cy="941618"/>
            <a:chOff x="2766630" y="1753239"/>
            <a:chExt cx="6438329" cy="941618"/>
          </a:xfrm>
        </p:grpSpPr>
        <p:sp>
          <p:nvSpPr>
            <p:cNvPr id="34" name="Rounded Rectangle 33"/>
            <p:cNvSpPr/>
            <p:nvPr/>
          </p:nvSpPr>
          <p:spPr>
            <a:xfrm>
              <a:off x="3311098" y="1904878"/>
              <a:ext cx="5893861" cy="625641"/>
            </a:xfrm>
            <a:prstGeom prst="roundRect">
              <a:avLst>
                <a:gd name="adj" fmla="val 42661"/>
              </a:avLst>
            </a:prstGeom>
            <a:solidFill>
              <a:srgbClr val="6D9F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817788" y="1950419"/>
              <a:ext cx="47129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LESSON 3: A CLOSER LOOK 2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766630" y="1753239"/>
              <a:ext cx="990895" cy="941618"/>
              <a:chOff x="2766630" y="1746890"/>
              <a:chExt cx="990895" cy="941618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2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66630" y="1746890"/>
                <a:ext cx="990895" cy="941618"/>
              </a:xfrm>
              <a:prstGeom prst="rect">
                <a:avLst/>
              </a:prstGeom>
            </p:spPr>
          </p:pic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4"/>
              <a:srcRect t="5582"/>
              <a:stretch/>
            </p:blipFill>
            <p:spPr>
              <a:xfrm>
                <a:off x="2906617" y="1968106"/>
                <a:ext cx="710920" cy="499184"/>
              </a:xfrm>
              <a:prstGeom prst="rect">
                <a:avLst/>
              </a:prstGeom>
            </p:spPr>
          </p:pic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38A6187-2EB8-533A-AC3B-2A982BFACC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256" t="1756" b="4893"/>
          <a:stretch/>
        </p:blipFill>
        <p:spPr>
          <a:xfrm>
            <a:off x="3823803" y="2849604"/>
            <a:ext cx="4405797" cy="396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2FBE0B-2E55-AABC-865D-E3117DA31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7" y="1066594"/>
            <a:ext cx="5797229" cy="4194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78BA40-6D3C-337C-AB23-4499B9AEA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715" y="2949444"/>
            <a:ext cx="6012278" cy="360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931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C5FBF06-B8AC-ED0A-B853-E4001E495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810386"/>
              </p:ext>
            </p:extLst>
          </p:nvPr>
        </p:nvGraphicFramePr>
        <p:xfrm>
          <a:off x="648308" y="1071665"/>
          <a:ext cx="11449921" cy="58520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972324">
                  <a:extLst>
                    <a:ext uri="{9D8B030D-6E8A-4147-A177-3AD203B41FA5}">
                      <a16:colId xmlns:a16="http://schemas.microsoft.com/office/drawing/2014/main" val="2835052931"/>
                    </a:ext>
                  </a:extLst>
                </a:gridCol>
                <a:gridCol w="4499985">
                  <a:extLst>
                    <a:ext uri="{9D8B030D-6E8A-4147-A177-3AD203B41FA5}">
                      <a16:colId xmlns:a16="http://schemas.microsoft.com/office/drawing/2014/main" val="1823884427"/>
                    </a:ext>
                  </a:extLst>
                </a:gridCol>
                <a:gridCol w="3034672">
                  <a:extLst>
                    <a:ext uri="{9D8B030D-6E8A-4147-A177-3AD203B41FA5}">
                      <a16:colId xmlns:a16="http://schemas.microsoft.com/office/drawing/2014/main" val="183654722"/>
                    </a:ext>
                  </a:extLst>
                </a:gridCol>
                <a:gridCol w="2942940">
                  <a:extLst>
                    <a:ext uri="{9D8B030D-6E8A-4147-A177-3AD203B41FA5}">
                      <a16:colId xmlns:a16="http://schemas.microsoft.com/office/drawing/2014/main" val="1981262887"/>
                    </a:ext>
                  </a:extLst>
                </a:gridCol>
              </a:tblGrid>
              <a:tr h="2138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dk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 b="1" dirty="0">
                          <a:solidFill>
                            <a:schemeClr val="lt1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SENTENCES</a:t>
                      </a:r>
                      <a:endParaRPr sz="2500" b="1" dirty="0">
                        <a:solidFill>
                          <a:schemeClr val="lt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1BFB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dirty="0">
                          <a:solidFill>
                            <a:schemeClr val="lt1"/>
                          </a:solidFill>
                          <a:latin typeface="Fira Sans Extra Condensed Medium"/>
                          <a:ea typeface="Fira Sans Extra Condensed Medium"/>
                          <a:cs typeface="Fira Sans Extra Condensed Medium"/>
                          <a:sym typeface="Fira Sans Extra Condensed Medium"/>
                        </a:rPr>
                        <a:t>Nouns/noun phrases that relative pronouns refer to</a:t>
                      </a:r>
                      <a:endParaRPr sz="2000" b="1" dirty="0">
                        <a:solidFill>
                          <a:schemeClr val="lt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418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dirty="0">
                        <a:solidFill>
                          <a:schemeClr val="lt1"/>
                        </a:solidFill>
                        <a:latin typeface="Fira Sans Extra Condensed Medium"/>
                        <a:ea typeface="Fira Sans Extra Condensed Medium"/>
                        <a:cs typeface="Fira Sans Extra Condensed Medium"/>
                        <a:sym typeface="Fira Sans Extra Condensed Medium"/>
                      </a:endParaRPr>
                    </a:p>
                  </a:txBody>
                  <a:tcPr marL="91425" marR="914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628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300819"/>
                  </a:ext>
                </a:extLst>
              </a:tr>
              <a:tr h="793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Tourists 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who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 are interested in architecture often visit Hoi An.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075317"/>
                  </a:ext>
                </a:extLst>
              </a:tr>
              <a:tr h="7938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The beach 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which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 we discovered during our road trip was pristine.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726487"/>
                  </a:ext>
                </a:extLst>
              </a:tr>
              <a:tr h="7758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That is the chef 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whose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 restaurant has earned a Michelin star.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89380"/>
                  </a:ext>
                </a:extLst>
              </a:tr>
              <a:tr h="7938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We explored a historic castle </a:t>
                      </a:r>
                      <a:r>
                        <a:rPr lang="en-US" sz="2200" b="1" dirty="0">
                          <a:solidFill>
                            <a:srgbClr val="C00000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whose</a:t>
                      </a:r>
                      <a:r>
                        <a:rPr lang="en-US" sz="2200" dirty="0">
                          <a:solidFill>
                            <a:schemeClr val="dk1"/>
                          </a:solidFill>
                          <a:latin typeface="+mn-lt"/>
                          <a:ea typeface="Roboto" panose="02000000000000000000" pitchFamily="2" charset="0"/>
                          <a:cs typeface="Roboto" panose="02000000000000000000" pitchFamily="2" charset="0"/>
                          <a:sym typeface="Roboto"/>
                        </a:rPr>
                        <a:t> walls were damaged by the tornado.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 dirty="0">
                        <a:solidFill>
                          <a:schemeClr val="dk1"/>
                        </a:solidFill>
                        <a:latin typeface="+mn-lt"/>
                        <a:ea typeface="Roboto" panose="02000000000000000000" pitchFamily="2" charset="0"/>
                        <a:cs typeface="Roboto" panose="02000000000000000000" pitchFamily="2" charset="0"/>
                        <a:sym typeface="Roboto"/>
                      </a:endParaRPr>
                    </a:p>
                  </a:txBody>
                  <a:tcPr marL="109725" marR="109725" marT="91425" marB="9142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749437"/>
                  </a:ext>
                </a:extLst>
              </a:tr>
            </a:tbl>
          </a:graphicData>
        </a:graphic>
      </p:graphicFrame>
      <p:grpSp>
        <p:nvGrpSpPr>
          <p:cNvPr id="9" name="Google Shape;1935;p34">
            <a:extLst>
              <a:ext uri="{FF2B5EF4-FFF2-40B4-BE49-F238E27FC236}">
                <a16:creationId xmlns:a16="http://schemas.microsoft.com/office/drawing/2014/main" id="{D7BBE63B-7FCD-3860-FD34-1CB471070FFA}"/>
              </a:ext>
            </a:extLst>
          </p:cNvPr>
          <p:cNvGrpSpPr/>
          <p:nvPr/>
        </p:nvGrpSpPr>
        <p:grpSpPr>
          <a:xfrm>
            <a:off x="861621" y="2314439"/>
            <a:ext cx="559375" cy="560550"/>
            <a:chOff x="-559375" y="2410325"/>
            <a:chExt cx="559375" cy="560550"/>
          </a:xfrm>
        </p:grpSpPr>
        <p:sp>
          <p:nvSpPr>
            <p:cNvPr id="11" name="Google Shape;1936;p34">
              <a:extLst>
                <a:ext uri="{FF2B5EF4-FFF2-40B4-BE49-F238E27FC236}">
                  <a16:creationId xmlns:a16="http://schemas.microsoft.com/office/drawing/2014/main" id="{96F165D5-BD7F-762B-43A3-333EF99F9FC2}"/>
                </a:ext>
              </a:extLst>
            </p:cNvPr>
            <p:cNvSpPr/>
            <p:nvPr/>
          </p:nvSpPr>
          <p:spPr>
            <a:xfrm>
              <a:off x="-551250" y="2597675"/>
              <a:ext cx="543125" cy="364250"/>
            </a:xfrm>
            <a:custGeom>
              <a:avLst/>
              <a:gdLst/>
              <a:ahLst/>
              <a:cxnLst/>
              <a:rect l="l" t="t" r="r" b="b"/>
              <a:pathLst>
                <a:path w="21725" h="14570" extrusionOk="0">
                  <a:moveTo>
                    <a:pt x="424" y="1"/>
                  </a:moveTo>
                  <a:cubicBezTo>
                    <a:pt x="196" y="1"/>
                    <a:pt x="1" y="196"/>
                    <a:pt x="1" y="423"/>
                  </a:cubicBezTo>
                  <a:lnTo>
                    <a:pt x="1" y="14147"/>
                  </a:lnTo>
                  <a:cubicBezTo>
                    <a:pt x="1" y="14374"/>
                    <a:pt x="196" y="14569"/>
                    <a:pt x="424" y="14569"/>
                  </a:cubicBezTo>
                  <a:lnTo>
                    <a:pt x="10017" y="14569"/>
                  </a:lnTo>
                  <a:cubicBezTo>
                    <a:pt x="10228" y="14293"/>
                    <a:pt x="10545" y="14155"/>
                    <a:pt x="10862" y="14155"/>
                  </a:cubicBezTo>
                  <a:cubicBezTo>
                    <a:pt x="11180" y="14155"/>
                    <a:pt x="11497" y="14293"/>
                    <a:pt x="11708" y="14569"/>
                  </a:cubicBezTo>
                  <a:lnTo>
                    <a:pt x="21301" y="14569"/>
                  </a:lnTo>
                  <a:cubicBezTo>
                    <a:pt x="21529" y="14569"/>
                    <a:pt x="21724" y="14374"/>
                    <a:pt x="21724" y="14147"/>
                  </a:cubicBezTo>
                  <a:lnTo>
                    <a:pt x="21724" y="423"/>
                  </a:lnTo>
                  <a:cubicBezTo>
                    <a:pt x="21724" y="196"/>
                    <a:pt x="21529" y="1"/>
                    <a:pt x="213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937;p34">
              <a:extLst>
                <a:ext uri="{FF2B5EF4-FFF2-40B4-BE49-F238E27FC236}">
                  <a16:creationId xmlns:a16="http://schemas.microsoft.com/office/drawing/2014/main" id="{7B7C6E5B-8473-6C04-D484-DDCF820ACA86}"/>
                </a:ext>
              </a:extLst>
            </p:cNvPr>
            <p:cNvSpPr/>
            <p:nvPr/>
          </p:nvSpPr>
          <p:spPr>
            <a:xfrm>
              <a:off x="-62625" y="2597675"/>
              <a:ext cx="54500" cy="364250"/>
            </a:xfrm>
            <a:custGeom>
              <a:avLst/>
              <a:gdLst/>
              <a:ahLst/>
              <a:cxnLst/>
              <a:rect l="l" t="t" r="r" b="b"/>
              <a:pathLst>
                <a:path w="2180" h="14570" extrusionOk="0">
                  <a:moveTo>
                    <a:pt x="0" y="1"/>
                  </a:moveTo>
                  <a:cubicBezTo>
                    <a:pt x="228" y="1"/>
                    <a:pt x="423" y="196"/>
                    <a:pt x="423" y="423"/>
                  </a:cubicBezTo>
                  <a:lnTo>
                    <a:pt x="423" y="14147"/>
                  </a:lnTo>
                  <a:cubicBezTo>
                    <a:pt x="423" y="14374"/>
                    <a:pt x="228" y="14569"/>
                    <a:pt x="0" y="14569"/>
                  </a:cubicBezTo>
                  <a:lnTo>
                    <a:pt x="1756" y="14569"/>
                  </a:lnTo>
                  <a:cubicBezTo>
                    <a:pt x="1984" y="14569"/>
                    <a:pt x="2179" y="14374"/>
                    <a:pt x="2179" y="14147"/>
                  </a:cubicBezTo>
                  <a:lnTo>
                    <a:pt x="2179" y="423"/>
                  </a:lnTo>
                  <a:cubicBezTo>
                    <a:pt x="2179" y="196"/>
                    <a:pt x="1984" y="1"/>
                    <a:pt x="1756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38;p34">
              <a:extLst>
                <a:ext uri="{FF2B5EF4-FFF2-40B4-BE49-F238E27FC236}">
                  <a16:creationId xmlns:a16="http://schemas.microsoft.com/office/drawing/2014/main" id="{40791E99-A7CE-3192-05CE-F81F3D6EB76E}"/>
                </a:ext>
              </a:extLst>
            </p:cNvPr>
            <p:cNvSpPr/>
            <p:nvPr/>
          </p:nvSpPr>
          <p:spPr>
            <a:xfrm>
              <a:off x="-515475" y="2648900"/>
              <a:ext cx="471575" cy="279700"/>
            </a:xfrm>
            <a:custGeom>
              <a:avLst/>
              <a:gdLst/>
              <a:ahLst/>
              <a:cxnLst/>
              <a:rect l="l" t="t" r="r" b="b"/>
              <a:pathLst>
                <a:path w="18863" h="11188" extrusionOk="0">
                  <a:moveTo>
                    <a:pt x="1" y="0"/>
                  </a:moveTo>
                  <a:lnTo>
                    <a:pt x="1" y="11187"/>
                  </a:lnTo>
                  <a:lnTo>
                    <a:pt x="18862" y="11187"/>
                  </a:lnTo>
                  <a:lnTo>
                    <a:pt x="188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939;p34">
              <a:extLst>
                <a:ext uri="{FF2B5EF4-FFF2-40B4-BE49-F238E27FC236}">
                  <a16:creationId xmlns:a16="http://schemas.microsoft.com/office/drawing/2014/main" id="{F2152023-E077-4CEF-433B-02DBC457E947}"/>
                </a:ext>
              </a:extLst>
            </p:cNvPr>
            <p:cNvSpPr/>
            <p:nvPr/>
          </p:nvSpPr>
          <p:spPr>
            <a:xfrm>
              <a:off x="-515475" y="2563000"/>
              <a:ext cx="235800" cy="361525"/>
            </a:xfrm>
            <a:custGeom>
              <a:avLst/>
              <a:gdLst/>
              <a:ahLst/>
              <a:cxnLst/>
              <a:rect l="l" t="t" r="r" b="b"/>
              <a:pathLst>
                <a:path w="9432" h="14461" extrusionOk="0">
                  <a:moveTo>
                    <a:pt x="4905" y="0"/>
                  </a:moveTo>
                  <a:cubicBezTo>
                    <a:pt x="2111" y="0"/>
                    <a:pt x="1" y="997"/>
                    <a:pt x="1" y="997"/>
                  </a:cubicBezTo>
                  <a:lnTo>
                    <a:pt x="1" y="13582"/>
                  </a:lnTo>
                  <a:cubicBezTo>
                    <a:pt x="1527" y="13051"/>
                    <a:pt x="2895" y="12855"/>
                    <a:pt x="4086" y="12855"/>
                  </a:cubicBezTo>
                  <a:cubicBezTo>
                    <a:pt x="7487" y="12855"/>
                    <a:pt x="9431" y="14460"/>
                    <a:pt x="9431" y="14460"/>
                  </a:cubicBezTo>
                  <a:lnTo>
                    <a:pt x="9431" y="997"/>
                  </a:lnTo>
                  <a:cubicBezTo>
                    <a:pt x="7871" y="249"/>
                    <a:pt x="6302" y="0"/>
                    <a:pt x="49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940;p34">
              <a:extLst>
                <a:ext uri="{FF2B5EF4-FFF2-40B4-BE49-F238E27FC236}">
                  <a16:creationId xmlns:a16="http://schemas.microsoft.com/office/drawing/2014/main" id="{CCC2AE31-C462-710A-F6C0-DC1C2DF8A28B}"/>
                </a:ext>
              </a:extLst>
            </p:cNvPr>
            <p:cNvSpPr/>
            <p:nvPr/>
          </p:nvSpPr>
          <p:spPr>
            <a:xfrm>
              <a:off x="-461000" y="2450525"/>
              <a:ext cx="181325" cy="474000"/>
            </a:xfrm>
            <a:custGeom>
              <a:avLst/>
              <a:gdLst/>
              <a:ahLst/>
              <a:cxnLst/>
              <a:rect l="l" t="t" r="r" b="b"/>
              <a:pathLst>
                <a:path w="7253" h="18960" extrusionOk="0">
                  <a:moveTo>
                    <a:pt x="1" y="1"/>
                  </a:moveTo>
                  <a:lnTo>
                    <a:pt x="1" y="13269"/>
                  </a:lnTo>
                  <a:cubicBezTo>
                    <a:pt x="5204" y="14374"/>
                    <a:pt x="7252" y="18959"/>
                    <a:pt x="7252" y="18959"/>
                  </a:cubicBezTo>
                  <a:lnTo>
                    <a:pt x="7252" y="5691"/>
                  </a:lnTo>
                  <a:cubicBezTo>
                    <a:pt x="7252" y="5691"/>
                    <a:pt x="5204" y="1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41;p34">
              <a:extLst>
                <a:ext uri="{FF2B5EF4-FFF2-40B4-BE49-F238E27FC236}">
                  <a16:creationId xmlns:a16="http://schemas.microsoft.com/office/drawing/2014/main" id="{306ECA1B-39D7-D645-74C1-7AAD22D71F20}"/>
                </a:ext>
              </a:extLst>
            </p:cNvPr>
            <p:cNvSpPr/>
            <p:nvPr/>
          </p:nvSpPr>
          <p:spPr>
            <a:xfrm>
              <a:off x="-406525" y="2418825"/>
              <a:ext cx="130100" cy="505700"/>
            </a:xfrm>
            <a:custGeom>
              <a:avLst/>
              <a:gdLst/>
              <a:ahLst/>
              <a:cxnLst/>
              <a:rect l="l" t="t" r="r" b="b"/>
              <a:pathLst>
                <a:path w="5204" h="20228" extrusionOk="0">
                  <a:moveTo>
                    <a:pt x="0" y="0"/>
                  </a:moveTo>
                  <a:lnTo>
                    <a:pt x="0" y="13268"/>
                  </a:lnTo>
                  <a:cubicBezTo>
                    <a:pt x="4832" y="14295"/>
                    <a:pt x="5065" y="19415"/>
                    <a:pt x="5073" y="20142"/>
                  </a:cubicBezTo>
                  <a:lnTo>
                    <a:pt x="5073" y="20142"/>
                  </a:lnTo>
                  <a:lnTo>
                    <a:pt x="5073" y="6959"/>
                  </a:lnTo>
                  <a:cubicBezTo>
                    <a:pt x="5073" y="6959"/>
                    <a:pt x="5204" y="1106"/>
                    <a:pt x="0" y="0"/>
                  </a:cubicBezTo>
                  <a:close/>
                  <a:moveTo>
                    <a:pt x="5073" y="20142"/>
                  </a:moveTo>
                  <a:lnTo>
                    <a:pt x="5073" y="20227"/>
                  </a:lnTo>
                  <a:cubicBezTo>
                    <a:pt x="5073" y="20227"/>
                    <a:pt x="5074" y="20198"/>
                    <a:pt x="5073" y="2014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42;p34">
              <a:extLst>
                <a:ext uri="{FF2B5EF4-FFF2-40B4-BE49-F238E27FC236}">
                  <a16:creationId xmlns:a16="http://schemas.microsoft.com/office/drawing/2014/main" id="{4F182F88-C787-5BEF-4EFB-6F1365A44DA4}"/>
                </a:ext>
              </a:extLst>
            </p:cNvPr>
            <p:cNvSpPr/>
            <p:nvPr/>
          </p:nvSpPr>
          <p:spPr>
            <a:xfrm>
              <a:off x="-279700" y="2563000"/>
              <a:ext cx="235800" cy="361525"/>
            </a:xfrm>
            <a:custGeom>
              <a:avLst/>
              <a:gdLst/>
              <a:ahLst/>
              <a:cxnLst/>
              <a:rect l="l" t="t" r="r" b="b"/>
              <a:pathLst>
                <a:path w="9432" h="14461" extrusionOk="0">
                  <a:moveTo>
                    <a:pt x="4527" y="0"/>
                  </a:moveTo>
                  <a:cubicBezTo>
                    <a:pt x="3130" y="0"/>
                    <a:pt x="1561" y="249"/>
                    <a:pt x="0" y="997"/>
                  </a:cubicBezTo>
                  <a:lnTo>
                    <a:pt x="0" y="14460"/>
                  </a:lnTo>
                  <a:cubicBezTo>
                    <a:pt x="0" y="14460"/>
                    <a:pt x="1945" y="12855"/>
                    <a:pt x="5346" y="12855"/>
                  </a:cubicBezTo>
                  <a:cubicBezTo>
                    <a:pt x="6537" y="12855"/>
                    <a:pt x="7905" y="13051"/>
                    <a:pt x="9431" y="13582"/>
                  </a:cubicBezTo>
                  <a:lnTo>
                    <a:pt x="9431" y="997"/>
                  </a:lnTo>
                  <a:cubicBezTo>
                    <a:pt x="9431" y="997"/>
                    <a:pt x="7321" y="0"/>
                    <a:pt x="4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43;p34">
              <a:extLst>
                <a:ext uri="{FF2B5EF4-FFF2-40B4-BE49-F238E27FC236}">
                  <a16:creationId xmlns:a16="http://schemas.microsoft.com/office/drawing/2014/main" id="{398309DC-B3E4-F0EA-327B-C4A9EE74EFAC}"/>
                </a:ext>
              </a:extLst>
            </p:cNvPr>
            <p:cNvSpPr/>
            <p:nvPr/>
          </p:nvSpPr>
          <p:spPr>
            <a:xfrm>
              <a:off x="-279700" y="2516375"/>
              <a:ext cx="203275" cy="408150"/>
            </a:xfrm>
            <a:custGeom>
              <a:avLst/>
              <a:gdLst/>
              <a:ahLst/>
              <a:cxnLst/>
              <a:rect l="l" t="t" r="r" b="b"/>
              <a:pathLst>
                <a:path w="8131" h="16326" extrusionOk="0">
                  <a:moveTo>
                    <a:pt x="8130" y="1"/>
                  </a:moveTo>
                  <a:cubicBezTo>
                    <a:pt x="2862" y="1"/>
                    <a:pt x="0" y="3057"/>
                    <a:pt x="0" y="3057"/>
                  </a:cubicBezTo>
                  <a:lnTo>
                    <a:pt x="0" y="16325"/>
                  </a:lnTo>
                  <a:cubicBezTo>
                    <a:pt x="0" y="16325"/>
                    <a:pt x="2862" y="13269"/>
                    <a:pt x="8130" y="13269"/>
                  </a:cubicBezTo>
                  <a:lnTo>
                    <a:pt x="813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44;p34">
              <a:extLst>
                <a:ext uri="{FF2B5EF4-FFF2-40B4-BE49-F238E27FC236}">
                  <a16:creationId xmlns:a16="http://schemas.microsoft.com/office/drawing/2014/main" id="{667D3DF0-B223-C6AC-C573-9B0CC76FEB5F}"/>
                </a:ext>
              </a:extLst>
            </p:cNvPr>
            <p:cNvSpPr/>
            <p:nvPr/>
          </p:nvSpPr>
          <p:spPr>
            <a:xfrm>
              <a:off x="-559375" y="2410325"/>
              <a:ext cx="559375" cy="560550"/>
            </a:xfrm>
            <a:custGeom>
              <a:avLst/>
              <a:gdLst/>
              <a:ahLst/>
              <a:cxnLst/>
              <a:rect l="l" t="t" r="r" b="b"/>
              <a:pathLst>
                <a:path w="22375" h="22422" extrusionOk="0">
                  <a:moveTo>
                    <a:pt x="6440" y="763"/>
                  </a:moveTo>
                  <a:cubicBezTo>
                    <a:pt x="8228" y="1218"/>
                    <a:pt x="9692" y="2552"/>
                    <a:pt x="10277" y="4340"/>
                  </a:cubicBezTo>
                  <a:cubicBezTo>
                    <a:pt x="10635" y="5283"/>
                    <a:pt x="10830" y="6291"/>
                    <a:pt x="10862" y="7299"/>
                  </a:cubicBezTo>
                  <a:lnTo>
                    <a:pt x="10862" y="17250"/>
                  </a:lnTo>
                  <a:cubicBezTo>
                    <a:pt x="10114" y="15299"/>
                    <a:pt x="8488" y="13836"/>
                    <a:pt x="6440" y="13348"/>
                  </a:cubicBezTo>
                  <a:lnTo>
                    <a:pt x="6440" y="763"/>
                  </a:lnTo>
                  <a:close/>
                  <a:moveTo>
                    <a:pt x="4228" y="2031"/>
                  </a:moveTo>
                  <a:cubicBezTo>
                    <a:pt x="4749" y="2161"/>
                    <a:pt x="5269" y="2324"/>
                    <a:pt x="5757" y="2552"/>
                  </a:cubicBezTo>
                  <a:lnTo>
                    <a:pt x="5789" y="2552"/>
                  </a:lnTo>
                  <a:lnTo>
                    <a:pt x="5789" y="13608"/>
                  </a:lnTo>
                  <a:cubicBezTo>
                    <a:pt x="5789" y="13771"/>
                    <a:pt x="5887" y="13901"/>
                    <a:pt x="6049" y="13933"/>
                  </a:cubicBezTo>
                  <a:cubicBezTo>
                    <a:pt x="8033" y="14291"/>
                    <a:pt x="9627" y="15690"/>
                    <a:pt x="10277" y="17608"/>
                  </a:cubicBezTo>
                  <a:cubicBezTo>
                    <a:pt x="10472" y="18096"/>
                    <a:pt x="10602" y="18616"/>
                    <a:pt x="10700" y="19137"/>
                  </a:cubicBezTo>
                  <a:cubicBezTo>
                    <a:pt x="10407" y="18714"/>
                    <a:pt x="10082" y="18291"/>
                    <a:pt x="9724" y="17901"/>
                  </a:cubicBezTo>
                  <a:cubicBezTo>
                    <a:pt x="8293" y="16275"/>
                    <a:pt x="6375" y="15137"/>
                    <a:pt x="4228" y="14616"/>
                  </a:cubicBezTo>
                  <a:lnTo>
                    <a:pt x="4228" y="6389"/>
                  </a:lnTo>
                  <a:lnTo>
                    <a:pt x="4228" y="2031"/>
                  </a:lnTo>
                  <a:close/>
                  <a:moveTo>
                    <a:pt x="3610" y="6812"/>
                  </a:moveTo>
                  <a:lnTo>
                    <a:pt x="3610" y="14877"/>
                  </a:lnTo>
                  <a:cubicBezTo>
                    <a:pt x="3610" y="15039"/>
                    <a:pt x="3708" y="15169"/>
                    <a:pt x="3871" y="15202"/>
                  </a:cubicBezTo>
                  <a:cubicBezTo>
                    <a:pt x="5952" y="15657"/>
                    <a:pt x="7838" y="16763"/>
                    <a:pt x="9236" y="18356"/>
                  </a:cubicBezTo>
                  <a:cubicBezTo>
                    <a:pt x="9627" y="18746"/>
                    <a:pt x="9952" y="19169"/>
                    <a:pt x="10244" y="19624"/>
                  </a:cubicBezTo>
                  <a:cubicBezTo>
                    <a:pt x="9789" y="19397"/>
                    <a:pt x="9269" y="19202"/>
                    <a:pt x="8748" y="19039"/>
                  </a:cubicBezTo>
                  <a:cubicBezTo>
                    <a:pt x="7768" y="18776"/>
                    <a:pt x="6755" y="18644"/>
                    <a:pt x="5741" y="18644"/>
                  </a:cubicBezTo>
                  <a:cubicBezTo>
                    <a:pt x="4502" y="18644"/>
                    <a:pt x="3262" y="18841"/>
                    <a:pt x="2082" y="19234"/>
                  </a:cubicBezTo>
                  <a:lnTo>
                    <a:pt x="2082" y="7299"/>
                  </a:lnTo>
                  <a:cubicBezTo>
                    <a:pt x="2570" y="7104"/>
                    <a:pt x="3090" y="6942"/>
                    <a:pt x="3610" y="6812"/>
                  </a:cubicBezTo>
                  <a:close/>
                  <a:moveTo>
                    <a:pt x="18992" y="4568"/>
                  </a:moveTo>
                  <a:lnTo>
                    <a:pt x="18992" y="7917"/>
                  </a:lnTo>
                  <a:cubicBezTo>
                    <a:pt x="18960" y="8161"/>
                    <a:pt x="19139" y="8283"/>
                    <a:pt x="19317" y="8283"/>
                  </a:cubicBezTo>
                  <a:cubicBezTo>
                    <a:pt x="19496" y="8283"/>
                    <a:pt x="19675" y="8161"/>
                    <a:pt x="19643" y="7917"/>
                  </a:cubicBezTo>
                  <a:lnTo>
                    <a:pt x="19643" y="7072"/>
                  </a:lnTo>
                  <a:cubicBezTo>
                    <a:pt x="19935" y="7169"/>
                    <a:pt x="20163" y="7234"/>
                    <a:pt x="20293" y="7299"/>
                  </a:cubicBezTo>
                  <a:lnTo>
                    <a:pt x="20293" y="19234"/>
                  </a:lnTo>
                  <a:cubicBezTo>
                    <a:pt x="19095" y="18842"/>
                    <a:pt x="17844" y="18633"/>
                    <a:pt x="16582" y="18633"/>
                  </a:cubicBezTo>
                  <a:cubicBezTo>
                    <a:pt x="15858" y="18633"/>
                    <a:pt x="15130" y="18702"/>
                    <a:pt x="14407" y="18844"/>
                  </a:cubicBezTo>
                  <a:cubicBezTo>
                    <a:pt x="15968" y="18161"/>
                    <a:pt x="17626" y="17836"/>
                    <a:pt x="19285" y="17836"/>
                  </a:cubicBezTo>
                  <a:cubicBezTo>
                    <a:pt x="19480" y="17836"/>
                    <a:pt x="19610" y="17673"/>
                    <a:pt x="19610" y="17511"/>
                  </a:cubicBezTo>
                  <a:lnTo>
                    <a:pt x="19610" y="9934"/>
                  </a:lnTo>
                  <a:cubicBezTo>
                    <a:pt x="19594" y="9738"/>
                    <a:pt x="19447" y="9641"/>
                    <a:pt x="19297" y="9641"/>
                  </a:cubicBezTo>
                  <a:cubicBezTo>
                    <a:pt x="19147" y="9641"/>
                    <a:pt x="18992" y="9738"/>
                    <a:pt x="18960" y="9934"/>
                  </a:cubicBezTo>
                  <a:lnTo>
                    <a:pt x="18960" y="17185"/>
                  </a:lnTo>
                  <a:cubicBezTo>
                    <a:pt x="16911" y="17218"/>
                    <a:pt x="14895" y="17771"/>
                    <a:pt x="13106" y="18746"/>
                  </a:cubicBezTo>
                  <a:cubicBezTo>
                    <a:pt x="12521" y="19072"/>
                    <a:pt x="12000" y="19429"/>
                    <a:pt x="11480" y="19852"/>
                  </a:cubicBezTo>
                  <a:lnTo>
                    <a:pt x="11480" y="7430"/>
                  </a:lnTo>
                  <a:cubicBezTo>
                    <a:pt x="13561" y="5608"/>
                    <a:pt x="16228" y="4600"/>
                    <a:pt x="18960" y="4600"/>
                  </a:cubicBezTo>
                  <a:lnTo>
                    <a:pt x="18992" y="4568"/>
                  </a:lnTo>
                  <a:close/>
                  <a:moveTo>
                    <a:pt x="5784" y="19304"/>
                  </a:moveTo>
                  <a:cubicBezTo>
                    <a:pt x="6711" y="19304"/>
                    <a:pt x="7641" y="19422"/>
                    <a:pt x="8553" y="19657"/>
                  </a:cubicBezTo>
                  <a:cubicBezTo>
                    <a:pt x="9139" y="19852"/>
                    <a:pt x="9757" y="20080"/>
                    <a:pt x="10309" y="20405"/>
                  </a:cubicBezTo>
                  <a:lnTo>
                    <a:pt x="2082" y="20405"/>
                  </a:lnTo>
                  <a:lnTo>
                    <a:pt x="2082" y="19950"/>
                  </a:lnTo>
                  <a:cubicBezTo>
                    <a:pt x="3279" y="19519"/>
                    <a:pt x="4529" y="19304"/>
                    <a:pt x="5784" y="19304"/>
                  </a:cubicBezTo>
                  <a:close/>
                  <a:moveTo>
                    <a:pt x="16672" y="19300"/>
                  </a:moveTo>
                  <a:cubicBezTo>
                    <a:pt x="17902" y="19300"/>
                    <a:pt x="19128" y="19513"/>
                    <a:pt x="20293" y="19950"/>
                  </a:cubicBezTo>
                  <a:lnTo>
                    <a:pt x="20293" y="20405"/>
                  </a:lnTo>
                  <a:lnTo>
                    <a:pt x="12065" y="20405"/>
                  </a:lnTo>
                  <a:cubicBezTo>
                    <a:pt x="12618" y="20080"/>
                    <a:pt x="13204" y="19852"/>
                    <a:pt x="13789" y="19689"/>
                  </a:cubicBezTo>
                  <a:cubicBezTo>
                    <a:pt x="14734" y="19432"/>
                    <a:pt x="15704" y="19300"/>
                    <a:pt x="16672" y="19300"/>
                  </a:cubicBezTo>
                  <a:close/>
                  <a:moveTo>
                    <a:pt x="6122" y="1"/>
                  </a:moveTo>
                  <a:cubicBezTo>
                    <a:pt x="5953" y="1"/>
                    <a:pt x="5789" y="147"/>
                    <a:pt x="5789" y="340"/>
                  </a:cubicBezTo>
                  <a:lnTo>
                    <a:pt x="5789" y="1836"/>
                  </a:lnTo>
                  <a:cubicBezTo>
                    <a:pt x="5236" y="1609"/>
                    <a:pt x="4618" y="1413"/>
                    <a:pt x="4001" y="1283"/>
                  </a:cubicBezTo>
                  <a:cubicBezTo>
                    <a:pt x="3984" y="1281"/>
                    <a:pt x="3967" y="1279"/>
                    <a:pt x="3950" y="1279"/>
                  </a:cubicBezTo>
                  <a:cubicBezTo>
                    <a:pt x="3773" y="1279"/>
                    <a:pt x="3610" y="1430"/>
                    <a:pt x="3610" y="1609"/>
                  </a:cubicBezTo>
                  <a:lnTo>
                    <a:pt x="3610" y="6129"/>
                  </a:lnTo>
                  <a:cubicBezTo>
                    <a:pt x="2927" y="6291"/>
                    <a:pt x="2245" y="6519"/>
                    <a:pt x="1594" y="6779"/>
                  </a:cubicBezTo>
                  <a:cubicBezTo>
                    <a:pt x="1464" y="6877"/>
                    <a:pt x="1399" y="7007"/>
                    <a:pt x="1432" y="7169"/>
                  </a:cubicBezTo>
                  <a:lnTo>
                    <a:pt x="749" y="7169"/>
                  </a:lnTo>
                  <a:cubicBezTo>
                    <a:pt x="326" y="7169"/>
                    <a:pt x="1" y="7495"/>
                    <a:pt x="1" y="7917"/>
                  </a:cubicBezTo>
                  <a:lnTo>
                    <a:pt x="1" y="17966"/>
                  </a:lnTo>
                  <a:cubicBezTo>
                    <a:pt x="17" y="18161"/>
                    <a:pt x="171" y="18259"/>
                    <a:pt x="326" y="18259"/>
                  </a:cubicBezTo>
                  <a:cubicBezTo>
                    <a:pt x="480" y="18259"/>
                    <a:pt x="635" y="18161"/>
                    <a:pt x="651" y="17966"/>
                  </a:cubicBezTo>
                  <a:lnTo>
                    <a:pt x="651" y="7917"/>
                  </a:lnTo>
                  <a:cubicBezTo>
                    <a:pt x="651" y="7852"/>
                    <a:pt x="684" y="7820"/>
                    <a:pt x="749" y="7820"/>
                  </a:cubicBezTo>
                  <a:lnTo>
                    <a:pt x="1432" y="7820"/>
                  </a:lnTo>
                  <a:lnTo>
                    <a:pt x="1432" y="20730"/>
                  </a:lnTo>
                  <a:cubicBezTo>
                    <a:pt x="1432" y="20893"/>
                    <a:pt x="1562" y="21055"/>
                    <a:pt x="1757" y="21055"/>
                  </a:cubicBezTo>
                  <a:lnTo>
                    <a:pt x="20618" y="21055"/>
                  </a:lnTo>
                  <a:cubicBezTo>
                    <a:pt x="20813" y="21055"/>
                    <a:pt x="20976" y="20893"/>
                    <a:pt x="20976" y="20730"/>
                  </a:cubicBezTo>
                  <a:lnTo>
                    <a:pt x="20976" y="7820"/>
                  </a:lnTo>
                  <a:lnTo>
                    <a:pt x="21626" y="7820"/>
                  </a:lnTo>
                  <a:cubicBezTo>
                    <a:pt x="21691" y="7820"/>
                    <a:pt x="21724" y="7852"/>
                    <a:pt x="21724" y="7917"/>
                  </a:cubicBezTo>
                  <a:lnTo>
                    <a:pt x="21724" y="21641"/>
                  </a:lnTo>
                  <a:cubicBezTo>
                    <a:pt x="21724" y="21706"/>
                    <a:pt x="21691" y="21738"/>
                    <a:pt x="21626" y="21738"/>
                  </a:cubicBezTo>
                  <a:lnTo>
                    <a:pt x="12163" y="21738"/>
                  </a:lnTo>
                  <a:cubicBezTo>
                    <a:pt x="11903" y="21462"/>
                    <a:pt x="11545" y="21324"/>
                    <a:pt x="11187" y="21324"/>
                  </a:cubicBezTo>
                  <a:cubicBezTo>
                    <a:pt x="10830" y="21324"/>
                    <a:pt x="10472" y="21462"/>
                    <a:pt x="10212" y="21738"/>
                  </a:cubicBezTo>
                  <a:lnTo>
                    <a:pt x="749" y="21738"/>
                  </a:lnTo>
                  <a:cubicBezTo>
                    <a:pt x="684" y="21738"/>
                    <a:pt x="651" y="21706"/>
                    <a:pt x="651" y="21641"/>
                  </a:cubicBezTo>
                  <a:lnTo>
                    <a:pt x="651" y="19950"/>
                  </a:lnTo>
                  <a:cubicBezTo>
                    <a:pt x="619" y="19754"/>
                    <a:pt x="464" y="19657"/>
                    <a:pt x="314" y="19657"/>
                  </a:cubicBezTo>
                  <a:cubicBezTo>
                    <a:pt x="163" y="19657"/>
                    <a:pt x="17" y="19754"/>
                    <a:pt x="1" y="19950"/>
                  </a:cubicBezTo>
                  <a:lnTo>
                    <a:pt x="1" y="21641"/>
                  </a:lnTo>
                  <a:cubicBezTo>
                    <a:pt x="1" y="22063"/>
                    <a:pt x="326" y="22421"/>
                    <a:pt x="749" y="22421"/>
                  </a:cubicBezTo>
                  <a:lnTo>
                    <a:pt x="10342" y="22421"/>
                  </a:lnTo>
                  <a:cubicBezTo>
                    <a:pt x="10440" y="22389"/>
                    <a:pt x="10537" y="22356"/>
                    <a:pt x="10602" y="22291"/>
                  </a:cubicBezTo>
                  <a:cubicBezTo>
                    <a:pt x="10748" y="22096"/>
                    <a:pt x="10968" y="21998"/>
                    <a:pt x="11187" y="21998"/>
                  </a:cubicBezTo>
                  <a:cubicBezTo>
                    <a:pt x="11407" y="21998"/>
                    <a:pt x="11626" y="22096"/>
                    <a:pt x="11773" y="22291"/>
                  </a:cubicBezTo>
                  <a:cubicBezTo>
                    <a:pt x="11838" y="22356"/>
                    <a:pt x="11903" y="22389"/>
                    <a:pt x="12033" y="22421"/>
                  </a:cubicBezTo>
                  <a:lnTo>
                    <a:pt x="21626" y="22421"/>
                  </a:lnTo>
                  <a:cubicBezTo>
                    <a:pt x="22049" y="22421"/>
                    <a:pt x="22374" y="22063"/>
                    <a:pt x="22374" y="21641"/>
                  </a:cubicBezTo>
                  <a:lnTo>
                    <a:pt x="22374" y="7917"/>
                  </a:lnTo>
                  <a:cubicBezTo>
                    <a:pt x="22374" y="7495"/>
                    <a:pt x="22049" y="7169"/>
                    <a:pt x="21626" y="7169"/>
                  </a:cubicBezTo>
                  <a:lnTo>
                    <a:pt x="20976" y="7169"/>
                  </a:lnTo>
                  <a:cubicBezTo>
                    <a:pt x="20976" y="7007"/>
                    <a:pt x="20911" y="6877"/>
                    <a:pt x="20781" y="6779"/>
                  </a:cubicBezTo>
                  <a:cubicBezTo>
                    <a:pt x="20423" y="6617"/>
                    <a:pt x="20033" y="6486"/>
                    <a:pt x="19675" y="6389"/>
                  </a:cubicBezTo>
                  <a:lnTo>
                    <a:pt x="19675" y="4243"/>
                  </a:lnTo>
                  <a:cubicBezTo>
                    <a:pt x="19675" y="4047"/>
                    <a:pt x="19512" y="3917"/>
                    <a:pt x="19350" y="3917"/>
                  </a:cubicBezTo>
                  <a:cubicBezTo>
                    <a:pt x="19289" y="3917"/>
                    <a:pt x="19229" y="3916"/>
                    <a:pt x="19168" y="3916"/>
                  </a:cubicBezTo>
                  <a:cubicBezTo>
                    <a:pt x="17052" y="3916"/>
                    <a:pt x="14972" y="4467"/>
                    <a:pt x="13139" y="5478"/>
                  </a:cubicBezTo>
                  <a:cubicBezTo>
                    <a:pt x="12553" y="5804"/>
                    <a:pt x="12000" y="6161"/>
                    <a:pt x="11513" y="6584"/>
                  </a:cubicBezTo>
                  <a:cubicBezTo>
                    <a:pt x="11415" y="5739"/>
                    <a:pt x="11253" y="4893"/>
                    <a:pt x="10927" y="4113"/>
                  </a:cubicBezTo>
                  <a:cubicBezTo>
                    <a:pt x="10212" y="1999"/>
                    <a:pt x="8391" y="438"/>
                    <a:pt x="6212" y="15"/>
                  </a:cubicBezTo>
                  <a:cubicBezTo>
                    <a:pt x="6182" y="5"/>
                    <a:pt x="6152" y="1"/>
                    <a:pt x="61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00;p34">
            <a:extLst>
              <a:ext uri="{FF2B5EF4-FFF2-40B4-BE49-F238E27FC236}">
                <a16:creationId xmlns:a16="http://schemas.microsoft.com/office/drawing/2014/main" id="{7DCCCE0B-84C5-69A5-E687-E4AF816BE3BF}"/>
              </a:ext>
            </a:extLst>
          </p:cNvPr>
          <p:cNvGrpSpPr/>
          <p:nvPr/>
        </p:nvGrpSpPr>
        <p:grpSpPr>
          <a:xfrm>
            <a:off x="915333" y="5896091"/>
            <a:ext cx="568300" cy="560175"/>
            <a:chOff x="-1947150" y="2402550"/>
            <a:chExt cx="568300" cy="560175"/>
          </a:xfrm>
        </p:grpSpPr>
        <p:sp>
          <p:nvSpPr>
            <p:cNvPr id="25" name="Google Shape;1901;p34">
              <a:extLst>
                <a:ext uri="{FF2B5EF4-FFF2-40B4-BE49-F238E27FC236}">
                  <a16:creationId xmlns:a16="http://schemas.microsoft.com/office/drawing/2014/main" id="{21D888B4-1326-FD6B-C33B-5B80C274D93A}"/>
                </a:ext>
              </a:extLst>
            </p:cNvPr>
            <p:cNvSpPr/>
            <p:nvPr/>
          </p:nvSpPr>
          <p:spPr>
            <a:xfrm>
              <a:off x="-1939025" y="2410700"/>
              <a:ext cx="307350" cy="543900"/>
            </a:xfrm>
            <a:custGeom>
              <a:avLst/>
              <a:gdLst/>
              <a:ahLst/>
              <a:cxnLst/>
              <a:rect l="l" t="t" r="r" b="b"/>
              <a:pathLst>
                <a:path w="12294" h="21756" extrusionOk="0">
                  <a:moveTo>
                    <a:pt x="976" y="0"/>
                  </a:moveTo>
                  <a:cubicBezTo>
                    <a:pt x="424" y="33"/>
                    <a:pt x="33" y="455"/>
                    <a:pt x="33" y="976"/>
                  </a:cubicBezTo>
                  <a:lnTo>
                    <a:pt x="33" y="2244"/>
                  </a:lnTo>
                  <a:lnTo>
                    <a:pt x="456" y="10179"/>
                  </a:lnTo>
                  <a:lnTo>
                    <a:pt x="1" y="18081"/>
                  </a:lnTo>
                  <a:lnTo>
                    <a:pt x="1" y="20813"/>
                  </a:lnTo>
                  <a:cubicBezTo>
                    <a:pt x="1" y="21333"/>
                    <a:pt x="424" y="21756"/>
                    <a:pt x="976" y="21756"/>
                  </a:cubicBezTo>
                  <a:lnTo>
                    <a:pt x="11318" y="21756"/>
                  </a:lnTo>
                  <a:cubicBezTo>
                    <a:pt x="11838" y="21756"/>
                    <a:pt x="12293" y="21333"/>
                    <a:pt x="12293" y="20813"/>
                  </a:cubicBezTo>
                  <a:lnTo>
                    <a:pt x="12293" y="18081"/>
                  </a:lnTo>
                  <a:lnTo>
                    <a:pt x="11838" y="10179"/>
                  </a:lnTo>
                  <a:lnTo>
                    <a:pt x="12293" y="2244"/>
                  </a:lnTo>
                  <a:lnTo>
                    <a:pt x="12293" y="976"/>
                  </a:lnTo>
                  <a:cubicBezTo>
                    <a:pt x="12293" y="455"/>
                    <a:pt x="11838" y="0"/>
                    <a:pt x="113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02;p34">
              <a:extLst>
                <a:ext uri="{FF2B5EF4-FFF2-40B4-BE49-F238E27FC236}">
                  <a16:creationId xmlns:a16="http://schemas.microsoft.com/office/drawing/2014/main" id="{8C436DC6-FE55-3D7D-45D5-D6CA1BDEBDFA}"/>
                </a:ext>
              </a:extLst>
            </p:cNvPr>
            <p:cNvSpPr/>
            <p:nvPr/>
          </p:nvSpPr>
          <p:spPr>
            <a:xfrm>
              <a:off x="-1699175" y="2410700"/>
              <a:ext cx="67500" cy="543900"/>
            </a:xfrm>
            <a:custGeom>
              <a:avLst/>
              <a:gdLst/>
              <a:ahLst/>
              <a:cxnLst/>
              <a:rect l="l" t="t" r="r" b="b"/>
              <a:pathLst>
                <a:path w="2700" h="21756" extrusionOk="0">
                  <a:moveTo>
                    <a:pt x="0" y="0"/>
                  </a:moveTo>
                  <a:cubicBezTo>
                    <a:pt x="520" y="0"/>
                    <a:pt x="943" y="455"/>
                    <a:pt x="943" y="976"/>
                  </a:cubicBezTo>
                  <a:lnTo>
                    <a:pt x="943" y="2244"/>
                  </a:lnTo>
                  <a:lnTo>
                    <a:pt x="520" y="10179"/>
                  </a:lnTo>
                  <a:lnTo>
                    <a:pt x="943" y="18081"/>
                  </a:lnTo>
                  <a:lnTo>
                    <a:pt x="943" y="20813"/>
                  </a:lnTo>
                  <a:cubicBezTo>
                    <a:pt x="943" y="21333"/>
                    <a:pt x="520" y="21756"/>
                    <a:pt x="0" y="21756"/>
                  </a:cubicBezTo>
                  <a:lnTo>
                    <a:pt x="1756" y="21756"/>
                  </a:lnTo>
                  <a:cubicBezTo>
                    <a:pt x="2277" y="21756"/>
                    <a:pt x="2699" y="21333"/>
                    <a:pt x="2699" y="20813"/>
                  </a:cubicBezTo>
                  <a:lnTo>
                    <a:pt x="2699" y="18081"/>
                  </a:lnTo>
                  <a:lnTo>
                    <a:pt x="2277" y="10179"/>
                  </a:lnTo>
                  <a:lnTo>
                    <a:pt x="2699" y="2244"/>
                  </a:lnTo>
                  <a:lnTo>
                    <a:pt x="2699" y="976"/>
                  </a:lnTo>
                  <a:cubicBezTo>
                    <a:pt x="2699" y="455"/>
                    <a:pt x="2277" y="0"/>
                    <a:pt x="1756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03;p34">
              <a:extLst>
                <a:ext uri="{FF2B5EF4-FFF2-40B4-BE49-F238E27FC236}">
                  <a16:creationId xmlns:a16="http://schemas.microsoft.com/office/drawing/2014/main" id="{6A0760D5-A956-7977-880A-FFDC0EC98DEE}"/>
                </a:ext>
              </a:extLst>
            </p:cNvPr>
            <p:cNvSpPr/>
            <p:nvPr/>
          </p:nvSpPr>
          <p:spPr>
            <a:xfrm>
              <a:off x="-1938200" y="2466775"/>
              <a:ext cx="306525" cy="395950"/>
            </a:xfrm>
            <a:custGeom>
              <a:avLst/>
              <a:gdLst/>
              <a:ahLst/>
              <a:cxnLst/>
              <a:rect l="l" t="t" r="r" b="b"/>
              <a:pathLst>
                <a:path w="12261" h="15838" extrusionOk="0">
                  <a:moveTo>
                    <a:pt x="0" y="1"/>
                  </a:moveTo>
                  <a:lnTo>
                    <a:pt x="0" y="15838"/>
                  </a:lnTo>
                  <a:lnTo>
                    <a:pt x="12260" y="15838"/>
                  </a:lnTo>
                  <a:lnTo>
                    <a:pt x="122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04;p34">
              <a:extLst>
                <a:ext uri="{FF2B5EF4-FFF2-40B4-BE49-F238E27FC236}">
                  <a16:creationId xmlns:a16="http://schemas.microsoft.com/office/drawing/2014/main" id="{63AF94F3-733A-E4BA-2964-A374939C9D37}"/>
                </a:ext>
              </a:extLst>
            </p:cNvPr>
            <p:cNvSpPr/>
            <p:nvPr/>
          </p:nvSpPr>
          <p:spPr>
            <a:xfrm>
              <a:off x="-1675600" y="2466775"/>
              <a:ext cx="43925" cy="395950"/>
            </a:xfrm>
            <a:custGeom>
              <a:avLst/>
              <a:gdLst/>
              <a:ahLst/>
              <a:cxnLst/>
              <a:rect l="l" t="t" r="r" b="b"/>
              <a:pathLst>
                <a:path w="1757" h="15838" extrusionOk="0">
                  <a:moveTo>
                    <a:pt x="0" y="1"/>
                  </a:moveTo>
                  <a:lnTo>
                    <a:pt x="0" y="15838"/>
                  </a:lnTo>
                  <a:lnTo>
                    <a:pt x="1756" y="15838"/>
                  </a:lnTo>
                  <a:lnTo>
                    <a:pt x="1756" y="1"/>
                  </a:ln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05;p34">
              <a:extLst>
                <a:ext uri="{FF2B5EF4-FFF2-40B4-BE49-F238E27FC236}">
                  <a16:creationId xmlns:a16="http://schemas.microsoft.com/office/drawing/2014/main" id="{DDDAEB0B-A4D7-5048-B835-04E87C5FD0B1}"/>
                </a:ext>
              </a:extLst>
            </p:cNvPr>
            <p:cNvSpPr/>
            <p:nvPr/>
          </p:nvSpPr>
          <p:spPr>
            <a:xfrm>
              <a:off x="-1827625" y="2894425"/>
              <a:ext cx="85375" cy="27650"/>
            </a:xfrm>
            <a:custGeom>
              <a:avLst/>
              <a:gdLst/>
              <a:ahLst/>
              <a:cxnLst/>
              <a:rect l="l" t="t" r="r" b="b"/>
              <a:pathLst>
                <a:path w="3415" h="1106" extrusionOk="0">
                  <a:moveTo>
                    <a:pt x="748" y="0"/>
                  </a:moveTo>
                  <a:cubicBezTo>
                    <a:pt x="0" y="0"/>
                    <a:pt x="0" y="1106"/>
                    <a:pt x="748" y="1106"/>
                  </a:cubicBezTo>
                  <a:lnTo>
                    <a:pt x="2667" y="1106"/>
                  </a:lnTo>
                  <a:cubicBezTo>
                    <a:pt x="3415" y="1106"/>
                    <a:pt x="3415" y="0"/>
                    <a:pt x="26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06;p34">
              <a:extLst>
                <a:ext uri="{FF2B5EF4-FFF2-40B4-BE49-F238E27FC236}">
                  <a16:creationId xmlns:a16="http://schemas.microsoft.com/office/drawing/2014/main" id="{E3A697B5-885F-F3E6-FE54-1624E206B053}"/>
                </a:ext>
              </a:extLst>
            </p:cNvPr>
            <p:cNvSpPr/>
            <p:nvPr/>
          </p:nvSpPr>
          <p:spPr>
            <a:xfrm>
              <a:off x="-1902425" y="2517200"/>
              <a:ext cx="234150" cy="80500"/>
            </a:xfrm>
            <a:custGeom>
              <a:avLst/>
              <a:gdLst/>
              <a:ahLst/>
              <a:cxnLst/>
              <a:rect l="l" t="t" r="r" b="b"/>
              <a:pathLst>
                <a:path w="9366" h="3220" extrusionOk="0">
                  <a:moveTo>
                    <a:pt x="456" y="0"/>
                  </a:moveTo>
                  <a:cubicBezTo>
                    <a:pt x="195" y="0"/>
                    <a:pt x="0" y="195"/>
                    <a:pt x="0" y="455"/>
                  </a:cubicBezTo>
                  <a:lnTo>
                    <a:pt x="0" y="2797"/>
                  </a:lnTo>
                  <a:cubicBezTo>
                    <a:pt x="0" y="3024"/>
                    <a:pt x="195" y="3220"/>
                    <a:pt x="456" y="3220"/>
                  </a:cubicBezTo>
                  <a:lnTo>
                    <a:pt x="8943" y="3220"/>
                  </a:lnTo>
                  <a:cubicBezTo>
                    <a:pt x="9171" y="3220"/>
                    <a:pt x="9366" y="3024"/>
                    <a:pt x="9366" y="2797"/>
                  </a:cubicBezTo>
                  <a:lnTo>
                    <a:pt x="9366" y="455"/>
                  </a:lnTo>
                  <a:cubicBezTo>
                    <a:pt x="9366" y="195"/>
                    <a:pt x="9171" y="0"/>
                    <a:pt x="8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907;p34">
              <a:extLst>
                <a:ext uri="{FF2B5EF4-FFF2-40B4-BE49-F238E27FC236}">
                  <a16:creationId xmlns:a16="http://schemas.microsoft.com/office/drawing/2014/main" id="{E4FD021A-CC43-27C9-33CB-4F8BF51B7397}"/>
                </a:ext>
              </a:extLst>
            </p:cNvPr>
            <p:cNvSpPr/>
            <p:nvPr/>
          </p:nvSpPr>
          <p:spPr>
            <a:xfrm>
              <a:off x="-1892675" y="2639950"/>
              <a:ext cx="187825" cy="160750"/>
            </a:xfrm>
            <a:custGeom>
              <a:avLst/>
              <a:gdLst/>
              <a:ahLst/>
              <a:cxnLst/>
              <a:rect l="l" t="t" r="r" b="b"/>
              <a:pathLst>
                <a:path w="7513" h="6430" extrusionOk="0">
                  <a:moveTo>
                    <a:pt x="4293" y="1"/>
                  </a:moveTo>
                  <a:cubicBezTo>
                    <a:pt x="1431" y="1"/>
                    <a:pt x="1" y="3448"/>
                    <a:pt x="2049" y="5464"/>
                  </a:cubicBezTo>
                  <a:cubicBezTo>
                    <a:pt x="2706" y="6131"/>
                    <a:pt x="3514" y="6429"/>
                    <a:pt x="4305" y="6429"/>
                  </a:cubicBezTo>
                  <a:cubicBezTo>
                    <a:pt x="5945" y="6429"/>
                    <a:pt x="7513" y="5150"/>
                    <a:pt x="7513" y="3220"/>
                  </a:cubicBezTo>
                  <a:cubicBezTo>
                    <a:pt x="7513" y="1431"/>
                    <a:pt x="6082" y="1"/>
                    <a:pt x="42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908;p34">
              <a:extLst>
                <a:ext uri="{FF2B5EF4-FFF2-40B4-BE49-F238E27FC236}">
                  <a16:creationId xmlns:a16="http://schemas.microsoft.com/office/drawing/2014/main" id="{A3703C48-1DD8-DD7A-C273-89DB140CBA2D}"/>
                </a:ext>
              </a:extLst>
            </p:cNvPr>
            <p:cNvSpPr/>
            <p:nvPr/>
          </p:nvSpPr>
          <p:spPr>
            <a:xfrm>
              <a:off x="-1806500" y="2639950"/>
              <a:ext cx="108150" cy="160725"/>
            </a:xfrm>
            <a:custGeom>
              <a:avLst/>
              <a:gdLst/>
              <a:ahLst/>
              <a:cxnLst/>
              <a:rect l="l" t="t" r="r" b="b"/>
              <a:pathLst>
                <a:path w="4326" h="6429" extrusionOk="0">
                  <a:moveTo>
                    <a:pt x="846" y="1"/>
                  </a:moveTo>
                  <a:cubicBezTo>
                    <a:pt x="553" y="1"/>
                    <a:pt x="261" y="33"/>
                    <a:pt x="1" y="131"/>
                  </a:cubicBezTo>
                  <a:cubicBezTo>
                    <a:pt x="3090" y="1009"/>
                    <a:pt x="3090" y="5399"/>
                    <a:pt x="1" y="6309"/>
                  </a:cubicBezTo>
                  <a:cubicBezTo>
                    <a:pt x="288" y="6390"/>
                    <a:pt x="578" y="6429"/>
                    <a:pt x="862" y="6429"/>
                  </a:cubicBezTo>
                  <a:cubicBezTo>
                    <a:pt x="2410" y="6429"/>
                    <a:pt x="3813" y="5291"/>
                    <a:pt x="4033" y="3643"/>
                  </a:cubicBezTo>
                  <a:cubicBezTo>
                    <a:pt x="4326" y="1724"/>
                    <a:pt x="2797" y="1"/>
                    <a:pt x="846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909;p34">
              <a:extLst>
                <a:ext uri="{FF2B5EF4-FFF2-40B4-BE49-F238E27FC236}">
                  <a16:creationId xmlns:a16="http://schemas.microsoft.com/office/drawing/2014/main" id="{4C5AB05C-B1BB-8E19-547B-9D8522C93C64}"/>
                </a:ext>
              </a:extLst>
            </p:cNvPr>
            <p:cNvSpPr/>
            <p:nvPr/>
          </p:nvSpPr>
          <p:spPr>
            <a:xfrm>
              <a:off x="-1744775" y="2552950"/>
              <a:ext cx="355375" cy="329350"/>
            </a:xfrm>
            <a:custGeom>
              <a:avLst/>
              <a:gdLst/>
              <a:ahLst/>
              <a:cxnLst/>
              <a:rect l="l" t="t" r="r" b="b"/>
              <a:pathLst>
                <a:path w="14215" h="13174" extrusionOk="0">
                  <a:moveTo>
                    <a:pt x="1853" y="1"/>
                  </a:moveTo>
                  <a:cubicBezTo>
                    <a:pt x="1087" y="1"/>
                    <a:pt x="324" y="773"/>
                    <a:pt x="784" y="1692"/>
                  </a:cubicBezTo>
                  <a:lnTo>
                    <a:pt x="3938" y="7708"/>
                  </a:lnTo>
                  <a:lnTo>
                    <a:pt x="3970" y="7773"/>
                  </a:lnTo>
                  <a:lnTo>
                    <a:pt x="2182" y="6830"/>
                  </a:lnTo>
                  <a:cubicBezTo>
                    <a:pt x="1993" y="6736"/>
                    <a:pt x="1812" y="6694"/>
                    <a:pt x="1642" y="6694"/>
                  </a:cubicBezTo>
                  <a:cubicBezTo>
                    <a:pt x="584" y="6694"/>
                    <a:pt x="1" y="8318"/>
                    <a:pt x="1206" y="8879"/>
                  </a:cubicBezTo>
                  <a:lnTo>
                    <a:pt x="6182" y="11350"/>
                  </a:lnTo>
                  <a:cubicBezTo>
                    <a:pt x="6507" y="11513"/>
                    <a:pt x="6800" y="11806"/>
                    <a:pt x="6995" y="12163"/>
                  </a:cubicBezTo>
                  <a:cubicBezTo>
                    <a:pt x="7293" y="12806"/>
                    <a:pt x="7932" y="13174"/>
                    <a:pt x="8603" y="13174"/>
                  </a:cubicBezTo>
                  <a:cubicBezTo>
                    <a:pt x="8882" y="13174"/>
                    <a:pt x="9166" y="13110"/>
                    <a:pt x="9434" y="12976"/>
                  </a:cubicBezTo>
                  <a:lnTo>
                    <a:pt x="13011" y="11090"/>
                  </a:lnTo>
                  <a:cubicBezTo>
                    <a:pt x="13889" y="10635"/>
                    <a:pt x="14214" y="9529"/>
                    <a:pt x="13759" y="8651"/>
                  </a:cubicBezTo>
                  <a:cubicBezTo>
                    <a:pt x="13629" y="8391"/>
                    <a:pt x="13531" y="8131"/>
                    <a:pt x="13466" y="7838"/>
                  </a:cubicBezTo>
                  <a:lnTo>
                    <a:pt x="13466" y="7773"/>
                  </a:lnTo>
                  <a:cubicBezTo>
                    <a:pt x="13141" y="6472"/>
                    <a:pt x="12653" y="5204"/>
                    <a:pt x="12035" y="4001"/>
                  </a:cubicBezTo>
                  <a:lnTo>
                    <a:pt x="10962" y="1952"/>
                  </a:lnTo>
                  <a:cubicBezTo>
                    <a:pt x="10761" y="1572"/>
                    <a:pt x="10376" y="1361"/>
                    <a:pt x="9975" y="1361"/>
                  </a:cubicBezTo>
                  <a:cubicBezTo>
                    <a:pt x="9793" y="1361"/>
                    <a:pt x="9607" y="1405"/>
                    <a:pt x="9434" y="1497"/>
                  </a:cubicBezTo>
                  <a:lnTo>
                    <a:pt x="9466" y="1497"/>
                  </a:lnTo>
                  <a:cubicBezTo>
                    <a:pt x="9011" y="1692"/>
                    <a:pt x="8783" y="2180"/>
                    <a:pt x="8848" y="2668"/>
                  </a:cubicBezTo>
                  <a:cubicBezTo>
                    <a:pt x="8620" y="2449"/>
                    <a:pt x="8347" y="2352"/>
                    <a:pt x="8080" y="2352"/>
                  </a:cubicBezTo>
                  <a:cubicBezTo>
                    <a:pt x="7432" y="2352"/>
                    <a:pt x="6815" y="2916"/>
                    <a:pt x="6930" y="3676"/>
                  </a:cubicBezTo>
                  <a:cubicBezTo>
                    <a:pt x="6698" y="3444"/>
                    <a:pt x="6425" y="3344"/>
                    <a:pt x="6157" y="3344"/>
                  </a:cubicBezTo>
                  <a:cubicBezTo>
                    <a:pt x="5450" y="3344"/>
                    <a:pt x="4784" y="4044"/>
                    <a:pt x="5044" y="4846"/>
                  </a:cubicBezTo>
                  <a:lnTo>
                    <a:pt x="2832" y="619"/>
                  </a:lnTo>
                  <a:cubicBezTo>
                    <a:pt x="2598" y="183"/>
                    <a:pt x="2225" y="1"/>
                    <a:pt x="1853" y="1"/>
                  </a:cubicBezTo>
                  <a:close/>
                </a:path>
              </a:pathLst>
            </a:custGeom>
            <a:solidFill>
              <a:srgbClr val="FFF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910;p34">
              <a:extLst>
                <a:ext uri="{FF2B5EF4-FFF2-40B4-BE49-F238E27FC236}">
                  <a16:creationId xmlns:a16="http://schemas.microsoft.com/office/drawing/2014/main" id="{6F3E2E3D-670C-A756-0E03-EB4C42784BCA}"/>
                </a:ext>
              </a:extLst>
            </p:cNvPr>
            <p:cNvSpPr/>
            <p:nvPr/>
          </p:nvSpPr>
          <p:spPr>
            <a:xfrm>
              <a:off x="-1551225" y="2587000"/>
              <a:ext cx="162625" cy="295475"/>
            </a:xfrm>
            <a:custGeom>
              <a:avLst/>
              <a:gdLst/>
              <a:ahLst/>
              <a:cxnLst/>
              <a:rect l="l" t="t" r="r" b="b"/>
              <a:pathLst>
                <a:path w="6505" h="11819" extrusionOk="0">
                  <a:moveTo>
                    <a:pt x="2260" y="0"/>
                  </a:moveTo>
                  <a:cubicBezTo>
                    <a:pt x="2079" y="0"/>
                    <a:pt x="1895" y="44"/>
                    <a:pt x="1724" y="135"/>
                  </a:cubicBezTo>
                  <a:cubicBezTo>
                    <a:pt x="1594" y="200"/>
                    <a:pt x="1464" y="297"/>
                    <a:pt x="1367" y="395"/>
                  </a:cubicBezTo>
                  <a:cubicBezTo>
                    <a:pt x="1432" y="460"/>
                    <a:pt x="1464" y="525"/>
                    <a:pt x="1497" y="623"/>
                  </a:cubicBezTo>
                  <a:lnTo>
                    <a:pt x="2570" y="2639"/>
                  </a:lnTo>
                  <a:cubicBezTo>
                    <a:pt x="3188" y="3842"/>
                    <a:pt x="3675" y="5110"/>
                    <a:pt x="4001" y="6411"/>
                  </a:cubicBezTo>
                  <a:lnTo>
                    <a:pt x="4001" y="6476"/>
                  </a:lnTo>
                  <a:cubicBezTo>
                    <a:pt x="4066" y="6769"/>
                    <a:pt x="4163" y="7029"/>
                    <a:pt x="4293" y="7289"/>
                  </a:cubicBezTo>
                  <a:cubicBezTo>
                    <a:pt x="4749" y="8200"/>
                    <a:pt x="4423" y="9273"/>
                    <a:pt x="3545" y="9728"/>
                  </a:cubicBezTo>
                  <a:lnTo>
                    <a:pt x="1" y="11582"/>
                  </a:lnTo>
                  <a:cubicBezTo>
                    <a:pt x="275" y="11736"/>
                    <a:pt x="586" y="11818"/>
                    <a:pt x="900" y="11818"/>
                  </a:cubicBezTo>
                  <a:cubicBezTo>
                    <a:pt x="1180" y="11818"/>
                    <a:pt x="1463" y="11753"/>
                    <a:pt x="1724" y="11614"/>
                  </a:cubicBezTo>
                  <a:lnTo>
                    <a:pt x="5269" y="9728"/>
                  </a:lnTo>
                  <a:cubicBezTo>
                    <a:pt x="6179" y="9273"/>
                    <a:pt x="6505" y="8200"/>
                    <a:pt x="6049" y="7289"/>
                  </a:cubicBezTo>
                  <a:cubicBezTo>
                    <a:pt x="5919" y="7029"/>
                    <a:pt x="5789" y="6769"/>
                    <a:pt x="5724" y="6476"/>
                  </a:cubicBezTo>
                  <a:lnTo>
                    <a:pt x="5724" y="6411"/>
                  </a:lnTo>
                  <a:cubicBezTo>
                    <a:pt x="5432" y="5110"/>
                    <a:pt x="4944" y="3842"/>
                    <a:pt x="4326" y="2639"/>
                  </a:cubicBezTo>
                  <a:lnTo>
                    <a:pt x="3253" y="623"/>
                  </a:lnTo>
                  <a:cubicBezTo>
                    <a:pt x="3051" y="219"/>
                    <a:pt x="2663" y="0"/>
                    <a:pt x="2260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911;p34">
              <a:extLst>
                <a:ext uri="{FF2B5EF4-FFF2-40B4-BE49-F238E27FC236}">
                  <a16:creationId xmlns:a16="http://schemas.microsoft.com/office/drawing/2014/main" id="{0AEB17CD-6457-4369-3F6B-62823A8EAD36}"/>
                </a:ext>
              </a:extLst>
            </p:cNvPr>
            <p:cNvSpPr/>
            <p:nvPr/>
          </p:nvSpPr>
          <p:spPr>
            <a:xfrm>
              <a:off x="-1618700" y="2674100"/>
              <a:ext cx="14650" cy="27675"/>
            </a:xfrm>
            <a:custGeom>
              <a:avLst/>
              <a:gdLst/>
              <a:ahLst/>
              <a:cxnLst/>
              <a:rect l="l" t="t" r="r" b="b"/>
              <a:pathLst>
                <a:path w="586" h="1107" extrusionOk="0">
                  <a:moveTo>
                    <a:pt x="1" y="0"/>
                  </a:moveTo>
                  <a:lnTo>
                    <a:pt x="586" y="1106"/>
                  </a:lnTo>
                </a:path>
              </a:pathLst>
            </a:custGeom>
            <a:solidFill>
              <a:srgbClr val="FFF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912;p34">
              <a:extLst>
                <a:ext uri="{FF2B5EF4-FFF2-40B4-BE49-F238E27FC236}">
                  <a16:creationId xmlns:a16="http://schemas.microsoft.com/office/drawing/2014/main" id="{16AA3894-1A0D-7639-037F-8BA7F2C52BB9}"/>
                </a:ext>
              </a:extLst>
            </p:cNvPr>
            <p:cNvSpPr/>
            <p:nvPr/>
          </p:nvSpPr>
          <p:spPr>
            <a:xfrm>
              <a:off x="-1571550" y="2644825"/>
              <a:ext cx="16300" cy="31725"/>
            </a:xfrm>
            <a:custGeom>
              <a:avLst/>
              <a:gdLst/>
              <a:ahLst/>
              <a:cxnLst/>
              <a:rect l="l" t="t" r="r" b="b"/>
              <a:pathLst>
                <a:path w="652" h="1269" extrusionOk="0">
                  <a:moveTo>
                    <a:pt x="1" y="1"/>
                  </a:moveTo>
                  <a:lnTo>
                    <a:pt x="651" y="1269"/>
                  </a:lnTo>
                </a:path>
              </a:pathLst>
            </a:custGeom>
            <a:solidFill>
              <a:srgbClr val="FFF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913;p34">
              <a:extLst>
                <a:ext uri="{FF2B5EF4-FFF2-40B4-BE49-F238E27FC236}">
                  <a16:creationId xmlns:a16="http://schemas.microsoft.com/office/drawing/2014/main" id="{CA32D105-F0FC-6F28-0BD0-680FDA3A87F7}"/>
                </a:ext>
              </a:extLst>
            </p:cNvPr>
            <p:cNvSpPr/>
            <p:nvPr/>
          </p:nvSpPr>
          <p:spPr>
            <a:xfrm>
              <a:off x="-1523575" y="2619625"/>
              <a:ext cx="16275" cy="31725"/>
            </a:xfrm>
            <a:custGeom>
              <a:avLst/>
              <a:gdLst/>
              <a:ahLst/>
              <a:cxnLst/>
              <a:rect l="l" t="t" r="r" b="b"/>
              <a:pathLst>
                <a:path w="651" h="1269" extrusionOk="0">
                  <a:moveTo>
                    <a:pt x="0" y="1"/>
                  </a:moveTo>
                  <a:lnTo>
                    <a:pt x="651" y="1269"/>
                  </a:lnTo>
                </a:path>
              </a:pathLst>
            </a:custGeom>
            <a:solidFill>
              <a:srgbClr val="FFF1A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914;p34">
              <a:extLst>
                <a:ext uri="{FF2B5EF4-FFF2-40B4-BE49-F238E27FC236}">
                  <a16:creationId xmlns:a16="http://schemas.microsoft.com/office/drawing/2014/main" id="{40CC3CB2-0212-D9CD-B58D-A5DFF0DFF0DA}"/>
                </a:ext>
              </a:extLst>
            </p:cNvPr>
            <p:cNvSpPr/>
            <p:nvPr/>
          </p:nvSpPr>
          <p:spPr>
            <a:xfrm>
              <a:off x="-1837400" y="2886300"/>
              <a:ext cx="104900" cy="43925"/>
            </a:xfrm>
            <a:custGeom>
              <a:avLst/>
              <a:gdLst/>
              <a:ahLst/>
              <a:cxnLst/>
              <a:rect l="l" t="t" r="r" b="b"/>
              <a:pathLst>
                <a:path w="4196" h="1757" extrusionOk="0">
                  <a:moveTo>
                    <a:pt x="3058" y="683"/>
                  </a:moveTo>
                  <a:cubicBezTo>
                    <a:pt x="3318" y="715"/>
                    <a:pt x="3318" y="1073"/>
                    <a:pt x="3058" y="1106"/>
                  </a:cubicBezTo>
                  <a:lnTo>
                    <a:pt x="1139" y="1106"/>
                  </a:lnTo>
                  <a:cubicBezTo>
                    <a:pt x="879" y="1073"/>
                    <a:pt x="879" y="715"/>
                    <a:pt x="1139" y="683"/>
                  </a:cubicBezTo>
                  <a:close/>
                  <a:moveTo>
                    <a:pt x="1139" y="0"/>
                  </a:moveTo>
                  <a:cubicBezTo>
                    <a:pt x="1" y="0"/>
                    <a:pt x="1" y="1756"/>
                    <a:pt x="1139" y="1756"/>
                  </a:cubicBezTo>
                  <a:lnTo>
                    <a:pt x="3058" y="1756"/>
                  </a:lnTo>
                  <a:cubicBezTo>
                    <a:pt x="4196" y="1756"/>
                    <a:pt x="4196" y="0"/>
                    <a:pt x="305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915;p34">
              <a:extLst>
                <a:ext uri="{FF2B5EF4-FFF2-40B4-BE49-F238E27FC236}">
                  <a16:creationId xmlns:a16="http://schemas.microsoft.com/office/drawing/2014/main" id="{4FA34230-B0A0-92C4-B332-EF0A51ACA1F4}"/>
                </a:ext>
              </a:extLst>
            </p:cNvPr>
            <p:cNvSpPr/>
            <p:nvPr/>
          </p:nvSpPr>
          <p:spPr>
            <a:xfrm>
              <a:off x="-1838175" y="2682625"/>
              <a:ext cx="105875" cy="75225"/>
            </a:xfrm>
            <a:custGeom>
              <a:avLst/>
              <a:gdLst/>
              <a:ahLst/>
              <a:cxnLst/>
              <a:rect l="l" t="t" r="r" b="b"/>
              <a:pathLst>
                <a:path w="4235" h="3009" extrusionOk="0">
                  <a:moveTo>
                    <a:pt x="3779" y="1"/>
                  </a:moveTo>
                  <a:cubicBezTo>
                    <a:pt x="3711" y="1"/>
                    <a:pt x="3641" y="25"/>
                    <a:pt x="3576" y="82"/>
                  </a:cubicBezTo>
                  <a:lnTo>
                    <a:pt x="1430" y="2228"/>
                  </a:lnTo>
                  <a:lnTo>
                    <a:pt x="682" y="1481"/>
                  </a:lnTo>
                  <a:cubicBezTo>
                    <a:pt x="616" y="1414"/>
                    <a:pt x="541" y="1386"/>
                    <a:pt x="468" y="1386"/>
                  </a:cubicBezTo>
                  <a:cubicBezTo>
                    <a:pt x="221" y="1386"/>
                    <a:pt x="1" y="1710"/>
                    <a:pt x="227" y="1936"/>
                  </a:cubicBezTo>
                  <a:lnTo>
                    <a:pt x="1203" y="2911"/>
                  </a:lnTo>
                  <a:cubicBezTo>
                    <a:pt x="1268" y="2976"/>
                    <a:pt x="1349" y="3009"/>
                    <a:pt x="1430" y="3009"/>
                  </a:cubicBezTo>
                  <a:cubicBezTo>
                    <a:pt x="1511" y="3009"/>
                    <a:pt x="1593" y="2976"/>
                    <a:pt x="1658" y="2911"/>
                  </a:cubicBezTo>
                  <a:lnTo>
                    <a:pt x="4032" y="537"/>
                  </a:lnTo>
                  <a:cubicBezTo>
                    <a:pt x="4235" y="309"/>
                    <a:pt x="4022" y="1"/>
                    <a:pt x="37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916;p34">
              <a:extLst>
                <a:ext uri="{FF2B5EF4-FFF2-40B4-BE49-F238E27FC236}">
                  <a16:creationId xmlns:a16="http://schemas.microsoft.com/office/drawing/2014/main" id="{A53D2253-0AB3-0216-7798-85346399DF56}"/>
                </a:ext>
              </a:extLst>
            </p:cNvPr>
            <p:cNvSpPr/>
            <p:nvPr/>
          </p:nvSpPr>
          <p:spPr>
            <a:xfrm>
              <a:off x="-1947150" y="2402550"/>
              <a:ext cx="568300" cy="560175"/>
            </a:xfrm>
            <a:custGeom>
              <a:avLst/>
              <a:gdLst/>
              <a:ahLst/>
              <a:cxnLst/>
              <a:rect l="l" t="t" r="r" b="b"/>
              <a:pathLst>
                <a:path w="22732" h="22407" extrusionOk="0">
                  <a:moveTo>
                    <a:pt x="10732" y="4911"/>
                  </a:moveTo>
                  <a:cubicBezTo>
                    <a:pt x="10797" y="4911"/>
                    <a:pt x="10830" y="4976"/>
                    <a:pt x="10830" y="5041"/>
                  </a:cubicBezTo>
                  <a:lnTo>
                    <a:pt x="10830" y="6017"/>
                  </a:lnTo>
                  <a:cubicBezTo>
                    <a:pt x="10700" y="5919"/>
                    <a:pt x="10537" y="5822"/>
                    <a:pt x="10342" y="5757"/>
                  </a:cubicBezTo>
                  <a:cubicBezTo>
                    <a:pt x="10204" y="5719"/>
                    <a:pt x="10067" y="5701"/>
                    <a:pt x="9934" y="5701"/>
                  </a:cubicBezTo>
                  <a:cubicBezTo>
                    <a:pt x="9029" y="5701"/>
                    <a:pt x="8286" y="6517"/>
                    <a:pt x="8456" y="7480"/>
                  </a:cubicBezTo>
                  <a:lnTo>
                    <a:pt x="2245" y="7480"/>
                  </a:lnTo>
                  <a:cubicBezTo>
                    <a:pt x="2180" y="7480"/>
                    <a:pt x="2147" y="7415"/>
                    <a:pt x="2147" y="7383"/>
                  </a:cubicBezTo>
                  <a:lnTo>
                    <a:pt x="2147" y="5041"/>
                  </a:lnTo>
                  <a:cubicBezTo>
                    <a:pt x="2114" y="4976"/>
                    <a:pt x="2180" y="4911"/>
                    <a:pt x="2245" y="4911"/>
                  </a:cubicBezTo>
                  <a:close/>
                  <a:moveTo>
                    <a:pt x="6473" y="9817"/>
                  </a:moveTo>
                  <a:cubicBezTo>
                    <a:pt x="7849" y="9817"/>
                    <a:pt x="9223" y="10750"/>
                    <a:pt x="9366" y="12456"/>
                  </a:cubicBezTo>
                  <a:cubicBezTo>
                    <a:pt x="8944" y="12586"/>
                    <a:pt x="8618" y="12879"/>
                    <a:pt x="8456" y="13236"/>
                  </a:cubicBezTo>
                  <a:cubicBezTo>
                    <a:pt x="8228" y="13692"/>
                    <a:pt x="8261" y="14244"/>
                    <a:pt x="8553" y="14700"/>
                  </a:cubicBezTo>
                  <a:cubicBezTo>
                    <a:pt x="7947" y="15333"/>
                    <a:pt x="7220" y="15606"/>
                    <a:pt x="6511" y="15606"/>
                  </a:cubicBezTo>
                  <a:cubicBezTo>
                    <a:pt x="4708" y="15606"/>
                    <a:pt x="3026" y="13841"/>
                    <a:pt x="3773" y="11740"/>
                  </a:cubicBezTo>
                  <a:cubicBezTo>
                    <a:pt x="4239" y="10430"/>
                    <a:pt x="5357" y="9817"/>
                    <a:pt x="6473" y="9817"/>
                  </a:cubicBezTo>
                  <a:close/>
                  <a:moveTo>
                    <a:pt x="12293" y="2895"/>
                  </a:moveTo>
                  <a:lnTo>
                    <a:pt x="12293" y="8554"/>
                  </a:lnTo>
                  <a:lnTo>
                    <a:pt x="11480" y="7025"/>
                  </a:lnTo>
                  <a:lnTo>
                    <a:pt x="11480" y="5041"/>
                  </a:lnTo>
                  <a:cubicBezTo>
                    <a:pt x="11480" y="4619"/>
                    <a:pt x="11122" y="4261"/>
                    <a:pt x="10732" y="4261"/>
                  </a:cubicBezTo>
                  <a:lnTo>
                    <a:pt x="2245" y="4261"/>
                  </a:lnTo>
                  <a:cubicBezTo>
                    <a:pt x="1822" y="4261"/>
                    <a:pt x="1464" y="4619"/>
                    <a:pt x="1464" y="5041"/>
                  </a:cubicBezTo>
                  <a:lnTo>
                    <a:pt x="1464" y="7383"/>
                  </a:lnTo>
                  <a:cubicBezTo>
                    <a:pt x="1464" y="7806"/>
                    <a:pt x="1822" y="8131"/>
                    <a:pt x="2245" y="8131"/>
                  </a:cubicBezTo>
                  <a:lnTo>
                    <a:pt x="8748" y="8131"/>
                  </a:lnTo>
                  <a:lnTo>
                    <a:pt x="11285" y="13009"/>
                  </a:lnTo>
                  <a:lnTo>
                    <a:pt x="10407" y="12553"/>
                  </a:lnTo>
                  <a:cubicBezTo>
                    <a:pt x="10277" y="12488"/>
                    <a:pt x="10147" y="12456"/>
                    <a:pt x="10017" y="12423"/>
                  </a:cubicBezTo>
                  <a:cubicBezTo>
                    <a:pt x="9837" y="10322"/>
                    <a:pt x="8150" y="9173"/>
                    <a:pt x="6462" y="9173"/>
                  </a:cubicBezTo>
                  <a:cubicBezTo>
                    <a:pt x="5093" y="9173"/>
                    <a:pt x="3723" y="9929"/>
                    <a:pt x="3155" y="11545"/>
                  </a:cubicBezTo>
                  <a:cubicBezTo>
                    <a:pt x="2246" y="14110"/>
                    <a:pt x="4312" y="16274"/>
                    <a:pt x="6526" y="16274"/>
                  </a:cubicBezTo>
                  <a:cubicBezTo>
                    <a:pt x="7400" y="16274"/>
                    <a:pt x="8296" y="15937"/>
                    <a:pt x="9041" y="15155"/>
                  </a:cubicBezTo>
                  <a:cubicBezTo>
                    <a:pt x="10082" y="15740"/>
                    <a:pt x="11220" y="16228"/>
                    <a:pt x="12293" y="16781"/>
                  </a:cubicBezTo>
                  <a:lnTo>
                    <a:pt x="12293" y="18082"/>
                  </a:lnTo>
                  <a:lnTo>
                    <a:pt x="684" y="18082"/>
                  </a:lnTo>
                  <a:lnTo>
                    <a:pt x="684" y="2895"/>
                  </a:lnTo>
                  <a:close/>
                  <a:moveTo>
                    <a:pt x="12293" y="18732"/>
                  </a:moveTo>
                  <a:lnTo>
                    <a:pt x="12293" y="21139"/>
                  </a:lnTo>
                  <a:cubicBezTo>
                    <a:pt x="12293" y="21464"/>
                    <a:pt x="12033" y="21789"/>
                    <a:pt x="11675" y="21789"/>
                  </a:cubicBezTo>
                  <a:lnTo>
                    <a:pt x="1301" y="21789"/>
                  </a:lnTo>
                  <a:cubicBezTo>
                    <a:pt x="944" y="21789"/>
                    <a:pt x="651" y="21496"/>
                    <a:pt x="651" y="21139"/>
                  </a:cubicBezTo>
                  <a:lnTo>
                    <a:pt x="651" y="18732"/>
                  </a:lnTo>
                  <a:close/>
                  <a:moveTo>
                    <a:pt x="1301" y="1"/>
                  </a:moveTo>
                  <a:cubicBezTo>
                    <a:pt x="586" y="1"/>
                    <a:pt x="1" y="586"/>
                    <a:pt x="1" y="1302"/>
                  </a:cubicBezTo>
                  <a:lnTo>
                    <a:pt x="1" y="21139"/>
                  </a:lnTo>
                  <a:cubicBezTo>
                    <a:pt x="1" y="21822"/>
                    <a:pt x="586" y="22407"/>
                    <a:pt x="1301" y="22407"/>
                  </a:cubicBezTo>
                  <a:lnTo>
                    <a:pt x="11643" y="22407"/>
                  </a:lnTo>
                  <a:cubicBezTo>
                    <a:pt x="12358" y="22407"/>
                    <a:pt x="12944" y="21822"/>
                    <a:pt x="12944" y="21139"/>
                  </a:cubicBezTo>
                  <a:lnTo>
                    <a:pt x="12944" y="17074"/>
                  </a:lnTo>
                  <a:lnTo>
                    <a:pt x="14114" y="17659"/>
                  </a:lnTo>
                  <a:cubicBezTo>
                    <a:pt x="14407" y="17789"/>
                    <a:pt x="14635" y="18017"/>
                    <a:pt x="14765" y="18309"/>
                  </a:cubicBezTo>
                  <a:cubicBezTo>
                    <a:pt x="15153" y="19063"/>
                    <a:pt x="15909" y="19495"/>
                    <a:pt x="16697" y="19495"/>
                  </a:cubicBezTo>
                  <a:cubicBezTo>
                    <a:pt x="17031" y="19495"/>
                    <a:pt x="17371" y="19417"/>
                    <a:pt x="17691" y="19252"/>
                  </a:cubicBezTo>
                  <a:lnTo>
                    <a:pt x="19643" y="18244"/>
                  </a:lnTo>
                  <a:cubicBezTo>
                    <a:pt x="19925" y="18047"/>
                    <a:pt x="19766" y="17628"/>
                    <a:pt x="19463" y="17628"/>
                  </a:cubicBezTo>
                  <a:cubicBezTo>
                    <a:pt x="19418" y="17628"/>
                    <a:pt x="19369" y="17638"/>
                    <a:pt x="19317" y="17659"/>
                  </a:cubicBezTo>
                  <a:lnTo>
                    <a:pt x="17366" y="18667"/>
                  </a:lnTo>
                  <a:cubicBezTo>
                    <a:pt x="17141" y="18784"/>
                    <a:pt x="16902" y="18840"/>
                    <a:pt x="16667" y="18840"/>
                  </a:cubicBezTo>
                  <a:cubicBezTo>
                    <a:pt x="16120" y="18840"/>
                    <a:pt x="15600" y="18540"/>
                    <a:pt x="15350" y="18017"/>
                  </a:cubicBezTo>
                  <a:cubicBezTo>
                    <a:pt x="15122" y="17594"/>
                    <a:pt x="14797" y="17269"/>
                    <a:pt x="14374" y="17041"/>
                  </a:cubicBezTo>
                  <a:lnTo>
                    <a:pt x="9399" y="14602"/>
                  </a:lnTo>
                  <a:cubicBezTo>
                    <a:pt x="8573" y="14203"/>
                    <a:pt x="8995" y="13030"/>
                    <a:pt x="9746" y="13030"/>
                  </a:cubicBezTo>
                  <a:cubicBezTo>
                    <a:pt x="9852" y="13030"/>
                    <a:pt x="9965" y="13054"/>
                    <a:pt x="10082" y="13106"/>
                  </a:cubicBezTo>
                  <a:lnTo>
                    <a:pt x="11903" y="14082"/>
                  </a:lnTo>
                  <a:cubicBezTo>
                    <a:pt x="11965" y="14123"/>
                    <a:pt x="12029" y="14141"/>
                    <a:pt x="12092" y="14141"/>
                  </a:cubicBezTo>
                  <a:cubicBezTo>
                    <a:pt x="12323" y="14141"/>
                    <a:pt x="12519" y="13890"/>
                    <a:pt x="12391" y="13659"/>
                  </a:cubicBezTo>
                  <a:lnTo>
                    <a:pt x="9236" y="7643"/>
                  </a:lnTo>
                  <a:cubicBezTo>
                    <a:pt x="8877" y="6992"/>
                    <a:pt x="9432" y="6357"/>
                    <a:pt x="9981" y="6357"/>
                  </a:cubicBezTo>
                  <a:cubicBezTo>
                    <a:pt x="10228" y="6357"/>
                    <a:pt x="10473" y="6485"/>
                    <a:pt x="10635" y="6797"/>
                  </a:cubicBezTo>
                  <a:lnTo>
                    <a:pt x="12846" y="11025"/>
                  </a:lnTo>
                  <a:lnTo>
                    <a:pt x="13431" y="12131"/>
                  </a:lnTo>
                  <a:cubicBezTo>
                    <a:pt x="13504" y="12235"/>
                    <a:pt x="13604" y="12279"/>
                    <a:pt x="13702" y="12279"/>
                  </a:cubicBezTo>
                  <a:cubicBezTo>
                    <a:pt x="13908" y="12279"/>
                    <a:pt x="14105" y="12081"/>
                    <a:pt x="14017" y="11838"/>
                  </a:cubicBezTo>
                  <a:lnTo>
                    <a:pt x="13431" y="10765"/>
                  </a:lnTo>
                  <a:cubicBezTo>
                    <a:pt x="13266" y="10173"/>
                    <a:pt x="13720" y="9703"/>
                    <a:pt x="14217" y="9703"/>
                  </a:cubicBezTo>
                  <a:cubicBezTo>
                    <a:pt x="14404" y="9703"/>
                    <a:pt x="14596" y="9769"/>
                    <a:pt x="14765" y="9919"/>
                  </a:cubicBezTo>
                  <a:lnTo>
                    <a:pt x="15382" y="11123"/>
                  </a:lnTo>
                  <a:cubicBezTo>
                    <a:pt x="15456" y="11238"/>
                    <a:pt x="15559" y="11285"/>
                    <a:pt x="15660" y="11285"/>
                  </a:cubicBezTo>
                  <a:cubicBezTo>
                    <a:pt x="15874" y="11285"/>
                    <a:pt x="16078" y="11073"/>
                    <a:pt x="15968" y="10830"/>
                  </a:cubicBezTo>
                  <a:lnTo>
                    <a:pt x="15317" y="9594"/>
                  </a:lnTo>
                  <a:cubicBezTo>
                    <a:pt x="15271" y="9085"/>
                    <a:pt x="15702" y="8708"/>
                    <a:pt x="16153" y="8708"/>
                  </a:cubicBezTo>
                  <a:cubicBezTo>
                    <a:pt x="16337" y="8708"/>
                    <a:pt x="16524" y="8770"/>
                    <a:pt x="16683" y="8911"/>
                  </a:cubicBezTo>
                  <a:lnTo>
                    <a:pt x="17301" y="10147"/>
                  </a:lnTo>
                  <a:cubicBezTo>
                    <a:pt x="17373" y="10250"/>
                    <a:pt x="17471" y="10294"/>
                    <a:pt x="17568" y="10294"/>
                  </a:cubicBezTo>
                  <a:cubicBezTo>
                    <a:pt x="17776" y="10294"/>
                    <a:pt x="17975" y="10088"/>
                    <a:pt x="17886" y="9822"/>
                  </a:cubicBezTo>
                  <a:lnTo>
                    <a:pt x="17269" y="8619"/>
                  </a:lnTo>
                  <a:cubicBezTo>
                    <a:pt x="17189" y="8060"/>
                    <a:pt x="17623" y="7710"/>
                    <a:pt x="18068" y="7710"/>
                  </a:cubicBezTo>
                  <a:cubicBezTo>
                    <a:pt x="18349" y="7710"/>
                    <a:pt x="18634" y="7849"/>
                    <a:pt x="18797" y="8163"/>
                  </a:cubicBezTo>
                  <a:lnTo>
                    <a:pt x="19838" y="10180"/>
                  </a:lnTo>
                  <a:cubicBezTo>
                    <a:pt x="20456" y="11350"/>
                    <a:pt x="20943" y="12618"/>
                    <a:pt x="21236" y="13887"/>
                  </a:cubicBezTo>
                  <a:cubicBezTo>
                    <a:pt x="21301" y="14212"/>
                    <a:pt x="21431" y="14537"/>
                    <a:pt x="21594" y="14862"/>
                  </a:cubicBezTo>
                  <a:cubicBezTo>
                    <a:pt x="21951" y="15578"/>
                    <a:pt x="21691" y="16456"/>
                    <a:pt x="20976" y="16846"/>
                  </a:cubicBezTo>
                  <a:cubicBezTo>
                    <a:pt x="20665" y="17044"/>
                    <a:pt x="20845" y="17462"/>
                    <a:pt x="21132" y="17462"/>
                  </a:cubicBezTo>
                  <a:cubicBezTo>
                    <a:pt x="21176" y="17462"/>
                    <a:pt x="21222" y="17453"/>
                    <a:pt x="21269" y="17431"/>
                  </a:cubicBezTo>
                  <a:cubicBezTo>
                    <a:pt x="22309" y="16879"/>
                    <a:pt x="22732" y="15578"/>
                    <a:pt x="22179" y="14537"/>
                  </a:cubicBezTo>
                  <a:cubicBezTo>
                    <a:pt x="22049" y="14277"/>
                    <a:pt x="21951" y="13984"/>
                    <a:pt x="21886" y="13724"/>
                  </a:cubicBezTo>
                  <a:cubicBezTo>
                    <a:pt x="21561" y="12358"/>
                    <a:pt x="21073" y="11090"/>
                    <a:pt x="20423" y="9854"/>
                  </a:cubicBezTo>
                  <a:lnTo>
                    <a:pt x="19350" y="7838"/>
                  </a:lnTo>
                  <a:cubicBezTo>
                    <a:pt x="19072" y="7311"/>
                    <a:pt x="18569" y="7061"/>
                    <a:pt x="18068" y="7061"/>
                  </a:cubicBezTo>
                  <a:cubicBezTo>
                    <a:pt x="17457" y="7061"/>
                    <a:pt x="16847" y="7434"/>
                    <a:pt x="16651" y="8131"/>
                  </a:cubicBezTo>
                  <a:cubicBezTo>
                    <a:pt x="16483" y="8071"/>
                    <a:pt x="16313" y="8042"/>
                    <a:pt x="16147" y="8042"/>
                  </a:cubicBezTo>
                  <a:cubicBezTo>
                    <a:pt x="15504" y="8042"/>
                    <a:pt x="14913" y="8467"/>
                    <a:pt x="14732" y="9139"/>
                  </a:cubicBezTo>
                  <a:cubicBezTo>
                    <a:pt x="14567" y="9084"/>
                    <a:pt x="14399" y="9057"/>
                    <a:pt x="14233" y="9057"/>
                  </a:cubicBezTo>
                  <a:cubicBezTo>
                    <a:pt x="13711" y="9057"/>
                    <a:pt x="13215" y="9320"/>
                    <a:pt x="12944" y="9789"/>
                  </a:cubicBezTo>
                  <a:lnTo>
                    <a:pt x="12944" y="1302"/>
                  </a:lnTo>
                  <a:cubicBezTo>
                    <a:pt x="12944" y="586"/>
                    <a:pt x="12358" y="1"/>
                    <a:pt x="11675" y="1"/>
                  </a:cubicBezTo>
                  <a:lnTo>
                    <a:pt x="4033" y="1"/>
                  </a:lnTo>
                  <a:cubicBezTo>
                    <a:pt x="3643" y="66"/>
                    <a:pt x="3643" y="619"/>
                    <a:pt x="4033" y="684"/>
                  </a:cubicBezTo>
                  <a:lnTo>
                    <a:pt x="11675" y="684"/>
                  </a:lnTo>
                  <a:cubicBezTo>
                    <a:pt x="12000" y="684"/>
                    <a:pt x="12293" y="944"/>
                    <a:pt x="12293" y="1302"/>
                  </a:cubicBezTo>
                  <a:lnTo>
                    <a:pt x="12293" y="2277"/>
                  </a:lnTo>
                  <a:lnTo>
                    <a:pt x="684" y="2277"/>
                  </a:lnTo>
                  <a:lnTo>
                    <a:pt x="684" y="1302"/>
                  </a:lnTo>
                  <a:cubicBezTo>
                    <a:pt x="684" y="944"/>
                    <a:pt x="944" y="684"/>
                    <a:pt x="1301" y="684"/>
                  </a:cubicBezTo>
                  <a:lnTo>
                    <a:pt x="2180" y="684"/>
                  </a:lnTo>
                  <a:cubicBezTo>
                    <a:pt x="2570" y="619"/>
                    <a:pt x="2570" y="66"/>
                    <a:pt x="2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3563;p46">
            <a:extLst>
              <a:ext uri="{FF2B5EF4-FFF2-40B4-BE49-F238E27FC236}">
                <a16:creationId xmlns:a16="http://schemas.microsoft.com/office/drawing/2014/main" id="{56F61D91-9B73-D91D-926C-00433E9DA80C}"/>
              </a:ext>
            </a:extLst>
          </p:cNvPr>
          <p:cNvGrpSpPr/>
          <p:nvPr/>
        </p:nvGrpSpPr>
        <p:grpSpPr>
          <a:xfrm>
            <a:off x="870537" y="4672971"/>
            <a:ext cx="520242" cy="495513"/>
            <a:chOff x="-1027000" y="2599475"/>
            <a:chExt cx="430100" cy="462600"/>
          </a:xfrm>
        </p:grpSpPr>
        <p:sp>
          <p:nvSpPr>
            <p:cNvPr id="77" name="Google Shape;3564;p46">
              <a:extLst>
                <a:ext uri="{FF2B5EF4-FFF2-40B4-BE49-F238E27FC236}">
                  <a16:creationId xmlns:a16="http://schemas.microsoft.com/office/drawing/2014/main" id="{E7BED6C2-77EA-E21F-D21B-A3EFF7F289CA}"/>
                </a:ext>
              </a:extLst>
            </p:cNvPr>
            <p:cNvSpPr/>
            <p:nvPr/>
          </p:nvSpPr>
          <p:spPr>
            <a:xfrm>
              <a:off x="-1019700" y="2605975"/>
              <a:ext cx="208150" cy="449600"/>
            </a:xfrm>
            <a:custGeom>
              <a:avLst/>
              <a:gdLst/>
              <a:ahLst/>
              <a:cxnLst/>
              <a:rect l="l" t="t" r="r" b="b"/>
              <a:pathLst>
                <a:path w="8326" h="17984" extrusionOk="0">
                  <a:moveTo>
                    <a:pt x="3968" y="0"/>
                  </a:moveTo>
                  <a:cubicBezTo>
                    <a:pt x="3513" y="33"/>
                    <a:pt x="3123" y="423"/>
                    <a:pt x="3123" y="911"/>
                  </a:cubicBezTo>
                  <a:lnTo>
                    <a:pt x="3123" y="1984"/>
                  </a:lnTo>
                  <a:cubicBezTo>
                    <a:pt x="3123" y="1756"/>
                    <a:pt x="3025" y="1529"/>
                    <a:pt x="2863" y="1399"/>
                  </a:cubicBezTo>
                  <a:cubicBezTo>
                    <a:pt x="2733" y="1236"/>
                    <a:pt x="2505" y="1138"/>
                    <a:pt x="2245" y="1138"/>
                  </a:cubicBezTo>
                  <a:cubicBezTo>
                    <a:pt x="1790" y="1138"/>
                    <a:pt x="1399" y="1529"/>
                    <a:pt x="1399" y="1984"/>
                  </a:cubicBezTo>
                  <a:lnTo>
                    <a:pt x="1399" y="4813"/>
                  </a:lnTo>
                  <a:lnTo>
                    <a:pt x="1399" y="4846"/>
                  </a:lnTo>
                  <a:cubicBezTo>
                    <a:pt x="1237" y="4748"/>
                    <a:pt x="1074" y="4716"/>
                    <a:pt x="911" y="4716"/>
                  </a:cubicBezTo>
                  <a:cubicBezTo>
                    <a:pt x="391" y="4716"/>
                    <a:pt x="1" y="5171"/>
                    <a:pt x="1" y="5659"/>
                  </a:cubicBezTo>
                  <a:lnTo>
                    <a:pt x="1" y="11122"/>
                  </a:lnTo>
                  <a:cubicBezTo>
                    <a:pt x="1" y="11382"/>
                    <a:pt x="66" y="11642"/>
                    <a:pt x="196" y="11870"/>
                  </a:cubicBezTo>
                  <a:lnTo>
                    <a:pt x="1172" y="13496"/>
                  </a:lnTo>
                  <a:cubicBezTo>
                    <a:pt x="1204" y="13561"/>
                    <a:pt x="1237" y="13658"/>
                    <a:pt x="1237" y="13723"/>
                  </a:cubicBezTo>
                  <a:lnTo>
                    <a:pt x="1237" y="17431"/>
                  </a:lnTo>
                  <a:cubicBezTo>
                    <a:pt x="1237" y="17723"/>
                    <a:pt x="1464" y="17983"/>
                    <a:pt x="1757" y="17983"/>
                  </a:cubicBezTo>
                  <a:lnTo>
                    <a:pt x="6928" y="17983"/>
                  </a:lnTo>
                  <a:cubicBezTo>
                    <a:pt x="7220" y="17983"/>
                    <a:pt x="7448" y="17723"/>
                    <a:pt x="7448" y="17431"/>
                  </a:cubicBezTo>
                  <a:lnTo>
                    <a:pt x="7448" y="14504"/>
                  </a:lnTo>
                  <a:cubicBezTo>
                    <a:pt x="7448" y="14406"/>
                    <a:pt x="7480" y="14309"/>
                    <a:pt x="7545" y="14211"/>
                  </a:cubicBezTo>
                  <a:lnTo>
                    <a:pt x="8001" y="13626"/>
                  </a:lnTo>
                  <a:cubicBezTo>
                    <a:pt x="8196" y="13366"/>
                    <a:pt x="8326" y="13041"/>
                    <a:pt x="8326" y="12683"/>
                  </a:cubicBezTo>
                  <a:lnTo>
                    <a:pt x="8326" y="3057"/>
                  </a:lnTo>
                  <a:cubicBezTo>
                    <a:pt x="8326" y="2569"/>
                    <a:pt x="7936" y="2179"/>
                    <a:pt x="7448" y="2179"/>
                  </a:cubicBezTo>
                  <a:cubicBezTo>
                    <a:pt x="6960" y="2179"/>
                    <a:pt x="6602" y="2569"/>
                    <a:pt x="6602" y="3057"/>
                  </a:cubicBezTo>
                  <a:lnTo>
                    <a:pt x="6602" y="2179"/>
                  </a:lnTo>
                  <a:cubicBezTo>
                    <a:pt x="6602" y="1951"/>
                    <a:pt x="6505" y="1724"/>
                    <a:pt x="6342" y="1561"/>
                  </a:cubicBezTo>
                  <a:cubicBezTo>
                    <a:pt x="6180" y="1399"/>
                    <a:pt x="5952" y="1301"/>
                    <a:pt x="5724" y="1301"/>
                  </a:cubicBezTo>
                  <a:cubicBezTo>
                    <a:pt x="5237" y="1301"/>
                    <a:pt x="4846" y="1691"/>
                    <a:pt x="4846" y="2179"/>
                  </a:cubicBezTo>
                  <a:lnTo>
                    <a:pt x="4846" y="878"/>
                  </a:lnTo>
                  <a:cubicBezTo>
                    <a:pt x="4846" y="651"/>
                    <a:pt x="4749" y="423"/>
                    <a:pt x="4619" y="260"/>
                  </a:cubicBezTo>
                  <a:cubicBezTo>
                    <a:pt x="4456" y="98"/>
                    <a:pt x="4228" y="0"/>
                    <a:pt x="3968" y="0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565;p46">
              <a:extLst>
                <a:ext uri="{FF2B5EF4-FFF2-40B4-BE49-F238E27FC236}">
                  <a16:creationId xmlns:a16="http://schemas.microsoft.com/office/drawing/2014/main" id="{D1F23553-E94B-C8DA-9904-C644FA7EB23A}"/>
                </a:ext>
              </a:extLst>
            </p:cNvPr>
            <p:cNvSpPr/>
            <p:nvPr/>
          </p:nvSpPr>
          <p:spPr>
            <a:xfrm>
              <a:off x="-1019700" y="2723850"/>
              <a:ext cx="186200" cy="331725"/>
            </a:xfrm>
            <a:custGeom>
              <a:avLst/>
              <a:gdLst/>
              <a:ahLst/>
              <a:cxnLst/>
              <a:rect l="l" t="t" r="r" b="b"/>
              <a:pathLst>
                <a:path w="7448" h="13269" extrusionOk="0">
                  <a:moveTo>
                    <a:pt x="911" y="1"/>
                  </a:moveTo>
                  <a:cubicBezTo>
                    <a:pt x="424" y="1"/>
                    <a:pt x="1" y="423"/>
                    <a:pt x="1" y="944"/>
                  </a:cubicBezTo>
                  <a:lnTo>
                    <a:pt x="1" y="6407"/>
                  </a:lnTo>
                  <a:cubicBezTo>
                    <a:pt x="1" y="6667"/>
                    <a:pt x="66" y="6927"/>
                    <a:pt x="196" y="7155"/>
                  </a:cubicBezTo>
                  <a:lnTo>
                    <a:pt x="1172" y="8781"/>
                  </a:lnTo>
                  <a:cubicBezTo>
                    <a:pt x="1237" y="8846"/>
                    <a:pt x="1237" y="8911"/>
                    <a:pt x="1237" y="9008"/>
                  </a:cubicBezTo>
                  <a:lnTo>
                    <a:pt x="1237" y="12716"/>
                  </a:lnTo>
                  <a:cubicBezTo>
                    <a:pt x="1237" y="13008"/>
                    <a:pt x="1497" y="13268"/>
                    <a:pt x="1790" y="13268"/>
                  </a:cubicBezTo>
                  <a:lnTo>
                    <a:pt x="6928" y="13268"/>
                  </a:lnTo>
                  <a:cubicBezTo>
                    <a:pt x="7220" y="13268"/>
                    <a:pt x="7448" y="13008"/>
                    <a:pt x="7448" y="12716"/>
                  </a:cubicBezTo>
                  <a:lnTo>
                    <a:pt x="7448" y="12358"/>
                  </a:lnTo>
                  <a:lnTo>
                    <a:pt x="3513" y="12358"/>
                  </a:lnTo>
                  <a:cubicBezTo>
                    <a:pt x="2830" y="12358"/>
                    <a:pt x="2245" y="11805"/>
                    <a:pt x="2245" y="11090"/>
                  </a:cubicBezTo>
                  <a:lnTo>
                    <a:pt x="2245" y="8488"/>
                  </a:lnTo>
                  <a:cubicBezTo>
                    <a:pt x="2245" y="8391"/>
                    <a:pt x="2245" y="8293"/>
                    <a:pt x="2180" y="8228"/>
                  </a:cubicBezTo>
                  <a:lnTo>
                    <a:pt x="1204" y="6602"/>
                  </a:lnTo>
                  <a:cubicBezTo>
                    <a:pt x="1074" y="6374"/>
                    <a:pt x="1009" y="6114"/>
                    <a:pt x="1009" y="5854"/>
                  </a:cubicBezTo>
                  <a:lnTo>
                    <a:pt x="1009" y="391"/>
                  </a:lnTo>
                  <a:cubicBezTo>
                    <a:pt x="1009" y="261"/>
                    <a:pt x="1042" y="131"/>
                    <a:pt x="1074" y="33"/>
                  </a:cubicBezTo>
                  <a:cubicBezTo>
                    <a:pt x="1042" y="1"/>
                    <a:pt x="977" y="1"/>
                    <a:pt x="911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566;p46">
              <a:extLst>
                <a:ext uri="{FF2B5EF4-FFF2-40B4-BE49-F238E27FC236}">
                  <a16:creationId xmlns:a16="http://schemas.microsoft.com/office/drawing/2014/main" id="{2683C4CF-D3F8-2B33-9875-451130F83260}"/>
                </a:ext>
              </a:extLst>
            </p:cNvPr>
            <p:cNvSpPr/>
            <p:nvPr/>
          </p:nvSpPr>
          <p:spPr>
            <a:xfrm>
              <a:off x="-898550" y="2639300"/>
              <a:ext cx="27675" cy="148000"/>
            </a:xfrm>
            <a:custGeom>
              <a:avLst/>
              <a:gdLst/>
              <a:ahLst/>
              <a:cxnLst/>
              <a:rect l="l" t="t" r="r" b="b"/>
              <a:pathLst>
                <a:path w="1107" h="5920" extrusionOk="0">
                  <a:moveTo>
                    <a:pt x="878" y="0"/>
                  </a:moveTo>
                  <a:cubicBezTo>
                    <a:pt x="423" y="0"/>
                    <a:pt x="65" y="326"/>
                    <a:pt x="0" y="781"/>
                  </a:cubicBezTo>
                  <a:lnTo>
                    <a:pt x="0" y="5919"/>
                  </a:lnTo>
                  <a:lnTo>
                    <a:pt x="1106" y="5919"/>
                  </a:lnTo>
                  <a:cubicBezTo>
                    <a:pt x="1041" y="5756"/>
                    <a:pt x="1041" y="5626"/>
                    <a:pt x="1041" y="5464"/>
                  </a:cubicBezTo>
                  <a:lnTo>
                    <a:pt x="1041" y="0"/>
                  </a:ln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567;p46">
              <a:extLst>
                <a:ext uri="{FF2B5EF4-FFF2-40B4-BE49-F238E27FC236}">
                  <a16:creationId xmlns:a16="http://schemas.microsoft.com/office/drawing/2014/main" id="{DC50BD31-D630-5E92-9E6F-66BEE3AC766F}"/>
                </a:ext>
              </a:extLst>
            </p:cNvPr>
            <p:cNvSpPr/>
            <p:nvPr/>
          </p:nvSpPr>
          <p:spPr>
            <a:xfrm>
              <a:off x="-811575" y="2605975"/>
              <a:ext cx="208150" cy="449600"/>
            </a:xfrm>
            <a:custGeom>
              <a:avLst/>
              <a:gdLst/>
              <a:ahLst/>
              <a:cxnLst/>
              <a:rect l="l" t="t" r="r" b="b"/>
              <a:pathLst>
                <a:path w="8326" h="17984" extrusionOk="0">
                  <a:moveTo>
                    <a:pt x="4326" y="0"/>
                  </a:moveTo>
                  <a:cubicBezTo>
                    <a:pt x="4098" y="0"/>
                    <a:pt x="3871" y="98"/>
                    <a:pt x="3708" y="260"/>
                  </a:cubicBezTo>
                  <a:cubicBezTo>
                    <a:pt x="3546" y="423"/>
                    <a:pt x="3448" y="651"/>
                    <a:pt x="3448" y="878"/>
                  </a:cubicBezTo>
                  <a:lnTo>
                    <a:pt x="3448" y="2179"/>
                  </a:lnTo>
                  <a:cubicBezTo>
                    <a:pt x="3448" y="1691"/>
                    <a:pt x="3058" y="1301"/>
                    <a:pt x="2603" y="1301"/>
                  </a:cubicBezTo>
                  <a:cubicBezTo>
                    <a:pt x="2342" y="1301"/>
                    <a:pt x="2147" y="1399"/>
                    <a:pt x="1985" y="1561"/>
                  </a:cubicBezTo>
                  <a:cubicBezTo>
                    <a:pt x="1822" y="1724"/>
                    <a:pt x="1725" y="1951"/>
                    <a:pt x="1725" y="2179"/>
                  </a:cubicBezTo>
                  <a:lnTo>
                    <a:pt x="1725" y="3057"/>
                  </a:lnTo>
                  <a:cubicBezTo>
                    <a:pt x="1725" y="2569"/>
                    <a:pt x="1334" y="2179"/>
                    <a:pt x="846" y="2179"/>
                  </a:cubicBezTo>
                  <a:cubicBezTo>
                    <a:pt x="391" y="2179"/>
                    <a:pt x="1" y="2569"/>
                    <a:pt x="1" y="3057"/>
                  </a:cubicBezTo>
                  <a:lnTo>
                    <a:pt x="1" y="12683"/>
                  </a:lnTo>
                  <a:cubicBezTo>
                    <a:pt x="1" y="13041"/>
                    <a:pt x="99" y="13366"/>
                    <a:pt x="326" y="13626"/>
                  </a:cubicBezTo>
                  <a:lnTo>
                    <a:pt x="749" y="14211"/>
                  </a:lnTo>
                  <a:cubicBezTo>
                    <a:pt x="814" y="14309"/>
                    <a:pt x="846" y="14406"/>
                    <a:pt x="846" y="14504"/>
                  </a:cubicBezTo>
                  <a:lnTo>
                    <a:pt x="846" y="17366"/>
                  </a:lnTo>
                  <a:cubicBezTo>
                    <a:pt x="846" y="17691"/>
                    <a:pt x="1139" y="17983"/>
                    <a:pt x="1464" y="17983"/>
                  </a:cubicBezTo>
                  <a:lnTo>
                    <a:pt x="6440" y="17983"/>
                  </a:lnTo>
                  <a:cubicBezTo>
                    <a:pt x="6798" y="17983"/>
                    <a:pt x="7058" y="17691"/>
                    <a:pt x="7058" y="17366"/>
                  </a:cubicBezTo>
                  <a:lnTo>
                    <a:pt x="7058" y="13723"/>
                  </a:lnTo>
                  <a:cubicBezTo>
                    <a:pt x="7058" y="13658"/>
                    <a:pt x="7090" y="13561"/>
                    <a:pt x="7123" y="13496"/>
                  </a:cubicBezTo>
                  <a:lnTo>
                    <a:pt x="8098" y="11870"/>
                  </a:lnTo>
                  <a:cubicBezTo>
                    <a:pt x="8261" y="11642"/>
                    <a:pt x="8326" y="11382"/>
                    <a:pt x="8326" y="11122"/>
                  </a:cubicBezTo>
                  <a:lnTo>
                    <a:pt x="8326" y="5659"/>
                  </a:lnTo>
                  <a:cubicBezTo>
                    <a:pt x="8326" y="5138"/>
                    <a:pt x="7903" y="4716"/>
                    <a:pt x="7383" y="4716"/>
                  </a:cubicBezTo>
                  <a:cubicBezTo>
                    <a:pt x="7220" y="4716"/>
                    <a:pt x="7058" y="4781"/>
                    <a:pt x="6928" y="4846"/>
                  </a:cubicBezTo>
                  <a:lnTo>
                    <a:pt x="6928" y="4813"/>
                  </a:lnTo>
                  <a:lnTo>
                    <a:pt x="6928" y="2016"/>
                  </a:lnTo>
                  <a:cubicBezTo>
                    <a:pt x="6928" y="1561"/>
                    <a:pt x="6537" y="1138"/>
                    <a:pt x="6082" y="1138"/>
                  </a:cubicBezTo>
                  <a:cubicBezTo>
                    <a:pt x="5822" y="1138"/>
                    <a:pt x="5594" y="1236"/>
                    <a:pt x="5432" y="1399"/>
                  </a:cubicBezTo>
                  <a:cubicBezTo>
                    <a:pt x="5269" y="1561"/>
                    <a:pt x="5172" y="1756"/>
                    <a:pt x="5172" y="2016"/>
                  </a:cubicBezTo>
                  <a:lnTo>
                    <a:pt x="5172" y="911"/>
                  </a:lnTo>
                  <a:cubicBezTo>
                    <a:pt x="5172" y="423"/>
                    <a:pt x="4814" y="33"/>
                    <a:pt x="4326" y="0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568;p46">
              <a:extLst>
                <a:ext uri="{FF2B5EF4-FFF2-40B4-BE49-F238E27FC236}">
                  <a16:creationId xmlns:a16="http://schemas.microsoft.com/office/drawing/2014/main" id="{68591236-F220-6934-357B-B837B2EC9652}"/>
                </a:ext>
              </a:extLst>
            </p:cNvPr>
            <p:cNvSpPr/>
            <p:nvPr/>
          </p:nvSpPr>
          <p:spPr>
            <a:xfrm>
              <a:off x="-660350" y="2634425"/>
              <a:ext cx="25" cy="4075"/>
            </a:xfrm>
            <a:custGeom>
              <a:avLst/>
              <a:gdLst/>
              <a:ahLst/>
              <a:cxnLst/>
              <a:rect l="l" t="t" r="r" b="b"/>
              <a:pathLst>
                <a:path w="1" h="163" extrusionOk="0">
                  <a:moveTo>
                    <a:pt x="1" y="0"/>
                  </a:moveTo>
                  <a:lnTo>
                    <a:pt x="1" y="163"/>
                  </a:lnTo>
                  <a:cubicBezTo>
                    <a:pt x="1" y="98"/>
                    <a:pt x="1" y="65"/>
                    <a:pt x="1" y="0"/>
                  </a:cubicBezTo>
                  <a:close/>
                  <a:moveTo>
                    <a:pt x="1" y="0"/>
                  </a:move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569;p46">
              <a:extLst>
                <a:ext uri="{FF2B5EF4-FFF2-40B4-BE49-F238E27FC236}">
                  <a16:creationId xmlns:a16="http://schemas.microsoft.com/office/drawing/2014/main" id="{C273118E-BDCF-4223-1FB1-9126D1B1DB0D}"/>
                </a:ext>
              </a:extLst>
            </p:cNvPr>
            <p:cNvSpPr/>
            <p:nvPr/>
          </p:nvSpPr>
          <p:spPr>
            <a:xfrm>
              <a:off x="-811575" y="2660425"/>
              <a:ext cx="176450" cy="395150"/>
            </a:xfrm>
            <a:custGeom>
              <a:avLst/>
              <a:gdLst/>
              <a:ahLst/>
              <a:cxnLst/>
              <a:rect l="l" t="t" r="r" b="b"/>
              <a:pathLst>
                <a:path w="7058" h="15806" extrusionOk="0">
                  <a:moveTo>
                    <a:pt x="846" y="1"/>
                  </a:moveTo>
                  <a:cubicBezTo>
                    <a:pt x="391" y="1"/>
                    <a:pt x="1" y="391"/>
                    <a:pt x="1" y="879"/>
                  </a:cubicBezTo>
                  <a:lnTo>
                    <a:pt x="1" y="10505"/>
                  </a:lnTo>
                  <a:cubicBezTo>
                    <a:pt x="1" y="10863"/>
                    <a:pt x="99" y="11188"/>
                    <a:pt x="326" y="11448"/>
                  </a:cubicBezTo>
                  <a:lnTo>
                    <a:pt x="749" y="12033"/>
                  </a:lnTo>
                  <a:cubicBezTo>
                    <a:pt x="814" y="12131"/>
                    <a:pt x="846" y="12228"/>
                    <a:pt x="846" y="12326"/>
                  </a:cubicBezTo>
                  <a:lnTo>
                    <a:pt x="846" y="15188"/>
                  </a:lnTo>
                  <a:cubicBezTo>
                    <a:pt x="846" y="15513"/>
                    <a:pt x="1139" y="15805"/>
                    <a:pt x="1464" y="15805"/>
                  </a:cubicBezTo>
                  <a:lnTo>
                    <a:pt x="6472" y="15805"/>
                  </a:lnTo>
                  <a:cubicBezTo>
                    <a:pt x="6798" y="15805"/>
                    <a:pt x="7058" y="15513"/>
                    <a:pt x="7058" y="15188"/>
                  </a:cubicBezTo>
                  <a:lnTo>
                    <a:pt x="7058" y="15090"/>
                  </a:lnTo>
                  <a:lnTo>
                    <a:pt x="2342" y="15090"/>
                  </a:lnTo>
                  <a:cubicBezTo>
                    <a:pt x="1985" y="15090"/>
                    <a:pt x="1725" y="14797"/>
                    <a:pt x="1725" y="14472"/>
                  </a:cubicBezTo>
                  <a:lnTo>
                    <a:pt x="1725" y="11610"/>
                  </a:lnTo>
                  <a:cubicBezTo>
                    <a:pt x="1725" y="11513"/>
                    <a:pt x="1692" y="11415"/>
                    <a:pt x="1627" y="11318"/>
                  </a:cubicBezTo>
                  <a:lnTo>
                    <a:pt x="1172" y="10732"/>
                  </a:lnTo>
                  <a:cubicBezTo>
                    <a:pt x="977" y="10472"/>
                    <a:pt x="846" y="10147"/>
                    <a:pt x="846" y="9789"/>
                  </a:cubicBezTo>
                  <a:lnTo>
                    <a:pt x="846" y="164"/>
                  </a:lnTo>
                  <a:cubicBezTo>
                    <a:pt x="846" y="99"/>
                    <a:pt x="846" y="66"/>
                    <a:pt x="879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570;p46">
              <a:extLst>
                <a:ext uri="{FF2B5EF4-FFF2-40B4-BE49-F238E27FC236}">
                  <a16:creationId xmlns:a16="http://schemas.microsoft.com/office/drawing/2014/main" id="{713681EA-B7BA-064D-9176-C3B40E605BAE}"/>
                </a:ext>
              </a:extLst>
            </p:cNvPr>
            <p:cNvSpPr/>
            <p:nvPr/>
          </p:nvSpPr>
          <p:spPr>
            <a:xfrm>
              <a:off x="-725375" y="2605975"/>
              <a:ext cx="26850" cy="153675"/>
            </a:xfrm>
            <a:custGeom>
              <a:avLst/>
              <a:gdLst/>
              <a:ahLst/>
              <a:cxnLst/>
              <a:rect l="l" t="t" r="r" b="b"/>
              <a:pathLst>
                <a:path w="1074" h="6147" extrusionOk="0">
                  <a:moveTo>
                    <a:pt x="878" y="0"/>
                  </a:moveTo>
                  <a:cubicBezTo>
                    <a:pt x="650" y="0"/>
                    <a:pt x="423" y="98"/>
                    <a:pt x="260" y="260"/>
                  </a:cubicBezTo>
                  <a:cubicBezTo>
                    <a:pt x="98" y="423"/>
                    <a:pt x="0" y="651"/>
                    <a:pt x="0" y="878"/>
                  </a:cubicBezTo>
                  <a:lnTo>
                    <a:pt x="0" y="2179"/>
                  </a:lnTo>
                  <a:lnTo>
                    <a:pt x="0" y="6146"/>
                  </a:lnTo>
                  <a:cubicBezTo>
                    <a:pt x="585" y="6146"/>
                    <a:pt x="1073" y="5659"/>
                    <a:pt x="1073" y="5073"/>
                  </a:cubicBezTo>
                  <a:cubicBezTo>
                    <a:pt x="1041" y="3350"/>
                    <a:pt x="1008" y="325"/>
                    <a:pt x="1008" y="325"/>
                  </a:cubicBezTo>
                  <a:cubicBezTo>
                    <a:pt x="1008" y="228"/>
                    <a:pt x="1041" y="130"/>
                    <a:pt x="1073" y="33"/>
                  </a:cubicBezTo>
                  <a:cubicBezTo>
                    <a:pt x="1008" y="33"/>
                    <a:pt x="943" y="0"/>
                    <a:pt x="878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571;p46">
              <a:extLst>
                <a:ext uri="{FF2B5EF4-FFF2-40B4-BE49-F238E27FC236}">
                  <a16:creationId xmlns:a16="http://schemas.microsoft.com/office/drawing/2014/main" id="{6C5239AF-F2BD-4926-1917-32BCEDF3790F}"/>
                </a:ext>
              </a:extLst>
            </p:cNvPr>
            <p:cNvSpPr/>
            <p:nvPr/>
          </p:nvSpPr>
          <p:spPr>
            <a:xfrm>
              <a:off x="-768475" y="2639300"/>
              <a:ext cx="26850" cy="117900"/>
            </a:xfrm>
            <a:custGeom>
              <a:avLst/>
              <a:gdLst/>
              <a:ahLst/>
              <a:cxnLst/>
              <a:rect l="l" t="t" r="r" b="b"/>
              <a:pathLst>
                <a:path w="1074" h="4716" extrusionOk="0">
                  <a:moveTo>
                    <a:pt x="846" y="0"/>
                  </a:moveTo>
                  <a:cubicBezTo>
                    <a:pt x="618" y="0"/>
                    <a:pt x="391" y="98"/>
                    <a:pt x="261" y="228"/>
                  </a:cubicBezTo>
                  <a:cubicBezTo>
                    <a:pt x="196" y="293"/>
                    <a:pt x="131" y="358"/>
                    <a:pt x="98" y="423"/>
                  </a:cubicBezTo>
                  <a:cubicBezTo>
                    <a:pt x="33" y="553"/>
                    <a:pt x="1" y="716"/>
                    <a:pt x="1" y="879"/>
                  </a:cubicBezTo>
                  <a:lnTo>
                    <a:pt x="1" y="4716"/>
                  </a:lnTo>
                  <a:lnTo>
                    <a:pt x="1041" y="4716"/>
                  </a:lnTo>
                  <a:cubicBezTo>
                    <a:pt x="1041" y="2960"/>
                    <a:pt x="1009" y="326"/>
                    <a:pt x="1009" y="326"/>
                  </a:cubicBezTo>
                  <a:cubicBezTo>
                    <a:pt x="1009" y="228"/>
                    <a:pt x="1041" y="98"/>
                    <a:pt x="1074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572;p46">
              <a:extLst>
                <a:ext uri="{FF2B5EF4-FFF2-40B4-BE49-F238E27FC236}">
                  <a16:creationId xmlns:a16="http://schemas.microsoft.com/office/drawing/2014/main" id="{F1C12049-386C-35EA-E43A-A65314CAC8F1}"/>
                </a:ext>
              </a:extLst>
            </p:cNvPr>
            <p:cNvSpPr/>
            <p:nvPr/>
          </p:nvSpPr>
          <p:spPr>
            <a:xfrm>
              <a:off x="-854650" y="2661250"/>
              <a:ext cx="25225" cy="98400"/>
            </a:xfrm>
            <a:custGeom>
              <a:avLst/>
              <a:gdLst/>
              <a:ahLst/>
              <a:cxnLst/>
              <a:rect l="l" t="t" r="r" b="b"/>
              <a:pathLst>
                <a:path w="1009" h="3936" extrusionOk="0">
                  <a:moveTo>
                    <a:pt x="846" y="1"/>
                  </a:moveTo>
                  <a:cubicBezTo>
                    <a:pt x="391" y="1"/>
                    <a:pt x="33" y="326"/>
                    <a:pt x="0" y="748"/>
                  </a:cubicBezTo>
                  <a:lnTo>
                    <a:pt x="0" y="3935"/>
                  </a:lnTo>
                  <a:lnTo>
                    <a:pt x="1009" y="3935"/>
                  </a:lnTo>
                  <a:lnTo>
                    <a:pt x="1009" y="1"/>
                  </a:ln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573;p46">
              <a:extLst>
                <a:ext uri="{FF2B5EF4-FFF2-40B4-BE49-F238E27FC236}">
                  <a16:creationId xmlns:a16="http://schemas.microsoft.com/office/drawing/2014/main" id="{A607D439-D8DA-2B9C-8CA8-068C466214EB}"/>
                </a:ext>
              </a:extLst>
            </p:cNvPr>
            <p:cNvSpPr/>
            <p:nvPr/>
          </p:nvSpPr>
          <p:spPr>
            <a:xfrm>
              <a:off x="-915625" y="2719275"/>
              <a:ext cx="208150" cy="174725"/>
            </a:xfrm>
            <a:custGeom>
              <a:avLst/>
              <a:gdLst/>
              <a:ahLst/>
              <a:cxnLst/>
              <a:rect l="l" t="t" r="r" b="b"/>
              <a:pathLst>
                <a:path w="8326" h="6989" extrusionOk="0">
                  <a:moveTo>
                    <a:pt x="2309" y="1"/>
                  </a:moveTo>
                  <a:cubicBezTo>
                    <a:pt x="1767" y="1"/>
                    <a:pt x="1224" y="212"/>
                    <a:pt x="813" y="639"/>
                  </a:cubicBezTo>
                  <a:cubicBezTo>
                    <a:pt x="0" y="1419"/>
                    <a:pt x="0" y="2720"/>
                    <a:pt x="748" y="3533"/>
                  </a:cubicBezTo>
                  <a:lnTo>
                    <a:pt x="3773" y="6818"/>
                  </a:lnTo>
                  <a:cubicBezTo>
                    <a:pt x="3887" y="6931"/>
                    <a:pt x="4033" y="6988"/>
                    <a:pt x="4179" y="6988"/>
                  </a:cubicBezTo>
                  <a:cubicBezTo>
                    <a:pt x="4326" y="6988"/>
                    <a:pt x="4472" y="6931"/>
                    <a:pt x="4586" y="6818"/>
                  </a:cubicBezTo>
                  <a:lnTo>
                    <a:pt x="7578" y="3533"/>
                  </a:lnTo>
                  <a:cubicBezTo>
                    <a:pt x="8325" y="2688"/>
                    <a:pt x="8293" y="1419"/>
                    <a:pt x="7512" y="639"/>
                  </a:cubicBezTo>
                  <a:cubicBezTo>
                    <a:pt x="7090" y="216"/>
                    <a:pt x="6553" y="5"/>
                    <a:pt x="6017" y="5"/>
                  </a:cubicBezTo>
                  <a:cubicBezTo>
                    <a:pt x="5480" y="5"/>
                    <a:pt x="4943" y="216"/>
                    <a:pt x="4521" y="639"/>
                  </a:cubicBezTo>
                  <a:lnTo>
                    <a:pt x="4163" y="997"/>
                  </a:lnTo>
                  <a:lnTo>
                    <a:pt x="3773" y="606"/>
                  </a:lnTo>
                  <a:cubicBezTo>
                    <a:pt x="3370" y="204"/>
                    <a:pt x="2840" y="1"/>
                    <a:pt x="23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574;p46">
              <a:extLst>
                <a:ext uri="{FF2B5EF4-FFF2-40B4-BE49-F238E27FC236}">
                  <a16:creationId xmlns:a16="http://schemas.microsoft.com/office/drawing/2014/main" id="{54443483-1169-9A95-2F02-43A9B114581B}"/>
                </a:ext>
              </a:extLst>
            </p:cNvPr>
            <p:cNvSpPr/>
            <p:nvPr/>
          </p:nvSpPr>
          <p:spPr>
            <a:xfrm>
              <a:off x="-915625" y="2719775"/>
              <a:ext cx="126025" cy="174225"/>
            </a:xfrm>
            <a:custGeom>
              <a:avLst/>
              <a:gdLst/>
              <a:ahLst/>
              <a:cxnLst/>
              <a:rect l="l" t="t" r="r" b="b"/>
              <a:pathLst>
                <a:path w="5041" h="6969" extrusionOk="0">
                  <a:moveTo>
                    <a:pt x="2266" y="1"/>
                  </a:moveTo>
                  <a:cubicBezTo>
                    <a:pt x="1734" y="1"/>
                    <a:pt x="1207" y="204"/>
                    <a:pt x="813" y="619"/>
                  </a:cubicBezTo>
                  <a:cubicBezTo>
                    <a:pt x="0" y="1399"/>
                    <a:pt x="0" y="2700"/>
                    <a:pt x="748" y="3513"/>
                  </a:cubicBezTo>
                  <a:lnTo>
                    <a:pt x="3773" y="6798"/>
                  </a:lnTo>
                  <a:cubicBezTo>
                    <a:pt x="3887" y="6911"/>
                    <a:pt x="4033" y="6968"/>
                    <a:pt x="4179" y="6968"/>
                  </a:cubicBezTo>
                  <a:cubicBezTo>
                    <a:pt x="4326" y="6968"/>
                    <a:pt x="4472" y="6911"/>
                    <a:pt x="4586" y="6798"/>
                  </a:cubicBezTo>
                  <a:lnTo>
                    <a:pt x="5041" y="6277"/>
                  </a:lnTo>
                  <a:lnTo>
                    <a:pt x="2472" y="3513"/>
                  </a:lnTo>
                  <a:cubicBezTo>
                    <a:pt x="1724" y="2700"/>
                    <a:pt x="1757" y="1399"/>
                    <a:pt x="2537" y="619"/>
                  </a:cubicBezTo>
                  <a:cubicBezTo>
                    <a:pt x="2732" y="424"/>
                    <a:pt x="2927" y="294"/>
                    <a:pt x="3155" y="196"/>
                  </a:cubicBezTo>
                  <a:cubicBezTo>
                    <a:pt x="2872" y="66"/>
                    <a:pt x="2568" y="1"/>
                    <a:pt x="2266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575;p46">
              <a:extLst>
                <a:ext uri="{FF2B5EF4-FFF2-40B4-BE49-F238E27FC236}">
                  <a16:creationId xmlns:a16="http://schemas.microsoft.com/office/drawing/2014/main" id="{D44B66E6-303A-A438-896E-3F8E0A94F078}"/>
                </a:ext>
              </a:extLst>
            </p:cNvPr>
            <p:cNvSpPr/>
            <p:nvPr/>
          </p:nvSpPr>
          <p:spPr>
            <a:xfrm>
              <a:off x="-681475" y="2634425"/>
              <a:ext cx="25225" cy="125225"/>
            </a:xfrm>
            <a:custGeom>
              <a:avLst/>
              <a:gdLst/>
              <a:ahLst/>
              <a:cxnLst/>
              <a:rect l="l" t="t" r="r" b="b"/>
              <a:pathLst>
                <a:path w="1009" h="5009" extrusionOk="0">
                  <a:moveTo>
                    <a:pt x="878" y="0"/>
                  </a:moveTo>
                  <a:cubicBezTo>
                    <a:pt x="618" y="0"/>
                    <a:pt x="390" y="98"/>
                    <a:pt x="228" y="261"/>
                  </a:cubicBezTo>
                  <a:cubicBezTo>
                    <a:pt x="98" y="391"/>
                    <a:pt x="0" y="586"/>
                    <a:pt x="0" y="781"/>
                  </a:cubicBezTo>
                  <a:lnTo>
                    <a:pt x="0" y="5008"/>
                  </a:lnTo>
                  <a:cubicBezTo>
                    <a:pt x="553" y="5008"/>
                    <a:pt x="1008" y="4553"/>
                    <a:pt x="1008" y="3968"/>
                  </a:cubicBezTo>
                  <a:lnTo>
                    <a:pt x="1008" y="33"/>
                  </a:lnTo>
                  <a:lnTo>
                    <a:pt x="1008" y="0"/>
                  </a:ln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576;p46">
              <a:extLst>
                <a:ext uri="{FF2B5EF4-FFF2-40B4-BE49-F238E27FC236}">
                  <a16:creationId xmlns:a16="http://schemas.microsoft.com/office/drawing/2014/main" id="{3AB2C584-0DEA-9007-8E32-69FBC0B73F26}"/>
                </a:ext>
              </a:extLst>
            </p:cNvPr>
            <p:cNvSpPr/>
            <p:nvPr/>
          </p:nvSpPr>
          <p:spPr>
            <a:xfrm>
              <a:off x="-941650" y="2605975"/>
              <a:ext cx="26850" cy="151225"/>
            </a:xfrm>
            <a:custGeom>
              <a:avLst/>
              <a:gdLst/>
              <a:ahLst/>
              <a:cxnLst/>
              <a:rect l="l" t="t" r="r" b="b"/>
              <a:pathLst>
                <a:path w="1074" h="6049" extrusionOk="0">
                  <a:moveTo>
                    <a:pt x="846" y="0"/>
                  </a:moveTo>
                  <a:cubicBezTo>
                    <a:pt x="716" y="33"/>
                    <a:pt x="586" y="65"/>
                    <a:pt x="456" y="130"/>
                  </a:cubicBezTo>
                  <a:cubicBezTo>
                    <a:pt x="196" y="293"/>
                    <a:pt x="1" y="586"/>
                    <a:pt x="1" y="911"/>
                  </a:cubicBezTo>
                  <a:lnTo>
                    <a:pt x="1" y="6049"/>
                  </a:lnTo>
                  <a:cubicBezTo>
                    <a:pt x="586" y="6049"/>
                    <a:pt x="1074" y="5561"/>
                    <a:pt x="1074" y="4976"/>
                  </a:cubicBezTo>
                  <a:cubicBezTo>
                    <a:pt x="1041" y="3220"/>
                    <a:pt x="1009" y="390"/>
                    <a:pt x="1009" y="390"/>
                  </a:cubicBezTo>
                  <a:cubicBezTo>
                    <a:pt x="1009" y="260"/>
                    <a:pt x="1041" y="163"/>
                    <a:pt x="1074" y="33"/>
                  </a:cubicBezTo>
                  <a:cubicBezTo>
                    <a:pt x="1009" y="33"/>
                    <a:pt x="944" y="0"/>
                    <a:pt x="846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577;p46">
              <a:extLst>
                <a:ext uri="{FF2B5EF4-FFF2-40B4-BE49-F238E27FC236}">
                  <a16:creationId xmlns:a16="http://schemas.microsoft.com/office/drawing/2014/main" id="{ECFEA67E-0E4E-33A0-B254-151F182F0A4B}"/>
                </a:ext>
              </a:extLst>
            </p:cNvPr>
            <p:cNvSpPr/>
            <p:nvPr/>
          </p:nvSpPr>
          <p:spPr>
            <a:xfrm>
              <a:off x="-985550" y="2706775"/>
              <a:ext cx="78075" cy="187025"/>
            </a:xfrm>
            <a:custGeom>
              <a:avLst/>
              <a:gdLst/>
              <a:ahLst/>
              <a:cxnLst/>
              <a:rect l="l" t="t" r="r" b="b"/>
              <a:pathLst>
                <a:path w="3123" h="7481" extrusionOk="0">
                  <a:moveTo>
                    <a:pt x="33" y="1"/>
                  </a:moveTo>
                  <a:lnTo>
                    <a:pt x="33" y="781"/>
                  </a:lnTo>
                  <a:lnTo>
                    <a:pt x="1" y="814"/>
                  </a:lnTo>
                  <a:cubicBezTo>
                    <a:pt x="293" y="976"/>
                    <a:pt x="489" y="1269"/>
                    <a:pt x="489" y="1627"/>
                  </a:cubicBezTo>
                  <a:lnTo>
                    <a:pt x="489" y="4618"/>
                  </a:lnTo>
                  <a:cubicBezTo>
                    <a:pt x="489" y="4716"/>
                    <a:pt x="554" y="4814"/>
                    <a:pt x="651" y="4846"/>
                  </a:cubicBezTo>
                  <a:lnTo>
                    <a:pt x="976" y="4944"/>
                  </a:lnTo>
                  <a:lnTo>
                    <a:pt x="1041" y="4944"/>
                  </a:lnTo>
                  <a:cubicBezTo>
                    <a:pt x="2017" y="5236"/>
                    <a:pt x="2667" y="6179"/>
                    <a:pt x="2667" y="7220"/>
                  </a:cubicBezTo>
                  <a:lnTo>
                    <a:pt x="2667" y="7252"/>
                  </a:lnTo>
                  <a:cubicBezTo>
                    <a:pt x="2667" y="7383"/>
                    <a:pt x="2765" y="7480"/>
                    <a:pt x="2895" y="7480"/>
                  </a:cubicBezTo>
                  <a:cubicBezTo>
                    <a:pt x="3025" y="7480"/>
                    <a:pt x="3123" y="7383"/>
                    <a:pt x="3123" y="7285"/>
                  </a:cubicBezTo>
                  <a:lnTo>
                    <a:pt x="3123" y="6505"/>
                  </a:lnTo>
                  <a:cubicBezTo>
                    <a:pt x="3123" y="5464"/>
                    <a:pt x="2472" y="4553"/>
                    <a:pt x="1497" y="4228"/>
                  </a:cubicBezTo>
                  <a:lnTo>
                    <a:pt x="1399" y="4228"/>
                  </a:lnTo>
                  <a:lnTo>
                    <a:pt x="911" y="4098"/>
                  </a:lnTo>
                  <a:lnTo>
                    <a:pt x="911" y="911"/>
                  </a:lnTo>
                  <a:cubicBezTo>
                    <a:pt x="911" y="423"/>
                    <a:pt x="521" y="1"/>
                    <a:pt x="33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578;p46">
              <a:extLst>
                <a:ext uri="{FF2B5EF4-FFF2-40B4-BE49-F238E27FC236}">
                  <a16:creationId xmlns:a16="http://schemas.microsoft.com/office/drawing/2014/main" id="{5621E13E-9261-40E5-0338-8EBF35D0B7BA}"/>
                </a:ext>
              </a:extLst>
            </p:cNvPr>
            <p:cNvSpPr/>
            <p:nvPr/>
          </p:nvSpPr>
          <p:spPr>
            <a:xfrm>
              <a:off x="-705050" y="2723850"/>
              <a:ext cx="96750" cy="177250"/>
            </a:xfrm>
            <a:custGeom>
              <a:avLst/>
              <a:gdLst/>
              <a:ahLst/>
              <a:cxnLst/>
              <a:rect l="l" t="t" r="r" b="b"/>
              <a:pathLst>
                <a:path w="3870" h="7090" extrusionOk="0">
                  <a:moveTo>
                    <a:pt x="3122" y="1"/>
                  </a:moveTo>
                  <a:cubicBezTo>
                    <a:pt x="2634" y="1"/>
                    <a:pt x="2211" y="423"/>
                    <a:pt x="2211" y="944"/>
                  </a:cubicBezTo>
                  <a:lnTo>
                    <a:pt x="2211" y="4098"/>
                  </a:lnTo>
                  <a:lnTo>
                    <a:pt x="1724" y="4228"/>
                  </a:lnTo>
                  <a:cubicBezTo>
                    <a:pt x="1691" y="4261"/>
                    <a:pt x="1691" y="4261"/>
                    <a:pt x="1659" y="4261"/>
                  </a:cubicBezTo>
                  <a:cubicBezTo>
                    <a:pt x="650" y="4553"/>
                    <a:pt x="0" y="5496"/>
                    <a:pt x="0" y="6537"/>
                  </a:cubicBezTo>
                  <a:lnTo>
                    <a:pt x="0" y="6862"/>
                  </a:lnTo>
                  <a:cubicBezTo>
                    <a:pt x="0" y="6992"/>
                    <a:pt x="98" y="7090"/>
                    <a:pt x="228" y="7090"/>
                  </a:cubicBezTo>
                  <a:lnTo>
                    <a:pt x="358" y="7090"/>
                  </a:lnTo>
                  <a:cubicBezTo>
                    <a:pt x="455" y="7090"/>
                    <a:pt x="553" y="6992"/>
                    <a:pt x="553" y="6862"/>
                  </a:cubicBezTo>
                  <a:cubicBezTo>
                    <a:pt x="553" y="5822"/>
                    <a:pt x="1203" y="4878"/>
                    <a:pt x="2211" y="4586"/>
                  </a:cubicBezTo>
                  <a:cubicBezTo>
                    <a:pt x="2244" y="4586"/>
                    <a:pt x="2244" y="4586"/>
                    <a:pt x="2276" y="4553"/>
                  </a:cubicBezTo>
                  <a:lnTo>
                    <a:pt x="2569" y="4488"/>
                  </a:lnTo>
                  <a:cubicBezTo>
                    <a:pt x="2667" y="4456"/>
                    <a:pt x="2764" y="4358"/>
                    <a:pt x="2764" y="4228"/>
                  </a:cubicBezTo>
                  <a:lnTo>
                    <a:pt x="2764" y="1269"/>
                  </a:lnTo>
                  <a:cubicBezTo>
                    <a:pt x="2764" y="748"/>
                    <a:pt x="3187" y="326"/>
                    <a:pt x="3675" y="326"/>
                  </a:cubicBezTo>
                  <a:cubicBezTo>
                    <a:pt x="3740" y="326"/>
                    <a:pt x="3805" y="326"/>
                    <a:pt x="3870" y="358"/>
                  </a:cubicBezTo>
                  <a:cubicBezTo>
                    <a:pt x="3675" y="131"/>
                    <a:pt x="3415" y="1"/>
                    <a:pt x="3122" y="1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579;p46">
              <a:extLst>
                <a:ext uri="{FF2B5EF4-FFF2-40B4-BE49-F238E27FC236}">
                  <a16:creationId xmlns:a16="http://schemas.microsoft.com/office/drawing/2014/main" id="{F1984D56-D01F-9328-FE8E-AFCDA5563604}"/>
                </a:ext>
              </a:extLst>
            </p:cNvPr>
            <p:cNvSpPr/>
            <p:nvPr/>
          </p:nvSpPr>
          <p:spPr>
            <a:xfrm>
              <a:off x="-984725" y="2634425"/>
              <a:ext cx="26850" cy="92700"/>
            </a:xfrm>
            <a:custGeom>
              <a:avLst/>
              <a:gdLst/>
              <a:ahLst/>
              <a:cxnLst/>
              <a:rect l="l" t="t" r="r" b="b"/>
              <a:pathLst>
                <a:path w="1074" h="3708" extrusionOk="0">
                  <a:moveTo>
                    <a:pt x="846" y="0"/>
                  </a:moveTo>
                  <a:cubicBezTo>
                    <a:pt x="651" y="0"/>
                    <a:pt x="456" y="65"/>
                    <a:pt x="325" y="195"/>
                  </a:cubicBezTo>
                  <a:cubicBezTo>
                    <a:pt x="195" y="293"/>
                    <a:pt x="130" y="391"/>
                    <a:pt x="65" y="553"/>
                  </a:cubicBezTo>
                  <a:cubicBezTo>
                    <a:pt x="33" y="651"/>
                    <a:pt x="0" y="748"/>
                    <a:pt x="0" y="878"/>
                  </a:cubicBezTo>
                  <a:lnTo>
                    <a:pt x="0" y="3708"/>
                  </a:lnTo>
                  <a:lnTo>
                    <a:pt x="488" y="3708"/>
                  </a:lnTo>
                  <a:cubicBezTo>
                    <a:pt x="781" y="3708"/>
                    <a:pt x="1008" y="3480"/>
                    <a:pt x="1008" y="3187"/>
                  </a:cubicBezTo>
                  <a:cubicBezTo>
                    <a:pt x="1008" y="1756"/>
                    <a:pt x="1008" y="358"/>
                    <a:pt x="1008" y="358"/>
                  </a:cubicBezTo>
                  <a:cubicBezTo>
                    <a:pt x="1008" y="228"/>
                    <a:pt x="1041" y="130"/>
                    <a:pt x="1073" y="33"/>
                  </a:cubicBezTo>
                  <a:cubicBezTo>
                    <a:pt x="1008" y="0"/>
                    <a:pt x="943" y="0"/>
                    <a:pt x="846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580;p46">
              <a:extLst>
                <a:ext uri="{FF2B5EF4-FFF2-40B4-BE49-F238E27FC236}">
                  <a16:creationId xmlns:a16="http://schemas.microsoft.com/office/drawing/2014/main" id="{D89B49CE-8AE1-6D4E-8EEC-5A840FA2B542}"/>
                </a:ext>
              </a:extLst>
            </p:cNvPr>
            <p:cNvSpPr/>
            <p:nvPr/>
          </p:nvSpPr>
          <p:spPr>
            <a:xfrm>
              <a:off x="-1027000" y="2805950"/>
              <a:ext cx="44725" cy="256125"/>
            </a:xfrm>
            <a:custGeom>
              <a:avLst/>
              <a:gdLst/>
              <a:ahLst/>
              <a:cxnLst/>
              <a:rect l="l" t="t" r="r" b="b"/>
              <a:pathLst>
                <a:path w="1789" h="10245" extrusionOk="0">
                  <a:moveTo>
                    <a:pt x="293" y="1"/>
                  </a:moveTo>
                  <a:cubicBezTo>
                    <a:pt x="130" y="1"/>
                    <a:pt x="0" y="131"/>
                    <a:pt x="0" y="294"/>
                  </a:cubicBezTo>
                  <a:lnTo>
                    <a:pt x="0" y="3123"/>
                  </a:lnTo>
                  <a:cubicBezTo>
                    <a:pt x="0" y="3416"/>
                    <a:pt x="98" y="3741"/>
                    <a:pt x="260" y="4001"/>
                  </a:cubicBezTo>
                  <a:lnTo>
                    <a:pt x="1236" y="5627"/>
                  </a:lnTo>
                  <a:cubicBezTo>
                    <a:pt x="1236" y="5659"/>
                    <a:pt x="1269" y="5692"/>
                    <a:pt x="1269" y="5724"/>
                  </a:cubicBezTo>
                  <a:lnTo>
                    <a:pt x="1269" y="9984"/>
                  </a:lnTo>
                  <a:cubicBezTo>
                    <a:pt x="1269" y="10115"/>
                    <a:pt x="1366" y="10245"/>
                    <a:pt x="1529" y="10245"/>
                  </a:cubicBezTo>
                  <a:cubicBezTo>
                    <a:pt x="1691" y="10245"/>
                    <a:pt x="1789" y="10115"/>
                    <a:pt x="1789" y="9984"/>
                  </a:cubicBezTo>
                  <a:lnTo>
                    <a:pt x="1789" y="5724"/>
                  </a:lnTo>
                  <a:cubicBezTo>
                    <a:pt x="1789" y="5594"/>
                    <a:pt x="1756" y="5464"/>
                    <a:pt x="1691" y="5334"/>
                  </a:cubicBezTo>
                  <a:lnTo>
                    <a:pt x="716" y="3741"/>
                  </a:lnTo>
                  <a:cubicBezTo>
                    <a:pt x="618" y="3546"/>
                    <a:pt x="553" y="3318"/>
                    <a:pt x="553" y="3123"/>
                  </a:cubicBezTo>
                  <a:lnTo>
                    <a:pt x="553" y="294"/>
                  </a:lnTo>
                  <a:cubicBezTo>
                    <a:pt x="553" y="131"/>
                    <a:pt x="423" y="1"/>
                    <a:pt x="2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581;p46">
              <a:extLst>
                <a:ext uri="{FF2B5EF4-FFF2-40B4-BE49-F238E27FC236}">
                  <a16:creationId xmlns:a16="http://schemas.microsoft.com/office/drawing/2014/main" id="{A24E4B0E-14C0-5F35-3F2C-B0CA11FA1ED3}"/>
                </a:ext>
              </a:extLst>
            </p:cNvPr>
            <p:cNvSpPr/>
            <p:nvPr/>
          </p:nvSpPr>
          <p:spPr>
            <a:xfrm>
              <a:off x="-840025" y="3022225"/>
              <a:ext cx="13850" cy="39850"/>
            </a:xfrm>
            <a:custGeom>
              <a:avLst/>
              <a:gdLst/>
              <a:ahLst/>
              <a:cxnLst/>
              <a:rect l="l" t="t" r="r" b="b"/>
              <a:pathLst>
                <a:path w="554" h="1594" extrusionOk="0">
                  <a:moveTo>
                    <a:pt x="261" y="0"/>
                  </a:moveTo>
                  <a:cubicBezTo>
                    <a:pt x="131" y="0"/>
                    <a:pt x="1" y="98"/>
                    <a:pt x="1" y="260"/>
                  </a:cubicBezTo>
                  <a:lnTo>
                    <a:pt x="1" y="1333"/>
                  </a:lnTo>
                  <a:cubicBezTo>
                    <a:pt x="1" y="1464"/>
                    <a:pt x="131" y="1594"/>
                    <a:pt x="261" y="1594"/>
                  </a:cubicBezTo>
                  <a:cubicBezTo>
                    <a:pt x="424" y="1594"/>
                    <a:pt x="554" y="1464"/>
                    <a:pt x="554" y="1333"/>
                  </a:cubicBezTo>
                  <a:lnTo>
                    <a:pt x="554" y="260"/>
                  </a:lnTo>
                  <a:cubicBezTo>
                    <a:pt x="554" y="98"/>
                    <a:pt x="424" y="0"/>
                    <a:pt x="2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582;p46">
              <a:extLst>
                <a:ext uri="{FF2B5EF4-FFF2-40B4-BE49-F238E27FC236}">
                  <a16:creationId xmlns:a16="http://schemas.microsoft.com/office/drawing/2014/main" id="{7DEAB9DE-0DE2-8497-5AF1-4DF1213117AB}"/>
                </a:ext>
              </a:extLst>
            </p:cNvPr>
            <p:cNvSpPr/>
            <p:nvPr/>
          </p:nvSpPr>
          <p:spPr>
            <a:xfrm>
              <a:off x="-1027000" y="2599475"/>
              <a:ext cx="430100" cy="462600"/>
            </a:xfrm>
            <a:custGeom>
              <a:avLst/>
              <a:gdLst/>
              <a:ahLst/>
              <a:cxnLst/>
              <a:rect l="l" t="t" r="r" b="b"/>
              <a:pathLst>
                <a:path w="17204" h="18504" extrusionOk="0">
                  <a:moveTo>
                    <a:pt x="6016" y="1854"/>
                  </a:moveTo>
                  <a:cubicBezTo>
                    <a:pt x="6342" y="1854"/>
                    <a:pt x="6602" y="2114"/>
                    <a:pt x="6602" y="2439"/>
                  </a:cubicBezTo>
                  <a:lnTo>
                    <a:pt x="6602" y="4520"/>
                  </a:lnTo>
                  <a:cubicBezTo>
                    <a:pt x="6179" y="4553"/>
                    <a:pt x="5789" y="4715"/>
                    <a:pt x="5431" y="4943"/>
                  </a:cubicBezTo>
                  <a:lnTo>
                    <a:pt x="5431" y="2439"/>
                  </a:lnTo>
                  <a:cubicBezTo>
                    <a:pt x="5431" y="2114"/>
                    <a:pt x="5691" y="1854"/>
                    <a:pt x="6016" y="1854"/>
                  </a:cubicBezTo>
                  <a:close/>
                  <a:moveTo>
                    <a:pt x="11220" y="1854"/>
                  </a:moveTo>
                  <a:cubicBezTo>
                    <a:pt x="11545" y="1854"/>
                    <a:pt x="11805" y="2114"/>
                    <a:pt x="11805" y="2439"/>
                  </a:cubicBezTo>
                  <a:lnTo>
                    <a:pt x="11805" y="4943"/>
                  </a:lnTo>
                  <a:cubicBezTo>
                    <a:pt x="11447" y="4715"/>
                    <a:pt x="11024" y="4585"/>
                    <a:pt x="10602" y="4553"/>
                  </a:cubicBezTo>
                  <a:lnTo>
                    <a:pt x="10602" y="2439"/>
                  </a:lnTo>
                  <a:cubicBezTo>
                    <a:pt x="10602" y="2114"/>
                    <a:pt x="10894" y="1854"/>
                    <a:pt x="11220" y="1854"/>
                  </a:cubicBezTo>
                  <a:close/>
                  <a:moveTo>
                    <a:pt x="7740" y="2732"/>
                  </a:moveTo>
                  <a:cubicBezTo>
                    <a:pt x="8065" y="2732"/>
                    <a:pt x="8325" y="2992"/>
                    <a:pt x="8325" y="3317"/>
                  </a:cubicBezTo>
                  <a:lnTo>
                    <a:pt x="8325" y="5138"/>
                  </a:lnTo>
                  <a:cubicBezTo>
                    <a:pt x="8000" y="4845"/>
                    <a:pt x="7577" y="4650"/>
                    <a:pt x="7155" y="4585"/>
                  </a:cubicBezTo>
                  <a:lnTo>
                    <a:pt x="7155" y="3317"/>
                  </a:lnTo>
                  <a:cubicBezTo>
                    <a:pt x="7155" y="2992"/>
                    <a:pt x="7415" y="2732"/>
                    <a:pt x="7740" y="2732"/>
                  </a:cubicBezTo>
                  <a:close/>
                  <a:moveTo>
                    <a:pt x="9463" y="2732"/>
                  </a:moveTo>
                  <a:cubicBezTo>
                    <a:pt x="9789" y="2732"/>
                    <a:pt x="10081" y="2992"/>
                    <a:pt x="10081" y="3317"/>
                  </a:cubicBezTo>
                  <a:lnTo>
                    <a:pt x="10081" y="4585"/>
                  </a:lnTo>
                  <a:cubicBezTo>
                    <a:pt x="9626" y="4650"/>
                    <a:pt x="9236" y="4845"/>
                    <a:pt x="8878" y="5138"/>
                  </a:cubicBezTo>
                  <a:lnTo>
                    <a:pt x="8878" y="3317"/>
                  </a:lnTo>
                  <a:cubicBezTo>
                    <a:pt x="8878" y="2992"/>
                    <a:pt x="9138" y="2732"/>
                    <a:pt x="9463" y="2732"/>
                  </a:cubicBezTo>
                  <a:close/>
                  <a:moveTo>
                    <a:pt x="4293" y="0"/>
                  </a:moveTo>
                  <a:cubicBezTo>
                    <a:pt x="3642" y="0"/>
                    <a:pt x="3155" y="520"/>
                    <a:pt x="3155" y="1138"/>
                  </a:cubicBezTo>
                  <a:lnTo>
                    <a:pt x="3155" y="1301"/>
                  </a:lnTo>
                  <a:cubicBezTo>
                    <a:pt x="2960" y="1203"/>
                    <a:pt x="2764" y="1138"/>
                    <a:pt x="2537" y="1138"/>
                  </a:cubicBezTo>
                  <a:cubicBezTo>
                    <a:pt x="1919" y="1138"/>
                    <a:pt x="1399" y="1626"/>
                    <a:pt x="1399" y="2276"/>
                  </a:cubicBezTo>
                  <a:lnTo>
                    <a:pt x="1399" y="4715"/>
                  </a:lnTo>
                  <a:lnTo>
                    <a:pt x="1203" y="4715"/>
                  </a:lnTo>
                  <a:cubicBezTo>
                    <a:pt x="553" y="4715"/>
                    <a:pt x="0" y="5236"/>
                    <a:pt x="0" y="5919"/>
                  </a:cubicBezTo>
                  <a:lnTo>
                    <a:pt x="0" y="7382"/>
                  </a:lnTo>
                  <a:cubicBezTo>
                    <a:pt x="0" y="7545"/>
                    <a:pt x="130" y="7642"/>
                    <a:pt x="293" y="7642"/>
                  </a:cubicBezTo>
                  <a:cubicBezTo>
                    <a:pt x="423" y="7642"/>
                    <a:pt x="553" y="7545"/>
                    <a:pt x="553" y="7382"/>
                  </a:cubicBezTo>
                  <a:lnTo>
                    <a:pt x="553" y="5919"/>
                  </a:lnTo>
                  <a:cubicBezTo>
                    <a:pt x="553" y="5561"/>
                    <a:pt x="846" y="5268"/>
                    <a:pt x="1203" y="5268"/>
                  </a:cubicBezTo>
                  <a:cubicBezTo>
                    <a:pt x="1561" y="5268"/>
                    <a:pt x="1854" y="5561"/>
                    <a:pt x="1854" y="5919"/>
                  </a:cubicBezTo>
                  <a:lnTo>
                    <a:pt x="1854" y="9073"/>
                  </a:lnTo>
                  <a:cubicBezTo>
                    <a:pt x="1854" y="9203"/>
                    <a:pt x="1951" y="9301"/>
                    <a:pt x="2049" y="9333"/>
                  </a:cubicBezTo>
                  <a:lnTo>
                    <a:pt x="2537" y="9463"/>
                  </a:lnTo>
                  <a:cubicBezTo>
                    <a:pt x="3317" y="9691"/>
                    <a:pt x="3935" y="10341"/>
                    <a:pt x="4065" y="11154"/>
                  </a:cubicBezTo>
                  <a:cubicBezTo>
                    <a:pt x="4098" y="11284"/>
                    <a:pt x="4195" y="11349"/>
                    <a:pt x="4325" y="11349"/>
                  </a:cubicBezTo>
                  <a:lnTo>
                    <a:pt x="4390" y="11349"/>
                  </a:lnTo>
                  <a:cubicBezTo>
                    <a:pt x="4520" y="11349"/>
                    <a:pt x="4618" y="11187"/>
                    <a:pt x="4586" y="11057"/>
                  </a:cubicBezTo>
                  <a:cubicBezTo>
                    <a:pt x="4423" y="10049"/>
                    <a:pt x="3675" y="9236"/>
                    <a:pt x="2699" y="8943"/>
                  </a:cubicBezTo>
                  <a:lnTo>
                    <a:pt x="2407" y="8878"/>
                  </a:lnTo>
                  <a:lnTo>
                    <a:pt x="2407" y="5919"/>
                  </a:lnTo>
                  <a:cubicBezTo>
                    <a:pt x="2407" y="5528"/>
                    <a:pt x="2244" y="5203"/>
                    <a:pt x="1951" y="4976"/>
                  </a:cubicBezTo>
                  <a:lnTo>
                    <a:pt x="1951" y="2276"/>
                  </a:lnTo>
                  <a:cubicBezTo>
                    <a:pt x="1951" y="1951"/>
                    <a:pt x="2212" y="1659"/>
                    <a:pt x="2537" y="1659"/>
                  </a:cubicBezTo>
                  <a:cubicBezTo>
                    <a:pt x="2862" y="1659"/>
                    <a:pt x="3155" y="1951"/>
                    <a:pt x="3155" y="2276"/>
                  </a:cubicBezTo>
                  <a:lnTo>
                    <a:pt x="3155" y="6439"/>
                  </a:lnTo>
                  <a:cubicBezTo>
                    <a:pt x="3155" y="6569"/>
                    <a:pt x="3252" y="6699"/>
                    <a:pt x="3415" y="6699"/>
                  </a:cubicBezTo>
                  <a:cubicBezTo>
                    <a:pt x="3577" y="6699"/>
                    <a:pt x="3675" y="6569"/>
                    <a:pt x="3675" y="6439"/>
                  </a:cubicBezTo>
                  <a:lnTo>
                    <a:pt x="3675" y="1138"/>
                  </a:lnTo>
                  <a:cubicBezTo>
                    <a:pt x="3675" y="813"/>
                    <a:pt x="3968" y="553"/>
                    <a:pt x="4293" y="553"/>
                  </a:cubicBezTo>
                  <a:cubicBezTo>
                    <a:pt x="4618" y="553"/>
                    <a:pt x="4878" y="813"/>
                    <a:pt x="4878" y="1138"/>
                  </a:cubicBezTo>
                  <a:lnTo>
                    <a:pt x="4878" y="5463"/>
                  </a:lnTo>
                  <a:cubicBezTo>
                    <a:pt x="4163" y="6341"/>
                    <a:pt x="4195" y="7642"/>
                    <a:pt x="5008" y="8520"/>
                  </a:cubicBezTo>
                  <a:lnTo>
                    <a:pt x="8033" y="11805"/>
                  </a:lnTo>
                  <a:cubicBezTo>
                    <a:pt x="8130" y="11870"/>
                    <a:pt x="8228" y="11967"/>
                    <a:pt x="8325" y="12000"/>
                  </a:cubicBezTo>
                  <a:lnTo>
                    <a:pt x="8325" y="12943"/>
                  </a:lnTo>
                  <a:cubicBezTo>
                    <a:pt x="8325" y="13235"/>
                    <a:pt x="8228" y="13496"/>
                    <a:pt x="8065" y="13723"/>
                  </a:cubicBezTo>
                  <a:lnTo>
                    <a:pt x="7610" y="14309"/>
                  </a:lnTo>
                  <a:cubicBezTo>
                    <a:pt x="7512" y="14439"/>
                    <a:pt x="7480" y="14601"/>
                    <a:pt x="7480" y="14764"/>
                  </a:cubicBezTo>
                  <a:lnTo>
                    <a:pt x="7480" y="16000"/>
                  </a:lnTo>
                  <a:cubicBezTo>
                    <a:pt x="7480" y="16162"/>
                    <a:pt x="7577" y="16292"/>
                    <a:pt x="7740" y="16292"/>
                  </a:cubicBezTo>
                  <a:cubicBezTo>
                    <a:pt x="7903" y="16292"/>
                    <a:pt x="8000" y="16162"/>
                    <a:pt x="8000" y="16000"/>
                  </a:cubicBezTo>
                  <a:lnTo>
                    <a:pt x="8000" y="14764"/>
                  </a:lnTo>
                  <a:cubicBezTo>
                    <a:pt x="8000" y="14731"/>
                    <a:pt x="8033" y="14666"/>
                    <a:pt x="8065" y="14634"/>
                  </a:cubicBezTo>
                  <a:lnTo>
                    <a:pt x="8488" y="14048"/>
                  </a:lnTo>
                  <a:cubicBezTo>
                    <a:pt x="8520" y="14016"/>
                    <a:pt x="8585" y="13951"/>
                    <a:pt x="8618" y="13918"/>
                  </a:cubicBezTo>
                  <a:cubicBezTo>
                    <a:pt x="8650" y="13951"/>
                    <a:pt x="8683" y="14016"/>
                    <a:pt x="8716" y="14048"/>
                  </a:cubicBezTo>
                  <a:lnTo>
                    <a:pt x="9171" y="14634"/>
                  </a:lnTo>
                  <a:cubicBezTo>
                    <a:pt x="9171" y="14666"/>
                    <a:pt x="9203" y="14731"/>
                    <a:pt x="9203" y="14764"/>
                  </a:cubicBezTo>
                  <a:lnTo>
                    <a:pt x="9203" y="18243"/>
                  </a:lnTo>
                  <a:cubicBezTo>
                    <a:pt x="9203" y="18374"/>
                    <a:pt x="9333" y="18504"/>
                    <a:pt x="9463" y="18504"/>
                  </a:cubicBezTo>
                  <a:cubicBezTo>
                    <a:pt x="9626" y="18504"/>
                    <a:pt x="9756" y="18374"/>
                    <a:pt x="9756" y="18243"/>
                  </a:cubicBezTo>
                  <a:lnTo>
                    <a:pt x="9756" y="14764"/>
                  </a:lnTo>
                  <a:cubicBezTo>
                    <a:pt x="9756" y="14601"/>
                    <a:pt x="9691" y="14439"/>
                    <a:pt x="9594" y="14309"/>
                  </a:cubicBezTo>
                  <a:lnTo>
                    <a:pt x="9138" y="13723"/>
                  </a:lnTo>
                  <a:cubicBezTo>
                    <a:pt x="8976" y="13496"/>
                    <a:pt x="8878" y="13235"/>
                    <a:pt x="8878" y="12943"/>
                  </a:cubicBezTo>
                  <a:lnTo>
                    <a:pt x="8878" y="12032"/>
                  </a:lnTo>
                  <a:cubicBezTo>
                    <a:pt x="9008" y="11967"/>
                    <a:pt x="9138" y="11902"/>
                    <a:pt x="9236" y="11805"/>
                  </a:cubicBezTo>
                  <a:lnTo>
                    <a:pt x="9886" y="11089"/>
                  </a:lnTo>
                  <a:cubicBezTo>
                    <a:pt x="9984" y="10959"/>
                    <a:pt x="9984" y="10797"/>
                    <a:pt x="9886" y="10699"/>
                  </a:cubicBezTo>
                  <a:cubicBezTo>
                    <a:pt x="9821" y="10650"/>
                    <a:pt x="9748" y="10626"/>
                    <a:pt x="9679" y="10626"/>
                  </a:cubicBezTo>
                  <a:cubicBezTo>
                    <a:pt x="9610" y="10626"/>
                    <a:pt x="9545" y="10650"/>
                    <a:pt x="9496" y="10699"/>
                  </a:cubicBezTo>
                  <a:lnTo>
                    <a:pt x="8846" y="11414"/>
                  </a:lnTo>
                  <a:cubicBezTo>
                    <a:pt x="8781" y="11479"/>
                    <a:pt x="8716" y="11512"/>
                    <a:pt x="8650" y="11512"/>
                  </a:cubicBezTo>
                  <a:lnTo>
                    <a:pt x="8618" y="11512"/>
                  </a:lnTo>
                  <a:cubicBezTo>
                    <a:pt x="8553" y="11512"/>
                    <a:pt x="8488" y="11479"/>
                    <a:pt x="8423" y="11447"/>
                  </a:cubicBezTo>
                  <a:lnTo>
                    <a:pt x="5399" y="8162"/>
                  </a:lnTo>
                  <a:cubicBezTo>
                    <a:pt x="4748" y="7447"/>
                    <a:pt x="4748" y="6309"/>
                    <a:pt x="5464" y="5626"/>
                  </a:cubicBezTo>
                  <a:cubicBezTo>
                    <a:pt x="5821" y="5268"/>
                    <a:pt x="6285" y="5089"/>
                    <a:pt x="6748" y="5089"/>
                  </a:cubicBezTo>
                  <a:cubicBezTo>
                    <a:pt x="7211" y="5089"/>
                    <a:pt x="7675" y="5268"/>
                    <a:pt x="8033" y="5626"/>
                  </a:cubicBezTo>
                  <a:lnTo>
                    <a:pt x="8423" y="6016"/>
                  </a:lnTo>
                  <a:cubicBezTo>
                    <a:pt x="8472" y="6065"/>
                    <a:pt x="8537" y="6089"/>
                    <a:pt x="8602" y="6089"/>
                  </a:cubicBezTo>
                  <a:cubicBezTo>
                    <a:pt x="8667" y="6089"/>
                    <a:pt x="8732" y="6065"/>
                    <a:pt x="8781" y="6016"/>
                  </a:cubicBezTo>
                  <a:lnTo>
                    <a:pt x="9171" y="5626"/>
                  </a:lnTo>
                  <a:cubicBezTo>
                    <a:pt x="9529" y="5268"/>
                    <a:pt x="9992" y="5089"/>
                    <a:pt x="10455" y="5089"/>
                  </a:cubicBezTo>
                  <a:cubicBezTo>
                    <a:pt x="10919" y="5089"/>
                    <a:pt x="11382" y="5268"/>
                    <a:pt x="11740" y="5626"/>
                  </a:cubicBezTo>
                  <a:lnTo>
                    <a:pt x="11772" y="5626"/>
                  </a:lnTo>
                  <a:cubicBezTo>
                    <a:pt x="12455" y="6309"/>
                    <a:pt x="12488" y="7447"/>
                    <a:pt x="11805" y="8162"/>
                  </a:cubicBezTo>
                  <a:lnTo>
                    <a:pt x="10244" y="9853"/>
                  </a:lnTo>
                  <a:cubicBezTo>
                    <a:pt x="10146" y="9984"/>
                    <a:pt x="10179" y="10146"/>
                    <a:pt x="10276" y="10244"/>
                  </a:cubicBezTo>
                  <a:cubicBezTo>
                    <a:pt x="10322" y="10289"/>
                    <a:pt x="10388" y="10313"/>
                    <a:pt x="10456" y="10313"/>
                  </a:cubicBezTo>
                  <a:cubicBezTo>
                    <a:pt x="10534" y="10313"/>
                    <a:pt x="10614" y="10281"/>
                    <a:pt x="10667" y="10211"/>
                  </a:cubicBezTo>
                  <a:lnTo>
                    <a:pt x="12228" y="8520"/>
                  </a:lnTo>
                  <a:cubicBezTo>
                    <a:pt x="13008" y="7642"/>
                    <a:pt x="13041" y="6374"/>
                    <a:pt x="12325" y="5463"/>
                  </a:cubicBezTo>
                  <a:lnTo>
                    <a:pt x="12325" y="1138"/>
                  </a:lnTo>
                  <a:cubicBezTo>
                    <a:pt x="12325" y="813"/>
                    <a:pt x="12585" y="553"/>
                    <a:pt x="12911" y="553"/>
                  </a:cubicBezTo>
                  <a:cubicBezTo>
                    <a:pt x="13268" y="553"/>
                    <a:pt x="13528" y="813"/>
                    <a:pt x="13528" y="1138"/>
                  </a:cubicBezTo>
                  <a:lnTo>
                    <a:pt x="13528" y="6439"/>
                  </a:lnTo>
                  <a:cubicBezTo>
                    <a:pt x="13528" y="6601"/>
                    <a:pt x="13626" y="6699"/>
                    <a:pt x="13789" y="6699"/>
                  </a:cubicBezTo>
                  <a:cubicBezTo>
                    <a:pt x="13951" y="6699"/>
                    <a:pt x="14049" y="6601"/>
                    <a:pt x="14049" y="6439"/>
                  </a:cubicBezTo>
                  <a:lnTo>
                    <a:pt x="14049" y="2276"/>
                  </a:lnTo>
                  <a:cubicBezTo>
                    <a:pt x="14049" y="1951"/>
                    <a:pt x="14341" y="1691"/>
                    <a:pt x="14667" y="1691"/>
                  </a:cubicBezTo>
                  <a:cubicBezTo>
                    <a:pt x="14992" y="1691"/>
                    <a:pt x="15252" y="1951"/>
                    <a:pt x="15252" y="2276"/>
                  </a:cubicBezTo>
                  <a:lnTo>
                    <a:pt x="15252" y="4976"/>
                  </a:lnTo>
                  <a:cubicBezTo>
                    <a:pt x="14959" y="5203"/>
                    <a:pt x="14797" y="5528"/>
                    <a:pt x="14797" y="5919"/>
                  </a:cubicBezTo>
                  <a:lnTo>
                    <a:pt x="14797" y="8878"/>
                  </a:lnTo>
                  <a:lnTo>
                    <a:pt x="14504" y="8975"/>
                  </a:lnTo>
                  <a:cubicBezTo>
                    <a:pt x="13528" y="9236"/>
                    <a:pt x="12780" y="10049"/>
                    <a:pt x="12618" y="11057"/>
                  </a:cubicBezTo>
                  <a:cubicBezTo>
                    <a:pt x="12585" y="11187"/>
                    <a:pt x="12683" y="11349"/>
                    <a:pt x="12813" y="11382"/>
                  </a:cubicBezTo>
                  <a:cubicBezTo>
                    <a:pt x="12830" y="11385"/>
                    <a:pt x="12847" y="11387"/>
                    <a:pt x="12863" y="11387"/>
                  </a:cubicBezTo>
                  <a:cubicBezTo>
                    <a:pt x="13002" y="11387"/>
                    <a:pt x="13109" y="11271"/>
                    <a:pt x="13138" y="11154"/>
                  </a:cubicBezTo>
                  <a:cubicBezTo>
                    <a:pt x="13268" y="10341"/>
                    <a:pt x="13886" y="9691"/>
                    <a:pt x="14667" y="9496"/>
                  </a:cubicBezTo>
                  <a:lnTo>
                    <a:pt x="15154" y="9366"/>
                  </a:lnTo>
                  <a:cubicBezTo>
                    <a:pt x="15252" y="9333"/>
                    <a:pt x="15350" y="9203"/>
                    <a:pt x="15350" y="9106"/>
                  </a:cubicBezTo>
                  <a:lnTo>
                    <a:pt x="15350" y="5919"/>
                  </a:lnTo>
                  <a:cubicBezTo>
                    <a:pt x="15350" y="5561"/>
                    <a:pt x="15642" y="5268"/>
                    <a:pt x="16000" y="5268"/>
                  </a:cubicBezTo>
                  <a:cubicBezTo>
                    <a:pt x="16358" y="5268"/>
                    <a:pt x="16650" y="5561"/>
                    <a:pt x="16650" y="5919"/>
                  </a:cubicBezTo>
                  <a:lnTo>
                    <a:pt x="16650" y="11382"/>
                  </a:lnTo>
                  <a:cubicBezTo>
                    <a:pt x="16650" y="11610"/>
                    <a:pt x="16585" y="11805"/>
                    <a:pt x="16488" y="12000"/>
                  </a:cubicBezTo>
                  <a:lnTo>
                    <a:pt x="15512" y="13626"/>
                  </a:lnTo>
                  <a:cubicBezTo>
                    <a:pt x="15447" y="13723"/>
                    <a:pt x="15382" y="13853"/>
                    <a:pt x="15382" y="14016"/>
                  </a:cubicBezTo>
                  <a:lnTo>
                    <a:pt x="15382" y="18243"/>
                  </a:lnTo>
                  <a:cubicBezTo>
                    <a:pt x="15382" y="18406"/>
                    <a:pt x="15512" y="18504"/>
                    <a:pt x="15675" y="18504"/>
                  </a:cubicBezTo>
                  <a:cubicBezTo>
                    <a:pt x="15805" y="18504"/>
                    <a:pt x="15935" y="18406"/>
                    <a:pt x="15935" y="18243"/>
                  </a:cubicBezTo>
                  <a:lnTo>
                    <a:pt x="15935" y="14016"/>
                  </a:lnTo>
                  <a:cubicBezTo>
                    <a:pt x="15935" y="13951"/>
                    <a:pt x="15935" y="13918"/>
                    <a:pt x="15967" y="13918"/>
                  </a:cubicBezTo>
                  <a:lnTo>
                    <a:pt x="16943" y="12292"/>
                  </a:lnTo>
                  <a:cubicBezTo>
                    <a:pt x="17106" y="12000"/>
                    <a:pt x="17203" y="11707"/>
                    <a:pt x="17203" y="11382"/>
                  </a:cubicBezTo>
                  <a:lnTo>
                    <a:pt x="17203" y="5919"/>
                  </a:lnTo>
                  <a:cubicBezTo>
                    <a:pt x="17203" y="5236"/>
                    <a:pt x="16683" y="4715"/>
                    <a:pt x="16000" y="4715"/>
                  </a:cubicBezTo>
                  <a:lnTo>
                    <a:pt x="15805" y="4715"/>
                  </a:lnTo>
                  <a:lnTo>
                    <a:pt x="15805" y="2276"/>
                  </a:lnTo>
                  <a:cubicBezTo>
                    <a:pt x="15805" y="1626"/>
                    <a:pt x="15284" y="1138"/>
                    <a:pt x="14667" y="1138"/>
                  </a:cubicBezTo>
                  <a:cubicBezTo>
                    <a:pt x="14439" y="1138"/>
                    <a:pt x="14244" y="1171"/>
                    <a:pt x="14081" y="1301"/>
                  </a:cubicBezTo>
                  <a:lnTo>
                    <a:pt x="14081" y="1138"/>
                  </a:lnTo>
                  <a:cubicBezTo>
                    <a:pt x="14081" y="520"/>
                    <a:pt x="13561" y="0"/>
                    <a:pt x="12943" y="0"/>
                  </a:cubicBezTo>
                  <a:cubicBezTo>
                    <a:pt x="12325" y="0"/>
                    <a:pt x="11805" y="520"/>
                    <a:pt x="11805" y="1138"/>
                  </a:cubicBezTo>
                  <a:lnTo>
                    <a:pt x="11805" y="1463"/>
                  </a:lnTo>
                  <a:cubicBezTo>
                    <a:pt x="11642" y="1366"/>
                    <a:pt x="11415" y="1301"/>
                    <a:pt x="11220" y="1301"/>
                  </a:cubicBezTo>
                  <a:cubicBezTo>
                    <a:pt x="10602" y="1301"/>
                    <a:pt x="10114" y="1756"/>
                    <a:pt x="10081" y="2341"/>
                  </a:cubicBezTo>
                  <a:cubicBezTo>
                    <a:pt x="9886" y="2244"/>
                    <a:pt x="9691" y="2179"/>
                    <a:pt x="9463" y="2179"/>
                  </a:cubicBezTo>
                  <a:cubicBezTo>
                    <a:pt x="9138" y="2179"/>
                    <a:pt x="8813" y="2341"/>
                    <a:pt x="8618" y="2569"/>
                  </a:cubicBezTo>
                  <a:cubicBezTo>
                    <a:pt x="8390" y="2341"/>
                    <a:pt x="8098" y="2179"/>
                    <a:pt x="7740" y="2179"/>
                  </a:cubicBezTo>
                  <a:cubicBezTo>
                    <a:pt x="7512" y="2179"/>
                    <a:pt x="7317" y="2244"/>
                    <a:pt x="7155" y="2341"/>
                  </a:cubicBezTo>
                  <a:cubicBezTo>
                    <a:pt x="7090" y="1756"/>
                    <a:pt x="6602" y="1301"/>
                    <a:pt x="6016" y="1301"/>
                  </a:cubicBezTo>
                  <a:cubicBezTo>
                    <a:pt x="5789" y="1301"/>
                    <a:pt x="5594" y="1366"/>
                    <a:pt x="5431" y="1463"/>
                  </a:cubicBezTo>
                  <a:lnTo>
                    <a:pt x="5431" y="1138"/>
                  </a:lnTo>
                  <a:cubicBezTo>
                    <a:pt x="5431" y="520"/>
                    <a:pt x="4911" y="0"/>
                    <a:pt x="4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" name="Google Shape;3721;p46">
            <a:extLst>
              <a:ext uri="{FF2B5EF4-FFF2-40B4-BE49-F238E27FC236}">
                <a16:creationId xmlns:a16="http://schemas.microsoft.com/office/drawing/2014/main" id="{9D63B025-1319-2427-04A5-CF866F4E3BD6}"/>
              </a:ext>
            </a:extLst>
          </p:cNvPr>
          <p:cNvGrpSpPr/>
          <p:nvPr/>
        </p:nvGrpSpPr>
        <p:grpSpPr>
          <a:xfrm>
            <a:off x="836912" y="3459164"/>
            <a:ext cx="576613" cy="495513"/>
            <a:chOff x="11894875" y="2767550"/>
            <a:chExt cx="466675" cy="345850"/>
          </a:xfrm>
        </p:grpSpPr>
        <p:sp>
          <p:nvSpPr>
            <p:cNvPr id="97" name="Google Shape;3722;p46">
              <a:extLst>
                <a:ext uri="{FF2B5EF4-FFF2-40B4-BE49-F238E27FC236}">
                  <a16:creationId xmlns:a16="http://schemas.microsoft.com/office/drawing/2014/main" id="{A47E3CCD-CF8E-1273-7B38-6F1B44856F81}"/>
                </a:ext>
              </a:extLst>
            </p:cNvPr>
            <p:cNvSpPr/>
            <p:nvPr/>
          </p:nvSpPr>
          <p:spPr>
            <a:xfrm>
              <a:off x="12234925" y="2774375"/>
              <a:ext cx="31500" cy="33175"/>
            </a:xfrm>
            <a:custGeom>
              <a:avLst/>
              <a:gdLst/>
              <a:ahLst/>
              <a:cxnLst/>
              <a:rect l="l" t="t" r="r" b="b"/>
              <a:pathLst>
                <a:path w="1260" h="1327" extrusionOk="0">
                  <a:moveTo>
                    <a:pt x="284" y="0"/>
                  </a:moveTo>
                  <a:cubicBezTo>
                    <a:pt x="187" y="0"/>
                    <a:pt x="89" y="65"/>
                    <a:pt x="89" y="163"/>
                  </a:cubicBezTo>
                  <a:lnTo>
                    <a:pt x="24" y="1171"/>
                  </a:lnTo>
                  <a:cubicBezTo>
                    <a:pt x="0" y="1266"/>
                    <a:pt x="81" y="1326"/>
                    <a:pt x="164" y="1326"/>
                  </a:cubicBezTo>
                  <a:cubicBezTo>
                    <a:pt x="195" y="1326"/>
                    <a:pt x="226" y="1318"/>
                    <a:pt x="252" y="1301"/>
                  </a:cubicBezTo>
                  <a:lnTo>
                    <a:pt x="1130" y="846"/>
                  </a:lnTo>
                  <a:cubicBezTo>
                    <a:pt x="1227" y="781"/>
                    <a:pt x="1260" y="651"/>
                    <a:pt x="1195" y="585"/>
                  </a:cubicBezTo>
                  <a:cubicBezTo>
                    <a:pt x="935" y="293"/>
                    <a:pt x="642" y="98"/>
                    <a:pt x="284" y="0"/>
                  </a:cubicBezTo>
                  <a:close/>
                </a:path>
              </a:pathLst>
            </a:custGeom>
            <a:solidFill>
              <a:srgbClr val="F283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723;p46">
              <a:extLst>
                <a:ext uri="{FF2B5EF4-FFF2-40B4-BE49-F238E27FC236}">
                  <a16:creationId xmlns:a16="http://schemas.microsoft.com/office/drawing/2014/main" id="{F0F6B648-3618-BDCC-E2F7-0E08E14C79F2}"/>
                </a:ext>
              </a:extLst>
            </p:cNvPr>
            <p:cNvSpPr/>
            <p:nvPr/>
          </p:nvSpPr>
          <p:spPr>
            <a:xfrm>
              <a:off x="12264775" y="2817600"/>
              <a:ext cx="34175" cy="31800"/>
            </a:xfrm>
            <a:custGeom>
              <a:avLst/>
              <a:gdLst/>
              <a:ahLst/>
              <a:cxnLst/>
              <a:rect l="l" t="t" r="r" b="b"/>
              <a:pathLst>
                <a:path w="1367" h="1272" extrusionOk="0">
                  <a:moveTo>
                    <a:pt x="934" y="1"/>
                  </a:moveTo>
                  <a:cubicBezTo>
                    <a:pt x="895" y="1"/>
                    <a:pt x="855" y="19"/>
                    <a:pt x="814" y="60"/>
                  </a:cubicBezTo>
                  <a:lnTo>
                    <a:pt x="98" y="710"/>
                  </a:lnTo>
                  <a:cubicBezTo>
                    <a:pt x="1" y="808"/>
                    <a:pt x="33" y="970"/>
                    <a:pt x="163" y="1003"/>
                  </a:cubicBezTo>
                  <a:lnTo>
                    <a:pt x="1106" y="1263"/>
                  </a:lnTo>
                  <a:cubicBezTo>
                    <a:pt x="1129" y="1269"/>
                    <a:pt x="1151" y="1271"/>
                    <a:pt x="1172" y="1271"/>
                  </a:cubicBezTo>
                  <a:cubicBezTo>
                    <a:pt x="1268" y="1271"/>
                    <a:pt x="1334" y="1213"/>
                    <a:pt x="1334" y="1133"/>
                  </a:cubicBezTo>
                  <a:cubicBezTo>
                    <a:pt x="1367" y="743"/>
                    <a:pt x="1269" y="385"/>
                    <a:pt x="1074" y="92"/>
                  </a:cubicBezTo>
                  <a:cubicBezTo>
                    <a:pt x="1036" y="36"/>
                    <a:pt x="987" y="1"/>
                    <a:pt x="934" y="1"/>
                  </a:cubicBezTo>
                  <a:close/>
                </a:path>
              </a:pathLst>
            </a:custGeom>
            <a:solidFill>
              <a:srgbClr val="F283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724;p46">
              <a:extLst>
                <a:ext uri="{FF2B5EF4-FFF2-40B4-BE49-F238E27FC236}">
                  <a16:creationId xmlns:a16="http://schemas.microsoft.com/office/drawing/2014/main" id="{B0CCCB67-F2DC-CEC9-5B12-E8D4E1952A07}"/>
                </a:ext>
              </a:extLst>
            </p:cNvPr>
            <p:cNvSpPr/>
            <p:nvPr/>
          </p:nvSpPr>
          <p:spPr>
            <a:xfrm>
              <a:off x="12024950" y="2774375"/>
              <a:ext cx="30700" cy="33175"/>
            </a:xfrm>
            <a:custGeom>
              <a:avLst/>
              <a:gdLst/>
              <a:ahLst/>
              <a:cxnLst/>
              <a:rect l="l" t="t" r="r" b="b"/>
              <a:pathLst>
                <a:path w="1228" h="1327" extrusionOk="0">
                  <a:moveTo>
                    <a:pt x="943" y="0"/>
                  </a:moveTo>
                  <a:cubicBezTo>
                    <a:pt x="618" y="98"/>
                    <a:pt x="293" y="293"/>
                    <a:pt x="65" y="585"/>
                  </a:cubicBezTo>
                  <a:cubicBezTo>
                    <a:pt x="0" y="651"/>
                    <a:pt x="0" y="781"/>
                    <a:pt x="98" y="846"/>
                  </a:cubicBezTo>
                  <a:lnTo>
                    <a:pt x="976" y="1301"/>
                  </a:lnTo>
                  <a:cubicBezTo>
                    <a:pt x="1011" y="1318"/>
                    <a:pt x="1046" y="1326"/>
                    <a:pt x="1077" y="1326"/>
                  </a:cubicBezTo>
                  <a:cubicBezTo>
                    <a:pt x="1164" y="1326"/>
                    <a:pt x="1227" y="1266"/>
                    <a:pt x="1204" y="1171"/>
                  </a:cubicBezTo>
                  <a:lnTo>
                    <a:pt x="1171" y="163"/>
                  </a:lnTo>
                  <a:cubicBezTo>
                    <a:pt x="1171" y="65"/>
                    <a:pt x="1074" y="0"/>
                    <a:pt x="943" y="0"/>
                  </a:cubicBezTo>
                  <a:close/>
                </a:path>
              </a:pathLst>
            </a:custGeom>
            <a:solidFill>
              <a:srgbClr val="F283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725;p46">
              <a:extLst>
                <a:ext uri="{FF2B5EF4-FFF2-40B4-BE49-F238E27FC236}">
                  <a16:creationId xmlns:a16="http://schemas.microsoft.com/office/drawing/2014/main" id="{D70A047C-9F51-D52B-9A37-1E86C57BF295}"/>
                </a:ext>
              </a:extLst>
            </p:cNvPr>
            <p:cNvSpPr/>
            <p:nvPr/>
          </p:nvSpPr>
          <p:spPr>
            <a:xfrm>
              <a:off x="11992425" y="2817600"/>
              <a:ext cx="34175" cy="31800"/>
            </a:xfrm>
            <a:custGeom>
              <a:avLst/>
              <a:gdLst/>
              <a:ahLst/>
              <a:cxnLst/>
              <a:rect l="l" t="t" r="r" b="b"/>
              <a:pathLst>
                <a:path w="1367" h="1272" extrusionOk="0">
                  <a:moveTo>
                    <a:pt x="415" y="1"/>
                  </a:moveTo>
                  <a:cubicBezTo>
                    <a:pt x="358" y="1"/>
                    <a:pt x="299" y="36"/>
                    <a:pt x="261" y="92"/>
                  </a:cubicBezTo>
                  <a:cubicBezTo>
                    <a:pt x="66" y="385"/>
                    <a:pt x="1" y="743"/>
                    <a:pt x="1" y="1133"/>
                  </a:cubicBezTo>
                  <a:cubicBezTo>
                    <a:pt x="27" y="1213"/>
                    <a:pt x="98" y="1271"/>
                    <a:pt x="177" y="1271"/>
                  </a:cubicBezTo>
                  <a:cubicBezTo>
                    <a:pt x="194" y="1271"/>
                    <a:pt x="211" y="1269"/>
                    <a:pt x="228" y="1263"/>
                  </a:cubicBezTo>
                  <a:lnTo>
                    <a:pt x="1204" y="1003"/>
                  </a:lnTo>
                  <a:cubicBezTo>
                    <a:pt x="1301" y="970"/>
                    <a:pt x="1366" y="808"/>
                    <a:pt x="1269" y="710"/>
                  </a:cubicBezTo>
                  <a:lnTo>
                    <a:pt x="521" y="60"/>
                  </a:lnTo>
                  <a:cubicBezTo>
                    <a:pt x="494" y="19"/>
                    <a:pt x="455" y="1"/>
                    <a:pt x="415" y="1"/>
                  </a:cubicBezTo>
                  <a:close/>
                </a:path>
              </a:pathLst>
            </a:custGeom>
            <a:solidFill>
              <a:srgbClr val="F283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26;p46">
              <a:extLst>
                <a:ext uri="{FF2B5EF4-FFF2-40B4-BE49-F238E27FC236}">
                  <a16:creationId xmlns:a16="http://schemas.microsoft.com/office/drawing/2014/main" id="{90E64023-4543-09B0-CB14-7507EC270DD5}"/>
                </a:ext>
              </a:extLst>
            </p:cNvPr>
            <p:cNvSpPr/>
            <p:nvPr/>
          </p:nvSpPr>
          <p:spPr>
            <a:xfrm>
              <a:off x="12039575" y="2841600"/>
              <a:ext cx="218725" cy="197000"/>
            </a:xfrm>
            <a:custGeom>
              <a:avLst/>
              <a:gdLst/>
              <a:ahLst/>
              <a:cxnLst/>
              <a:rect l="l" t="t" r="r" b="b"/>
              <a:pathLst>
                <a:path w="8749" h="7880" extrusionOk="0">
                  <a:moveTo>
                    <a:pt x="2299" y="1"/>
                  </a:moveTo>
                  <a:cubicBezTo>
                    <a:pt x="1705" y="1"/>
                    <a:pt x="1114" y="230"/>
                    <a:pt x="651" y="693"/>
                  </a:cubicBezTo>
                  <a:cubicBezTo>
                    <a:pt x="228" y="1116"/>
                    <a:pt x="1" y="1734"/>
                    <a:pt x="1" y="2319"/>
                  </a:cubicBezTo>
                  <a:cubicBezTo>
                    <a:pt x="1" y="2872"/>
                    <a:pt x="196" y="3457"/>
                    <a:pt x="619" y="3880"/>
                  </a:cubicBezTo>
                  <a:lnTo>
                    <a:pt x="2602" y="6026"/>
                  </a:lnTo>
                  <a:lnTo>
                    <a:pt x="2537" y="7880"/>
                  </a:lnTo>
                  <a:lnTo>
                    <a:pt x="5724" y="7880"/>
                  </a:lnTo>
                  <a:lnTo>
                    <a:pt x="5724" y="6189"/>
                  </a:lnTo>
                  <a:lnTo>
                    <a:pt x="7871" y="3880"/>
                  </a:lnTo>
                  <a:cubicBezTo>
                    <a:pt x="8749" y="2970"/>
                    <a:pt x="8716" y="1571"/>
                    <a:pt x="7838" y="693"/>
                  </a:cubicBezTo>
                  <a:cubicBezTo>
                    <a:pt x="7383" y="238"/>
                    <a:pt x="6797" y="10"/>
                    <a:pt x="6180" y="10"/>
                  </a:cubicBezTo>
                  <a:cubicBezTo>
                    <a:pt x="5692" y="10"/>
                    <a:pt x="5204" y="173"/>
                    <a:pt x="4814" y="466"/>
                  </a:cubicBezTo>
                  <a:lnTo>
                    <a:pt x="4423" y="758"/>
                  </a:lnTo>
                  <a:cubicBezTo>
                    <a:pt x="4375" y="791"/>
                    <a:pt x="4310" y="807"/>
                    <a:pt x="4245" y="807"/>
                  </a:cubicBezTo>
                  <a:cubicBezTo>
                    <a:pt x="4180" y="807"/>
                    <a:pt x="4115" y="791"/>
                    <a:pt x="4066" y="758"/>
                  </a:cubicBezTo>
                  <a:lnTo>
                    <a:pt x="3708" y="466"/>
                  </a:lnTo>
                  <a:cubicBezTo>
                    <a:pt x="3282" y="157"/>
                    <a:pt x="2789" y="1"/>
                    <a:pt x="2299" y="1"/>
                  </a:cubicBezTo>
                  <a:close/>
                </a:path>
              </a:pathLst>
            </a:custGeom>
            <a:solidFill>
              <a:srgbClr val="F73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27;p46">
              <a:extLst>
                <a:ext uri="{FF2B5EF4-FFF2-40B4-BE49-F238E27FC236}">
                  <a16:creationId xmlns:a16="http://schemas.microsoft.com/office/drawing/2014/main" id="{DBF06621-5F61-AB32-0174-57138BD34A1A}"/>
                </a:ext>
              </a:extLst>
            </p:cNvPr>
            <p:cNvSpPr/>
            <p:nvPr/>
          </p:nvSpPr>
          <p:spPr>
            <a:xfrm>
              <a:off x="12039575" y="2841775"/>
              <a:ext cx="103275" cy="196825"/>
            </a:xfrm>
            <a:custGeom>
              <a:avLst/>
              <a:gdLst/>
              <a:ahLst/>
              <a:cxnLst/>
              <a:rect l="l" t="t" r="r" b="b"/>
              <a:pathLst>
                <a:path w="4131" h="7873" extrusionOk="0">
                  <a:moveTo>
                    <a:pt x="2295" y="1"/>
                  </a:moveTo>
                  <a:cubicBezTo>
                    <a:pt x="1703" y="1"/>
                    <a:pt x="1114" y="233"/>
                    <a:pt x="684" y="686"/>
                  </a:cubicBezTo>
                  <a:cubicBezTo>
                    <a:pt x="228" y="1109"/>
                    <a:pt x="1" y="1727"/>
                    <a:pt x="1" y="2312"/>
                  </a:cubicBezTo>
                  <a:cubicBezTo>
                    <a:pt x="1" y="2865"/>
                    <a:pt x="196" y="3450"/>
                    <a:pt x="619" y="3873"/>
                  </a:cubicBezTo>
                  <a:lnTo>
                    <a:pt x="2602" y="6019"/>
                  </a:lnTo>
                  <a:lnTo>
                    <a:pt x="2537" y="7873"/>
                  </a:lnTo>
                  <a:lnTo>
                    <a:pt x="4066" y="7873"/>
                  </a:lnTo>
                  <a:lnTo>
                    <a:pt x="4131" y="6019"/>
                  </a:lnTo>
                  <a:lnTo>
                    <a:pt x="2147" y="3873"/>
                  </a:lnTo>
                  <a:cubicBezTo>
                    <a:pt x="1724" y="3450"/>
                    <a:pt x="1529" y="2865"/>
                    <a:pt x="1529" y="2312"/>
                  </a:cubicBezTo>
                  <a:cubicBezTo>
                    <a:pt x="1529" y="1727"/>
                    <a:pt x="1757" y="1109"/>
                    <a:pt x="2180" y="686"/>
                  </a:cubicBezTo>
                  <a:cubicBezTo>
                    <a:pt x="2440" y="426"/>
                    <a:pt x="2732" y="231"/>
                    <a:pt x="3058" y="133"/>
                  </a:cubicBezTo>
                  <a:cubicBezTo>
                    <a:pt x="2811" y="45"/>
                    <a:pt x="2553" y="1"/>
                    <a:pt x="2295" y="1"/>
                  </a:cubicBezTo>
                  <a:close/>
                </a:path>
              </a:pathLst>
            </a:custGeom>
            <a:solidFill>
              <a:srgbClr val="F73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28;p46">
              <a:extLst>
                <a:ext uri="{FF2B5EF4-FFF2-40B4-BE49-F238E27FC236}">
                  <a16:creationId xmlns:a16="http://schemas.microsoft.com/office/drawing/2014/main" id="{A0DD23B9-E64D-D91A-EB43-3A1A549CBB7C}"/>
                </a:ext>
              </a:extLst>
            </p:cNvPr>
            <p:cNvSpPr/>
            <p:nvPr/>
          </p:nvSpPr>
          <p:spPr>
            <a:xfrm>
              <a:off x="11936325" y="2979250"/>
              <a:ext cx="414650" cy="127650"/>
            </a:xfrm>
            <a:custGeom>
              <a:avLst/>
              <a:gdLst/>
              <a:ahLst/>
              <a:cxnLst/>
              <a:rect l="l" t="t" r="r" b="b"/>
              <a:pathLst>
                <a:path w="16586" h="5106" extrusionOk="0">
                  <a:moveTo>
                    <a:pt x="1" y="0"/>
                  </a:moveTo>
                  <a:lnTo>
                    <a:pt x="1" y="4260"/>
                  </a:lnTo>
                  <a:lnTo>
                    <a:pt x="2050" y="4293"/>
                  </a:lnTo>
                  <a:lnTo>
                    <a:pt x="2212" y="4423"/>
                  </a:lnTo>
                  <a:cubicBezTo>
                    <a:pt x="2700" y="4845"/>
                    <a:pt x="3350" y="5106"/>
                    <a:pt x="3968" y="5106"/>
                  </a:cubicBezTo>
                  <a:lnTo>
                    <a:pt x="9041" y="5106"/>
                  </a:lnTo>
                  <a:cubicBezTo>
                    <a:pt x="9464" y="5106"/>
                    <a:pt x="9887" y="4976"/>
                    <a:pt x="10277" y="4780"/>
                  </a:cubicBezTo>
                  <a:lnTo>
                    <a:pt x="16131" y="1756"/>
                  </a:lnTo>
                  <a:cubicBezTo>
                    <a:pt x="16423" y="1594"/>
                    <a:pt x="16586" y="1333"/>
                    <a:pt x="16586" y="1041"/>
                  </a:cubicBezTo>
                  <a:cubicBezTo>
                    <a:pt x="16586" y="911"/>
                    <a:pt x="16553" y="781"/>
                    <a:pt x="16521" y="683"/>
                  </a:cubicBezTo>
                  <a:cubicBezTo>
                    <a:pt x="16370" y="382"/>
                    <a:pt x="16084" y="216"/>
                    <a:pt x="15782" y="216"/>
                  </a:cubicBezTo>
                  <a:cubicBezTo>
                    <a:pt x="15692" y="216"/>
                    <a:pt x="15602" y="231"/>
                    <a:pt x="15513" y="260"/>
                  </a:cubicBezTo>
                  <a:lnTo>
                    <a:pt x="10212" y="2114"/>
                  </a:lnTo>
                  <a:cubicBezTo>
                    <a:pt x="10147" y="2016"/>
                    <a:pt x="10212" y="2081"/>
                    <a:pt x="10147" y="2016"/>
                  </a:cubicBezTo>
                  <a:cubicBezTo>
                    <a:pt x="10244" y="1854"/>
                    <a:pt x="10310" y="1691"/>
                    <a:pt x="10310" y="1496"/>
                  </a:cubicBezTo>
                  <a:cubicBezTo>
                    <a:pt x="10310" y="1171"/>
                    <a:pt x="10114" y="846"/>
                    <a:pt x="9854" y="683"/>
                  </a:cubicBezTo>
                  <a:cubicBezTo>
                    <a:pt x="9692" y="585"/>
                    <a:pt x="9529" y="520"/>
                    <a:pt x="9334" y="520"/>
                  </a:cubicBezTo>
                  <a:lnTo>
                    <a:pt x="5984" y="520"/>
                  </a:lnTo>
                  <a:cubicBezTo>
                    <a:pt x="5659" y="195"/>
                    <a:pt x="5204" y="0"/>
                    <a:pt x="4749" y="0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729;p46">
              <a:extLst>
                <a:ext uri="{FF2B5EF4-FFF2-40B4-BE49-F238E27FC236}">
                  <a16:creationId xmlns:a16="http://schemas.microsoft.com/office/drawing/2014/main" id="{D3B7CCD2-C3B8-C787-DFD9-8DD0B51A6DEB}"/>
                </a:ext>
              </a:extLst>
            </p:cNvPr>
            <p:cNvSpPr/>
            <p:nvPr/>
          </p:nvSpPr>
          <p:spPr>
            <a:xfrm>
              <a:off x="12085925" y="2992250"/>
              <a:ext cx="108150" cy="48800"/>
            </a:xfrm>
            <a:custGeom>
              <a:avLst/>
              <a:gdLst/>
              <a:ahLst/>
              <a:cxnLst/>
              <a:rect l="l" t="t" r="r" b="b"/>
              <a:pathLst>
                <a:path w="4326" h="1952" extrusionOk="0">
                  <a:moveTo>
                    <a:pt x="0" y="0"/>
                  </a:moveTo>
                  <a:lnTo>
                    <a:pt x="0" y="1952"/>
                  </a:lnTo>
                  <a:lnTo>
                    <a:pt x="3350" y="1952"/>
                  </a:lnTo>
                  <a:cubicBezTo>
                    <a:pt x="3870" y="1952"/>
                    <a:pt x="4326" y="1529"/>
                    <a:pt x="4326" y="976"/>
                  </a:cubicBezTo>
                  <a:cubicBezTo>
                    <a:pt x="4326" y="456"/>
                    <a:pt x="3870" y="0"/>
                    <a:pt x="3350" y="0"/>
                  </a:cubicBez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730;p46">
              <a:extLst>
                <a:ext uri="{FF2B5EF4-FFF2-40B4-BE49-F238E27FC236}">
                  <a16:creationId xmlns:a16="http://schemas.microsoft.com/office/drawing/2014/main" id="{A24DF093-3569-2EA7-5EAE-3B737D8662EB}"/>
                </a:ext>
              </a:extLst>
            </p:cNvPr>
            <p:cNvSpPr/>
            <p:nvPr/>
          </p:nvSpPr>
          <p:spPr>
            <a:xfrm>
              <a:off x="12085925" y="3006875"/>
              <a:ext cx="108150" cy="34175"/>
            </a:xfrm>
            <a:custGeom>
              <a:avLst/>
              <a:gdLst/>
              <a:ahLst/>
              <a:cxnLst/>
              <a:rect l="l" t="t" r="r" b="b"/>
              <a:pathLst>
                <a:path w="4326" h="1367" extrusionOk="0">
                  <a:moveTo>
                    <a:pt x="4228" y="1"/>
                  </a:moveTo>
                  <a:cubicBezTo>
                    <a:pt x="4098" y="358"/>
                    <a:pt x="3740" y="586"/>
                    <a:pt x="3350" y="586"/>
                  </a:cubicBezTo>
                  <a:lnTo>
                    <a:pt x="781" y="586"/>
                  </a:lnTo>
                  <a:cubicBezTo>
                    <a:pt x="358" y="586"/>
                    <a:pt x="0" y="944"/>
                    <a:pt x="0" y="1367"/>
                  </a:cubicBezTo>
                  <a:lnTo>
                    <a:pt x="3350" y="1367"/>
                  </a:lnTo>
                  <a:cubicBezTo>
                    <a:pt x="3870" y="1367"/>
                    <a:pt x="4326" y="944"/>
                    <a:pt x="4326" y="391"/>
                  </a:cubicBezTo>
                  <a:cubicBezTo>
                    <a:pt x="4326" y="261"/>
                    <a:pt x="4293" y="131"/>
                    <a:pt x="4228" y="1"/>
                  </a:cubicBezTo>
                  <a:close/>
                </a:path>
              </a:pathLst>
            </a:custGeom>
            <a:solidFill>
              <a:srgbClr val="FFB0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731;p46">
              <a:extLst>
                <a:ext uri="{FF2B5EF4-FFF2-40B4-BE49-F238E27FC236}">
                  <a16:creationId xmlns:a16="http://schemas.microsoft.com/office/drawing/2014/main" id="{259E0F34-9197-6D96-4BE8-B94CE6EBFFE3}"/>
                </a:ext>
              </a:extLst>
            </p:cNvPr>
            <p:cNvSpPr/>
            <p:nvPr/>
          </p:nvSpPr>
          <p:spPr>
            <a:xfrm>
              <a:off x="11936325" y="2993875"/>
              <a:ext cx="414650" cy="113025"/>
            </a:xfrm>
            <a:custGeom>
              <a:avLst/>
              <a:gdLst/>
              <a:ahLst/>
              <a:cxnLst/>
              <a:rect l="l" t="t" r="r" b="b"/>
              <a:pathLst>
                <a:path w="16586" h="4521" extrusionOk="0">
                  <a:moveTo>
                    <a:pt x="16456" y="0"/>
                  </a:moveTo>
                  <a:cubicBezTo>
                    <a:pt x="16391" y="98"/>
                    <a:pt x="16261" y="196"/>
                    <a:pt x="16163" y="261"/>
                  </a:cubicBezTo>
                  <a:lnTo>
                    <a:pt x="10277" y="3317"/>
                  </a:lnTo>
                  <a:cubicBezTo>
                    <a:pt x="9887" y="3513"/>
                    <a:pt x="9464" y="3610"/>
                    <a:pt x="9041" y="3610"/>
                  </a:cubicBezTo>
                  <a:lnTo>
                    <a:pt x="4001" y="3610"/>
                  </a:lnTo>
                  <a:cubicBezTo>
                    <a:pt x="3350" y="3610"/>
                    <a:pt x="2700" y="3382"/>
                    <a:pt x="2212" y="2960"/>
                  </a:cubicBezTo>
                  <a:cubicBezTo>
                    <a:pt x="2115" y="2862"/>
                    <a:pt x="1984" y="2797"/>
                    <a:pt x="1854" y="2797"/>
                  </a:cubicBezTo>
                  <a:lnTo>
                    <a:pt x="1" y="2765"/>
                  </a:lnTo>
                  <a:lnTo>
                    <a:pt x="1" y="3675"/>
                  </a:lnTo>
                  <a:lnTo>
                    <a:pt x="2050" y="3708"/>
                  </a:lnTo>
                  <a:lnTo>
                    <a:pt x="2212" y="3870"/>
                  </a:lnTo>
                  <a:cubicBezTo>
                    <a:pt x="2700" y="4293"/>
                    <a:pt x="3350" y="4521"/>
                    <a:pt x="3968" y="4521"/>
                  </a:cubicBezTo>
                  <a:lnTo>
                    <a:pt x="9041" y="4521"/>
                  </a:lnTo>
                  <a:cubicBezTo>
                    <a:pt x="9464" y="4521"/>
                    <a:pt x="9887" y="4391"/>
                    <a:pt x="10277" y="4195"/>
                  </a:cubicBezTo>
                  <a:lnTo>
                    <a:pt x="16131" y="1171"/>
                  </a:lnTo>
                  <a:cubicBezTo>
                    <a:pt x="16423" y="1009"/>
                    <a:pt x="16586" y="748"/>
                    <a:pt x="16586" y="456"/>
                  </a:cubicBezTo>
                  <a:cubicBezTo>
                    <a:pt x="16586" y="326"/>
                    <a:pt x="16553" y="228"/>
                    <a:pt x="16521" y="98"/>
                  </a:cubicBezTo>
                  <a:cubicBezTo>
                    <a:pt x="16488" y="65"/>
                    <a:pt x="16488" y="33"/>
                    <a:pt x="16456" y="0"/>
                  </a:cubicBezTo>
                  <a:close/>
                </a:path>
              </a:pathLst>
            </a:custGeom>
            <a:solidFill>
              <a:srgbClr val="000000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732;p46">
              <a:extLst>
                <a:ext uri="{FF2B5EF4-FFF2-40B4-BE49-F238E27FC236}">
                  <a16:creationId xmlns:a16="http://schemas.microsoft.com/office/drawing/2014/main" id="{C2F08005-037F-B6B7-8D1E-020DAA1D8D0F}"/>
                </a:ext>
              </a:extLst>
            </p:cNvPr>
            <p:cNvSpPr/>
            <p:nvPr/>
          </p:nvSpPr>
          <p:spPr>
            <a:xfrm>
              <a:off x="11902175" y="2970300"/>
              <a:ext cx="63450" cy="126850"/>
            </a:xfrm>
            <a:custGeom>
              <a:avLst/>
              <a:gdLst/>
              <a:ahLst/>
              <a:cxnLst/>
              <a:rect l="l" t="t" r="r" b="b"/>
              <a:pathLst>
                <a:path w="2538" h="5074" extrusionOk="0">
                  <a:moveTo>
                    <a:pt x="196" y="0"/>
                  </a:moveTo>
                  <a:cubicBezTo>
                    <a:pt x="99" y="0"/>
                    <a:pt x="1" y="65"/>
                    <a:pt x="1" y="163"/>
                  </a:cubicBezTo>
                  <a:lnTo>
                    <a:pt x="1" y="4911"/>
                  </a:lnTo>
                  <a:cubicBezTo>
                    <a:pt x="1" y="5008"/>
                    <a:pt x="99" y="5073"/>
                    <a:pt x="196" y="5073"/>
                  </a:cubicBezTo>
                  <a:lnTo>
                    <a:pt x="2050" y="5073"/>
                  </a:lnTo>
                  <a:cubicBezTo>
                    <a:pt x="2310" y="5073"/>
                    <a:pt x="2505" y="4911"/>
                    <a:pt x="2537" y="4651"/>
                  </a:cubicBezTo>
                  <a:cubicBezTo>
                    <a:pt x="2537" y="4651"/>
                    <a:pt x="2537" y="4618"/>
                    <a:pt x="2537" y="4586"/>
                  </a:cubicBezTo>
                  <a:lnTo>
                    <a:pt x="2537" y="488"/>
                  </a:lnTo>
                  <a:cubicBezTo>
                    <a:pt x="2537" y="423"/>
                    <a:pt x="2537" y="391"/>
                    <a:pt x="2537" y="358"/>
                  </a:cubicBezTo>
                  <a:cubicBezTo>
                    <a:pt x="2505" y="163"/>
                    <a:pt x="2310" y="0"/>
                    <a:pt x="2050" y="0"/>
                  </a:cubicBezTo>
                  <a:close/>
                </a:path>
              </a:pathLst>
            </a:custGeom>
            <a:solidFill>
              <a:srgbClr val="41BF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733;p46">
              <a:extLst>
                <a:ext uri="{FF2B5EF4-FFF2-40B4-BE49-F238E27FC236}">
                  <a16:creationId xmlns:a16="http://schemas.microsoft.com/office/drawing/2014/main" id="{D7A67C3D-2522-4314-E8F0-FD52A897F104}"/>
                </a:ext>
              </a:extLst>
            </p:cNvPr>
            <p:cNvSpPr/>
            <p:nvPr/>
          </p:nvSpPr>
          <p:spPr>
            <a:xfrm>
              <a:off x="11894875" y="2834450"/>
              <a:ext cx="466675" cy="247250"/>
            </a:xfrm>
            <a:custGeom>
              <a:avLst/>
              <a:gdLst/>
              <a:ahLst/>
              <a:cxnLst/>
              <a:rect l="l" t="t" r="r" b="b"/>
              <a:pathLst>
                <a:path w="18667" h="9890" extrusionOk="0">
                  <a:moveTo>
                    <a:pt x="8036" y="0"/>
                  </a:moveTo>
                  <a:cubicBezTo>
                    <a:pt x="7992" y="0"/>
                    <a:pt x="7947" y="1"/>
                    <a:pt x="7903" y="4"/>
                  </a:cubicBezTo>
                  <a:cubicBezTo>
                    <a:pt x="7285" y="69"/>
                    <a:pt x="6699" y="329"/>
                    <a:pt x="6244" y="752"/>
                  </a:cubicBezTo>
                  <a:cubicBezTo>
                    <a:pt x="5789" y="1239"/>
                    <a:pt x="5529" y="1890"/>
                    <a:pt x="5496" y="2540"/>
                  </a:cubicBezTo>
                  <a:cubicBezTo>
                    <a:pt x="5496" y="3223"/>
                    <a:pt x="5724" y="3873"/>
                    <a:pt x="6212" y="4361"/>
                  </a:cubicBezTo>
                  <a:lnTo>
                    <a:pt x="6407" y="4589"/>
                  </a:lnTo>
                  <a:cubicBezTo>
                    <a:pt x="6455" y="4638"/>
                    <a:pt x="6520" y="4662"/>
                    <a:pt x="6590" y="4662"/>
                  </a:cubicBezTo>
                  <a:cubicBezTo>
                    <a:pt x="6659" y="4662"/>
                    <a:pt x="6732" y="4638"/>
                    <a:pt x="6797" y="4589"/>
                  </a:cubicBezTo>
                  <a:cubicBezTo>
                    <a:pt x="6894" y="4491"/>
                    <a:pt x="6894" y="4329"/>
                    <a:pt x="6797" y="4199"/>
                  </a:cubicBezTo>
                  <a:lnTo>
                    <a:pt x="6602" y="4003"/>
                  </a:lnTo>
                  <a:cubicBezTo>
                    <a:pt x="5821" y="3191"/>
                    <a:pt x="5854" y="1922"/>
                    <a:pt x="6634" y="1142"/>
                  </a:cubicBezTo>
                  <a:cubicBezTo>
                    <a:pt x="7023" y="754"/>
                    <a:pt x="7545" y="557"/>
                    <a:pt x="8066" y="557"/>
                  </a:cubicBezTo>
                  <a:cubicBezTo>
                    <a:pt x="8505" y="557"/>
                    <a:pt x="8944" y="697"/>
                    <a:pt x="9301" y="979"/>
                  </a:cubicBezTo>
                  <a:lnTo>
                    <a:pt x="9691" y="1239"/>
                  </a:lnTo>
                  <a:cubicBezTo>
                    <a:pt x="9789" y="1321"/>
                    <a:pt x="9911" y="1361"/>
                    <a:pt x="10033" y="1361"/>
                  </a:cubicBezTo>
                  <a:cubicBezTo>
                    <a:pt x="10155" y="1361"/>
                    <a:pt x="10276" y="1321"/>
                    <a:pt x="10374" y="1239"/>
                  </a:cubicBezTo>
                  <a:lnTo>
                    <a:pt x="10732" y="979"/>
                  </a:lnTo>
                  <a:cubicBezTo>
                    <a:pt x="11104" y="697"/>
                    <a:pt x="11550" y="557"/>
                    <a:pt x="11994" y="557"/>
                  </a:cubicBezTo>
                  <a:cubicBezTo>
                    <a:pt x="12520" y="557"/>
                    <a:pt x="13043" y="754"/>
                    <a:pt x="13431" y="1142"/>
                  </a:cubicBezTo>
                  <a:cubicBezTo>
                    <a:pt x="14211" y="1922"/>
                    <a:pt x="14211" y="3191"/>
                    <a:pt x="13463" y="4003"/>
                  </a:cubicBezTo>
                  <a:lnTo>
                    <a:pt x="11447" y="6150"/>
                  </a:lnTo>
                  <a:cubicBezTo>
                    <a:pt x="11317" y="6085"/>
                    <a:pt x="11155" y="6052"/>
                    <a:pt x="10992" y="6052"/>
                  </a:cubicBezTo>
                  <a:lnTo>
                    <a:pt x="8520" y="6052"/>
                  </a:lnTo>
                  <a:lnTo>
                    <a:pt x="7577" y="5044"/>
                  </a:lnTo>
                  <a:cubicBezTo>
                    <a:pt x="7529" y="4995"/>
                    <a:pt x="7464" y="4971"/>
                    <a:pt x="7394" y="4971"/>
                  </a:cubicBezTo>
                  <a:cubicBezTo>
                    <a:pt x="7325" y="4971"/>
                    <a:pt x="7252" y="4995"/>
                    <a:pt x="7187" y="5044"/>
                  </a:cubicBezTo>
                  <a:cubicBezTo>
                    <a:pt x="7090" y="5142"/>
                    <a:pt x="7090" y="5304"/>
                    <a:pt x="7187" y="5434"/>
                  </a:cubicBezTo>
                  <a:lnTo>
                    <a:pt x="7772" y="6052"/>
                  </a:lnTo>
                  <a:lnTo>
                    <a:pt x="7740" y="6052"/>
                  </a:lnTo>
                  <a:cubicBezTo>
                    <a:pt x="7382" y="5727"/>
                    <a:pt x="6894" y="5532"/>
                    <a:pt x="6407" y="5532"/>
                  </a:cubicBezTo>
                  <a:lnTo>
                    <a:pt x="2992" y="5532"/>
                  </a:lnTo>
                  <a:cubicBezTo>
                    <a:pt x="2862" y="5304"/>
                    <a:pt x="2634" y="5142"/>
                    <a:pt x="2342" y="5142"/>
                  </a:cubicBezTo>
                  <a:lnTo>
                    <a:pt x="293" y="5142"/>
                  </a:lnTo>
                  <a:cubicBezTo>
                    <a:pt x="130" y="5142"/>
                    <a:pt x="0" y="5272"/>
                    <a:pt x="0" y="5434"/>
                  </a:cubicBezTo>
                  <a:cubicBezTo>
                    <a:pt x="0" y="5564"/>
                    <a:pt x="130" y="5695"/>
                    <a:pt x="293" y="5695"/>
                  </a:cubicBezTo>
                  <a:lnTo>
                    <a:pt x="2342" y="5695"/>
                  </a:lnTo>
                  <a:cubicBezTo>
                    <a:pt x="2472" y="5695"/>
                    <a:pt x="2569" y="5792"/>
                    <a:pt x="2569" y="5922"/>
                  </a:cubicBezTo>
                  <a:lnTo>
                    <a:pt x="2569" y="7938"/>
                  </a:lnTo>
                  <a:cubicBezTo>
                    <a:pt x="2569" y="8101"/>
                    <a:pt x="2699" y="8231"/>
                    <a:pt x="2829" y="8231"/>
                  </a:cubicBezTo>
                  <a:cubicBezTo>
                    <a:pt x="2992" y="8231"/>
                    <a:pt x="3122" y="8101"/>
                    <a:pt x="3122" y="7938"/>
                  </a:cubicBezTo>
                  <a:lnTo>
                    <a:pt x="3122" y="6085"/>
                  </a:lnTo>
                  <a:lnTo>
                    <a:pt x="6407" y="6085"/>
                  </a:lnTo>
                  <a:cubicBezTo>
                    <a:pt x="6797" y="6085"/>
                    <a:pt x="7155" y="6215"/>
                    <a:pt x="7447" y="6507"/>
                  </a:cubicBezTo>
                  <a:cubicBezTo>
                    <a:pt x="7512" y="6573"/>
                    <a:pt x="7577" y="6605"/>
                    <a:pt x="7642" y="6605"/>
                  </a:cubicBezTo>
                  <a:lnTo>
                    <a:pt x="10992" y="6605"/>
                  </a:lnTo>
                  <a:cubicBezTo>
                    <a:pt x="11382" y="6605"/>
                    <a:pt x="11675" y="6898"/>
                    <a:pt x="11675" y="7288"/>
                  </a:cubicBezTo>
                  <a:cubicBezTo>
                    <a:pt x="11675" y="7678"/>
                    <a:pt x="11382" y="8003"/>
                    <a:pt x="10992" y="8003"/>
                  </a:cubicBezTo>
                  <a:lnTo>
                    <a:pt x="8260" y="8003"/>
                  </a:lnTo>
                  <a:cubicBezTo>
                    <a:pt x="8130" y="8003"/>
                    <a:pt x="8033" y="8036"/>
                    <a:pt x="7935" y="8133"/>
                  </a:cubicBezTo>
                  <a:lnTo>
                    <a:pt x="7480" y="8589"/>
                  </a:lnTo>
                  <a:cubicBezTo>
                    <a:pt x="7350" y="8686"/>
                    <a:pt x="7350" y="8881"/>
                    <a:pt x="7480" y="8979"/>
                  </a:cubicBezTo>
                  <a:cubicBezTo>
                    <a:pt x="7512" y="9044"/>
                    <a:pt x="7577" y="9044"/>
                    <a:pt x="7675" y="9044"/>
                  </a:cubicBezTo>
                  <a:cubicBezTo>
                    <a:pt x="7740" y="9044"/>
                    <a:pt x="7805" y="9044"/>
                    <a:pt x="7838" y="8979"/>
                  </a:cubicBezTo>
                  <a:lnTo>
                    <a:pt x="8293" y="8524"/>
                  </a:lnTo>
                  <a:lnTo>
                    <a:pt x="10992" y="8524"/>
                  </a:lnTo>
                  <a:cubicBezTo>
                    <a:pt x="11285" y="8524"/>
                    <a:pt x="11577" y="8426"/>
                    <a:pt x="11805" y="8231"/>
                  </a:cubicBezTo>
                  <a:lnTo>
                    <a:pt x="17236" y="6312"/>
                  </a:lnTo>
                  <a:cubicBezTo>
                    <a:pt x="17302" y="6290"/>
                    <a:pt x="17367" y="6280"/>
                    <a:pt x="17431" y="6280"/>
                  </a:cubicBezTo>
                  <a:cubicBezTo>
                    <a:pt x="17650" y="6280"/>
                    <a:pt x="17843" y="6403"/>
                    <a:pt x="17919" y="6605"/>
                  </a:cubicBezTo>
                  <a:cubicBezTo>
                    <a:pt x="18049" y="6865"/>
                    <a:pt x="17951" y="7158"/>
                    <a:pt x="17691" y="7288"/>
                  </a:cubicBezTo>
                  <a:lnTo>
                    <a:pt x="13691" y="9369"/>
                  </a:lnTo>
                  <a:cubicBezTo>
                    <a:pt x="13528" y="9434"/>
                    <a:pt x="13496" y="9597"/>
                    <a:pt x="13561" y="9727"/>
                  </a:cubicBezTo>
                  <a:cubicBezTo>
                    <a:pt x="13593" y="9824"/>
                    <a:pt x="13691" y="9890"/>
                    <a:pt x="13789" y="9890"/>
                  </a:cubicBezTo>
                  <a:cubicBezTo>
                    <a:pt x="13854" y="9890"/>
                    <a:pt x="13886" y="9890"/>
                    <a:pt x="13919" y="9857"/>
                  </a:cubicBezTo>
                  <a:lnTo>
                    <a:pt x="17919" y="7776"/>
                  </a:lnTo>
                  <a:cubicBezTo>
                    <a:pt x="18439" y="7516"/>
                    <a:pt x="18667" y="6898"/>
                    <a:pt x="18406" y="6377"/>
                  </a:cubicBezTo>
                  <a:cubicBezTo>
                    <a:pt x="18230" y="5974"/>
                    <a:pt x="17839" y="5727"/>
                    <a:pt x="17430" y="5727"/>
                  </a:cubicBezTo>
                  <a:cubicBezTo>
                    <a:pt x="17311" y="5727"/>
                    <a:pt x="17190" y="5748"/>
                    <a:pt x="17073" y="5792"/>
                  </a:cubicBezTo>
                  <a:lnTo>
                    <a:pt x="12195" y="7516"/>
                  </a:lnTo>
                  <a:cubicBezTo>
                    <a:pt x="12228" y="7418"/>
                    <a:pt x="12228" y="7353"/>
                    <a:pt x="12228" y="7288"/>
                  </a:cubicBezTo>
                  <a:cubicBezTo>
                    <a:pt x="12228" y="6963"/>
                    <a:pt x="12098" y="6670"/>
                    <a:pt x="11902" y="6442"/>
                  </a:cubicBezTo>
                  <a:lnTo>
                    <a:pt x="13854" y="4361"/>
                  </a:lnTo>
                  <a:cubicBezTo>
                    <a:pt x="14309" y="3873"/>
                    <a:pt x="14569" y="3223"/>
                    <a:pt x="14569" y="2540"/>
                  </a:cubicBezTo>
                  <a:cubicBezTo>
                    <a:pt x="14537" y="1890"/>
                    <a:pt x="14276" y="1239"/>
                    <a:pt x="13789" y="752"/>
                  </a:cubicBezTo>
                  <a:cubicBezTo>
                    <a:pt x="13366" y="329"/>
                    <a:pt x="12781" y="69"/>
                    <a:pt x="12163" y="4"/>
                  </a:cubicBezTo>
                  <a:cubicBezTo>
                    <a:pt x="12118" y="1"/>
                    <a:pt x="12073" y="0"/>
                    <a:pt x="12029" y="0"/>
                  </a:cubicBezTo>
                  <a:cubicBezTo>
                    <a:pt x="11456" y="0"/>
                    <a:pt x="10889" y="192"/>
                    <a:pt x="10407" y="524"/>
                  </a:cubicBezTo>
                  <a:lnTo>
                    <a:pt x="10049" y="817"/>
                  </a:lnTo>
                  <a:lnTo>
                    <a:pt x="10016" y="817"/>
                  </a:lnTo>
                  <a:lnTo>
                    <a:pt x="9626" y="524"/>
                  </a:lnTo>
                  <a:cubicBezTo>
                    <a:pt x="9174" y="192"/>
                    <a:pt x="8609" y="0"/>
                    <a:pt x="803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734;p46">
              <a:extLst>
                <a:ext uri="{FF2B5EF4-FFF2-40B4-BE49-F238E27FC236}">
                  <a16:creationId xmlns:a16="http://schemas.microsoft.com/office/drawing/2014/main" id="{8627D2A2-62A2-224C-559A-890B04B30B48}"/>
                </a:ext>
              </a:extLst>
            </p:cNvPr>
            <p:cNvSpPr/>
            <p:nvPr/>
          </p:nvSpPr>
          <p:spPr>
            <a:xfrm>
              <a:off x="11895675" y="3054850"/>
              <a:ext cx="326050" cy="58550"/>
            </a:xfrm>
            <a:custGeom>
              <a:avLst/>
              <a:gdLst/>
              <a:ahLst/>
              <a:cxnLst/>
              <a:rect l="l" t="t" r="r" b="b"/>
              <a:pathLst>
                <a:path w="13042" h="2342" extrusionOk="0">
                  <a:moveTo>
                    <a:pt x="2797" y="0"/>
                  </a:moveTo>
                  <a:cubicBezTo>
                    <a:pt x="2667" y="0"/>
                    <a:pt x="2537" y="130"/>
                    <a:pt x="2537" y="293"/>
                  </a:cubicBezTo>
                  <a:lnTo>
                    <a:pt x="2537" y="1204"/>
                  </a:lnTo>
                  <a:cubicBezTo>
                    <a:pt x="2537" y="1334"/>
                    <a:pt x="2440" y="1431"/>
                    <a:pt x="2310" y="1431"/>
                  </a:cubicBezTo>
                  <a:lnTo>
                    <a:pt x="261" y="1431"/>
                  </a:lnTo>
                  <a:cubicBezTo>
                    <a:pt x="98" y="1431"/>
                    <a:pt x="1" y="1561"/>
                    <a:pt x="1" y="1691"/>
                  </a:cubicBezTo>
                  <a:cubicBezTo>
                    <a:pt x="1" y="1854"/>
                    <a:pt x="98" y="1984"/>
                    <a:pt x="261" y="1984"/>
                  </a:cubicBezTo>
                  <a:lnTo>
                    <a:pt x="2310" y="1984"/>
                  </a:lnTo>
                  <a:cubicBezTo>
                    <a:pt x="2602" y="1984"/>
                    <a:pt x="2863" y="1789"/>
                    <a:pt x="2993" y="1561"/>
                  </a:cubicBezTo>
                  <a:lnTo>
                    <a:pt x="3578" y="1561"/>
                  </a:lnTo>
                  <a:lnTo>
                    <a:pt x="3676" y="1626"/>
                  </a:lnTo>
                  <a:cubicBezTo>
                    <a:pt x="4196" y="2082"/>
                    <a:pt x="4911" y="2342"/>
                    <a:pt x="5594" y="2342"/>
                  </a:cubicBezTo>
                  <a:lnTo>
                    <a:pt x="10667" y="2342"/>
                  </a:lnTo>
                  <a:cubicBezTo>
                    <a:pt x="11123" y="2342"/>
                    <a:pt x="11610" y="2244"/>
                    <a:pt x="12033" y="2017"/>
                  </a:cubicBezTo>
                  <a:lnTo>
                    <a:pt x="12879" y="1594"/>
                  </a:lnTo>
                  <a:cubicBezTo>
                    <a:pt x="13009" y="1496"/>
                    <a:pt x="13041" y="1334"/>
                    <a:pt x="12976" y="1204"/>
                  </a:cubicBezTo>
                  <a:cubicBezTo>
                    <a:pt x="12933" y="1117"/>
                    <a:pt x="12846" y="1074"/>
                    <a:pt x="12755" y="1074"/>
                  </a:cubicBezTo>
                  <a:cubicBezTo>
                    <a:pt x="12709" y="1074"/>
                    <a:pt x="12662" y="1084"/>
                    <a:pt x="12618" y="1106"/>
                  </a:cubicBezTo>
                  <a:lnTo>
                    <a:pt x="11773" y="1529"/>
                  </a:lnTo>
                  <a:cubicBezTo>
                    <a:pt x="11448" y="1691"/>
                    <a:pt x="11057" y="1789"/>
                    <a:pt x="10667" y="1789"/>
                  </a:cubicBezTo>
                  <a:lnTo>
                    <a:pt x="5627" y="1789"/>
                  </a:lnTo>
                  <a:cubicBezTo>
                    <a:pt x="5041" y="1789"/>
                    <a:pt x="4456" y="1594"/>
                    <a:pt x="4033" y="1204"/>
                  </a:cubicBezTo>
                  <a:lnTo>
                    <a:pt x="3871" y="1074"/>
                  </a:lnTo>
                  <a:cubicBezTo>
                    <a:pt x="3806" y="1041"/>
                    <a:pt x="3741" y="1008"/>
                    <a:pt x="3676" y="1008"/>
                  </a:cubicBezTo>
                  <a:lnTo>
                    <a:pt x="3090" y="1008"/>
                  </a:lnTo>
                  <a:lnTo>
                    <a:pt x="3090" y="293"/>
                  </a:lnTo>
                  <a:cubicBezTo>
                    <a:pt x="3090" y="130"/>
                    <a:pt x="2960" y="0"/>
                    <a:pt x="27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735;p46">
              <a:extLst>
                <a:ext uri="{FF2B5EF4-FFF2-40B4-BE49-F238E27FC236}">
                  <a16:creationId xmlns:a16="http://schemas.microsoft.com/office/drawing/2014/main" id="{88E3DC3A-BAF2-F018-7676-788C40DDEA7D}"/>
                </a:ext>
              </a:extLst>
            </p:cNvPr>
            <p:cNvSpPr/>
            <p:nvPr/>
          </p:nvSpPr>
          <p:spPr>
            <a:xfrm>
              <a:off x="12228200" y="2767550"/>
              <a:ext cx="44725" cy="46675"/>
            </a:xfrm>
            <a:custGeom>
              <a:avLst/>
              <a:gdLst/>
              <a:ahLst/>
              <a:cxnLst/>
              <a:rect l="l" t="t" r="r" b="b"/>
              <a:pathLst>
                <a:path w="1789" h="1867" extrusionOk="0">
                  <a:moveTo>
                    <a:pt x="618" y="566"/>
                  </a:moveTo>
                  <a:cubicBezTo>
                    <a:pt x="813" y="663"/>
                    <a:pt x="976" y="761"/>
                    <a:pt x="1139" y="924"/>
                  </a:cubicBezTo>
                  <a:lnTo>
                    <a:pt x="553" y="1249"/>
                  </a:lnTo>
                  <a:lnTo>
                    <a:pt x="618" y="566"/>
                  </a:lnTo>
                  <a:close/>
                  <a:moveTo>
                    <a:pt x="514" y="0"/>
                  </a:moveTo>
                  <a:cubicBezTo>
                    <a:pt x="421" y="0"/>
                    <a:pt x="332" y="30"/>
                    <a:pt x="260" y="78"/>
                  </a:cubicBezTo>
                  <a:cubicBezTo>
                    <a:pt x="130" y="176"/>
                    <a:pt x="65" y="273"/>
                    <a:pt x="65" y="403"/>
                  </a:cubicBezTo>
                  <a:lnTo>
                    <a:pt x="0" y="1411"/>
                  </a:lnTo>
                  <a:cubicBezTo>
                    <a:pt x="0" y="1574"/>
                    <a:pt x="65" y="1737"/>
                    <a:pt x="228" y="1802"/>
                  </a:cubicBezTo>
                  <a:cubicBezTo>
                    <a:pt x="293" y="1867"/>
                    <a:pt x="358" y="1867"/>
                    <a:pt x="456" y="1867"/>
                  </a:cubicBezTo>
                  <a:cubicBezTo>
                    <a:pt x="521" y="1867"/>
                    <a:pt x="586" y="1867"/>
                    <a:pt x="651" y="1834"/>
                  </a:cubicBezTo>
                  <a:lnTo>
                    <a:pt x="1529" y="1346"/>
                  </a:lnTo>
                  <a:cubicBezTo>
                    <a:pt x="1659" y="1281"/>
                    <a:pt x="1724" y="1184"/>
                    <a:pt x="1756" y="1054"/>
                  </a:cubicBezTo>
                  <a:cubicBezTo>
                    <a:pt x="1789" y="924"/>
                    <a:pt x="1756" y="793"/>
                    <a:pt x="1659" y="696"/>
                  </a:cubicBezTo>
                  <a:cubicBezTo>
                    <a:pt x="1366" y="338"/>
                    <a:pt x="1008" y="111"/>
                    <a:pt x="618" y="13"/>
                  </a:cubicBezTo>
                  <a:cubicBezTo>
                    <a:pt x="583" y="4"/>
                    <a:pt x="548" y="0"/>
                    <a:pt x="5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736;p46">
              <a:extLst>
                <a:ext uri="{FF2B5EF4-FFF2-40B4-BE49-F238E27FC236}">
                  <a16:creationId xmlns:a16="http://schemas.microsoft.com/office/drawing/2014/main" id="{40560B2D-EFE7-12DE-0E00-54A7D3EDB322}"/>
                </a:ext>
              </a:extLst>
            </p:cNvPr>
            <p:cNvSpPr/>
            <p:nvPr/>
          </p:nvSpPr>
          <p:spPr>
            <a:xfrm>
              <a:off x="12258275" y="2810725"/>
              <a:ext cx="47175" cy="45775"/>
            </a:xfrm>
            <a:custGeom>
              <a:avLst/>
              <a:gdLst/>
              <a:ahLst/>
              <a:cxnLst/>
              <a:rect l="l" t="t" r="r" b="b"/>
              <a:pathLst>
                <a:path w="1887" h="1831" extrusionOk="0">
                  <a:moveTo>
                    <a:pt x="1171" y="595"/>
                  </a:moveTo>
                  <a:cubicBezTo>
                    <a:pt x="1269" y="790"/>
                    <a:pt x="1334" y="1018"/>
                    <a:pt x="1334" y="1245"/>
                  </a:cubicBezTo>
                  <a:lnTo>
                    <a:pt x="683" y="1050"/>
                  </a:lnTo>
                  <a:lnTo>
                    <a:pt x="1171" y="595"/>
                  </a:lnTo>
                  <a:close/>
                  <a:moveTo>
                    <a:pt x="1180" y="1"/>
                  </a:moveTo>
                  <a:cubicBezTo>
                    <a:pt x="1092" y="1"/>
                    <a:pt x="991" y="54"/>
                    <a:pt x="911" y="107"/>
                  </a:cubicBezTo>
                  <a:lnTo>
                    <a:pt x="163" y="790"/>
                  </a:lnTo>
                  <a:cubicBezTo>
                    <a:pt x="33" y="920"/>
                    <a:pt x="1" y="1083"/>
                    <a:pt x="33" y="1213"/>
                  </a:cubicBezTo>
                  <a:cubicBezTo>
                    <a:pt x="66" y="1375"/>
                    <a:pt x="196" y="1505"/>
                    <a:pt x="358" y="1538"/>
                  </a:cubicBezTo>
                  <a:lnTo>
                    <a:pt x="1301" y="1798"/>
                  </a:lnTo>
                  <a:cubicBezTo>
                    <a:pt x="1334" y="1831"/>
                    <a:pt x="1399" y="1831"/>
                    <a:pt x="1431" y="1831"/>
                  </a:cubicBezTo>
                  <a:cubicBezTo>
                    <a:pt x="1529" y="1831"/>
                    <a:pt x="1594" y="1798"/>
                    <a:pt x="1692" y="1733"/>
                  </a:cubicBezTo>
                  <a:cubicBezTo>
                    <a:pt x="1789" y="1668"/>
                    <a:pt x="1854" y="1538"/>
                    <a:pt x="1854" y="1408"/>
                  </a:cubicBezTo>
                  <a:cubicBezTo>
                    <a:pt x="1887" y="985"/>
                    <a:pt x="1789" y="562"/>
                    <a:pt x="1562" y="205"/>
                  </a:cubicBezTo>
                  <a:cubicBezTo>
                    <a:pt x="1496" y="107"/>
                    <a:pt x="1366" y="42"/>
                    <a:pt x="1236" y="10"/>
                  </a:cubicBezTo>
                  <a:cubicBezTo>
                    <a:pt x="1218" y="4"/>
                    <a:pt x="1199" y="1"/>
                    <a:pt x="11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737;p46">
              <a:extLst>
                <a:ext uri="{FF2B5EF4-FFF2-40B4-BE49-F238E27FC236}">
                  <a16:creationId xmlns:a16="http://schemas.microsoft.com/office/drawing/2014/main" id="{E0122BB1-F21D-AC6A-7BE5-71E71A3A5B39}"/>
                </a:ext>
              </a:extLst>
            </p:cNvPr>
            <p:cNvSpPr/>
            <p:nvPr/>
          </p:nvSpPr>
          <p:spPr>
            <a:xfrm>
              <a:off x="12018450" y="2767550"/>
              <a:ext cx="43925" cy="46675"/>
            </a:xfrm>
            <a:custGeom>
              <a:avLst/>
              <a:gdLst/>
              <a:ahLst/>
              <a:cxnLst/>
              <a:rect l="l" t="t" r="r" b="b"/>
              <a:pathLst>
                <a:path w="1757" h="1867" extrusionOk="0">
                  <a:moveTo>
                    <a:pt x="1171" y="566"/>
                  </a:moveTo>
                  <a:lnTo>
                    <a:pt x="1203" y="1249"/>
                  </a:lnTo>
                  <a:lnTo>
                    <a:pt x="1203" y="1249"/>
                  </a:lnTo>
                  <a:lnTo>
                    <a:pt x="618" y="924"/>
                  </a:lnTo>
                  <a:cubicBezTo>
                    <a:pt x="781" y="761"/>
                    <a:pt x="943" y="663"/>
                    <a:pt x="1171" y="566"/>
                  </a:cubicBezTo>
                  <a:close/>
                  <a:moveTo>
                    <a:pt x="1268" y="1"/>
                  </a:moveTo>
                  <a:cubicBezTo>
                    <a:pt x="1236" y="1"/>
                    <a:pt x="1203" y="5"/>
                    <a:pt x="1171" y="13"/>
                  </a:cubicBezTo>
                  <a:cubicBezTo>
                    <a:pt x="748" y="111"/>
                    <a:pt x="391" y="338"/>
                    <a:pt x="98" y="696"/>
                  </a:cubicBezTo>
                  <a:cubicBezTo>
                    <a:pt x="33" y="793"/>
                    <a:pt x="0" y="924"/>
                    <a:pt x="33" y="1054"/>
                  </a:cubicBezTo>
                  <a:cubicBezTo>
                    <a:pt x="33" y="1184"/>
                    <a:pt x="130" y="1281"/>
                    <a:pt x="228" y="1346"/>
                  </a:cubicBezTo>
                  <a:lnTo>
                    <a:pt x="1106" y="1834"/>
                  </a:lnTo>
                  <a:cubicBezTo>
                    <a:pt x="1171" y="1867"/>
                    <a:pt x="1236" y="1867"/>
                    <a:pt x="1334" y="1867"/>
                  </a:cubicBezTo>
                  <a:cubicBezTo>
                    <a:pt x="1399" y="1867"/>
                    <a:pt x="1496" y="1867"/>
                    <a:pt x="1561" y="1802"/>
                  </a:cubicBezTo>
                  <a:cubicBezTo>
                    <a:pt x="1691" y="1737"/>
                    <a:pt x="1756" y="1574"/>
                    <a:pt x="1756" y="1411"/>
                  </a:cubicBezTo>
                  <a:lnTo>
                    <a:pt x="1691" y="403"/>
                  </a:lnTo>
                  <a:cubicBezTo>
                    <a:pt x="1691" y="306"/>
                    <a:pt x="1626" y="176"/>
                    <a:pt x="1529" y="111"/>
                  </a:cubicBezTo>
                  <a:cubicBezTo>
                    <a:pt x="1456" y="37"/>
                    <a:pt x="1364" y="1"/>
                    <a:pt x="12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738;p46">
              <a:extLst>
                <a:ext uri="{FF2B5EF4-FFF2-40B4-BE49-F238E27FC236}">
                  <a16:creationId xmlns:a16="http://schemas.microsoft.com/office/drawing/2014/main" id="{857F62F1-36E5-6975-1B14-B3FA96AF6D15}"/>
                </a:ext>
              </a:extLst>
            </p:cNvPr>
            <p:cNvSpPr/>
            <p:nvPr/>
          </p:nvSpPr>
          <p:spPr>
            <a:xfrm>
              <a:off x="11985100" y="2810950"/>
              <a:ext cx="47200" cy="45550"/>
            </a:xfrm>
            <a:custGeom>
              <a:avLst/>
              <a:gdLst/>
              <a:ahLst/>
              <a:cxnLst/>
              <a:rect l="l" t="t" r="r" b="b"/>
              <a:pathLst>
                <a:path w="1888" h="1822" extrusionOk="0">
                  <a:moveTo>
                    <a:pt x="716" y="586"/>
                  </a:moveTo>
                  <a:lnTo>
                    <a:pt x="1237" y="1041"/>
                  </a:lnTo>
                  <a:lnTo>
                    <a:pt x="586" y="1236"/>
                  </a:lnTo>
                  <a:cubicBezTo>
                    <a:pt x="586" y="1009"/>
                    <a:pt x="619" y="781"/>
                    <a:pt x="716" y="586"/>
                  </a:cubicBezTo>
                  <a:close/>
                  <a:moveTo>
                    <a:pt x="651" y="1"/>
                  </a:moveTo>
                  <a:cubicBezTo>
                    <a:pt x="521" y="1"/>
                    <a:pt x="391" y="98"/>
                    <a:pt x="326" y="196"/>
                  </a:cubicBezTo>
                  <a:cubicBezTo>
                    <a:pt x="99" y="553"/>
                    <a:pt x="1" y="944"/>
                    <a:pt x="33" y="1399"/>
                  </a:cubicBezTo>
                  <a:cubicBezTo>
                    <a:pt x="33" y="1529"/>
                    <a:pt x="99" y="1659"/>
                    <a:pt x="229" y="1724"/>
                  </a:cubicBezTo>
                  <a:cubicBezTo>
                    <a:pt x="294" y="1789"/>
                    <a:pt x="391" y="1822"/>
                    <a:pt x="489" y="1822"/>
                  </a:cubicBezTo>
                  <a:cubicBezTo>
                    <a:pt x="521" y="1822"/>
                    <a:pt x="554" y="1789"/>
                    <a:pt x="586" y="1789"/>
                  </a:cubicBezTo>
                  <a:lnTo>
                    <a:pt x="1562" y="1529"/>
                  </a:lnTo>
                  <a:cubicBezTo>
                    <a:pt x="1725" y="1496"/>
                    <a:pt x="1822" y="1366"/>
                    <a:pt x="1855" y="1204"/>
                  </a:cubicBezTo>
                  <a:cubicBezTo>
                    <a:pt x="1887" y="1074"/>
                    <a:pt x="1855" y="911"/>
                    <a:pt x="1725" y="781"/>
                  </a:cubicBezTo>
                  <a:lnTo>
                    <a:pt x="1009" y="98"/>
                  </a:lnTo>
                  <a:cubicBezTo>
                    <a:pt x="912" y="33"/>
                    <a:pt x="781" y="1"/>
                    <a:pt x="65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F466961A-B69F-3EA2-E80F-5EDB94AE878F}"/>
              </a:ext>
            </a:extLst>
          </p:cNvPr>
          <p:cNvSpPr/>
          <p:nvPr/>
        </p:nvSpPr>
        <p:spPr>
          <a:xfrm>
            <a:off x="9582114" y="5794211"/>
            <a:ext cx="2282574" cy="6318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16649"/>
                </a:solidFill>
              </a:rPr>
              <a:t>possession by things</a:t>
            </a:r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3E14EBB4-8F99-A289-0607-51500C98DC0A}"/>
              </a:ext>
            </a:extLst>
          </p:cNvPr>
          <p:cNvSpPr/>
          <p:nvPr/>
        </p:nvSpPr>
        <p:spPr>
          <a:xfrm>
            <a:off x="9589386" y="4422321"/>
            <a:ext cx="2282574" cy="6318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16649"/>
                </a:solidFill>
              </a:rPr>
              <a:t>possession by people</a:t>
            </a:r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AA23301C-CFC4-E0B2-207B-EEE1C1548150}"/>
              </a:ext>
            </a:extLst>
          </p:cNvPr>
          <p:cNvSpPr/>
          <p:nvPr/>
        </p:nvSpPr>
        <p:spPr>
          <a:xfrm>
            <a:off x="9589385" y="3200537"/>
            <a:ext cx="2184925" cy="6318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16649"/>
                </a:solidFill>
              </a:rPr>
              <a:t>a thing</a:t>
            </a:r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C1F2D1F7-53AB-8325-C76F-F0542A6C1EC2}"/>
              </a:ext>
            </a:extLst>
          </p:cNvPr>
          <p:cNvSpPr/>
          <p:nvPr/>
        </p:nvSpPr>
        <p:spPr>
          <a:xfrm>
            <a:off x="9589386" y="2038703"/>
            <a:ext cx="2275302" cy="6318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16649"/>
                </a:solidFill>
              </a:rPr>
              <a:t>a person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A01ACF3-F1CF-B170-0B10-302B54EDB90F}"/>
              </a:ext>
            </a:extLst>
          </p:cNvPr>
          <p:cNvSpPr/>
          <p:nvPr/>
        </p:nvSpPr>
        <p:spPr>
          <a:xfrm>
            <a:off x="6373268" y="2070946"/>
            <a:ext cx="2064680" cy="631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b="1" dirty="0">
                <a:solidFill>
                  <a:schemeClr val="accent5"/>
                </a:solidFill>
              </a:rPr>
              <a:t>Tourists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A6F3CA-4F14-0F66-4708-7FE237972618}"/>
              </a:ext>
            </a:extLst>
          </p:cNvPr>
          <p:cNvSpPr/>
          <p:nvPr/>
        </p:nvSpPr>
        <p:spPr>
          <a:xfrm>
            <a:off x="6373268" y="4493767"/>
            <a:ext cx="2064680" cy="631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b="1" dirty="0">
                <a:solidFill>
                  <a:schemeClr val="accent5"/>
                </a:solidFill>
              </a:rPr>
              <a:t>the chef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78C9E8-4959-A4E5-44C7-FD83291325D4}"/>
              </a:ext>
            </a:extLst>
          </p:cNvPr>
          <p:cNvSpPr/>
          <p:nvPr/>
        </p:nvSpPr>
        <p:spPr>
          <a:xfrm>
            <a:off x="6373268" y="3269447"/>
            <a:ext cx="2064680" cy="631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b="1" dirty="0">
                <a:solidFill>
                  <a:schemeClr val="accent5"/>
                </a:solidFill>
              </a:rPr>
              <a:t>The beach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071C13F-6C69-E0FD-A395-C36A1D3A2DED}"/>
              </a:ext>
            </a:extLst>
          </p:cNvPr>
          <p:cNvSpPr/>
          <p:nvPr/>
        </p:nvSpPr>
        <p:spPr>
          <a:xfrm>
            <a:off x="6373268" y="5619520"/>
            <a:ext cx="2326035" cy="6318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b="1" dirty="0">
                <a:solidFill>
                  <a:schemeClr val="accent5"/>
                </a:solidFill>
              </a:rPr>
              <a:t>a historic castle</a:t>
            </a:r>
          </a:p>
        </p:txBody>
      </p:sp>
    </p:spTree>
    <p:extLst>
      <p:ext uri="{BB962C8B-B14F-4D97-AF65-F5344CB8AC3E}">
        <p14:creationId xmlns:p14="http://schemas.microsoft.com/office/powerpoint/2010/main" val="148582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62" grpId="0" animBg="1"/>
      <p:bldP spid="163" grpId="0" animBg="1"/>
      <p:bldP spid="165" grpId="0" animBg="1"/>
      <p:bldP spid="2" grpId="0" animBg="1"/>
      <p:bldP spid="6" grpId="0" animBg="1"/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41665"/>
            <a:ext cx="12192000" cy="1083309"/>
            <a:chOff x="7620" y="-7620"/>
            <a:chExt cx="12192000" cy="1083309"/>
          </a:xfrm>
        </p:grpSpPr>
        <p:sp>
          <p:nvSpPr>
            <p:cNvPr id="26" name="Round Single Corner Rectangle 25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 Single Corner Rectangle 26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 Single Corner Rectangle 27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0417" y="1150334"/>
            <a:ext cx="1179496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Underline the noun or noun phrase in each sentence that </a:t>
            </a:r>
            <a:r>
              <a:rPr lang="en-US" sz="2400" b="1" i="1" u="sng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which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or </a:t>
            </a:r>
            <a:r>
              <a:rPr lang="en-US" sz="2400" b="1" u="sng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who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refers 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102723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1281409" y="1937359"/>
            <a:ext cx="10646431" cy="472567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rgbClr val="F16649"/>
                </a:solidFill>
              </a:rPr>
              <a:t>1. </a:t>
            </a:r>
            <a:r>
              <a:rPr lang="en-US" sz="3200" dirty="0"/>
              <a:t>People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travel abroad usually use travel apps.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rgbClr val="F16649"/>
                </a:solidFill>
              </a:rPr>
              <a:t>2. </a:t>
            </a:r>
            <a:r>
              <a:rPr lang="en-US" sz="3200" dirty="0"/>
              <a:t>The brochure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you can get free at the airport is useful for your stay in Bangkok.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rgbClr val="F16649"/>
                </a:solidFill>
              </a:rPr>
              <a:t>3. </a:t>
            </a:r>
            <a:r>
              <a:rPr lang="en-US" sz="3200" dirty="0"/>
              <a:t>Is this the video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explains some new trends in tourism?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rgbClr val="F16649"/>
                </a:solidFill>
              </a:rPr>
              <a:t>4. </a:t>
            </a:r>
            <a:r>
              <a:rPr lang="en-US" sz="3200" dirty="0"/>
              <a:t>Could you recommend to me a local tour guide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can speak English?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rgbClr val="F16649"/>
                </a:solidFill>
              </a:rPr>
              <a:t>5. </a:t>
            </a:r>
            <a:r>
              <a:rPr lang="en-US" sz="3200" dirty="0"/>
              <a:t>They want to visit a city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is famous for its rich history.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0EB18-3491-3D7C-DD96-265805B9C35D}"/>
              </a:ext>
            </a:extLst>
          </p:cNvPr>
          <p:cNvSpPr txBox="1"/>
          <p:nvPr/>
        </p:nvSpPr>
        <p:spPr>
          <a:xfrm>
            <a:off x="4866905" y="-3488386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mental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EB4DD0-8F3F-1858-403C-9127041BA1EE}"/>
              </a:ext>
            </a:extLst>
          </p:cNvPr>
          <p:cNvCxnSpPr/>
          <p:nvPr/>
        </p:nvCxnSpPr>
        <p:spPr>
          <a:xfrm>
            <a:off x="1791415" y="2479040"/>
            <a:ext cx="107696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6297550-C62B-0E05-7E96-C806F6E5886A}"/>
              </a:ext>
            </a:extLst>
          </p:cNvPr>
          <p:cNvCxnSpPr>
            <a:cxnSpLocks/>
          </p:cNvCxnSpPr>
          <p:nvPr/>
        </p:nvCxnSpPr>
        <p:spPr>
          <a:xfrm>
            <a:off x="4788615" y="5720080"/>
            <a:ext cx="850185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4E9006-8859-F663-9269-1445C93D382C}"/>
              </a:ext>
            </a:extLst>
          </p:cNvPr>
          <p:cNvCxnSpPr>
            <a:cxnSpLocks/>
          </p:cNvCxnSpPr>
          <p:nvPr/>
        </p:nvCxnSpPr>
        <p:spPr>
          <a:xfrm>
            <a:off x="6696085" y="4704080"/>
            <a:ext cx="2823835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DD16BC-0699-4863-CDAF-F3BB5CC69573}"/>
              </a:ext>
            </a:extLst>
          </p:cNvPr>
          <p:cNvCxnSpPr>
            <a:cxnSpLocks/>
          </p:cNvCxnSpPr>
          <p:nvPr/>
        </p:nvCxnSpPr>
        <p:spPr>
          <a:xfrm>
            <a:off x="2868375" y="4084320"/>
            <a:ext cx="1520745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562647F-4E26-88FA-78D9-837B813A09A4}"/>
              </a:ext>
            </a:extLst>
          </p:cNvPr>
          <p:cNvCxnSpPr>
            <a:cxnSpLocks/>
          </p:cNvCxnSpPr>
          <p:nvPr/>
        </p:nvCxnSpPr>
        <p:spPr>
          <a:xfrm>
            <a:off x="1794670" y="3007360"/>
            <a:ext cx="225917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92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5478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42458" y="1244640"/>
            <a:ext cx="1049017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Underline the correct relative pronoun for each sentence.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067" y="1254947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1152307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067" y="1869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E3A9C1B8-0CE8-0D50-9A56-544198A0E515}"/>
              </a:ext>
            </a:extLst>
          </p:cNvPr>
          <p:cNvSpPr txBox="1"/>
          <p:nvPr/>
        </p:nvSpPr>
        <p:spPr>
          <a:xfrm>
            <a:off x="1108880" y="1841242"/>
            <a:ext cx="1054326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16649"/>
                </a:solidFill>
              </a:rPr>
              <a:t>1</a:t>
            </a:r>
            <a:r>
              <a:rPr lang="en-US" sz="3200" dirty="0"/>
              <a:t>. This is the brochure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/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provides the information you need for your visit to Beijing.</a:t>
            </a:r>
          </a:p>
          <a:p>
            <a:r>
              <a:rPr lang="en-US" sz="3200" dirty="0">
                <a:solidFill>
                  <a:srgbClr val="F16649"/>
                </a:solidFill>
              </a:rPr>
              <a:t>2. </a:t>
            </a:r>
            <a:r>
              <a:rPr lang="en-US" sz="3200" dirty="0"/>
              <a:t>ABC is the company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/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won the Best Travel Agency Award last year.</a:t>
            </a:r>
          </a:p>
          <a:p>
            <a:r>
              <a:rPr lang="en-US" sz="3200" dirty="0">
                <a:solidFill>
                  <a:srgbClr val="F16649"/>
                </a:solidFill>
              </a:rPr>
              <a:t>3. </a:t>
            </a:r>
            <a:r>
              <a:rPr lang="en-US" sz="3200" dirty="0"/>
              <a:t>The elders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/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are not good at using online apps prefer package tours.</a:t>
            </a:r>
          </a:p>
          <a:p>
            <a:r>
              <a:rPr lang="en-US" sz="3200" dirty="0">
                <a:solidFill>
                  <a:srgbClr val="F16649"/>
                </a:solidFill>
              </a:rPr>
              <a:t>4. </a:t>
            </a:r>
            <a:r>
              <a:rPr lang="en-US" sz="3200" dirty="0"/>
              <a:t>A hop-on hop-off bus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/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runs from here every hour is the fastest way to visit a city.</a:t>
            </a:r>
          </a:p>
          <a:p>
            <a:r>
              <a:rPr lang="en-US" sz="3200" dirty="0">
                <a:solidFill>
                  <a:srgbClr val="F16649"/>
                </a:solidFill>
              </a:rPr>
              <a:t>5. </a:t>
            </a:r>
            <a:r>
              <a:rPr lang="en-US" sz="3200" dirty="0"/>
              <a:t>Food tourism is for tourists </a:t>
            </a:r>
            <a:r>
              <a:rPr lang="en-US" sz="3200" b="1" dirty="0">
                <a:solidFill>
                  <a:srgbClr val="F16649"/>
                </a:solidFill>
              </a:rPr>
              <a:t>which</a:t>
            </a:r>
            <a:r>
              <a:rPr lang="en-US" sz="3200" dirty="0"/>
              <a:t> / </a:t>
            </a:r>
            <a:r>
              <a:rPr lang="en-US" sz="3200" b="1" dirty="0">
                <a:solidFill>
                  <a:srgbClr val="F16649"/>
                </a:solidFill>
              </a:rPr>
              <a:t>who</a:t>
            </a:r>
            <a:r>
              <a:rPr lang="en-US" sz="3200" dirty="0"/>
              <a:t> want to explore the unique dishes of a place.</a:t>
            </a:r>
            <a:endParaRPr lang="en-US" sz="3200" dirty="0">
              <a:effectLst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1A198A6-B5A5-9DF9-6809-CF7FE2847C34}"/>
              </a:ext>
            </a:extLst>
          </p:cNvPr>
          <p:cNvCxnSpPr/>
          <p:nvPr/>
        </p:nvCxnSpPr>
        <p:spPr>
          <a:xfrm>
            <a:off x="4885135" y="2372360"/>
            <a:ext cx="107696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FD18C4-FB4A-4E48-5EF8-12DE6DA5D054}"/>
              </a:ext>
            </a:extLst>
          </p:cNvPr>
          <p:cNvCxnSpPr>
            <a:cxnSpLocks/>
          </p:cNvCxnSpPr>
          <p:nvPr/>
        </p:nvCxnSpPr>
        <p:spPr>
          <a:xfrm>
            <a:off x="4680723" y="4338320"/>
            <a:ext cx="90473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6F6C904-CAE0-8D77-D487-33544E508AFE}"/>
              </a:ext>
            </a:extLst>
          </p:cNvPr>
          <p:cNvCxnSpPr/>
          <p:nvPr/>
        </p:nvCxnSpPr>
        <p:spPr>
          <a:xfrm>
            <a:off x="4942840" y="3337560"/>
            <a:ext cx="107696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8FA56E4-0C7E-DB6C-7EA3-6CB23B9C46B6}"/>
              </a:ext>
            </a:extLst>
          </p:cNvPr>
          <p:cNvCxnSpPr/>
          <p:nvPr/>
        </p:nvCxnSpPr>
        <p:spPr>
          <a:xfrm>
            <a:off x="5171308" y="5290256"/>
            <a:ext cx="1076960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D85E78-667F-FE6A-CAF1-DA07E7E5532B}"/>
              </a:ext>
            </a:extLst>
          </p:cNvPr>
          <p:cNvCxnSpPr>
            <a:cxnSpLocks/>
          </p:cNvCxnSpPr>
          <p:nvPr/>
        </p:nvCxnSpPr>
        <p:spPr>
          <a:xfrm>
            <a:off x="7416303" y="6289040"/>
            <a:ext cx="90473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22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5478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42458" y="1244640"/>
            <a:ext cx="1049017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each sentence with </a:t>
            </a:r>
            <a:r>
              <a:rPr lang="en-US" sz="2800" b="1" i="1" dirty="0">
                <a:solidFill>
                  <a:srgbClr val="F16649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who</a:t>
            </a:r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or </a:t>
            </a:r>
            <a:r>
              <a:rPr lang="en-US" sz="2800" b="1" i="1" dirty="0">
                <a:solidFill>
                  <a:srgbClr val="F16649"/>
                </a:solidFill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whose</a:t>
            </a:r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067" y="1254947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1152307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067" y="1869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E3A9C1B8-0CE8-0D50-9A56-544198A0E515}"/>
              </a:ext>
            </a:extLst>
          </p:cNvPr>
          <p:cNvSpPr txBox="1"/>
          <p:nvPr/>
        </p:nvSpPr>
        <p:spPr>
          <a:xfrm>
            <a:off x="925618" y="1767860"/>
            <a:ext cx="1108312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F16649"/>
                </a:solidFill>
              </a:rPr>
              <a:t>1. </a:t>
            </a:r>
            <a:r>
              <a:rPr lang="en-US" sz="3000" dirty="0" err="1"/>
              <a:t>Mr</a:t>
            </a:r>
            <a:r>
              <a:rPr lang="en-US" sz="3000" dirty="0"/>
              <a:t> Minh, _________ will guide us on our Cu Chi Tunnel tour, is on his way.</a:t>
            </a:r>
          </a:p>
          <a:p>
            <a:r>
              <a:rPr lang="en-US" sz="3000" dirty="0">
                <a:solidFill>
                  <a:srgbClr val="F16649"/>
                </a:solidFill>
              </a:rPr>
              <a:t>2. </a:t>
            </a:r>
            <a:r>
              <a:rPr lang="en-US" sz="3000" dirty="0"/>
              <a:t>This is the writer _________ book Travel on $50 a Day is my </a:t>
            </a:r>
            <a:r>
              <a:rPr lang="en-US" sz="3000" dirty="0" err="1"/>
              <a:t>favourite</a:t>
            </a:r>
            <a:r>
              <a:rPr lang="en-US" sz="3000" dirty="0"/>
              <a:t> travel guide.</a:t>
            </a:r>
          </a:p>
          <a:p>
            <a:r>
              <a:rPr lang="en-US" sz="3000" dirty="0">
                <a:solidFill>
                  <a:srgbClr val="F16649"/>
                </a:solidFill>
              </a:rPr>
              <a:t>3. </a:t>
            </a:r>
            <a:r>
              <a:rPr lang="en-US" sz="3000" dirty="0"/>
              <a:t>My son, _________ is a huge fan of Taylor Swift, is on a music tour to see her in concert.</a:t>
            </a:r>
          </a:p>
          <a:p>
            <a:r>
              <a:rPr lang="en-US" sz="3000" dirty="0">
                <a:solidFill>
                  <a:srgbClr val="F16649"/>
                </a:solidFill>
              </a:rPr>
              <a:t>4. </a:t>
            </a:r>
            <a:r>
              <a:rPr lang="en-US" sz="3000" dirty="0"/>
              <a:t>Ha Giang, _________ beauty and history are appealing, is a must-go in my tour list.</a:t>
            </a:r>
          </a:p>
          <a:p>
            <a:r>
              <a:rPr lang="en-US" sz="3000" dirty="0">
                <a:solidFill>
                  <a:srgbClr val="F16649"/>
                </a:solidFill>
              </a:rPr>
              <a:t>5. </a:t>
            </a:r>
            <a:r>
              <a:rPr lang="en-US" sz="3000" dirty="0"/>
              <a:t>While travelling, my father often spends time talking with the locals ______ stories, he says, are interesting about the land we are visiting.</a:t>
            </a:r>
            <a:endParaRPr lang="en-US" sz="3000" dirty="0">
              <a:effectLst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1D11C7-9387-27B9-D0FC-D67D5C2F3DCF}"/>
              </a:ext>
            </a:extLst>
          </p:cNvPr>
          <p:cNvSpPr/>
          <p:nvPr/>
        </p:nvSpPr>
        <p:spPr>
          <a:xfrm>
            <a:off x="12109450" y="186950"/>
            <a:ext cx="109728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F16649"/>
                </a:solidFill>
              </a:rPr>
              <a:t>who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013A664-B967-04A0-7CEE-4E0E5E9124E9}"/>
              </a:ext>
            </a:extLst>
          </p:cNvPr>
          <p:cNvSpPr/>
          <p:nvPr/>
        </p:nvSpPr>
        <p:spPr>
          <a:xfrm>
            <a:off x="2973352" y="3639255"/>
            <a:ext cx="109728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F16649"/>
                </a:solidFill>
              </a:rPr>
              <a:t>who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E589DD2-791A-5B9B-6537-60E531E8CC9B}"/>
              </a:ext>
            </a:extLst>
          </p:cNvPr>
          <p:cNvSpPr/>
          <p:nvPr/>
        </p:nvSpPr>
        <p:spPr>
          <a:xfrm>
            <a:off x="3186712" y="1860193"/>
            <a:ext cx="109728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rgbClr val="F16649"/>
                </a:solidFill>
              </a:rPr>
              <a:t>who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C7F2F91-8087-2034-93C5-5826F8ACAD52}"/>
              </a:ext>
            </a:extLst>
          </p:cNvPr>
          <p:cNvSpPr/>
          <p:nvPr/>
        </p:nvSpPr>
        <p:spPr>
          <a:xfrm>
            <a:off x="539852" y="5897880"/>
            <a:ext cx="150241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whose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B1BC3E9-BB03-0E74-154A-5685AE8E27F0}"/>
              </a:ext>
            </a:extLst>
          </p:cNvPr>
          <p:cNvSpPr/>
          <p:nvPr/>
        </p:nvSpPr>
        <p:spPr>
          <a:xfrm>
            <a:off x="3091257" y="4567884"/>
            <a:ext cx="150241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whose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ECD2208-3BBA-8B26-AC9E-E97F32444A5B}"/>
              </a:ext>
            </a:extLst>
          </p:cNvPr>
          <p:cNvSpPr/>
          <p:nvPr/>
        </p:nvSpPr>
        <p:spPr>
          <a:xfrm>
            <a:off x="4184368" y="2690355"/>
            <a:ext cx="1502410" cy="457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1"/>
                </a:solidFill>
              </a:rPr>
              <a:t>whose</a:t>
            </a:r>
          </a:p>
        </p:txBody>
      </p:sp>
    </p:spTree>
    <p:extLst>
      <p:ext uri="{BB962C8B-B14F-4D97-AF65-F5344CB8AC3E}">
        <p14:creationId xmlns:p14="http://schemas.microsoft.com/office/powerpoint/2010/main" val="137742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5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152720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Match a clause in A with a clause in B to make a complete sentence.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6740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D18D95D-5BD8-5D66-A7AF-6BB300560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259643"/>
              </p:ext>
            </p:extLst>
          </p:nvPr>
        </p:nvGraphicFramePr>
        <p:xfrm>
          <a:off x="1131589" y="1670925"/>
          <a:ext cx="5727654" cy="4911548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5727654">
                  <a:extLst>
                    <a:ext uri="{9D8B030D-6E8A-4147-A177-3AD203B41FA5}">
                      <a16:colId xmlns:a16="http://schemas.microsoft.com/office/drawing/2014/main" val="1956528860"/>
                    </a:ext>
                  </a:extLst>
                </a:gridCol>
              </a:tblGrid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F16649"/>
                          </a:solidFill>
                          <a:effectLst/>
                          <a:latin typeface="+mj-lt"/>
                        </a:rPr>
                        <a:t>1. </a:t>
                      </a: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Don’t forget to visit the National Air and</a:t>
                      </a:r>
                    </a:p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Space Museum</a:t>
                      </a:r>
                      <a:endParaRPr lang="en-US" sz="25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675235291"/>
                  </a:ext>
                </a:extLst>
              </a:tr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F16649"/>
                          </a:solidFill>
                          <a:effectLst/>
                          <a:latin typeface="+mj-lt"/>
                        </a:rPr>
                        <a:t>2. </a:t>
                      </a: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Yesterday I phoned Pierre, </a:t>
                      </a:r>
                      <a:endParaRPr lang="en-US" sz="25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743746550"/>
                  </a:ext>
                </a:extLst>
              </a:tr>
              <a:tr h="1259210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F16649"/>
                          </a:solidFill>
                          <a:effectLst/>
                          <a:latin typeface="+mj-lt"/>
                        </a:rPr>
                        <a:t>3. </a:t>
                      </a: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There, I could see the ruinous hall</a:t>
                      </a:r>
                      <a:endParaRPr lang="en-US" sz="25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224842286"/>
                  </a:ext>
                </a:extLst>
              </a:tr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F16649"/>
                          </a:solidFill>
                          <a:effectLst/>
                          <a:latin typeface="+mj-lt"/>
                        </a:rPr>
                        <a:t>4. </a:t>
                      </a: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Could you recommend a local tour guide</a:t>
                      </a:r>
                      <a:endParaRPr lang="en-US" sz="25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119325175"/>
                  </a:ext>
                </a:extLst>
              </a:tr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F16649"/>
                          </a:solidFill>
                          <a:effectLst/>
                          <a:latin typeface="+mj-lt"/>
                        </a:rPr>
                        <a:t>5. </a:t>
                      </a: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We were lucky to meet some artisans</a:t>
                      </a:r>
                      <a:endParaRPr lang="en-US" sz="25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3636452919"/>
                  </a:ext>
                </a:extLst>
              </a:tr>
            </a:tbl>
          </a:graphicData>
        </a:graphic>
      </p:graphicFrame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8A24F36-8B0D-EF70-D699-C098731B4624}"/>
              </a:ext>
            </a:extLst>
          </p:cNvPr>
          <p:cNvSpPr/>
          <p:nvPr/>
        </p:nvSpPr>
        <p:spPr>
          <a:xfrm>
            <a:off x="7143050" y="1666302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a.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whose products are on display at the Handicraft Show.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E032E5-41A6-6008-27ED-7C6C25ED2FFE}"/>
              </a:ext>
            </a:extLst>
          </p:cNvPr>
          <p:cNvSpPr/>
          <p:nvPr/>
        </p:nvSpPr>
        <p:spPr>
          <a:xfrm>
            <a:off x="7143050" y="3689920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c.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which appeared in the film “Jane Eyre”.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78E009-C5ED-0E62-879B-64A4700A0AE9}"/>
              </a:ext>
            </a:extLst>
          </p:cNvPr>
          <p:cNvSpPr/>
          <p:nvPr/>
        </p:nvSpPr>
        <p:spPr>
          <a:xfrm>
            <a:off x="7143050" y="4771873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d.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whose breathtaking collection is a must-to-see.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EBF1E0-C110-DFB2-488C-C51BB9A41509}"/>
              </a:ext>
            </a:extLst>
          </p:cNvPr>
          <p:cNvSpPr/>
          <p:nvPr/>
        </p:nvSpPr>
        <p:spPr>
          <a:xfrm>
            <a:off x="7143050" y="5714218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e.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 is arranging accommodation for our stay in Paris.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D5143E-861A-F954-9571-CAFAB5B73ED7}"/>
              </a:ext>
            </a:extLst>
          </p:cNvPr>
          <p:cNvSpPr/>
          <p:nvPr/>
        </p:nvSpPr>
        <p:spPr>
          <a:xfrm>
            <a:off x="7143050" y="2678111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b.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 knows a lot about the history of this area?</a:t>
            </a:r>
          </a:p>
        </p:txBody>
      </p:sp>
    </p:spTree>
    <p:extLst>
      <p:ext uri="{BB962C8B-B14F-4D97-AF65-F5344CB8AC3E}">
        <p14:creationId xmlns:p14="http://schemas.microsoft.com/office/powerpoint/2010/main" val="21385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152720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Match a clause in A with a clause in B to make a complete sentence. </a:t>
            </a:r>
            <a:r>
              <a:rPr lang="en-US" sz="2400" b="1" dirty="0">
                <a:solidFill>
                  <a:srgbClr val="F26648"/>
                </a:solidFill>
                <a:effectLst>
                  <a:glow rad="88900">
                    <a:schemeClr val="bg1"/>
                  </a:glow>
                </a:effectLst>
                <a:highlight>
                  <a:srgbClr val="FEE3AF"/>
                </a:highlight>
                <a:cs typeface="Arial" panose="020B0604020202020204" pitchFamily="34" charset="0"/>
              </a:rPr>
              <a:t>KEY</a:t>
            </a:r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6740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D18D95D-5BD8-5D66-A7AF-6BB300560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209207"/>
              </p:ext>
            </p:extLst>
          </p:nvPr>
        </p:nvGraphicFramePr>
        <p:xfrm>
          <a:off x="1131589" y="1670925"/>
          <a:ext cx="5727654" cy="4911548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5727654">
                  <a:extLst>
                    <a:ext uri="{9D8B030D-6E8A-4147-A177-3AD203B41FA5}">
                      <a16:colId xmlns:a16="http://schemas.microsoft.com/office/drawing/2014/main" val="1956528860"/>
                    </a:ext>
                  </a:extLst>
                </a:gridCol>
              </a:tblGrid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</a:rPr>
                        <a:t>1. </a:t>
                      </a: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Don’t forget to visit the National Air and</a:t>
                      </a:r>
                    </a:p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Space Museum</a:t>
                      </a:r>
                      <a:endParaRPr lang="en-US" sz="2500" b="1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675235291"/>
                  </a:ext>
                </a:extLst>
              </a:tr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</a:rPr>
                        <a:t>2. </a:t>
                      </a:r>
                      <a:r>
                        <a:rPr lang="en-US" sz="2500" b="1" kern="1200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Yesterday I phoned Pierre, </a:t>
                      </a: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743746550"/>
                  </a:ext>
                </a:extLst>
              </a:tr>
              <a:tr h="1259210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</a:rPr>
                        <a:t>3. </a:t>
                      </a:r>
                      <a:r>
                        <a:rPr lang="en-US" sz="2500" b="1" kern="1200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There, I could see the ruinous hall</a:t>
                      </a: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224842286"/>
                  </a:ext>
                </a:extLst>
              </a:tr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</a:rPr>
                        <a:t>4. </a:t>
                      </a:r>
                      <a:r>
                        <a:rPr lang="en-US" sz="2500" b="1" kern="1200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Could you recommend a local tour guide</a:t>
                      </a: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119325175"/>
                  </a:ext>
                </a:extLst>
              </a:tr>
              <a:tr h="899664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2500" b="0" dirty="0">
                          <a:solidFill>
                            <a:srgbClr val="F16649"/>
                          </a:solidFill>
                          <a:effectLst/>
                        </a:rPr>
                        <a:t>5. </a:t>
                      </a:r>
                      <a:r>
                        <a:rPr lang="en-US" sz="2500" b="1" kern="1200" dirty="0">
                          <a:solidFill>
                            <a:srgbClr val="0070C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We were lucky to meet some artisans</a:t>
                      </a: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3636452919"/>
                  </a:ext>
                </a:extLst>
              </a:tr>
            </a:tbl>
          </a:graphicData>
        </a:graphic>
      </p:graphicFrame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8A24F36-8B0D-EF70-D699-C098731B4624}"/>
              </a:ext>
            </a:extLst>
          </p:cNvPr>
          <p:cNvSpPr/>
          <p:nvPr/>
        </p:nvSpPr>
        <p:spPr>
          <a:xfrm>
            <a:off x="7143050" y="5656300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a.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whose products are on display at the Handicraft Show.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E032E5-41A6-6008-27ED-7C6C25ED2FFE}"/>
              </a:ext>
            </a:extLst>
          </p:cNvPr>
          <p:cNvSpPr/>
          <p:nvPr/>
        </p:nvSpPr>
        <p:spPr>
          <a:xfrm>
            <a:off x="7143050" y="3689920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c.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which appeared in the film “Jane Eyre”.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78E009-C5ED-0E62-879B-64A4700A0AE9}"/>
              </a:ext>
            </a:extLst>
          </p:cNvPr>
          <p:cNvSpPr/>
          <p:nvPr/>
        </p:nvSpPr>
        <p:spPr>
          <a:xfrm>
            <a:off x="7143050" y="1646360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d.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whose breathtaking collection is a must-to-see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EBF1E0-C110-DFB2-488C-C51BB9A41509}"/>
              </a:ext>
            </a:extLst>
          </p:cNvPr>
          <p:cNvSpPr/>
          <p:nvPr/>
        </p:nvSpPr>
        <p:spPr>
          <a:xfrm>
            <a:off x="7143050" y="2631042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e.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 is arranging accommodation for our stay in Paris.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D5143E-861A-F954-9571-CAFAB5B73ED7}"/>
              </a:ext>
            </a:extLst>
          </p:cNvPr>
          <p:cNvSpPr/>
          <p:nvPr/>
        </p:nvSpPr>
        <p:spPr>
          <a:xfrm>
            <a:off x="7143050" y="4782742"/>
            <a:ext cx="4869978" cy="87355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solidFill>
                  <a:srgbClr val="0070C0"/>
                </a:solidFill>
                <a:latin typeface="+mj-lt"/>
              </a:rPr>
              <a:t>b. </a:t>
            </a:r>
            <a:r>
              <a:rPr lang="en-US" sz="2500" b="1" dirty="0">
                <a:solidFill>
                  <a:schemeClr val="tx1"/>
                </a:solidFill>
                <a:latin typeface="+mj-lt"/>
              </a:rPr>
              <a:t>who knows a lot about the history of this area?</a:t>
            </a:r>
          </a:p>
        </p:txBody>
      </p:sp>
    </p:spTree>
    <p:extLst>
      <p:ext uri="{BB962C8B-B14F-4D97-AF65-F5344CB8AC3E}">
        <p14:creationId xmlns:p14="http://schemas.microsoft.com/office/powerpoint/2010/main" val="416498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2" y="1306988"/>
            <a:ext cx="1053699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/>
              <a:t>Work in pairs. Discuss and finish the sentences.</a:t>
            </a:r>
            <a:endParaRPr lang="en-US" sz="24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</p:txBody>
      </p:sp>
      <p:pic>
        <p:nvPicPr>
          <p:cNvPr id="2" name="Google Shape;622;p31" descr="Two people talking, dialogue, people png | PNGEgg">
            <a:extLst>
              <a:ext uri="{FF2B5EF4-FFF2-40B4-BE49-F238E27FC236}">
                <a16:creationId xmlns:a16="http://schemas.microsoft.com/office/drawing/2014/main" id="{C02516A5-D05B-AECD-FA5F-AA730F51FA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5624"/>
          <a:stretch/>
        </p:blipFill>
        <p:spPr>
          <a:xfrm>
            <a:off x="2375578" y="4246228"/>
            <a:ext cx="1306285" cy="1589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623;p31" descr="Two people talking, dialogue, people png | PNGEgg">
            <a:extLst>
              <a:ext uri="{FF2B5EF4-FFF2-40B4-BE49-F238E27FC236}">
                <a16:creationId xmlns:a16="http://schemas.microsoft.com/office/drawing/2014/main" id="{A4036C04-E008-687A-7E65-325F1FEF0E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-378" t="-1424" r="38309" b="1424"/>
          <a:stretch/>
        </p:blipFill>
        <p:spPr>
          <a:xfrm>
            <a:off x="657768" y="4223781"/>
            <a:ext cx="1755996" cy="159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24;p31">
            <a:extLst>
              <a:ext uri="{FF2B5EF4-FFF2-40B4-BE49-F238E27FC236}">
                <a16:creationId xmlns:a16="http://schemas.microsoft.com/office/drawing/2014/main" id="{FB8AC1D4-ADB1-E040-6AE7-68AB256ADC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1388127">
            <a:off x="2380815" y="3132577"/>
            <a:ext cx="1295808" cy="106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626;p31">
            <a:extLst>
              <a:ext uri="{FF2B5EF4-FFF2-40B4-BE49-F238E27FC236}">
                <a16:creationId xmlns:a16="http://schemas.microsoft.com/office/drawing/2014/main" id="{D7A42323-99C9-C700-641A-5EC5B849D1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628983" y="3134642"/>
            <a:ext cx="1500893" cy="105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Hộp Văn bản 3">
            <a:extLst>
              <a:ext uri="{FF2B5EF4-FFF2-40B4-BE49-F238E27FC236}">
                <a16:creationId xmlns:a16="http://schemas.microsoft.com/office/drawing/2014/main" id="{982D8210-261F-9045-2B54-8E7E3569665D}"/>
              </a:ext>
            </a:extLst>
          </p:cNvPr>
          <p:cNvSpPr txBox="1"/>
          <p:nvPr/>
        </p:nvSpPr>
        <p:spPr>
          <a:xfrm>
            <a:off x="4249976" y="2094201"/>
            <a:ext cx="776305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26648"/>
                </a:solidFill>
              </a:rPr>
              <a:t>1. </a:t>
            </a:r>
            <a:r>
              <a:rPr lang="en-US" sz="3200" b="1" dirty="0"/>
              <a:t>Son Doong is now a world-famous</a:t>
            </a:r>
          </a:p>
          <a:p>
            <a:r>
              <a:rPr lang="en-US" sz="3200" b="1" dirty="0"/>
              <a:t>destination for </a:t>
            </a:r>
            <a:r>
              <a:rPr lang="en-US" sz="3200" b="1" dirty="0" err="1"/>
              <a:t>travellers</a:t>
            </a:r>
            <a:r>
              <a:rPr lang="en-US" sz="3200" b="1" dirty="0"/>
              <a:t> who ______.</a:t>
            </a:r>
          </a:p>
          <a:p>
            <a:r>
              <a:rPr lang="en-US" sz="3200" b="1" dirty="0">
                <a:solidFill>
                  <a:srgbClr val="F26648"/>
                </a:solidFill>
              </a:rPr>
              <a:t>2. </a:t>
            </a:r>
            <a:r>
              <a:rPr lang="en-US" sz="3200" b="1" dirty="0"/>
              <a:t>I’m personally against tours which ______.</a:t>
            </a:r>
          </a:p>
          <a:p>
            <a:r>
              <a:rPr lang="en-US" sz="3200" b="1" dirty="0">
                <a:solidFill>
                  <a:srgbClr val="F26648"/>
                </a:solidFill>
              </a:rPr>
              <a:t>3. </a:t>
            </a:r>
            <a:r>
              <a:rPr lang="en-US" sz="3200" b="1" dirty="0"/>
              <a:t>We shared a holiday home with two Germans whose ______.</a:t>
            </a:r>
          </a:p>
          <a:p>
            <a:r>
              <a:rPr lang="en-US" sz="3200" b="1" dirty="0">
                <a:solidFill>
                  <a:srgbClr val="F26648"/>
                </a:solidFill>
              </a:rPr>
              <a:t>4. </a:t>
            </a:r>
            <a:r>
              <a:rPr lang="en-US" sz="3200" b="1" dirty="0"/>
              <a:t>I bought a city map which ______.</a:t>
            </a:r>
          </a:p>
          <a:p>
            <a:r>
              <a:rPr lang="en-US" sz="3200" b="1" dirty="0">
                <a:solidFill>
                  <a:srgbClr val="F26648"/>
                </a:solidFill>
              </a:rPr>
              <a:t>5. </a:t>
            </a:r>
            <a:r>
              <a:rPr lang="en-US" sz="3200" b="1" dirty="0"/>
              <a:t>Most </a:t>
            </a:r>
            <a:r>
              <a:rPr lang="en-US" sz="3200" b="1" dirty="0" err="1"/>
              <a:t>travellers</a:t>
            </a:r>
            <a:r>
              <a:rPr lang="en-US" sz="3200" b="1" dirty="0"/>
              <a:t> prefer working with tour guides who ______.</a:t>
            </a:r>
            <a:endParaRPr lang="en-US" sz="3200" b="1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265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2" y="1306988"/>
            <a:ext cx="1053699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/>
              <a:t>Work in pairs. Discuss and finish the sentences. </a:t>
            </a:r>
            <a:endParaRPr lang="en-US" sz="24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</p:txBody>
      </p:sp>
      <p:sp>
        <p:nvSpPr>
          <p:cNvPr id="7" name="Hộp Văn bản 3">
            <a:extLst>
              <a:ext uri="{FF2B5EF4-FFF2-40B4-BE49-F238E27FC236}">
                <a16:creationId xmlns:a16="http://schemas.microsoft.com/office/drawing/2014/main" id="{982D8210-261F-9045-2B54-8E7E3569665D}"/>
              </a:ext>
            </a:extLst>
          </p:cNvPr>
          <p:cNvSpPr txBox="1"/>
          <p:nvPr/>
        </p:nvSpPr>
        <p:spPr>
          <a:xfrm>
            <a:off x="456450" y="2883985"/>
            <a:ext cx="1173437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16649"/>
                </a:solidFill>
              </a:rPr>
              <a:t>1. </a:t>
            </a:r>
            <a:r>
              <a:rPr lang="en-US" sz="3200" dirty="0"/>
              <a:t>Son Doong is now a world-famous destination for </a:t>
            </a:r>
            <a:r>
              <a:rPr lang="en-US" sz="3200" dirty="0" err="1"/>
              <a:t>travellers</a:t>
            </a:r>
            <a:r>
              <a:rPr lang="en-US" sz="3200" dirty="0"/>
              <a:t> who </a:t>
            </a:r>
            <a:r>
              <a:rPr lang="en-US" sz="3200" dirty="0">
                <a:solidFill>
                  <a:srgbClr val="242021"/>
                </a:solidFill>
              </a:rPr>
              <a:t>________________________________________________________</a:t>
            </a:r>
          </a:p>
          <a:p>
            <a:r>
              <a:rPr lang="en-US" sz="3200" dirty="0">
                <a:solidFill>
                  <a:srgbClr val="F16649"/>
                </a:solidFill>
              </a:rPr>
              <a:t>2. </a:t>
            </a:r>
            <a:r>
              <a:rPr lang="en-US" sz="3200" dirty="0">
                <a:solidFill>
                  <a:srgbClr val="242021"/>
                </a:solidFill>
              </a:rPr>
              <a:t>I’m personally against tours which  __________________________</a:t>
            </a:r>
          </a:p>
          <a:p>
            <a:r>
              <a:rPr lang="en-US" sz="3200" dirty="0">
                <a:solidFill>
                  <a:srgbClr val="F16649"/>
                </a:solidFill>
              </a:rPr>
              <a:t>3. </a:t>
            </a:r>
            <a:r>
              <a:rPr lang="en-US" sz="3200" dirty="0"/>
              <a:t>We shared a holiday home with two Germans whose ___________</a:t>
            </a:r>
            <a:endParaRPr lang="en-US" sz="3200" dirty="0">
              <a:solidFill>
                <a:srgbClr val="242021"/>
              </a:solidFill>
            </a:endParaRPr>
          </a:p>
          <a:p>
            <a:r>
              <a:rPr lang="en-US" sz="3200" dirty="0">
                <a:solidFill>
                  <a:srgbClr val="242021"/>
                </a:solidFill>
              </a:rPr>
              <a:t>________________________________________________________</a:t>
            </a:r>
            <a:endParaRPr lang="en-US" sz="3200" i="0" dirty="0">
              <a:solidFill>
                <a:srgbClr val="242021"/>
              </a:solidFill>
              <a:effectLst/>
            </a:endParaRPr>
          </a:p>
        </p:txBody>
      </p:sp>
      <p:sp>
        <p:nvSpPr>
          <p:cNvPr id="3" name="Hộp Văn bản 3">
            <a:extLst>
              <a:ext uri="{FF2B5EF4-FFF2-40B4-BE49-F238E27FC236}">
                <a16:creationId xmlns:a16="http://schemas.microsoft.com/office/drawing/2014/main" id="{96ACE342-3CA5-09B7-FF5D-E1438574EFA3}"/>
              </a:ext>
            </a:extLst>
          </p:cNvPr>
          <p:cNvSpPr txBox="1"/>
          <p:nvPr/>
        </p:nvSpPr>
        <p:spPr>
          <a:xfrm>
            <a:off x="227639" y="2063457"/>
            <a:ext cx="69951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0070C0"/>
                </a:solidFill>
                <a:highlight>
                  <a:srgbClr val="FEE3AF"/>
                </a:highlight>
                <a:latin typeface="ChronicaProMediumIt"/>
              </a:rPr>
              <a:t>SUGGESTED ANSWER</a:t>
            </a: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968CA3E9-5706-897F-D4EA-82B58039F61B}"/>
              </a:ext>
            </a:extLst>
          </p:cNvPr>
          <p:cNvSpPr txBox="1"/>
          <p:nvPr/>
        </p:nvSpPr>
        <p:spPr>
          <a:xfrm>
            <a:off x="6702894" y="3871753"/>
            <a:ext cx="133994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F16649"/>
                </a:solidFill>
                <a:latin typeface="ChronicaProMediumIt"/>
              </a:rPr>
              <a:t>use animals for entertainment.</a:t>
            </a: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</p:txBody>
      </p:sp>
      <p:sp>
        <p:nvSpPr>
          <p:cNvPr id="14" name="Hộp Văn bản 3">
            <a:extLst>
              <a:ext uri="{FF2B5EF4-FFF2-40B4-BE49-F238E27FC236}">
                <a16:creationId xmlns:a16="http://schemas.microsoft.com/office/drawing/2014/main" id="{960A8950-B65C-9B66-5708-A85347A3A50F}"/>
              </a:ext>
            </a:extLst>
          </p:cNvPr>
          <p:cNvSpPr txBox="1"/>
          <p:nvPr/>
        </p:nvSpPr>
        <p:spPr>
          <a:xfrm>
            <a:off x="424765" y="3253615"/>
            <a:ext cx="13399446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F16649"/>
                </a:solidFill>
                <a:latin typeface="ChronicaProMediumIt"/>
              </a:rPr>
              <a:t>look for adventures / love exploring caves.</a:t>
            </a:r>
          </a:p>
          <a:p>
            <a:r>
              <a:rPr lang="en-US" sz="2500" i="1" dirty="0">
                <a:solidFill>
                  <a:srgbClr val="F16649"/>
                </a:solidFill>
                <a:latin typeface="ChronicaProMediumIt"/>
              </a:rPr>
              <a:t>.</a:t>
            </a: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</p:txBody>
      </p:sp>
      <p:sp>
        <p:nvSpPr>
          <p:cNvPr id="2" name="Hộp Văn bản 3">
            <a:extLst>
              <a:ext uri="{FF2B5EF4-FFF2-40B4-BE49-F238E27FC236}">
                <a16:creationId xmlns:a16="http://schemas.microsoft.com/office/drawing/2014/main" id="{5859E8CC-D148-42B0-DC5A-2EE54442DE5F}"/>
              </a:ext>
            </a:extLst>
          </p:cNvPr>
          <p:cNvSpPr txBox="1"/>
          <p:nvPr/>
        </p:nvSpPr>
        <p:spPr>
          <a:xfrm>
            <a:off x="628983" y="4853755"/>
            <a:ext cx="133994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F16649"/>
                </a:solidFill>
                <a:latin typeface="ChronicaProMediumIt"/>
              </a:rPr>
              <a:t>English was easy to understand.</a:t>
            </a:r>
          </a:p>
        </p:txBody>
      </p:sp>
    </p:spTree>
    <p:extLst>
      <p:ext uri="{BB962C8B-B14F-4D97-AF65-F5344CB8AC3E}">
        <p14:creationId xmlns:p14="http://schemas.microsoft.com/office/powerpoint/2010/main" val="300046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2" y="1306988"/>
            <a:ext cx="1053699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/>
              <a:t>Work in pairs. Discuss and finish the sentences. </a:t>
            </a:r>
            <a:endParaRPr lang="en-US" sz="24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</p:txBody>
      </p:sp>
      <p:sp>
        <p:nvSpPr>
          <p:cNvPr id="7" name="Hộp Văn bản 3">
            <a:extLst>
              <a:ext uri="{FF2B5EF4-FFF2-40B4-BE49-F238E27FC236}">
                <a16:creationId xmlns:a16="http://schemas.microsoft.com/office/drawing/2014/main" id="{982D8210-261F-9045-2B54-8E7E3569665D}"/>
              </a:ext>
            </a:extLst>
          </p:cNvPr>
          <p:cNvSpPr txBox="1"/>
          <p:nvPr/>
        </p:nvSpPr>
        <p:spPr>
          <a:xfrm>
            <a:off x="456450" y="3288854"/>
            <a:ext cx="1053699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16649"/>
                </a:solidFill>
              </a:rPr>
              <a:t>4. </a:t>
            </a:r>
            <a:r>
              <a:rPr lang="en-US" sz="3200" dirty="0"/>
              <a:t>I bought a city map which___________________________ </a:t>
            </a:r>
            <a:r>
              <a:rPr lang="en-US" sz="3200" dirty="0">
                <a:solidFill>
                  <a:srgbClr val="242021"/>
                </a:solidFill>
              </a:rPr>
              <a:t>__________________________________________________</a:t>
            </a:r>
            <a:r>
              <a:rPr lang="en-US" sz="3200" dirty="0">
                <a:solidFill>
                  <a:srgbClr val="F16649"/>
                </a:solidFill>
              </a:rPr>
              <a:t>5. </a:t>
            </a:r>
            <a:r>
              <a:rPr lang="en-US" sz="3200" dirty="0">
                <a:solidFill>
                  <a:srgbClr val="242021"/>
                </a:solidFill>
              </a:rPr>
              <a:t>Most </a:t>
            </a:r>
            <a:r>
              <a:rPr lang="en-US" sz="3200" dirty="0" err="1">
                <a:solidFill>
                  <a:srgbClr val="242021"/>
                </a:solidFill>
              </a:rPr>
              <a:t>travellers</a:t>
            </a:r>
            <a:r>
              <a:rPr lang="en-US" sz="3200" dirty="0">
                <a:solidFill>
                  <a:srgbClr val="242021"/>
                </a:solidFill>
              </a:rPr>
              <a:t> prefer working with tour guides who _____   __________________________________________________</a:t>
            </a:r>
          </a:p>
        </p:txBody>
      </p:sp>
      <p:sp>
        <p:nvSpPr>
          <p:cNvPr id="3" name="Hộp Văn bản 3">
            <a:extLst>
              <a:ext uri="{FF2B5EF4-FFF2-40B4-BE49-F238E27FC236}">
                <a16:creationId xmlns:a16="http://schemas.microsoft.com/office/drawing/2014/main" id="{96ACE342-3CA5-09B7-FF5D-E1438574EFA3}"/>
              </a:ext>
            </a:extLst>
          </p:cNvPr>
          <p:cNvSpPr txBox="1"/>
          <p:nvPr/>
        </p:nvSpPr>
        <p:spPr>
          <a:xfrm>
            <a:off x="456450" y="2104663"/>
            <a:ext cx="69951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0070C0"/>
                </a:solidFill>
                <a:highlight>
                  <a:srgbClr val="FEE3AF"/>
                </a:highlight>
                <a:latin typeface="ChronicaProMediumIt"/>
              </a:rPr>
              <a:t>SUGGESTED ANSWER</a:t>
            </a: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968CA3E9-5706-897F-D4EA-82B58039F61B}"/>
              </a:ext>
            </a:extLst>
          </p:cNvPr>
          <p:cNvSpPr txBox="1"/>
          <p:nvPr/>
        </p:nvSpPr>
        <p:spPr>
          <a:xfrm>
            <a:off x="456450" y="3704932"/>
            <a:ext cx="1339944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F16649"/>
                </a:solidFill>
                <a:latin typeface="ChronicaProMediumIt"/>
              </a:rPr>
              <a:t>has attractions clearly marked and directions how to get there.</a:t>
            </a: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17C714B9-CAB8-0254-12C2-CBC7FDE5D370}"/>
              </a:ext>
            </a:extLst>
          </p:cNvPr>
          <p:cNvSpPr txBox="1"/>
          <p:nvPr/>
        </p:nvSpPr>
        <p:spPr>
          <a:xfrm>
            <a:off x="456450" y="4689817"/>
            <a:ext cx="133994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F16649"/>
                </a:solidFill>
                <a:latin typeface="ChronicaProMediumIt"/>
              </a:rPr>
              <a:t>are friendly and helpful.</a:t>
            </a:r>
          </a:p>
          <a:p>
            <a:endParaRPr lang="en-US" sz="3200" i="1" dirty="0">
              <a:solidFill>
                <a:srgbClr val="F16649"/>
              </a:solidFill>
              <a:latin typeface="ChronicaProMediumIt"/>
            </a:endParaRPr>
          </a:p>
        </p:txBody>
      </p:sp>
    </p:spTree>
    <p:extLst>
      <p:ext uri="{BB962C8B-B14F-4D97-AF65-F5344CB8AC3E}">
        <p14:creationId xmlns:p14="http://schemas.microsoft.com/office/powerpoint/2010/main" val="2881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C239F32-4923-43F9-D85A-48929F0A5975}"/>
              </a:ext>
            </a:extLst>
          </p:cNvPr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3" name="Round Single Corner Rectangle 27">
              <a:extLst>
                <a:ext uri="{FF2B5EF4-FFF2-40B4-BE49-F238E27FC236}">
                  <a16:creationId xmlns:a16="http://schemas.microsoft.com/office/drawing/2014/main" id="{CDAAA257-F50F-ACAD-547C-C8EE72E02A6F}"/>
                </a:ext>
              </a:extLst>
            </p:cNvPr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ound Single Corner Rectangle 28">
              <a:extLst>
                <a:ext uri="{FF2B5EF4-FFF2-40B4-BE49-F238E27FC236}">
                  <a16:creationId xmlns:a16="http://schemas.microsoft.com/office/drawing/2014/main" id="{BC330E5A-04B0-BFBD-DA86-3805C8589667}"/>
                </a:ext>
              </a:extLst>
            </p:cNvPr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ound Single Corner Rectangle 29">
              <a:extLst>
                <a:ext uri="{FF2B5EF4-FFF2-40B4-BE49-F238E27FC236}">
                  <a16:creationId xmlns:a16="http://schemas.microsoft.com/office/drawing/2014/main" id="{449F9905-471A-868E-0C99-19DCE1B10E72}"/>
                </a:ext>
              </a:extLst>
            </p:cNvPr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8C44CE1-549A-C9B1-9F94-F00CB7E8C349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EXTRA ACTIVITY</a:t>
            </a:r>
          </a:p>
        </p:txBody>
      </p:sp>
      <p:sp>
        <p:nvSpPr>
          <p:cNvPr id="7" name="Google Shape;1188;p49">
            <a:extLst>
              <a:ext uri="{FF2B5EF4-FFF2-40B4-BE49-F238E27FC236}">
                <a16:creationId xmlns:a16="http://schemas.microsoft.com/office/drawing/2014/main" id="{A8DF5666-4CA7-D866-389C-A2C9096652F4}"/>
              </a:ext>
            </a:extLst>
          </p:cNvPr>
          <p:cNvSpPr txBox="1">
            <a:spLocks/>
          </p:cNvSpPr>
          <p:nvPr/>
        </p:nvSpPr>
        <p:spPr>
          <a:xfrm>
            <a:off x="4589490" y="132543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  <p:pic>
        <p:nvPicPr>
          <p:cNvPr id="35" name="Picture 34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D77CCB7D-CF0F-584F-1FF6-B48278FE43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65" y="3289165"/>
            <a:ext cx="2552520" cy="2552520"/>
          </a:xfrm>
          <a:prstGeom prst="rect">
            <a:avLst/>
          </a:prstGeom>
        </p:spPr>
      </p:pic>
      <p:sp>
        <p:nvSpPr>
          <p:cNvPr id="36" name="TextBox 35">
            <a:hlinkClick r:id="rId4" action="ppaction://hlinksldjump"/>
            <a:extLst>
              <a:ext uri="{FF2B5EF4-FFF2-40B4-BE49-F238E27FC236}">
                <a16:creationId xmlns:a16="http://schemas.microsoft.com/office/drawing/2014/main" id="{EDD74756-2EB8-782E-3E4D-49EFF4AE9299}"/>
              </a:ext>
            </a:extLst>
          </p:cNvPr>
          <p:cNvSpPr txBox="1"/>
          <p:nvPr/>
        </p:nvSpPr>
        <p:spPr>
          <a:xfrm>
            <a:off x="1645864" y="3655808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4</a:t>
            </a:r>
          </a:p>
        </p:txBody>
      </p:sp>
      <p:pic>
        <p:nvPicPr>
          <p:cNvPr id="37" name="Picture 36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E02D060F-CCD6-A4C9-6763-914AD26085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187" y="1170512"/>
            <a:ext cx="2552520" cy="2552520"/>
          </a:xfrm>
          <a:prstGeom prst="rect">
            <a:avLst/>
          </a:prstGeom>
        </p:spPr>
      </p:pic>
      <p:sp>
        <p:nvSpPr>
          <p:cNvPr id="38" name="TextBox 37">
            <a:hlinkClick r:id="rId5" action="ppaction://hlinksldjump"/>
            <a:extLst>
              <a:ext uri="{FF2B5EF4-FFF2-40B4-BE49-F238E27FC236}">
                <a16:creationId xmlns:a16="http://schemas.microsoft.com/office/drawing/2014/main" id="{90A52646-E3E0-13BD-016E-AD7EE89C50F3}"/>
              </a:ext>
            </a:extLst>
          </p:cNvPr>
          <p:cNvSpPr txBox="1"/>
          <p:nvPr/>
        </p:nvSpPr>
        <p:spPr>
          <a:xfrm>
            <a:off x="6863176" y="1549391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3</a:t>
            </a:r>
          </a:p>
        </p:txBody>
      </p:sp>
      <p:pic>
        <p:nvPicPr>
          <p:cNvPr id="39" name="Picture 38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6DC5A65A-6169-CF44-5E43-9174FEC0FB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635" y="1114869"/>
            <a:ext cx="2552520" cy="2552520"/>
          </a:xfrm>
          <a:prstGeom prst="rect">
            <a:avLst/>
          </a:prstGeom>
        </p:spPr>
      </p:pic>
      <p:pic>
        <p:nvPicPr>
          <p:cNvPr id="40" name="Picture 39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E21303FE-10E0-7251-408B-FF0D77206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913" y="1135110"/>
            <a:ext cx="2552520" cy="2552520"/>
          </a:xfrm>
          <a:prstGeom prst="rect">
            <a:avLst/>
          </a:prstGeom>
        </p:spPr>
      </p:pic>
      <p:pic>
        <p:nvPicPr>
          <p:cNvPr id="41" name="Picture 40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8F1AC58F-1049-C9AF-1A00-996B28C868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811" y="3261431"/>
            <a:ext cx="2552520" cy="2552520"/>
          </a:xfrm>
          <a:prstGeom prst="rect">
            <a:avLst/>
          </a:prstGeom>
        </p:spPr>
      </p:pic>
      <p:pic>
        <p:nvPicPr>
          <p:cNvPr id="42" name="Picture 41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F7955BE4-2F77-95AD-61B0-F8E2CE93EA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274" y="3242243"/>
            <a:ext cx="2552520" cy="2552520"/>
          </a:xfrm>
          <a:prstGeom prst="rect">
            <a:avLst/>
          </a:prstGeom>
        </p:spPr>
      </p:pic>
      <p:pic>
        <p:nvPicPr>
          <p:cNvPr id="43" name="Picture 42" descr="A white box with red ribbon and a bow&#10;&#10;Description automatically generated">
            <a:extLst>
              <a:ext uri="{FF2B5EF4-FFF2-40B4-BE49-F238E27FC236}">
                <a16:creationId xmlns:a16="http://schemas.microsoft.com/office/drawing/2014/main" id="{57832C61-7F31-3F4C-1D87-31C51F5AEB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406" y="3289165"/>
            <a:ext cx="2552520" cy="2552520"/>
          </a:xfrm>
          <a:prstGeom prst="rect">
            <a:avLst/>
          </a:prstGeom>
        </p:spPr>
      </p:pic>
      <p:sp>
        <p:nvSpPr>
          <p:cNvPr id="45" name="TextBox 44">
            <a:hlinkClick r:id="rId6" action="ppaction://hlinksldjump"/>
            <a:extLst>
              <a:ext uri="{FF2B5EF4-FFF2-40B4-BE49-F238E27FC236}">
                <a16:creationId xmlns:a16="http://schemas.microsoft.com/office/drawing/2014/main" id="{92AB1D02-28B9-50C9-2F50-5718162AD9CF}"/>
              </a:ext>
            </a:extLst>
          </p:cNvPr>
          <p:cNvSpPr txBox="1"/>
          <p:nvPr/>
        </p:nvSpPr>
        <p:spPr>
          <a:xfrm>
            <a:off x="2618891" y="1524474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1</a:t>
            </a:r>
          </a:p>
        </p:txBody>
      </p:sp>
      <p:sp>
        <p:nvSpPr>
          <p:cNvPr id="46" name="TextBox 45">
            <a:hlinkClick r:id="rId7" action="ppaction://hlinksldjump"/>
            <a:extLst>
              <a:ext uri="{FF2B5EF4-FFF2-40B4-BE49-F238E27FC236}">
                <a16:creationId xmlns:a16="http://schemas.microsoft.com/office/drawing/2014/main" id="{14D68F6E-835A-2CA1-E0D1-B742800759FB}"/>
              </a:ext>
            </a:extLst>
          </p:cNvPr>
          <p:cNvSpPr txBox="1"/>
          <p:nvPr/>
        </p:nvSpPr>
        <p:spPr>
          <a:xfrm>
            <a:off x="4752169" y="1562381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2</a:t>
            </a:r>
          </a:p>
        </p:txBody>
      </p:sp>
      <p:sp>
        <p:nvSpPr>
          <p:cNvPr id="47" name="TextBox 46">
            <a:hlinkClick r:id="rId8" action="ppaction://hlinksldjump"/>
            <a:extLst>
              <a:ext uri="{FF2B5EF4-FFF2-40B4-BE49-F238E27FC236}">
                <a16:creationId xmlns:a16="http://schemas.microsoft.com/office/drawing/2014/main" id="{D5FC186E-A83D-58BD-C4FA-9AE9785200D9}"/>
              </a:ext>
            </a:extLst>
          </p:cNvPr>
          <p:cNvSpPr txBox="1"/>
          <p:nvPr/>
        </p:nvSpPr>
        <p:spPr>
          <a:xfrm>
            <a:off x="3783803" y="3667389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5</a:t>
            </a:r>
          </a:p>
        </p:txBody>
      </p:sp>
      <p:sp>
        <p:nvSpPr>
          <p:cNvPr id="48" name="TextBox 47">
            <a:hlinkClick r:id="rId9" action="ppaction://hlinksldjump"/>
            <a:extLst>
              <a:ext uri="{FF2B5EF4-FFF2-40B4-BE49-F238E27FC236}">
                <a16:creationId xmlns:a16="http://schemas.microsoft.com/office/drawing/2014/main" id="{68EE9C21-9536-BAB7-89E1-0B9DAC7EA468}"/>
              </a:ext>
            </a:extLst>
          </p:cNvPr>
          <p:cNvSpPr txBox="1"/>
          <p:nvPr/>
        </p:nvSpPr>
        <p:spPr>
          <a:xfrm>
            <a:off x="5918602" y="3651205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6</a:t>
            </a:r>
          </a:p>
        </p:txBody>
      </p:sp>
      <p:sp>
        <p:nvSpPr>
          <p:cNvPr id="49" name="TextBox 48">
            <a:hlinkClick r:id="rId10" action="ppaction://hlinksldjump"/>
            <a:extLst>
              <a:ext uri="{FF2B5EF4-FFF2-40B4-BE49-F238E27FC236}">
                <a16:creationId xmlns:a16="http://schemas.microsoft.com/office/drawing/2014/main" id="{21B79A2C-3D2A-54EB-0B28-A190BBF0948A}"/>
              </a:ext>
            </a:extLst>
          </p:cNvPr>
          <p:cNvSpPr txBox="1"/>
          <p:nvPr/>
        </p:nvSpPr>
        <p:spPr>
          <a:xfrm>
            <a:off x="8044506" y="3653466"/>
            <a:ext cx="1936732" cy="1569660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7</a:t>
            </a:r>
          </a:p>
        </p:txBody>
      </p:sp>
      <p:sp>
        <p:nvSpPr>
          <p:cNvPr id="51" name="TextBox 50">
            <a:hlinkClick r:id="rId11" action="ppaction://hlinksldjump"/>
            <a:extLst>
              <a:ext uri="{FF2B5EF4-FFF2-40B4-BE49-F238E27FC236}">
                <a16:creationId xmlns:a16="http://schemas.microsoft.com/office/drawing/2014/main" id="{B05BCEC2-FB0A-E791-44E7-7AF1816F2233}"/>
              </a:ext>
            </a:extLst>
          </p:cNvPr>
          <p:cNvSpPr txBox="1"/>
          <p:nvPr/>
        </p:nvSpPr>
        <p:spPr>
          <a:xfrm>
            <a:off x="9469300" y="5913598"/>
            <a:ext cx="2552520" cy="584775"/>
          </a:xfrm>
          <a:prstGeom prst="rect">
            <a:avLst/>
          </a:prstGeom>
          <a:solidFill>
            <a:srgbClr val="FEB8B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END GAME</a:t>
            </a:r>
          </a:p>
        </p:txBody>
      </p:sp>
    </p:spTree>
    <p:extLst>
      <p:ext uri="{BB962C8B-B14F-4D97-AF65-F5344CB8AC3E}">
        <p14:creationId xmlns:p14="http://schemas.microsoft.com/office/powerpoint/2010/main" val="319462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pic>
        <p:nvPicPr>
          <p:cNvPr id="47" name="Picture 46" descr="A pink and blue starfish&#10;&#10;Description automatically generated">
            <a:extLst>
              <a:ext uri="{FF2B5EF4-FFF2-40B4-BE49-F238E27FC236}">
                <a16:creationId xmlns:a16="http://schemas.microsoft.com/office/drawing/2014/main" id="{F2A8E2C4-3955-FE2A-03B6-997683D1C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503" y="684226"/>
            <a:ext cx="6434233" cy="60144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466F3E-0551-DE1C-46BC-979662FD2989}"/>
              </a:ext>
            </a:extLst>
          </p:cNvPr>
          <p:cNvSpPr txBox="1"/>
          <p:nvPr/>
        </p:nvSpPr>
        <p:spPr>
          <a:xfrm>
            <a:off x="4241822" y="5675815"/>
            <a:ext cx="568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have 2 points</a:t>
            </a:r>
          </a:p>
        </p:txBody>
      </p:sp>
      <p:sp>
        <p:nvSpPr>
          <p:cNvPr id="3" name="TextBox 2">
            <a:hlinkClick r:id="rId4" action="ppaction://hlinksldjump"/>
            <a:extLst>
              <a:ext uri="{FF2B5EF4-FFF2-40B4-BE49-F238E27FC236}">
                <a16:creationId xmlns:a16="http://schemas.microsoft.com/office/drawing/2014/main" id="{F91A31DE-3CBB-9234-9A02-FC83F697EA5B}"/>
              </a:ext>
            </a:extLst>
          </p:cNvPr>
          <p:cNvSpPr txBox="1"/>
          <p:nvPr/>
        </p:nvSpPr>
        <p:spPr>
          <a:xfrm>
            <a:off x="9856381" y="5805377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5" name="Google Shape;1188;p49">
            <a:extLst>
              <a:ext uri="{FF2B5EF4-FFF2-40B4-BE49-F238E27FC236}">
                <a16:creationId xmlns:a16="http://schemas.microsoft.com/office/drawing/2014/main" id="{B9AF66D4-DDA8-D4DB-0877-95C9AD865F3F}"/>
              </a:ext>
            </a:extLst>
          </p:cNvPr>
          <p:cNvSpPr txBox="1">
            <a:spLocks/>
          </p:cNvSpPr>
          <p:nvPr/>
        </p:nvSpPr>
        <p:spPr>
          <a:xfrm>
            <a:off x="3498450" y="175961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</p:spTree>
    <p:extLst>
      <p:ext uri="{BB962C8B-B14F-4D97-AF65-F5344CB8AC3E}">
        <p14:creationId xmlns:p14="http://schemas.microsoft.com/office/powerpoint/2010/main" val="536420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AC2F6BE-BFA9-338C-0320-532663CC1A9D}"/>
              </a:ext>
            </a:extLst>
          </p:cNvPr>
          <p:cNvSpPr/>
          <p:nvPr/>
        </p:nvSpPr>
        <p:spPr>
          <a:xfrm>
            <a:off x="357656" y="1390261"/>
            <a:ext cx="11314127" cy="4077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F12DB1-E7EC-BFB0-073C-DCDAF8F4B79A}"/>
              </a:ext>
            </a:extLst>
          </p:cNvPr>
          <p:cNvSpPr txBox="1"/>
          <p:nvPr/>
        </p:nvSpPr>
        <p:spPr>
          <a:xfrm>
            <a:off x="669851" y="1842884"/>
            <a:ext cx="824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200" b="1" dirty="0">
                <a:solidFill>
                  <a:prstClr val="black"/>
                </a:solidFill>
              </a:rPr>
              <a:t>Circle the extra word in each sentence.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59C3614-C04E-C58C-E585-940424BFE246}"/>
              </a:ext>
            </a:extLst>
          </p:cNvPr>
          <p:cNvSpPr txBox="1"/>
          <p:nvPr/>
        </p:nvSpPr>
        <p:spPr>
          <a:xfrm>
            <a:off x="419640" y="2880282"/>
            <a:ext cx="649018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b="1" dirty="0">
                <a:solidFill>
                  <a:srgbClr val="0070C0"/>
                </a:solidFill>
                <a:highlight>
                  <a:srgbClr val="FEE3AF"/>
                </a:highlight>
                <a:sym typeface="Wingdings" panose="05000000000000000000" pitchFamily="2" charset="2"/>
              </a:rPr>
              <a:t>The girl who she wore a pink dress at the party is my cousin.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500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highlight>
                <a:srgbClr val="FEE3AF"/>
              </a:highlight>
              <a:uLnTx/>
              <a:uFillTx/>
              <a:latin typeface="Calibri" panose="020F0502020204030204"/>
            </a:endParaRPr>
          </a:p>
        </p:txBody>
      </p:sp>
      <p:sp>
        <p:nvSpPr>
          <p:cNvPr id="96" name="TextBox 95">
            <a:hlinkClick r:id="rId3" action="ppaction://hlinksldjump"/>
            <a:extLst>
              <a:ext uri="{FF2B5EF4-FFF2-40B4-BE49-F238E27FC236}">
                <a16:creationId xmlns:a16="http://schemas.microsoft.com/office/drawing/2014/main" id="{B833E993-E4EF-5148-3491-85FBB9872421}"/>
              </a:ext>
            </a:extLst>
          </p:cNvPr>
          <p:cNvSpPr txBox="1"/>
          <p:nvPr/>
        </p:nvSpPr>
        <p:spPr>
          <a:xfrm>
            <a:off x="9856381" y="5805377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5" name="Google Shape;1188;p49">
            <a:extLst>
              <a:ext uri="{FF2B5EF4-FFF2-40B4-BE49-F238E27FC236}">
                <a16:creationId xmlns:a16="http://schemas.microsoft.com/office/drawing/2014/main" id="{E3FE4806-8A42-4A1E-04EB-979FF4E5579B}"/>
              </a:ext>
            </a:extLst>
          </p:cNvPr>
          <p:cNvSpPr txBox="1">
            <a:spLocks/>
          </p:cNvSpPr>
          <p:nvPr/>
        </p:nvSpPr>
        <p:spPr>
          <a:xfrm>
            <a:off x="3438023" y="111139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  <p:pic>
        <p:nvPicPr>
          <p:cNvPr id="6" name="Picture 5" descr="A child wearing a red dress and a party hat&#10;&#10;Description automatically generated">
            <a:extLst>
              <a:ext uri="{FF2B5EF4-FFF2-40B4-BE49-F238E27FC236}">
                <a16:creationId xmlns:a16="http://schemas.microsoft.com/office/drawing/2014/main" id="{E7BFA513-A334-59DE-ABA0-06F99A1F97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rcRect t="111" b="12807"/>
          <a:stretch/>
        </p:blipFill>
        <p:spPr>
          <a:xfrm>
            <a:off x="7709939" y="1634328"/>
            <a:ext cx="3812210" cy="3589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6C26C9-6DFE-C27A-402F-CE87A09D5737}"/>
              </a:ext>
            </a:extLst>
          </p:cNvPr>
          <p:cNvSpPr/>
          <p:nvPr/>
        </p:nvSpPr>
        <p:spPr>
          <a:xfrm>
            <a:off x="3332653" y="2927249"/>
            <a:ext cx="857242" cy="696691"/>
          </a:xfrm>
          <a:prstGeom prst="ellipse">
            <a:avLst/>
          </a:prstGeom>
          <a:noFill/>
          <a:ln w="76200">
            <a:solidFill>
              <a:srgbClr val="F266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85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AC2F6BE-BFA9-338C-0320-532663CC1A9D}"/>
              </a:ext>
            </a:extLst>
          </p:cNvPr>
          <p:cNvSpPr/>
          <p:nvPr/>
        </p:nvSpPr>
        <p:spPr>
          <a:xfrm>
            <a:off x="413314" y="1385868"/>
            <a:ext cx="11220154" cy="46286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F12DB1-E7EC-BFB0-073C-DCDAF8F4B79A}"/>
              </a:ext>
            </a:extLst>
          </p:cNvPr>
          <p:cNvSpPr txBox="1"/>
          <p:nvPr/>
        </p:nvSpPr>
        <p:spPr>
          <a:xfrm>
            <a:off x="4830055" y="1743159"/>
            <a:ext cx="824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Circle the extra word in each sentence.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59C3614-C04E-C58C-E585-940424BFE246}"/>
              </a:ext>
            </a:extLst>
          </p:cNvPr>
          <p:cNvSpPr txBox="1"/>
          <p:nvPr/>
        </p:nvSpPr>
        <p:spPr>
          <a:xfrm>
            <a:off x="5046830" y="2779184"/>
            <a:ext cx="6559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500" b="1" dirty="0">
                <a:solidFill>
                  <a:srgbClr val="F26648"/>
                </a:solidFill>
                <a:highlight>
                  <a:srgbClr val="FBC864"/>
                </a:highlight>
                <a:latin typeface="Calibri" panose="020F0502020204030204"/>
                <a:sym typeface="Wingdings" panose="05000000000000000000" pitchFamily="2" charset="2"/>
              </a:rPr>
              <a:t>The book which I lent you it is my brother’s.</a:t>
            </a:r>
            <a:endParaRPr kumimoji="0" lang="en-US" sz="4500" b="1" u="none" strike="noStrike" kern="1200" cap="none" spc="0" normalizeH="0" baseline="0" noProof="0" dirty="0">
              <a:ln>
                <a:noFill/>
              </a:ln>
              <a:solidFill>
                <a:srgbClr val="F26648"/>
              </a:solidFill>
              <a:effectLst/>
              <a:highlight>
                <a:srgbClr val="FBC864"/>
              </a:highlight>
              <a:uLnTx/>
              <a:uFillTx/>
              <a:latin typeface="Calibri" panose="020F0502020204030204"/>
            </a:endParaRPr>
          </a:p>
        </p:txBody>
      </p:sp>
      <p:sp>
        <p:nvSpPr>
          <p:cNvPr id="117" name="TextBox 116">
            <a:hlinkClick r:id="rId3" action="ppaction://hlinksldjump"/>
            <a:extLst>
              <a:ext uri="{FF2B5EF4-FFF2-40B4-BE49-F238E27FC236}">
                <a16:creationId xmlns:a16="http://schemas.microsoft.com/office/drawing/2014/main" id="{64469E8C-B906-A03D-2CA7-18C5BADB2808}"/>
              </a:ext>
            </a:extLst>
          </p:cNvPr>
          <p:cNvSpPr txBox="1"/>
          <p:nvPr/>
        </p:nvSpPr>
        <p:spPr>
          <a:xfrm>
            <a:off x="9894481" y="6144499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7" name="Google Shape;1188;p49">
            <a:extLst>
              <a:ext uri="{FF2B5EF4-FFF2-40B4-BE49-F238E27FC236}">
                <a16:creationId xmlns:a16="http://schemas.microsoft.com/office/drawing/2014/main" id="{8FC722C5-F4E2-B137-F8C4-AD16D615BC97}"/>
              </a:ext>
            </a:extLst>
          </p:cNvPr>
          <p:cNvSpPr txBox="1">
            <a:spLocks/>
          </p:cNvSpPr>
          <p:nvPr/>
        </p:nvSpPr>
        <p:spPr>
          <a:xfrm>
            <a:off x="3223535" y="85319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  <p:pic>
        <p:nvPicPr>
          <p:cNvPr id="5" name="Picture 4" descr="Yellow books">
            <a:extLst>
              <a:ext uri="{FF2B5EF4-FFF2-40B4-BE49-F238E27FC236}">
                <a16:creationId xmlns:a16="http://schemas.microsoft.com/office/drawing/2014/main" id="{25328096-DC0D-194E-4436-CE97C704C0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35" y="2327934"/>
            <a:ext cx="3925084" cy="2744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295C20-7C01-4B61-DB62-0270E9F0CCAA}"/>
              </a:ext>
            </a:extLst>
          </p:cNvPr>
          <p:cNvSpPr/>
          <p:nvPr/>
        </p:nvSpPr>
        <p:spPr>
          <a:xfrm>
            <a:off x="5861537" y="3517848"/>
            <a:ext cx="833797" cy="793205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2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AC2F6BE-BFA9-338C-0320-532663CC1A9D}"/>
              </a:ext>
            </a:extLst>
          </p:cNvPr>
          <p:cNvSpPr/>
          <p:nvPr/>
        </p:nvSpPr>
        <p:spPr>
          <a:xfrm>
            <a:off x="338606" y="1369103"/>
            <a:ext cx="11352227" cy="4077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F12DB1-E7EC-BFB0-073C-DCDAF8F4B79A}"/>
              </a:ext>
            </a:extLst>
          </p:cNvPr>
          <p:cNvSpPr txBox="1"/>
          <p:nvPr/>
        </p:nvSpPr>
        <p:spPr>
          <a:xfrm>
            <a:off x="669851" y="1744839"/>
            <a:ext cx="824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Circle the extra word in each sentence.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59C3614-C04E-C58C-E585-940424BFE246}"/>
              </a:ext>
            </a:extLst>
          </p:cNvPr>
          <p:cNvSpPr txBox="1"/>
          <p:nvPr/>
        </p:nvSpPr>
        <p:spPr>
          <a:xfrm>
            <a:off x="977286" y="2456936"/>
            <a:ext cx="50374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500" b="1" dirty="0">
                <a:solidFill>
                  <a:srgbClr val="F16649"/>
                </a:solidFill>
                <a:highlight>
                  <a:srgbClr val="FBC864"/>
                </a:highlight>
                <a:sym typeface="Wingdings" panose="05000000000000000000" pitchFamily="2" charset="2"/>
              </a:rPr>
              <a:t>The song which I was listening to it when you came in is my </a:t>
            </a:r>
            <a:r>
              <a:rPr lang="en-US" sz="4500" b="1" dirty="0" err="1">
                <a:solidFill>
                  <a:srgbClr val="F16649"/>
                </a:solidFill>
                <a:highlight>
                  <a:srgbClr val="FBC864"/>
                </a:highlight>
                <a:sym typeface="Wingdings" panose="05000000000000000000" pitchFamily="2" charset="2"/>
              </a:rPr>
              <a:t>favourite</a:t>
            </a:r>
            <a:r>
              <a:rPr lang="en-US" sz="4500" b="1" dirty="0">
                <a:solidFill>
                  <a:srgbClr val="F16649"/>
                </a:solidFill>
                <a:highlight>
                  <a:srgbClr val="FBC864"/>
                </a:highlight>
                <a:sym typeface="Wingdings" panose="05000000000000000000" pitchFamily="2" charset="2"/>
              </a:rPr>
              <a:t>.</a:t>
            </a:r>
            <a:endParaRPr kumimoji="0" lang="en-US" sz="4500" b="1" u="none" strike="noStrike" kern="1200" cap="none" spc="0" normalizeH="0" baseline="0" noProof="0" dirty="0">
              <a:ln>
                <a:noFill/>
              </a:ln>
              <a:solidFill>
                <a:srgbClr val="F16649"/>
              </a:solidFill>
              <a:effectLst/>
              <a:highlight>
                <a:srgbClr val="FBC864"/>
              </a:highlight>
              <a:uLnTx/>
              <a:uFillTx/>
              <a:latin typeface="Calibri" panose="020F0502020204030204"/>
            </a:endParaRPr>
          </a:p>
        </p:txBody>
      </p:sp>
      <p:sp>
        <p:nvSpPr>
          <p:cNvPr id="207" name="TextBox 206">
            <a:hlinkClick r:id="rId3" action="ppaction://hlinksldjump"/>
            <a:extLst>
              <a:ext uri="{FF2B5EF4-FFF2-40B4-BE49-F238E27FC236}">
                <a16:creationId xmlns:a16="http://schemas.microsoft.com/office/drawing/2014/main" id="{847F68D9-4EFE-CB0E-9986-AD87AC8C79B3}"/>
              </a:ext>
            </a:extLst>
          </p:cNvPr>
          <p:cNvSpPr txBox="1"/>
          <p:nvPr/>
        </p:nvSpPr>
        <p:spPr>
          <a:xfrm>
            <a:off x="9856381" y="5805377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8" name="Google Shape;1188;p49">
            <a:extLst>
              <a:ext uri="{FF2B5EF4-FFF2-40B4-BE49-F238E27FC236}">
                <a16:creationId xmlns:a16="http://schemas.microsoft.com/office/drawing/2014/main" id="{7C832A23-0474-09B1-BE6E-1CBD8E01AE33}"/>
              </a:ext>
            </a:extLst>
          </p:cNvPr>
          <p:cNvSpPr txBox="1">
            <a:spLocks/>
          </p:cNvSpPr>
          <p:nvPr/>
        </p:nvSpPr>
        <p:spPr>
          <a:xfrm>
            <a:off x="3178937" y="134047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  <p:pic>
        <p:nvPicPr>
          <p:cNvPr id="5" name="Picture 4" descr="Girl with headphones">
            <a:extLst>
              <a:ext uri="{FF2B5EF4-FFF2-40B4-BE49-F238E27FC236}">
                <a16:creationId xmlns:a16="http://schemas.microsoft.com/office/drawing/2014/main" id="{7DA227E2-F3E7-8577-73D0-2978472E91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05" y="2329614"/>
            <a:ext cx="4293484" cy="2862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4459490-DD17-BC4F-2077-E238E0A527F3}"/>
              </a:ext>
            </a:extLst>
          </p:cNvPr>
          <p:cNvSpPr/>
          <p:nvPr/>
        </p:nvSpPr>
        <p:spPr>
          <a:xfrm>
            <a:off x="4993107" y="3032397"/>
            <a:ext cx="1041650" cy="793205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7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pic>
        <p:nvPicPr>
          <p:cNvPr id="47" name="Picture 46" descr="A pink and blue starfish&#10;&#10;Description automatically generated">
            <a:extLst>
              <a:ext uri="{FF2B5EF4-FFF2-40B4-BE49-F238E27FC236}">
                <a16:creationId xmlns:a16="http://schemas.microsoft.com/office/drawing/2014/main" id="{F2A8E2C4-3955-FE2A-03B6-997683D1C5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503" y="684226"/>
            <a:ext cx="6434233" cy="601448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074EF5DA-371F-7F7C-4E46-EB1250927D24}"/>
              </a:ext>
            </a:extLst>
          </p:cNvPr>
          <p:cNvSpPr txBox="1"/>
          <p:nvPr/>
        </p:nvSpPr>
        <p:spPr>
          <a:xfrm>
            <a:off x="4241822" y="5675815"/>
            <a:ext cx="5682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have 2 points</a:t>
            </a:r>
          </a:p>
        </p:txBody>
      </p:sp>
      <p:sp>
        <p:nvSpPr>
          <p:cNvPr id="49" name="TextBox 48">
            <a:hlinkClick r:id="rId4" action="ppaction://hlinksldjump"/>
            <a:extLst>
              <a:ext uri="{FF2B5EF4-FFF2-40B4-BE49-F238E27FC236}">
                <a16:creationId xmlns:a16="http://schemas.microsoft.com/office/drawing/2014/main" id="{ACCD1462-C208-E50F-AD52-6378BFC63B1C}"/>
              </a:ext>
            </a:extLst>
          </p:cNvPr>
          <p:cNvSpPr txBox="1"/>
          <p:nvPr/>
        </p:nvSpPr>
        <p:spPr>
          <a:xfrm>
            <a:off x="9856381" y="5805377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2" name="Google Shape;1188;p49">
            <a:extLst>
              <a:ext uri="{FF2B5EF4-FFF2-40B4-BE49-F238E27FC236}">
                <a16:creationId xmlns:a16="http://schemas.microsoft.com/office/drawing/2014/main" id="{5DDFEAEA-8295-EF79-3650-F638E7641AED}"/>
              </a:ext>
            </a:extLst>
          </p:cNvPr>
          <p:cNvSpPr txBox="1">
            <a:spLocks/>
          </p:cNvSpPr>
          <p:nvPr/>
        </p:nvSpPr>
        <p:spPr>
          <a:xfrm>
            <a:off x="3611237" y="108070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</p:spTree>
    <p:extLst>
      <p:ext uri="{BB962C8B-B14F-4D97-AF65-F5344CB8AC3E}">
        <p14:creationId xmlns:p14="http://schemas.microsoft.com/office/powerpoint/2010/main" val="3674848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AC2F6BE-BFA9-338C-0320-532663CC1A9D}"/>
              </a:ext>
            </a:extLst>
          </p:cNvPr>
          <p:cNvSpPr/>
          <p:nvPr/>
        </p:nvSpPr>
        <p:spPr>
          <a:xfrm>
            <a:off x="404643" y="1429094"/>
            <a:ext cx="11220154" cy="45397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F12DB1-E7EC-BFB0-073C-DCDAF8F4B79A}"/>
              </a:ext>
            </a:extLst>
          </p:cNvPr>
          <p:cNvSpPr txBox="1"/>
          <p:nvPr/>
        </p:nvSpPr>
        <p:spPr>
          <a:xfrm>
            <a:off x="738237" y="1835334"/>
            <a:ext cx="824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Circle the extra word in each sentence.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59C3614-C04E-C58C-E585-940424BFE246}"/>
              </a:ext>
            </a:extLst>
          </p:cNvPr>
          <p:cNvSpPr txBox="1"/>
          <p:nvPr/>
        </p:nvSpPr>
        <p:spPr>
          <a:xfrm>
            <a:off x="577817" y="2646364"/>
            <a:ext cx="5987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500" b="1" dirty="0">
                <a:solidFill>
                  <a:srgbClr val="F26648"/>
                </a:solidFill>
                <a:highlight>
                  <a:srgbClr val="FBC864"/>
                </a:highlight>
                <a:sym typeface="Wingdings" panose="05000000000000000000" pitchFamily="2" charset="2"/>
              </a:rPr>
              <a:t>This is the photo of the heroes whose their actions we admired so much.</a:t>
            </a:r>
            <a:endParaRPr kumimoji="0" lang="en-US" sz="4500" b="1" u="none" strike="noStrike" kern="1200" cap="none" spc="0" normalizeH="0" baseline="0" noProof="0" dirty="0">
              <a:ln>
                <a:noFill/>
              </a:ln>
              <a:solidFill>
                <a:srgbClr val="F26648"/>
              </a:solidFill>
              <a:effectLst/>
              <a:highlight>
                <a:srgbClr val="FBC864"/>
              </a:highlight>
              <a:uLnTx/>
              <a:uFillTx/>
              <a:latin typeface="Calibri" panose="020F0502020204030204"/>
            </a:endParaRPr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943ABC1E-529E-6FBD-ECEC-79756105ED16}"/>
              </a:ext>
            </a:extLst>
          </p:cNvPr>
          <p:cNvSpPr txBox="1"/>
          <p:nvPr/>
        </p:nvSpPr>
        <p:spPr>
          <a:xfrm>
            <a:off x="9856381" y="6137726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8" name="Google Shape;1188;p49">
            <a:extLst>
              <a:ext uri="{FF2B5EF4-FFF2-40B4-BE49-F238E27FC236}">
                <a16:creationId xmlns:a16="http://schemas.microsoft.com/office/drawing/2014/main" id="{8D0EA785-F57E-5521-83F3-799E19BFDE5D}"/>
              </a:ext>
            </a:extLst>
          </p:cNvPr>
          <p:cNvSpPr txBox="1">
            <a:spLocks/>
          </p:cNvSpPr>
          <p:nvPr/>
        </p:nvSpPr>
        <p:spPr>
          <a:xfrm>
            <a:off x="3234823" y="133709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  <p:pic>
        <p:nvPicPr>
          <p:cNvPr id="9" name="Picture 8" descr="Firefighters by firetruck">
            <a:extLst>
              <a:ext uri="{FF2B5EF4-FFF2-40B4-BE49-F238E27FC236}">
                <a16:creationId xmlns:a16="http://schemas.microsoft.com/office/drawing/2014/main" id="{35DBF638-7741-63D9-589E-F24A55F01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134" y="2392643"/>
            <a:ext cx="4674065" cy="3116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BD1393B-AD62-D76F-E9F9-9D6A2CFE5012}"/>
              </a:ext>
            </a:extLst>
          </p:cNvPr>
          <p:cNvSpPr/>
          <p:nvPr/>
        </p:nvSpPr>
        <p:spPr>
          <a:xfrm>
            <a:off x="4663914" y="3292216"/>
            <a:ext cx="1289539" cy="884955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6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EAC2F6BE-BFA9-338C-0320-532663CC1A9D}"/>
              </a:ext>
            </a:extLst>
          </p:cNvPr>
          <p:cNvSpPr/>
          <p:nvPr/>
        </p:nvSpPr>
        <p:spPr>
          <a:xfrm>
            <a:off x="291187" y="1211103"/>
            <a:ext cx="11447066" cy="44357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620" y="-7620"/>
            <a:ext cx="12192000" cy="1083309"/>
            <a:chOff x="7620" y="-7620"/>
            <a:chExt cx="12192000" cy="1083309"/>
          </a:xfrm>
        </p:grpSpPr>
        <p:sp>
          <p:nvSpPr>
            <p:cNvPr id="28" name="Round Single Corner Rectangle 2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C0E6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ound Single Corner Rectangle 2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62C8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ound Single Corner Rectangle 2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05A0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glow rad="88900">
                    <a:prstClr val="white"/>
                  </a:glo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F12DB1-E7EC-BFB0-073C-DCDAF8F4B79A}"/>
              </a:ext>
            </a:extLst>
          </p:cNvPr>
          <p:cNvSpPr txBox="1"/>
          <p:nvPr/>
        </p:nvSpPr>
        <p:spPr>
          <a:xfrm>
            <a:off x="669851" y="1842884"/>
            <a:ext cx="8240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Circle the extra word in each sentence.</a:t>
            </a:r>
          </a:p>
        </p:txBody>
      </p:sp>
      <p:sp>
        <p:nvSpPr>
          <p:cNvPr id="46" name="TextBox 45">
            <a:hlinkClick r:id="rId3" action="ppaction://hlinksldjump"/>
            <a:extLst>
              <a:ext uri="{FF2B5EF4-FFF2-40B4-BE49-F238E27FC236}">
                <a16:creationId xmlns:a16="http://schemas.microsoft.com/office/drawing/2014/main" id="{67BEE04F-C538-BDD8-0C68-30B32016C5C6}"/>
              </a:ext>
            </a:extLst>
          </p:cNvPr>
          <p:cNvSpPr txBox="1"/>
          <p:nvPr/>
        </p:nvSpPr>
        <p:spPr>
          <a:xfrm>
            <a:off x="9856381" y="6046677"/>
            <a:ext cx="1973258" cy="584775"/>
          </a:xfrm>
          <a:prstGeom prst="rect">
            <a:avLst/>
          </a:prstGeom>
          <a:solidFill>
            <a:srgbClr val="FEB8B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 BACK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C2E63A-746A-D139-D971-AF25D3602C5B}"/>
              </a:ext>
            </a:extLst>
          </p:cNvPr>
          <p:cNvSpPr txBox="1"/>
          <p:nvPr/>
        </p:nvSpPr>
        <p:spPr>
          <a:xfrm>
            <a:off x="704741" y="2592049"/>
            <a:ext cx="603574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500" b="1" dirty="0">
                <a:solidFill>
                  <a:srgbClr val="05A0B8"/>
                </a:solidFill>
                <a:highlight>
                  <a:srgbClr val="FEE3AF"/>
                </a:highlight>
                <a:latin typeface="Calibri" panose="020F0502020204030204"/>
                <a:sym typeface="Wingdings" panose="05000000000000000000" pitchFamily="2" charset="2"/>
              </a:rPr>
              <a:t>Students whose test results they were over eight will go to class A.</a:t>
            </a:r>
            <a:endParaRPr lang="en-US" sz="4500" b="1" dirty="0">
              <a:solidFill>
                <a:srgbClr val="05A0B8"/>
              </a:solidFill>
              <a:highlight>
                <a:srgbClr val="FEE3AF"/>
              </a:highlight>
              <a:latin typeface="Calibri" panose="020F0502020204030204"/>
            </a:endParaRPr>
          </a:p>
        </p:txBody>
      </p:sp>
      <p:sp>
        <p:nvSpPr>
          <p:cNvPr id="5" name="Google Shape;1188;p49">
            <a:extLst>
              <a:ext uri="{FF2B5EF4-FFF2-40B4-BE49-F238E27FC236}">
                <a16:creationId xmlns:a16="http://schemas.microsoft.com/office/drawing/2014/main" id="{A5497E36-5D05-5847-E974-7EDEBF7EC638}"/>
              </a:ext>
            </a:extLst>
          </p:cNvPr>
          <p:cNvSpPr txBox="1">
            <a:spLocks/>
          </p:cNvSpPr>
          <p:nvPr/>
        </p:nvSpPr>
        <p:spPr>
          <a:xfrm>
            <a:off x="3268690" y="94246"/>
            <a:ext cx="6943600" cy="6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vo"/>
              <a:buNone/>
              <a:defRPr sz="2667" b="1" i="0" u="none" strike="noStrike" cap="none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en-US" sz="3200" kern="0" dirty="0">
                <a:solidFill>
                  <a:srgbClr val="FFC000"/>
                </a:solidFill>
                <a:latin typeface="+mn-lt"/>
              </a:rPr>
              <a:t>LUCKY NUMBERS</a:t>
            </a:r>
          </a:p>
        </p:txBody>
      </p:sp>
      <p:pic>
        <p:nvPicPr>
          <p:cNvPr id="6" name="Picture 5" descr="Hand holding a pen shading number on a sheet">
            <a:extLst>
              <a:ext uri="{FF2B5EF4-FFF2-40B4-BE49-F238E27FC236}">
                <a16:creationId xmlns:a16="http://schemas.microsoft.com/office/drawing/2014/main" id="{4D52FA3C-6B8C-5E10-55A6-BAA4CC8F89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112" y="2402834"/>
            <a:ext cx="4619852" cy="3083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F6BC9C5-6497-AFB8-8801-7D1CFA703576}"/>
              </a:ext>
            </a:extLst>
          </p:cNvPr>
          <p:cNvSpPr/>
          <p:nvPr/>
        </p:nvSpPr>
        <p:spPr>
          <a:xfrm>
            <a:off x="2391507" y="3234483"/>
            <a:ext cx="1289539" cy="88495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1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17375" y="1289230"/>
            <a:ext cx="18983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Wrap-up</a:t>
            </a:r>
            <a:endParaRPr lang="en-US" sz="28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5D3B7-A40A-4421-9C5F-777653C71BC7}"/>
              </a:ext>
            </a:extLst>
          </p:cNvPr>
          <p:cNvSpPr txBox="1"/>
          <p:nvPr/>
        </p:nvSpPr>
        <p:spPr>
          <a:xfrm>
            <a:off x="487067" y="2754981"/>
            <a:ext cx="11445622" cy="41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What have we learnt in this lesson?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 err="1"/>
              <a:t>Summarise</a:t>
            </a:r>
            <a:r>
              <a:rPr lang="en-US" sz="3600" dirty="0"/>
              <a:t> the main points of the lesson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/>
              <a:t>Use relative pronouns: which, who, and whose to make sentences about your travel experience</a:t>
            </a:r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  <p:pic>
        <p:nvPicPr>
          <p:cNvPr id="2050" name="Picture 2" descr="Recruiting Action Plan Wrap-Up – firecrackers">
            <a:extLst>
              <a:ext uri="{FF2B5EF4-FFF2-40B4-BE49-F238E27FC236}">
                <a16:creationId xmlns:a16="http://schemas.microsoft.com/office/drawing/2014/main" id="{FE7FA83B-BF66-4478-AC2F-3619125C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588" y="1436567"/>
            <a:ext cx="3203942" cy="215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7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5" y="1278761"/>
            <a:ext cx="199850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Homework</a:t>
            </a:r>
            <a:endParaRPr lang="en-US" sz="28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8673" y="1186428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4764" y="2097386"/>
            <a:ext cx="8149852" cy="1668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Do exercises in the workbook.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360" y="4648200"/>
            <a:ext cx="1959876" cy="195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0" y="597019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>
                <a:solidFill>
                  <a:schemeClr val="bg1"/>
                </a:solidFill>
                <a:latin typeface="Calibri" panose="020F0502020204030204" pitchFamily="34" charset="0"/>
              </a:rPr>
              <a:t>Website: </a:t>
            </a:r>
            <a:r>
              <a:rPr lang="en-GB" b="1" i="1">
                <a:solidFill>
                  <a:schemeClr val="bg1"/>
                </a:solidFill>
                <a:latin typeface="Calibri" panose="020F0502020204030204" pitchFamily="34" charset="0"/>
              </a:rPr>
              <a:t>hoclieu.vn</a:t>
            </a:r>
            <a:endParaRPr lang="en-GB">
              <a:solidFill>
                <a:schemeClr val="bg1"/>
              </a:solidFill>
            </a:endParaRPr>
          </a:p>
          <a:p>
            <a:pPr algn="ctr"/>
            <a:r>
              <a:rPr lang="en-GB" b="1">
                <a:solidFill>
                  <a:schemeClr val="bg1"/>
                </a:solidFill>
                <a:latin typeface="Calibri" panose="020F0502020204030204" pitchFamily="34" charset="0"/>
              </a:rPr>
              <a:t>Fanpage: </a:t>
            </a:r>
            <a:r>
              <a:rPr lang="en-GB" b="1" i="1">
                <a:solidFill>
                  <a:schemeClr val="bg1"/>
                </a:solidFill>
                <a:latin typeface="Calibri" panose="020F0502020204030204" pitchFamily="34" charset="0"/>
              </a:rPr>
              <a:t>facebook.com/www.tienganhglobalsuccess.vn/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3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5529</TotalTime>
  <Words>1315</Words>
  <Application>Microsoft Office PowerPoint</Application>
  <PresentationFormat>Widescreen</PresentationFormat>
  <Paragraphs>199</Paragraphs>
  <Slides>23</Slides>
  <Notes>21</Notes>
  <HiddenSlides>7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Arvo</vt:lpstr>
      <vt:lpstr>Calibri</vt:lpstr>
      <vt:lpstr>Calibri Light</vt:lpstr>
      <vt:lpstr>ChronicaProMediumIt</vt:lpstr>
      <vt:lpstr>Fira Sans Extra Condensed Medium</vt:lpstr>
      <vt:lpstr>Myriad Pro</vt:lpstr>
      <vt:lpstr>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Admin</cp:lastModifiedBy>
  <cp:revision>222</cp:revision>
  <dcterms:created xsi:type="dcterms:W3CDTF">2020-12-09T02:04:09Z</dcterms:created>
  <dcterms:modified xsi:type="dcterms:W3CDTF">2025-02-09T15:41:15Z</dcterms:modified>
</cp:coreProperties>
</file>