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5" r:id="rId2"/>
    <p:sldMasterId id="2147483702" r:id="rId3"/>
    <p:sldMasterId id="2147483715" r:id="rId4"/>
  </p:sldMasterIdLst>
  <p:notesMasterIdLst>
    <p:notesMasterId r:id="rId32"/>
  </p:notesMasterIdLst>
  <p:sldIdLst>
    <p:sldId id="256" r:id="rId5"/>
    <p:sldId id="257" r:id="rId6"/>
    <p:sldId id="258" r:id="rId7"/>
    <p:sldId id="625" r:id="rId8"/>
    <p:sldId id="626" r:id="rId9"/>
    <p:sldId id="280" r:id="rId10"/>
    <p:sldId id="380" r:id="rId11"/>
    <p:sldId id="615" r:id="rId12"/>
    <p:sldId id="614" r:id="rId13"/>
    <p:sldId id="624" r:id="rId14"/>
    <p:sldId id="281" r:id="rId15"/>
    <p:sldId id="399" r:id="rId16"/>
    <p:sldId id="627" r:id="rId17"/>
    <p:sldId id="628" r:id="rId18"/>
    <p:sldId id="629" r:id="rId19"/>
    <p:sldId id="630" r:id="rId20"/>
    <p:sldId id="402" r:id="rId21"/>
    <p:sldId id="603" r:id="rId22"/>
    <p:sldId id="631" r:id="rId23"/>
    <p:sldId id="604" r:id="rId24"/>
    <p:sldId id="285" r:id="rId25"/>
    <p:sldId id="269" r:id="rId26"/>
    <p:sldId id="314" r:id="rId27"/>
    <p:sldId id="315" r:id="rId28"/>
    <p:sldId id="436" r:id="rId29"/>
    <p:sldId id="369" r:id="rId30"/>
    <p:sldId id="279" r:id="rId31"/>
  </p:sldIdLst>
  <p:sldSz cx="18288000" cy="10287000"/>
  <p:notesSz cx="6858000" cy="9144000"/>
  <p:embeddedFontLst>
    <p:embeddedFont>
      <p:font typeface="Jua" pitchFamily="2" charset="-127"/>
      <p:regular r:id="rId33"/>
    </p:embeddedFont>
    <p:embeddedFont>
      <p:font typeface="Asap Medium" panose="020B0604020202020204" pitchFamily="34" charset="0"/>
      <p:regular r:id="rId34"/>
    </p:embeddedFont>
    <p:embeddedFont>
      <p:font typeface="Boogaloo" panose="020B0604020202020204" pitchFamily="34" charset="0"/>
      <p:regular r:id="rId35"/>
    </p:embeddedFont>
    <p:embeddedFont>
      <p:font typeface="Cabin" panose="020B0604020202020204" pitchFamily="34" charset="0"/>
      <p:regular r:id="rId36"/>
      <p:bold r:id="rId37"/>
      <p:italic r:id="rId38"/>
      <p:boldItalic r:id="rId39"/>
    </p:embeddedFont>
    <p:embeddedFont>
      <p:font typeface="Comic Sans MS" panose="030F0902030302020204" pitchFamily="66" charset="0"/>
      <p:regular r:id="rId40"/>
      <p:bold r:id="rId41"/>
      <p:italic r:id="rId42"/>
      <p:boldItalic r:id="rId43"/>
    </p:embeddedFont>
    <p:embeddedFont>
      <p:font typeface="KG Primary Penmanship" panose="02000506000000020003" pitchFamily="2" charset="77"/>
      <p:regular r:id="rId44"/>
    </p:embeddedFont>
    <p:embeddedFont>
      <p:font typeface="League Spartan" pitchFamily="2" charset="77"/>
      <p:regular r:id="rId45"/>
    </p:embeddedFont>
    <p:embeddedFont>
      <p:font typeface="Segoe UI Black" panose="020F0502020204030204" pitchFamily="34" charset="0"/>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99FF"/>
    <a:srgbClr val="F5F3F7"/>
    <a:srgbClr val="6600CC"/>
    <a:srgbClr val="FF3300"/>
    <a:srgbClr val="3AA81C"/>
    <a:srgbClr val="FF0066"/>
    <a:srgbClr val="F74E19"/>
    <a:srgbClr val="1CF821"/>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71" autoAdjust="0"/>
    <p:restoredTop sz="94622" autoAdjust="0"/>
  </p:normalViewPr>
  <p:slideViewPr>
    <p:cSldViewPr>
      <p:cViewPr varScale="1">
        <p:scale>
          <a:sx n="62" d="100"/>
          <a:sy n="62" d="100"/>
        </p:scale>
        <p:origin x="43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776B7-B458-42B1-9741-C55254F4133B}" type="datetimeFigureOut">
              <a:rPr lang="en-US" smtClean="0"/>
              <a:t>4/4/25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6035B-EDED-47DA-B5A3-5AE6BF3E7E7F}" type="slidenum">
              <a:rPr lang="en-US" smtClean="0"/>
              <a:t>‹#›</a:t>
            </a:fld>
            <a:endParaRPr lang="en-US"/>
          </a:p>
        </p:txBody>
      </p:sp>
    </p:spTree>
    <p:extLst>
      <p:ext uri="{BB962C8B-B14F-4D97-AF65-F5344CB8AC3E}">
        <p14:creationId xmlns:p14="http://schemas.microsoft.com/office/powerpoint/2010/main" val="367557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a:t>
            </a:fld>
            <a:endParaRPr lang="en-US"/>
          </a:p>
        </p:txBody>
      </p:sp>
    </p:spTree>
    <p:extLst>
      <p:ext uri="{BB962C8B-B14F-4D97-AF65-F5344CB8AC3E}">
        <p14:creationId xmlns:p14="http://schemas.microsoft.com/office/powerpoint/2010/main" val="47302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18</a:t>
            </a:fld>
            <a:endParaRPr lang="en-US"/>
          </a:p>
        </p:txBody>
      </p:sp>
    </p:spTree>
    <p:extLst>
      <p:ext uri="{BB962C8B-B14F-4D97-AF65-F5344CB8AC3E}">
        <p14:creationId xmlns:p14="http://schemas.microsoft.com/office/powerpoint/2010/main" val="194535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19</a:t>
            </a:fld>
            <a:endParaRPr lang="en-US"/>
          </a:p>
        </p:txBody>
      </p:sp>
    </p:spTree>
    <p:extLst>
      <p:ext uri="{BB962C8B-B14F-4D97-AF65-F5344CB8AC3E}">
        <p14:creationId xmlns:p14="http://schemas.microsoft.com/office/powerpoint/2010/main" val="2977045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20</a:t>
            </a:fld>
            <a:endParaRPr lang="en-US"/>
          </a:p>
        </p:txBody>
      </p:sp>
    </p:spTree>
    <p:extLst>
      <p:ext uri="{BB962C8B-B14F-4D97-AF65-F5344CB8AC3E}">
        <p14:creationId xmlns:p14="http://schemas.microsoft.com/office/powerpoint/2010/main" val="3075603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8"/>
        <p:cNvGrpSpPr/>
        <p:nvPr/>
      </p:nvGrpSpPr>
      <p:grpSpPr>
        <a:xfrm>
          <a:off x="0" y="0"/>
          <a:ext cx="0" cy="0"/>
          <a:chOff x="0" y="0"/>
          <a:chExt cx="0" cy="0"/>
        </a:xfrm>
      </p:grpSpPr>
      <p:sp>
        <p:nvSpPr>
          <p:cNvPr id="5009" name="Google Shape;5009;g11eb4d8de24_0_4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0" name="Google Shape;5010;g11eb4d8de24_0_4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5663CCE4-1EDF-4986-8805-F8DF4FA411C5}"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147" name="Rectangle 1"/>
          <p:cNvSpPr>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76228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F245D47A-EA1A-456E-B58D-D4C1158BCA9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195" name="Rectangle 1"/>
          <p:cNvSpPr>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19475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marL="0" marR="0" lvl="0" indent="0" algn="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F245D47A-EA1A-456E-B58D-D4C1158BCA9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449263" rtl="0" eaLnBrk="0" fontAlgn="base" latinLnBrk="0" hangingPunct="0">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195" name="Rectangle 1"/>
          <p:cNvSpPr>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757067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27</a:t>
            </a:fld>
            <a:endParaRPr lang="en-US"/>
          </a:p>
        </p:txBody>
      </p:sp>
    </p:spTree>
    <p:extLst>
      <p:ext uri="{BB962C8B-B14F-4D97-AF65-F5344CB8AC3E}">
        <p14:creationId xmlns:p14="http://schemas.microsoft.com/office/powerpoint/2010/main" val="10356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62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28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12</a:t>
            </a:fld>
            <a:endParaRPr lang="en-US"/>
          </a:p>
        </p:txBody>
      </p:sp>
    </p:spTree>
    <p:extLst>
      <p:ext uri="{BB962C8B-B14F-4D97-AF65-F5344CB8AC3E}">
        <p14:creationId xmlns:p14="http://schemas.microsoft.com/office/powerpoint/2010/main" val="358713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13</a:t>
            </a:fld>
            <a:endParaRPr lang="en-US"/>
          </a:p>
        </p:txBody>
      </p:sp>
    </p:spTree>
    <p:extLst>
      <p:ext uri="{BB962C8B-B14F-4D97-AF65-F5344CB8AC3E}">
        <p14:creationId xmlns:p14="http://schemas.microsoft.com/office/powerpoint/2010/main" val="329137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14</a:t>
            </a:fld>
            <a:endParaRPr lang="en-US"/>
          </a:p>
        </p:txBody>
      </p:sp>
    </p:spTree>
    <p:extLst>
      <p:ext uri="{BB962C8B-B14F-4D97-AF65-F5344CB8AC3E}">
        <p14:creationId xmlns:p14="http://schemas.microsoft.com/office/powerpoint/2010/main" val="4319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15</a:t>
            </a:fld>
            <a:endParaRPr lang="en-US"/>
          </a:p>
        </p:txBody>
      </p:sp>
    </p:spTree>
    <p:extLst>
      <p:ext uri="{BB962C8B-B14F-4D97-AF65-F5344CB8AC3E}">
        <p14:creationId xmlns:p14="http://schemas.microsoft.com/office/powerpoint/2010/main" val="25890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16</a:t>
            </a:fld>
            <a:endParaRPr lang="en-US"/>
          </a:p>
        </p:txBody>
      </p:sp>
    </p:spTree>
    <p:extLst>
      <p:ext uri="{BB962C8B-B14F-4D97-AF65-F5344CB8AC3E}">
        <p14:creationId xmlns:p14="http://schemas.microsoft.com/office/powerpoint/2010/main" val="172954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17</a:t>
            </a:fld>
            <a:endParaRPr lang="en-US"/>
          </a:p>
        </p:txBody>
      </p:sp>
    </p:spTree>
    <p:extLst>
      <p:ext uri="{BB962C8B-B14F-4D97-AF65-F5344CB8AC3E}">
        <p14:creationId xmlns:p14="http://schemas.microsoft.com/office/powerpoint/2010/main" val="204388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10" name="Google Shape;10;p2"/>
          <p:cNvSpPr txBox="1">
            <a:spLocks noGrp="1"/>
          </p:cNvSpPr>
          <p:nvPr>
            <p:ph type="subTitle" idx="1"/>
          </p:nvPr>
        </p:nvSpPr>
        <p:spPr>
          <a:xfrm rot="-557">
            <a:off x="8688000" y="6491036"/>
            <a:ext cx="7409400" cy="65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3200">
                <a:solidFill>
                  <a:schemeClr val="lt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txBox="1">
            <a:spLocks noGrp="1"/>
          </p:cNvSpPr>
          <p:nvPr>
            <p:ph type="ctrTitle"/>
          </p:nvPr>
        </p:nvSpPr>
        <p:spPr>
          <a:xfrm>
            <a:off x="7716300" y="3924150"/>
            <a:ext cx="8725200" cy="244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21800" b="0">
                <a:solidFill>
                  <a:schemeClr val="lt1"/>
                </a:solidFill>
              </a:defRPr>
            </a:lvl1pPr>
            <a:lvl2pPr lvl="1" algn="ctr" rtl="0">
              <a:spcBef>
                <a:spcPts val="0"/>
              </a:spcBef>
              <a:spcAft>
                <a:spcPts val="0"/>
              </a:spcAft>
              <a:buClr>
                <a:srgbClr val="191919"/>
              </a:buClr>
              <a:buSzPts val="5200"/>
              <a:buNone/>
              <a:defRPr sz="10400">
                <a:solidFill>
                  <a:srgbClr val="191919"/>
                </a:solidFill>
              </a:defRPr>
            </a:lvl2pPr>
            <a:lvl3pPr lvl="2" algn="ctr" rtl="0">
              <a:spcBef>
                <a:spcPts val="0"/>
              </a:spcBef>
              <a:spcAft>
                <a:spcPts val="0"/>
              </a:spcAft>
              <a:buClr>
                <a:srgbClr val="191919"/>
              </a:buClr>
              <a:buSzPts val="5200"/>
              <a:buNone/>
              <a:defRPr sz="10400">
                <a:solidFill>
                  <a:srgbClr val="191919"/>
                </a:solidFill>
              </a:defRPr>
            </a:lvl3pPr>
            <a:lvl4pPr lvl="3" algn="ctr" rtl="0">
              <a:spcBef>
                <a:spcPts val="0"/>
              </a:spcBef>
              <a:spcAft>
                <a:spcPts val="0"/>
              </a:spcAft>
              <a:buClr>
                <a:srgbClr val="191919"/>
              </a:buClr>
              <a:buSzPts val="5200"/>
              <a:buNone/>
              <a:defRPr sz="10400">
                <a:solidFill>
                  <a:srgbClr val="191919"/>
                </a:solidFill>
              </a:defRPr>
            </a:lvl4pPr>
            <a:lvl5pPr lvl="4" algn="ctr" rtl="0">
              <a:spcBef>
                <a:spcPts val="0"/>
              </a:spcBef>
              <a:spcAft>
                <a:spcPts val="0"/>
              </a:spcAft>
              <a:buClr>
                <a:srgbClr val="191919"/>
              </a:buClr>
              <a:buSzPts val="5200"/>
              <a:buNone/>
              <a:defRPr sz="10400">
                <a:solidFill>
                  <a:srgbClr val="191919"/>
                </a:solidFill>
              </a:defRPr>
            </a:lvl5pPr>
            <a:lvl6pPr lvl="5" algn="ctr" rtl="0">
              <a:spcBef>
                <a:spcPts val="0"/>
              </a:spcBef>
              <a:spcAft>
                <a:spcPts val="0"/>
              </a:spcAft>
              <a:buClr>
                <a:srgbClr val="191919"/>
              </a:buClr>
              <a:buSzPts val="5200"/>
              <a:buNone/>
              <a:defRPr sz="10400">
                <a:solidFill>
                  <a:srgbClr val="191919"/>
                </a:solidFill>
              </a:defRPr>
            </a:lvl6pPr>
            <a:lvl7pPr lvl="6" algn="ctr" rtl="0">
              <a:spcBef>
                <a:spcPts val="0"/>
              </a:spcBef>
              <a:spcAft>
                <a:spcPts val="0"/>
              </a:spcAft>
              <a:buClr>
                <a:srgbClr val="191919"/>
              </a:buClr>
              <a:buSzPts val="5200"/>
              <a:buNone/>
              <a:defRPr sz="10400">
                <a:solidFill>
                  <a:srgbClr val="191919"/>
                </a:solidFill>
              </a:defRPr>
            </a:lvl7pPr>
            <a:lvl8pPr lvl="7" algn="ctr" rtl="0">
              <a:spcBef>
                <a:spcPts val="0"/>
              </a:spcBef>
              <a:spcAft>
                <a:spcPts val="0"/>
              </a:spcAft>
              <a:buClr>
                <a:srgbClr val="191919"/>
              </a:buClr>
              <a:buSzPts val="5200"/>
              <a:buNone/>
              <a:defRPr sz="10400">
                <a:solidFill>
                  <a:srgbClr val="191919"/>
                </a:solidFill>
              </a:defRPr>
            </a:lvl8pPr>
            <a:lvl9pPr lvl="8" algn="ctr" rtl="0">
              <a:spcBef>
                <a:spcPts val="0"/>
              </a:spcBef>
              <a:spcAft>
                <a:spcPts val="0"/>
              </a:spcAft>
              <a:buClr>
                <a:srgbClr val="191919"/>
              </a:buClr>
              <a:buSzPts val="5200"/>
              <a:buNone/>
              <a:defRPr sz="10400">
                <a:solidFill>
                  <a:srgbClr val="191919"/>
                </a:solidFill>
              </a:defRPr>
            </a:lvl9pPr>
          </a:lstStyle>
          <a:p>
            <a:endParaRPr/>
          </a:p>
        </p:txBody>
      </p:sp>
      <p:sp>
        <p:nvSpPr>
          <p:cNvPr id="12" name="Google Shape;12;p2"/>
          <p:cNvSpPr txBox="1">
            <a:spLocks noGrp="1"/>
          </p:cNvSpPr>
          <p:nvPr>
            <p:ph type="ctrTitle" idx="2"/>
          </p:nvPr>
        </p:nvSpPr>
        <p:spPr>
          <a:xfrm>
            <a:off x="10060800" y="2113626"/>
            <a:ext cx="4036200" cy="85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6000">
                <a:solidFill>
                  <a:schemeClr val="dk1"/>
                </a:solidFill>
              </a:defRPr>
            </a:lvl1pPr>
            <a:lvl2pPr lvl="1" algn="ctr" rtl="0">
              <a:spcBef>
                <a:spcPts val="0"/>
              </a:spcBef>
              <a:spcAft>
                <a:spcPts val="0"/>
              </a:spcAft>
              <a:buClr>
                <a:srgbClr val="191919"/>
              </a:buClr>
              <a:buSzPts val="5200"/>
              <a:buNone/>
              <a:defRPr sz="10400">
                <a:solidFill>
                  <a:srgbClr val="191919"/>
                </a:solidFill>
              </a:defRPr>
            </a:lvl2pPr>
            <a:lvl3pPr lvl="2" algn="ctr" rtl="0">
              <a:spcBef>
                <a:spcPts val="0"/>
              </a:spcBef>
              <a:spcAft>
                <a:spcPts val="0"/>
              </a:spcAft>
              <a:buClr>
                <a:srgbClr val="191919"/>
              </a:buClr>
              <a:buSzPts val="5200"/>
              <a:buNone/>
              <a:defRPr sz="10400">
                <a:solidFill>
                  <a:srgbClr val="191919"/>
                </a:solidFill>
              </a:defRPr>
            </a:lvl3pPr>
            <a:lvl4pPr lvl="3" algn="ctr" rtl="0">
              <a:spcBef>
                <a:spcPts val="0"/>
              </a:spcBef>
              <a:spcAft>
                <a:spcPts val="0"/>
              </a:spcAft>
              <a:buClr>
                <a:srgbClr val="191919"/>
              </a:buClr>
              <a:buSzPts val="5200"/>
              <a:buNone/>
              <a:defRPr sz="10400">
                <a:solidFill>
                  <a:srgbClr val="191919"/>
                </a:solidFill>
              </a:defRPr>
            </a:lvl4pPr>
            <a:lvl5pPr lvl="4" algn="ctr" rtl="0">
              <a:spcBef>
                <a:spcPts val="0"/>
              </a:spcBef>
              <a:spcAft>
                <a:spcPts val="0"/>
              </a:spcAft>
              <a:buClr>
                <a:srgbClr val="191919"/>
              </a:buClr>
              <a:buSzPts val="5200"/>
              <a:buNone/>
              <a:defRPr sz="10400">
                <a:solidFill>
                  <a:srgbClr val="191919"/>
                </a:solidFill>
              </a:defRPr>
            </a:lvl5pPr>
            <a:lvl6pPr lvl="5" algn="ctr" rtl="0">
              <a:spcBef>
                <a:spcPts val="0"/>
              </a:spcBef>
              <a:spcAft>
                <a:spcPts val="0"/>
              </a:spcAft>
              <a:buClr>
                <a:srgbClr val="191919"/>
              </a:buClr>
              <a:buSzPts val="5200"/>
              <a:buNone/>
              <a:defRPr sz="10400">
                <a:solidFill>
                  <a:srgbClr val="191919"/>
                </a:solidFill>
              </a:defRPr>
            </a:lvl6pPr>
            <a:lvl7pPr lvl="6" algn="ctr" rtl="0">
              <a:spcBef>
                <a:spcPts val="0"/>
              </a:spcBef>
              <a:spcAft>
                <a:spcPts val="0"/>
              </a:spcAft>
              <a:buClr>
                <a:srgbClr val="191919"/>
              </a:buClr>
              <a:buSzPts val="5200"/>
              <a:buNone/>
              <a:defRPr sz="10400">
                <a:solidFill>
                  <a:srgbClr val="191919"/>
                </a:solidFill>
              </a:defRPr>
            </a:lvl7pPr>
            <a:lvl8pPr lvl="7" algn="ctr" rtl="0">
              <a:spcBef>
                <a:spcPts val="0"/>
              </a:spcBef>
              <a:spcAft>
                <a:spcPts val="0"/>
              </a:spcAft>
              <a:buClr>
                <a:srgbClr val="191919"/>
              </a:buClr>
              <a:buSzPts val="5200"/>
              <a:buNone/>
              <a:defRPr sz="10400">
                <a:solidFill>
                  <a:srgbClr val="191919"/>
                </a:solidFill>
              </a:defRPr>
            </a:lvl8pPr>
            <a:lvl9pPr lvl="8" algn="ctr" rtl="0">
              <a:spcBef>
                <a:spcPts val="0"/>
              </a:spcBef>
              <a:spcAft>
                <a:spcPts val="0"/>
              </a:spcAft>
              <a:buClr>
                <a:srgbClr val="191919"/>
              </a:buClr>
              <a:buSzPts val="5200"/>
              <a:buNone/>
              <a:defRPr sz="10400">
                <a:solidFill>
                  <a:srgbClr val="191919"/>
                </a:solidFill>
              </a:defRPr>
            </a:lvl9pPr>
          </a:lstStyle>
          <a:p>
            <a:endParaRPr/>
          </a:p>
        </p:txBody>
      </p:sp>
      <p:sp>
        <p:nvSpPr>
          <p:cNvPr id="13" name="Google Shape;13;p2"/>
          <p:cNvSpPr txBox="1">
            <a:spLocks noGrp="1"/>
          </p:cNvSpPr>
          <p:nvPr>
            <p:ph type="ctrTitle" idx="3"/>
          </p:nvPr>
        </p:nvSpPr>
        <p:spPr>
          <a:xfrm>
            <a:off x="7716300" y="2967426"/>
            <a:ext cx="8725200" cy="103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400" b="0">
                <a:solidFill>
                  <a:schemeClr val="lt1"/>
                </a:solidFill>
              </a:defRPr>
            </a:lvl1pPr>
            <a:lvl2pPr lvl="1" algn="ctr" rtl="0">
              <a:spcBef>
                <a:spcPts val="0"/>
              </a:spcBef>
              <a:spcAft>
                <a:spcPts val="0"/>
              </a:spcAft>
              <a:buClr>
                <a:srgbClr val="191919"/>
              </a:buClr>
              <a:buSzPts val="5200"/>
              <a:buNone/>
              <a:defRPr sz="10400">
                <a:solidFill>
                  <a:srgbClr val="191919"/>
                </a:solidFill>
              </a:defRPr>
            </a:lvl2pPr>
            <a:lvl3pPr lvl="2" algn="ctr" rtl="0">
              <a:spcBef>
                <a:spcPts val="0"/>
              </a:spcBef>
              <a:spcAft>
                <a:spcPts val="0"/>
              </a:spcAft>
              <a:buClr>
                <a:srgbClr val="191919"/>
              </a:buClr>
              <a:buSzPts val="5200"/>
              <a:buNone/>
              <a:defRPr sz="10400">
                <a:solidFill>
                  <a:srgbClr val="191919"/>
                </a:solidFill>
              </a:defRPr>
            </a:lvl3pPr>
            <a:lvl4pPr lvl="3" algn="ctr" rtl="0">
              <a:spcBef>
                <a:spcPts val="0"/>
              </a:spcBef>
              <a:spcAft>
                <a:spcPts val="0"/>
              </a:spcAft>
              <a:buClr>
                <a:srgbClr val="191919"/>
              </a:buClr>
              <a:buSzPts val="5200"/>
              <a:buNone/>
              <a:defRPr sz="10400">
                <a:solidFill>
                  <a:srgbClr val="191919"/>
                </a:solidFill>
              </a:defRPr>
            </a:lvl4pPr>
            <a:lvl5pPr lvl="4" algn="ctr" rtl="0">
              <a:spcBef>
                <a:spcPts val="0"/>
              </a:spcBef>
              <a:spcAft>
                <a:spcPts val="0"/>
              </a:spcAft>
              <a:buClr>
                <a:srgbClr val="191919"/>
              </a:buClr>
              <a:buSzPts val="5200"/>
              <a:buNone/>
              <a:defRPr sz="10400">
                <a:solidFill>
                  <a:srgbClr val="191919"/>
                </a:solidFill>
              </a:defRPr>
            </a:lvl5pPr>
            <a:lvl6pPr lvl="5" algn="ctr" rtl="0">
              <a:spcBef>
                <a:spcPts val="0"/>
              </a:spcBef>
              <a:spcAft>
                <a:spcPts val="0"/>
              </a:spcAft>
              <a:buClr>
                <a:srgbClr val="191919"/>
              </a:buClr>
              <a:buSzPts val="5200"/>
              <a:buNone/>
              <a:defRPr sz="10400">
                <a:solidFill>
                  <a:srgbClr val="191919"/>
                </a:solidFill>
              </a:defRPr>
            </a:lvl6pPr>
            <a:lvl7pPr lvl="6" algn="ctr" rtl="0">
              <a:spcBef>
                <a:spcPts val="0"/>
              </a:spcBef>
              <a:spcAft>
                <a:spcPts val="0"/>
              </a:spcAft>
              <a:buClr>
                <a:srgbClr val="191919"/>
              </a:buClr>
              <a:buSzPts val="5200"/>
              <a:buNone/>
              <a:defRPr sz="10400">
                <a:solidFill>
                  <a:srgbClr val="191919"/>
                </a:solidFill>
              </a:defRPr>
            </a:lvl7pPr>
            <a:lvl8pPr lvl="7" algn="ctr" rtl="0">
              <a:spcBef>
                <a:spcPts val="0"/>
              </a:spcBef>
              <a:spcAft>
                <a:spcPts val="0"/>
              </a:spcAft>
              <a:buClr>
                <a:srgbClr val="191919"/>
              </a:buClr>
              <a:buSzPts val="5200"/>
              <a:buNone/>
              <a:defRPr sz="10400">
                <a:solidFill>
                  <a:srgbClr val="191919"/>
                </a:solidFill>
              </a:defRPr>
            </a:lvl8pPr>
            <a:lvl9pPr lvl="8" algn="ctr" rtl="0">
              <a:spcBef>
                <a:spcPts val="0"/>
              </a:spcBef>
              <a:spcAft>
                <a:spcPts val="0"/>
              </a:spcAft>
              <a:buClr>
                <a:srgbClr val="191919"/>
              </a:buClr>
              <a:buSzPts val="5200"/>
              <a:buNone/>
              <a:defRPr sz="10400">
                <a:solidFill>
                  <a:srgbClr val="191919"/>
                </a:solidFill>
              </a:defRPr>
            </a:lvl9pPr>
          </a:lstStyle>
          <a:p>
            <a:endParaRPr/>
          </a:p>
        </p:txBody>
      </p:sp>
    </p:spTree>
    <p:extLst>
      <p:ext uri="{BB962C8B-B14F-4D97-AF65-F5344CB8AC3E}">
        <p14:creationId xmlns:p14="http://schemas.microsoft.com/office/powerpoint/2010/main" val="723136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16" name="Google Shape;16;p3"/>
          <p:cNvSpPr txBox="1">
            <a:spLocks noGrp="1"/>
          </p:cNvSpPr>
          <p:nvPr>
            <p:ph type="title"/>
          </p:nvPr>
        </p:nvSpPr>
        <p:spPr>
          <a:xfrm>
            <a:off x="4783800" y="4238976"/>
            <a:ext cx="8720400" cy="229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9200">
                <a:solidFill>
                  <a:schemeClr val="lt1"/>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7" name="Google Shape;17;p3"/>
          <p:cNvSpPr txBox="1">
            <a:spLocks noGrp="1"/>
          </p:cNvSpPr>
          <p:nvPr>
            <p:ph type="title" idx="2" hasCustomPrompt="1"/>
          </p:nvPr>
        </p:nvSpPr>
        <p:spPr>
          <a:xfrm>
            <a:off x="3771500" y="2038350"/>
            <a:ext cx="2400600" cy="224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5"/>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8" name="Google Shape;18;p3"/>
          <p:cNvSpPr txBox="1">
            <a:spLocks noGrp="1"/>
          </p:cNvSpPr>
          <p:nvPr>
            <p:ph type="subTitle" idx="1"/>
          </p:nvPr>
        </p:nvSpPr>
        <p:spPr>
          <a:xfrm rot="279">
            <a:off x="5448300" y="6996626"/>
            <a:ext cx="7391400" cy="843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 name="Google Shape;19;p3"/>
          <p:cNvSpPr/>
          <p:nvPr/>
        </p:nvSpPr>
        <p:spPr>
          <a:xfrm>
            <a:off x="4" y="6572000"/>
            <a:ext cx="7091232" cy="3734768"/>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rot="10800000">
            <a:off x="11196780" y="0"/>
            <a:ext cx="7091232" cy="3734768"/>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49570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pic>
        <p:nvPicPr>
          <p:cNvPr id="28" name="Google Shape;28;p5"/>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29" name="Google Shape;29;p5"/>
          <p:cNvSpPr txBox="1">
            <a:spLocks noGrp="1"/>
          </p:cNvSpPr>
          <p:nvPr>
            <p:ph type="subTitle" idx="1"/>
          </p:nvPr>
        </p:nvSpPr>
        <p:spPr>
          <a:xfrm>
            <a:off x="4634676" y="5477200"/>
            <a:ext cx="1623600" cy="75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a:buNone/>
              <a:defRPr sz="4800" b="1">
                <a:solidFill>
                  <a:schemeClr val="lt1"/>
                </a:solidFill>
                <a:latin typeface="Boogaloo"/>
                <a:ea typeface="Boogaloo"/>
                <a:cs typeface="Boogaloo"/>
                <a:sym typeface="Boogaloo"/>
              </a:defRPr>
            </a:lvl1pPr>
            <a:lvl2pPr lvl="1" algn="ctr">
              <a:lnSpc>
                <a:spcPct val="100000"/>
              </a:lnSpc>
              <a:spcBef>
                <a:spcPts val="0"/>
              </a:spcBef>
              <a:spcAft>
                <a:spcPts val="0"/>
              </a:spcAft>
              <a:buSzPts val="2000"/>
              <a:buFont typeface="Jua"/>
              <a:buNone/>
              <a:defRPr sz="4000" b="1">
                <a:latin typeface="Jua"/>
                <a:ea typeface="Jua"/>
                <a:cs typeface="Jua"/>
                <a:sym typeface="Jua"/>
              </a:defRPr>
            </a:lvl2pPr>
            <a:lvl3pPr lvl="2" algn="ctr">
              <a:lnSpc>
                <a:spcPct val="100000"/>
              </a:lnSpc>
              <a:spcBef>
                <a:spcPts val="3200"/>
              </a:spcBef>
              <a:spcAft>
                <a:spcPts val="0"/>
              </a:spcAft>
              <a:buSzPts val="2000"/>
              <a:buFont typeface="Jua"/>
              <a:buNone/>
              <a:defRPr sz="4000" b="1">
                <a:latin typeface="Jua"/>
                <a:ea typeface="Jua"/>
                <a:cs typeface="Jua"/>
                <a:sym typeface="Jua"/>
              </a:defRPr>
            </a:lvl3pPr>
            <a:lvl4pPr lvl="3" algn="ctr">
              <a:lnSpc>
                <a:spcPct val="100000"/>
              </a:lnSpc>
              <a:spcBef>
                <a:spcPts val="3200"/>
              </a:spcBef>
              <a:spcAft>
                <a:spcPts val="0"/>
              </a:spcAft>
              <a:buSzPts val="2000"/>
              <a:buFont typeface="Jua"/>
              <a:buNone/>
              <a:defRPr sz="4000" b="1">
                <a:latin typeface="Jua"/>
                <a:ea typeface="Jua"/>
                <a:cs typeface="Jua"/>
                <a:sym typeface="Jua"/>
              </a:defRPr>
            </a:lvl4pPr>
            <a:lvl5pPr lvl="4" algn="ctr">
              <a:lnSpc>
                <a:spcPct val="100000"/>
              </a:lnSpc>
              <a:spcBef>
                <a:spcPts val="3200"/>
              </a:spcBef>
              <a:spcAft>
                <a:spcPts val="0"/>
              </a:spcAft>
              <a:buSzPts val="2000"/>
              <a:buFont typeface="Jua"/>
              <a:buNone/>
              <a:defRPr sz="4000" b="1">
                <a:latin typeface="Jua"/>
                <a:ea typeface="Jua"/>
                <a:cs typeface="Jua"/>
                <a:sym typeface="Jua"/>
              </a:defRPr>
            </a:lvl5pPr>
            <a:lvl6pPr lvl="5" algn="ctr">
              <a:lnSpc>
                <a:spcPct val="100000"/>
              </a:lnSpc>
              <a:spcBef>
                <a:spcPts val="3200"/>
              </a:spcBef>
              <a:spcAft>
                <a:spcPts val="0"/>
              </a:spcAft>
              <a:buSzPts val="2000"/>
              <a:buFont typeface="Jua"/>
              <a:buNone/>
              <a:defRPr sz="4000" b="1">
                <a:latin typeface="Jua"/>
                <a:ea typeface="Jua"/>
                <a:cs typeface="Jua"/>
                <a:sym typeface="Jua"/>
              </a:defRPr>
            </a:lvl6pPr>
            <a:lvl7pPr lvl="6" algn="ctr">
              <a:lnSpc>
                <a:spcPct val="100000"/>
              </a:lnSpc>
              <a:spcBef>
                <a:spcPts val="3200"/>
              </a:spcBef>
              <a:spcAft>
                <a:spcPts val="0"/>
              </a:spcAft>
              <a:buSzPts val="2000"/>
              <a:buFont typeface="Jua"/>
              <a:buNone/>
              <a:defRPr sz="4000" b="1">
                <a:latin typeface="Jua"/>
                <a:ea typeface="Jua"/>
                <a:cs typeface="Jua"/>
                <a:sym typeface="Jua"/>
              </a:defRPr>
            </a:lvl7pPr>
            <a:lvl8pPr lvl="7" algn="ctr">
              <a:lnSpc>
                <a:spcPct val="100000"/>
              </a:lnSpc>
              <a:spcBef>
                <a:spcPts val="3200"/>
              </a:spcBef>
              <a:spcAft>
                <a:spcPts val="0"/>
              </a:spcAft>
              <a:buSzPts val="2000"/>
              <a:buFont typeface="Jua"/>
              <a:buNone/>
              <a:defRPr sz="4000" b="1">
                <a:latin typeface="Jua"/>
                <a:ea typeface="Jua"/>
                <a:cs typeface="Jua"/>
                <a:sym typeface="Jua"/>
              </a:defRPr>
            </a:lvl8pPr>
            <a:lvl9pPr lvl="8" algn="ctr">
              <a:lnSpc>
                <a:spcPct val="100000"/>
              </a:lnSpc>
              <a:spcBef>
                <a:spcPts val="3200"/>
              </a:spcBef>
              <a:spcAft>
                <a:spcPts val="3200"/>
              </a:spcAft>
              <a:buSzPts val="2000"/>
              <a:buFont typeface="Jua"/>
              <a:buNone/>
              <a:defRPr sz="4000" b="1">
                <a:latin typeface="Jua"/>
                <a:ea typeface="Jua"/>
                <a:cs typeface="Jua"/>
                <a:sym typeface="Jua"/>
              </a:defRPr>
            </a:lvl9pPr>
          </a:lstStyle>
          <a:p>
            <a:endParaRPr/>
          </a:p>
        </p:txBody>
      </p:sp>
      <p:sp>
        <p:nvSpPr>
          <p:cNvPr id="30" name="Google Shape;30;p5"/>
          <p:cNvSpPr txBox="1">
            <a:spLocks noGrp="1"/>
          </p:cNvSpPr>
          <p:nvPr>
            <p:ph type="subTitle" idx="2"/>
          </p:nvPr>
        </p:nvSpPr>
        <p:spPr>
          <a:xfrm>
            <a:off x="11931168" y="5477176"/>
            <a:ext cx="1627800" cy="756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4800" b="1">
                <a:solidFill>
                  <a:schemeClr val="lt1"/>
                </a:solidFill>
                <a:latin typeface="Boogaloo"/>
                <a:ea typeface="Boogaloo"/>
                <a:cs typeface="Boogaloo"/>
                <a:sym typeface="Boogaloo"/>
              </a:defRPr>
            </a:lvl1pPr>
            <a:lvl2pPr lvl="1" algn="ctr" rtl="0">
              <a:lnSpc>
                <a:spcPct val="100000"/>
              </a:lnSpc>
              <a:spcBef>
                <a:spcPts val="0"/>
              </a:spcBef>
              <a:spcAft>
                <a:spcPts val="0"/>
              </a:spcAft>
              <a:buSzPts val="2000"/>
              <a:buFont typeface="Jua"/>
              <a:buNone/>
              <a:defRPr sz="4000" b="1">
                <a:latin typeface="Jua"/>
                <a:ea typeface="Jua"/>
                <a:cs typeface="Jua"/>
                <a:sym typeface="Jua"/>
              </a:defRPr>
            </a:lvl2pPr>
            <a:lvl3pPr lvl="2" algn="ctr" rtl="0">
              <a:lnSpc>
                <a:spcPct val="100000"/>
              </a:lnSpc>
              <a:spcBef>
                <a:spcPts val="3200"/>
              </a:spcBef>
              <a:spcAft>
                <a:spcPts val="0"/>
              </a:spcAft>
              <a:buSzPts val="2000"/>
              <a:buFont typeface="Jua"/>
              <a:buNone/>
              <a:defRPr sz="4000" b="1">
                <a:latin typeface="Jua"/>
                <a:ea typeface="Jua"/>
                <a:cs typeface="Jua"/>
                <a:sym typeface="Jua"/>
              </a:defRPr>
            </a:lvl3pPr>
            <a:lvl4pPr lvl="3" algn="ctr" rtl="0">
              <a:lnSpc>
                <a:spcPct val="100000"/>
              </a:lnSpc>
              <a:spcBef>
                <a:spcPts val="3200"/>
              </a:spcBef>
              <a:spcAft>
                <a:spcPts val="0"/>
              </a:spcAft>
              <a:buSzPts val="2000"/>
              <a:buFont typeface="Jua"/>
              <a:buNone/>
              <a:defRPr sz="4000" b="1">
                <a:latin typeface="Jua"/>
                <a:ea typeface="Jua"/>
                <a:cs typeface="Jua"/>
                <a:sym typeface="Jua"/>
              </a:defRPr>
            </a:lvl4pPr>
            <a:lvl5pPr lvl="4" algn="ctr" rtl="0">
              <a:lnSpc>
                <a:spcPct val="100000"/>
              </a:lnSpc>
              <a:spcBef>
                <a:spcPts val="3200"/>
              </a:spcBef>
              <a:spcAft>
                <a:spcPts val="0"/>
              </a:spcAft>
              <a:buSzPts val="2000"/>
              <a:buFont typeface="Jua"/>
              <a:buNone/>
              <a:defRPr sz="4000" b="1">
                <a:latin typeface="Jua"/>
                <a:ea typeface="Jua"/>
                <a:cs typeface="Jua"/>
                <a:sym typeface="Jua"/>
              </a:defRPr>
            </a:lvl5pPr>
            <a:lvl6pPr lvl="5" algn="ctr" rtl="0">
              <a:lnSpc>
                <a:spcPct val="100000"/>
              </a:lnSpc>
              <a:spcBef>
                <a:spcPts val="3200"/>
              </a:spcBef>
              <a:spcAft>
                <a:spcPts val="0"/>
              </a:spcAft>
              <a:buSzPts val="2000"/>
              <a:buFont typeface="Jua"/>
              <a:buNone/>
              <a:defRPr sz="4000" b="1">
                <a:latin typeface="Jua"/>
                <a:ea typeface="Jua"/>
                <a:cs typeface="Jua"/>
                <a:sym typeface="Jua"/>
              </a:defRPr>
            </a:lvl6pPr>
            <a:lvl7pPr lvl="6" algn="ctr" rtl="0">
              <a:lnSpc>
                <a:spcPct val="100000"/>
              </a:lnSpc>
              <a:spcBef>
                <a:spcPts val="3200"/>
              </a:spcBef>
              <a:spcAft>
                <a:spcPts val="0"/>
              </a:spcAft>
              <a:buSzPts val="2000"/>
              <a:buFont typeface="Jua"/>
              <a:buNone/>
              <a:defRPr sz="4000" b="1">
                <a:latin typeface="Jua"/>
                <a:ea typeface="Jua"/>
                <a:cs typeface="Jua"/>
                <a:sym typeface="Jua"/>
              </a:defRPr>
            </a:lvl7pPr>
            <a:lvl8pPr lvl="7" algn="ctr" rtl="0">
              <a:lnSpc>
                <a:spcPct val="100000"/>
              </a:lnSpc>
              <a:spcBef>
                <a:spcPts val="3200"/>
              </a:spcBef>
              <a:spcAft>
                <a:spcPts val="0"/>
              </a:spcAft>
              <a:buSzPts val="2000"/>
              <a:buFont typeface="Jua"/>
              <a:buNone/>
              <a:defRPr sz="4000" b="1">
                <a:latin typeface="Jua"/>
                <a:ea typeface="Jua"/>
                <a:cs typeface="Jua"/>
                <a:sym typeface="Jua"/>
              </a:defRPr>
            </a:lvl8pPr>
            <a:lvl9pPr lvl="8" algn="ctr" rtl="0">
              <a:lnSpc>
                <a:spcPct val="100000"/>
              </a:lnSpc>
              <a:spcBef>
                <a:spcPts val="3200"/>
              </a:spcBef>
              <a:spcAft>
                <a:spcPts val="3200"/>
              </a:spcAft>
              <a:buSzPts val="2000"/>
              <a:buFont typeface="Jua"/>
              <a:buNone/>
              <a:defRPr sz="4000" b="1">
                <a:latin typeface="Jua"/>
                <a:ea typeface="Jua"/>
                <a:cs typeface="Jua"/>
                <a:sym typeface="Jua"/>
              </a:defRPr>
            </a:lvl9pPr>
          </a:lstStyle>
          <a:p>
            <a:endParaRPr/>
          </a:p>
        </p:txBody>
      </p:sp>
      <p:sp>
        <p:nvSpPr>
          <p:cNvPr id="31" name="Google Shape;31;p5"/>
          <p:cNvSpPr txBox="1">
            <a:spLocks noGrp="1"/>
          </p:cNvSpPr>
          <p:nvPr>
            <p:ph type="subTitle" idx="3"/>
          </p:nvPr>
        </p:nvSpPr>
        <p:spPr>
          <a:xfrm>
            <a:off x="3027100" y="6487276"/>
            <a:ext cx="5019600" cy="198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2" name="Google Shape;32;p5"/>
          <p:cNvSpPr txBox="1">
            <a:spLocks noGrp="1"/>
          </p:cNvSpPr>
          <p:nvPr>
            <p:ph type="subTitle" idx="4"/>
          </p:nvPr>
        </p:nvSpPr>
        <p:spPr>
          <a:xfrm>
            <a:off x="10239868" y="6488626"/>
            <a:ext cx="5011200" cy="19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3" name="Google Shape;33;p5"/>
          <p:cNvSpPr txBox="1">
            <a:spLocks noGrp="1"/>
          </p:cNvSpPr>
          <p:nvPr>
            <p:ph type="title"/>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4" name="Google Shape;34;p5"/>
          <p:cNvSpPr/>
          <p:nvPr/>
        </p:nvSpPr>
        <p:spPr>
          <a:xfrm rot="4980918" flipH="1">
            <a:off x="15204165" y="-2370405"/>
            <a:ext cx="5034966" cy="6666754"/>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5"/>
          <p:cNvSpPr/>
          <p:nvPr/>
        </p:nvSpPr>
        <p:spPr>
          <a:xfrm rot="4980918" flipH="1">
            <a:off x="15344449" y="-2580107"/>
            <a:ext cx="5034966" cy="6666754"/>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 name="Google Shape;36;p5"/>
          <p:cNvSpPr/>
          <p:nvPr/>
        </p:nvSpPr>
        <p:spPr>
          <a:xfrm>
            <a:off x="16967703" y="3024337"/>
            <a:ext cx="263334" cy="263326"/>
          </a:xfrm>
          <a:custGeom>
            <a:avLst/>
            <a:gdLst/>
            <a:ahLst/>
            <a:cxnLst/>
            <a:rect l="l" t="t" r="r" b="b"/>
            <a:pathLst>
              <a:path w="1454" h="1454" extrusionOk="0">
                <a:moveTo>
                  <a:pt x="727" y="196"/>
                </a:moveTo>
                <a:cubicBezTo>
                  <a:pt x="868" y="196"/>
                  <a:pt x="1002" y="250"/>
                  <a:pt x="1103" y="351"/>
                </a:cubicBezTo>
                <a:cubicBezTo>
                  <a:pt x="1202" y="451"/>
                  <a:pt x="1258" y="585"/>
                  <a:pt x="1258" y="727"/>
                </a:cubicBezTo>
                <a:cubicBezTo>
                  <a:pt x="1258" y="869"/>
                  <a:pt x="1204" y="1002"/>
                  <a:pt x="1103" y="1103"/>
                </a:cubicBezTo>
                <a:cubicBezTo>
                  <a:pt x="1003" y="1203"/>
                  <a:pt x="869" y="1259"/>
                  <a:pt x="727" y="1259"/>
                </a:cubicBezTo>
                <a:cubicBezTo>
                  <a:pt x="585" y="1259"/>
                  <a:pt x="450" y="1203"/>
                  <a:pt x="351" y="1103"/>
                </a:cubicBezTo>
                <a:cubicBezTo>
                  <a:pt x="251" y="1004"/>
                  <a:pt x="195" y="870"/>
                  <a:pt x="195" y="727"/>
                </a:cubicBezTo>
                <a:cubicBezTo>
                  <a:pt x="195" y="586"/>
                  <a:pt x="250" y="452"/>
                  <a:pt x="351" y="351"/>
                </a:cubicBezTo>
                <a:cubicBezTo>
                  <a:pt x="450" y="252"/>
                  <a:pt x="584" y="196"/>
                  <a:pt x="727" y="196"/>
                </a:cubicBezTo>
                <a:close/>
                <a:moveTo>
                  <a:pt x="727" y="1"/>
                </a:moveTo>
                <a:cubicBezTo>
                  <a:pt x="532" y="1"/>
                  <a:pt x="351" y="76"/>
                  <a:pt x="214" y="213"/>
                </a:cubicBezTo>
                <a:cubicBezTo>
                  <a:pt x="76" y="351"/>
                  <a:pt x="1" y="534"/>
                  <a:pt x="1" y="727"/>
                </a:cubicBezTo>
                <a:cubicBezTo>
                  <a:pt x="1" y="922"/>
                  <a:pt x="76" y="1103"/>
                  <a:pt x="214" y="1240"/>
                </a:cubicBezTo>
                <a:cubicBezTo>
                  <a:pt x="351" y="1378"/>
                  <a:pt x="533" y="1453"/>
                  <a:pt x="727" y="1453"/>
                </a:cubicBezTo>
                <a:cubicBezTo>
                  <a:pt x="920" y="1453"/>
                  <a:pt x="1103" y="1378"/>
                  <a:pt x="1241" y="1240"/>
                </a:cubicBezTo>
                <a:cubicBezTo>
                  <a:pt x="1378" y="1103"/>
                  <a:pt x="1453" y="921"/>
                  <a:pt x="1453" y="727"/>
                </a:cubicBezTo>
                <a:cubicBezTo>
                  <a:pt x="1453" y="533"/>
                  <a:pt x="1378" y="351"/>
                  <a:pt x="1241" y="213"/>
                </a:cubicBezTo>
                <a:cubicBezTo>
                  <a:pt x="1103" y="76"/>
                  <a:pt x="920" y="1"/>
                  <a:pt x="727" y="1"/>
                </a:cubicBezTo>
                <a:close/>
              </a:path>
            </a:pathLst>
          </a:custGeom>
          <a:solidFill>
            <a:srgbClr val="30153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5"/>
          <p:cNvSpPr/>
          <p:nvPr/>
        </p:nvSpPr>
        <p:spPr>
          <a:xfrm>
            <a:off x="16464971" y="3158721"/>
            <a:ext cx="128770" cy="128946"/>
          </a:xfrm>
          <a:custGeom>
            <a:avLst/>
            <a:gdLst/>
            <a:ahLst/>
            <a:cxnLst/>
            <a:rect l="l" t="t" r="r" b="b"/>
            <a:pathLst>
              <a:path w="711" h="712" extrusionOk="0">
                <a:moveTo>
                  <a:pt x="355" y="1"/>
                </a:moveTo>
                <a:cubicBezTo>
                  <a:pt x="158" y="1"/>
                  <a:pt x="0" y="161"/>
                  <a:pt x="0" y="357"/>
                </a:cubicBezTo>
                <a:cubicBezTo>
                  <a:pt x="0" y="553"/>
                  <a:pt x="160" y="712"/>
                  <a:pt x="355" y="712"/>
                </a:cubicBezTo>
                <a:cubicBezTo>
                  <a:pt x="552" y="712"/>
                  <a:pt x="711" y="552"/>
                  <a:pt x="711" y="357"/>
                </a:cubicBezTo>
                <a:cubicBezTo>
                  <a:pt x="711" y="161"/>
                  <a:pt x="551" y="1"/>
                  <a:pt x="355" y="1"/>
                </a:cubicBezTo>
                <a:close/>
              </a:path>
            </a:pathLst>
          </a:custGeom>
          <a:solidFill>
            <a:srgbClr val="30153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 name="Google Shape;38;p5"/>
          <p:cNvSpPr/>
          <p:nvPr/>
        </p:nvSpPr>
        <p:spPr>
          <a:xfrm>
            <a:off x="0" y="7581892"/>
            <a:ext cx="8284904" cy="2705132"/>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48390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pic>
        <p:nvPicPr>
          <p:cNvPr id="48" name="Google Shape;48;p7"/>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49" name="Google Shape;49;p7"/>
          <p:cNvSpPr txBox="1">
            <a:spLocks noGrp="1"/>
          </p:cNvSpPr>
          <p:nvPr>
            <p:ph type="title"/>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0" name="Google Shape;50;p7"/>
          <p:cNvSpPr txBox="1">
            <a:spLocks noGrp="1"/>
          </p:cNvSpPr>
          <p:nvPr>
            <p:ph type="subTitle" idx="1"/>
          </p:nvPr>
        </p:nvSpPr>
        <p:spPr>
          <a:xfrm rot="-274">
            <a:off x="1733550" y="3040824"/>
            <a:ext cx="7524600" cy="48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3200"/>
              </a:spcBef>
              <a:spcAft>
                <a:spcPts val="0"/>
              </a:spcAft>
              <a:buSzPts val="1400"/>
              <a:buChar char="■"/>
              <a:defRPr/>
            </a:lvl3pPr>
            <a:lvl4pPr lvl="3" algn="ctr" rtl="0">
              <a:lnSpc>
                <a:spcPct val="100000"/>
              </a:lnSpc>
              <a:spcBef>
                <a:spcPts val="3200"/>
              </a:spcBef>
              <a:spcAft>
                <a:spcPts val="0"/>
              </a:spcAft>
              <a:buSzPts val="1400"/>
              <a:buChar char="●"/>
              <a:defRPr/>
            </a:lvl4pPr>
            <a:lvl5pPr lvl="4" algn="ctr" rtl="0">
              <a:lnSpc>
                <a:spcPct val="100000"/>
              </a:lnSpc>
              <a:spcBef>
                <a:spcPts val="3200"/>
              </a:spcBef>
              <a:spcAft>
                <a:spcPts val="0"/>
              </a:spcAft>
              <a:buSzPts val="1400"/>
              <a:buChar char="○"/>
              <a:defRPr/>
            </a:lvl5pPr>
            <a:lvl6pPr lvl="5" algn="ctr" rtl="0">
              <a:lnSpc>
                <a:spcPct val="100000"/>
              </a:lnSpc>
              <a:spcBef>
                <a:spcPts val="3200"/>
              </a:spcBef>
              <a:spcAft>
                <a:spcPts val="0"/>
              </a:spcAft>
              <a:buSzPts val="1400"/>
              <a:buChar char="■"/>
              <a:defRPr/>
            </a:lvl6pPr>
            <a:lvl7pPr lvl="6" algn="ctr" rtl="0">
              <a:lnSpc>
                <a:spcPct val="100000"/>
              </a:lnSpc>
              <a:spcBef>
                <a:spcPts val="3200"/>
              </a:spcBef>
              <a:spcAft>
                <a:spcPts val="0"/>
              </a:spcAft>
              <a:buSzPts val="1400"/>
              <a:buChar char="●"/>
              <a:defRPr/>
            </a:lvl7pPr>
            <a:lvl8pPr lvl="7" algn="ctr" rtl="0">
              <a:lnSpc>
                <a:spcPct val="100000"/>
              </a:lnSpc>
              <a:spcBef>
                <a:spcPts val="3200"/>
              </a:spcBef>
              <a:spcAft>
                <a:spcPts val="0"/>
              </a:spcAft>
              <a:buSzPts val="1400"/>
              <a:buChar char="○"/>
              <a:defRPr/>
            </a:lvl8pPr>
            <a:lvl9pPr lvl="8" algn="ctr" rtl="0">
              <a:lnSpc>
                <a:spcPct val="100000"/>
              </a:lnSpc>
              <a:spcBef>
                <a:spcPts val="3200"/>
              </a:spcBef>
              <a:spcAft>
                <a:spcPts val="3200"/>
              </a:spcAft>
              <a:buSzPts val="1400"/>
              <a:buChar char="■"/>
              <a:defRPr/>
            </a:lvl9pPr>
          </a:lstStyle>
          <a:p>
            <a:endParaRPr/>
          </a:p>
        </p:txBody>
      </p:sp>
      <p:sp>
        <p:nvSpPr>
          <p:cNvPr id="51" name="Google Shape;51;p7"/>
          <p:cNvSpPr/>
          <p:nvPr/>
        </p:nvSpPr>
        <p:spPr>
          <a:xfrm>
            <a:off x="6381751" y="6134102"/>
            <a:ext cx="11906242" cy="4220472"/>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884176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pic>
        <p:nvPicPr>
          <p:cNvPr id="53" name="Google Shape;53;p8"/>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54" name="Google Shape;54;p8"/>
          <p:cNvSpPr txBox="1">
            <a:spLocks noGrp="1"/>
          </p:cNvSpPr>
          <p:nvPr>
            <p:ph type="title"/>
          </p:nvPr>
        </p:nvSpPr>
        <p:spPr>
          <a:xfrm>
            <a:off x="4476750" y="2513700"/>
            <a:ext cx="9334800" cy="525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9200"/>
            </a:lvl1pPr>
            <a:lvl2pPr lvl="1" algn="ctr">
              <a:spcBef>
                <a:spcPts val="0"/>
              </a:spcBef>
              <a:spcAft>
                <a:spcPts val="0"/>
              </a:spcAft>
              <a:buSzPts val="4800"/>
              <a:buNone/>
              <a:defRPr sz="9600"/>
            </a:lvl2pPr>
            <a:lvl3pPr lvl="2" algn="ctr">
              <a:spcBef>
                <a:spcPts val="0"/>
              </a:spcBef>
              <a:spcAft>
                <a:spcPts val="0"/>
              </a:spcAft>
              <a:buSzPts val="4800"/>
              <a:buNone/>
              <a:defRPr sz="9600"/>
            </a:lvl3pPr>
            <a:lvl4pPr lvl="3" algn="ctr">
              <a:spcBef>
                <a:spcPts val="0"/>
              </a:spcBef>
              <a:spcAft>
                <a:spcPts val="0"/>
              </a:spcAft>
              <a:buSzPts val="4800"/>
              <a:buNone/>
              <a:defRPr sz="9600"/>
            </a:lvl4pPr>
            <a:lvl5pPr lvl="4" algn="ctr">
              <a:spcBef>
                <a:spcPts val="0"/>
              </a:spcBef>
              <a:spcAft>
                <a:spcPts val="0"/>
              </a:spcAft>
              <a:buSzPts val="4800"/>
              <a:buNone/>
              <a:defRPr sz="9600"/>
            </a:lvl5pPr>
            <a:lvl6pPr lvl="5" algn="ctr">
              <a:spcBef>
                <a:spcPts val="0"/>
              </a:spcBef>
              <a:spcAft>
                <a:spcPts val="0"/>
              </a:spcAft>
              <a:buSzPts val="4800"/>
              <a:buNone/>
              <a:defRPr sz="9600"/>
            </a:lvl6pPr>
            <a:lvl7pPr lvl="6" algn="ctr">
              <a:spcBef>
                <a:spcPts val="0"/>
              </a:spcBef>
              <a:spcAft>
                <a:spcPts val="0"/>
              </a:spcAft>
              <a:buSzPts val="4800"/>
              <a:buNone/>
              <a:defRPr sz="9600"/>
            </a:lvl7pPr>
            <a:lvl8pPr lvl="7" algn="ctr">
              <a:spcBef>
                <a:spcPts val="0"/>
              </a:spcBef>
              <a:spcAft>
                <a:spcPts val="0"/>
              </a:spcAft>
              <a:buSzPts val="4800"/>
              <a:buNone/>
              <a:defRPr sz="9600"/>
            </a:lvl8pPr>
            <a:lvl9pPr lvl="8" algn="ctr">
              <a:spcBef>
                <a:spcPts val="0"/>
              </a:spcBef>
              <a:spcAft>
                <a:spcPts val="0"/>
              </a:spcAft>
              <a:buSzPts val="4800"/>
              <a:buNone/>
              <a:defRPr sz="9600"/>
            </a:lvl9pPr>
          </a:lstStyle>
          <a:p>
            <a:endParaRPr/>
          </a:p>
        </p:txBody>
      </p:sp>
      <p:sp>
        <p:nvSpPr>
          <p:cNvPr id="55" name="Google Shape;55;p8"/>
          <p:cNvSpPr/>
          <p:nvPr/>
        </p:nvSpPr>
        <p:spPr>
          <a:xfrm rot="-5400000">
            <a:off x="7743842" y="-657262"/>
            <a:ext cx="13068472" cy="8172640"/>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 name="Google Shape;56;p8"/>
          <p:cNvSpPr/>
          <p:nvPr/>
        </p:nvSpPr>
        <p:spPr>
          <a:xfrm>
            <a:off x="0" y="5848350"/>
            <a:ext cx="8427648" cy="4438624"/>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25788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194070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86"/>
        <p:cNvGrpSpPr/>
        <p:nvPr/>
      </p:nvGrpSpPr>
      <p:grpSpPr>
        <a:xfrm>
          <a:off x="0" y="0"/>
          <a:ext cx="0" cy="0"/>
          <a:chOff x="0" y="0"/>
          <a:chExt cx="0" cy="0"/>
        </a:xfrm>
      </p:grpSpPr>
      <p:pic>
        <p:nvPicPr>
          <p:cNvPr id="87" name="Google Shape;87;p16"/>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88" name="Google Shape;88;p16"/>
          <p:cNvSpPr txBox="1">
            <a:spLocks noGrp="1"/>
          </p:cNvSpPr>
          <p:nvPr>
            <p:ph type="title"/>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4000"/>
              <a:buNone/>
              <a:defRPr>
                <a:solidFill>
                  <a:schemeClr val="accent5"/>
                </a:solidFill>
              </a:defRPr>
            </a:lvl1pPr>
            <a:lvl2pPr lvl="1" rtl="0">
              <a:spcBef>
                <a:spcPts val="0"/>
              </a:spcBef>
              <a:spcAft>
                <a:spcPts val="0"/>
              </a:spcAft>
              <a:buClr>
                <a:schemeClr val="accent5"/>
              </a:buClr>
              <a:buSzPts val="4000"/>
              <a:buNone/>
              <a:defRPr>
                <a:solidFill>
                  <a:schemeClr val="accent5"/>
                </a:solidFill>
              </a:defRPr>
            </a:lvl2pPr>
            <a:lvl3pPr lvl="2" rtl="0">
              <a:spcBef>
                <a:spcPts val="0"/>
              </a:spcBef>
              <a:spcAft>
                <a:spcPts val="0"/>
              </a:spcAft>
              <a:buClr>
                <a:schemeClr val="accent5"/>
              </a:buClr>
              <a:buSzPts val="4000"/>
              <a:buNone/>
              <a:defRPr>
                <a:solidFill>
                  <a:schemeClr val="accent5"/>
                </a:solidFill>
              </a:defRPr>
            </a:lvl3pPr>
            <a:lvl4pPr lvl="3" rtl="0">
              <a:spcBef>
                <a:spcPts val="0"/>
              </a:spcBef>
              <a:spcAft>
                <a:spcPts val="0"/>
              </a:spcAft>
              <a:buClr>
                <a:schemeClr val="accent5"/>
              </a:buClr>
              <a:buSzPts val="4000"/>
              <a:buNone/>
              <a:defRPr>
                <a:solidFill>
                  <a:schemeClr val="accent5"/>
                </a:solidFill>
              </a:defRPr>
            </a:lvl4pPr>
            <a:lvl5pPr lvl="4" rtl="0">
              <a:spcBef>
                <a:spcPts val="0"/>
              </a:spcBef>
              <a:spcAft>
                <a:spcPts val="0"/>
              </a:spcAft>
              <a:buClr>
                <a:schemeClr val="accent5"/>
              </a:buClr>
              <a:buSzPts val="4000"/>
              <a:buNone/>
              <a:defRPr>
                <a:solidFill>
                  <a:schemeClr val="accent5"/>
                </a:solidFill>
              </a:defRPr>
            </a:lvl5pPr>
            <a:lvl6pPr lvl="5" rtl="0">
              <a:spcBef>
                <a:spcPts val="0"/>
              </a:spcBef>
              <a:spcAft>
                <a:spcPts val="0"/>
              </a:spcAft>
              <a:buClr>
                <a:schemeClr val="accent5"/>
              </a:buClr>
              <a:buSzPts val="4000"/>
              <a:buNone/>
              <a:defRPr>
                <a:solidFill>
                  <a:schemeClr val="accent5"/>
                </a:solidFill>
              </a:defRPr>
            </a:lvl6pPr>
            <a:lvl7pPr lvl="6" rtl="0">
              <a:spcBef>
                <a:spcPts val="0"/>
              </a:spcBef>
              <a:spcAft>
                <a:spcPts val="0"/>
              </a:spcAft>
              <a:buClr>
                <a:schemeClr val="accent5"/>
              </a:buClr>
              <a:buSzPts val="4000"/>
              <a:buNone/>
              <a:defRPr>
                <a:solidFill>
                  <a:schemeClr val="accent5"/>
                </a:solidFill>
              </a:defRPr>
            </a:lvl7pPr>
            <a:lvl8pPr lvl="7" rtl="0">
              <a:spcBef>
                <a:spcPts val="0"/>
              </a:spcBef>
              <a:spcAft>
                <a:spcPts val="0"/>
              </a:spcAft>
              <a:buClr>
                <a:schemeClr val="accent5"/>
              </a:buClr>
              <a:buSzPts val="4000"/>
              <a:buNone/>
              <a:defRPr>
                <a:solidFill>
                  <a:schemeClr val="accent5"/>
                </a:solidFill>
              </a:defRPr>
            </a:lvl8pPr>
            <a:lvl9pPr lvl="8" rtl="0">
              <a:spcBef>
                <a:spcPts val="0"/>
              </a:spcBef>
              <a:spcAft>
                <a:spcPts val="0"/>
              </a:spcAft>
              <a:buClr>
                <a:schemeClr val="accent5"/>
              </a:buClr>
              <a:buSzPts val="4000"/>
              <a:buNone/>
              <a:defRPr>
                <a:solidFill>
                  <a:schemeClr val="accent5"/>
                </a:solidFill>
              </a:defRPr>
            </a:lvl9pPr>
          </a:lstStyle>
          <a:p>
            <a:endParaRPr/>
          </a:p>
        </p:txBody>
      </p:sp>
      <p:sp>
        <p:nvSpPr>
          <p:cNvPr id="89" name="Google Shape;89;p16"/>
          <p:cNvSpPr/>
          <p:nvPr/>
        </p:nvSpPr>
        <p:spPr>
          <a:xfrm rot="-865080" flipH="1">
            <a:off x="11262249" y="-2356289"/>
            <a:ext cx="8414114" cy="5503666"/>
          </a:xfrm>
          <a:custGeom>
            <a:avLst/>
            <a:gdLst/>
            <a:ahLst/>
            <a:cxnLst/>
            <a:rect l="l" t="t" r="r" b="b"/>
            <a:pathLst>
              <a:path w="28327" h="18294" extrusionOk="0">
                <a:moveTo>
                  <a:pt x="24228" y="1"/>
                </a:moveTo>
                <a:cubicBezTo>
                  <a:pt x="24035" y="1"/>
                  <a:pt x="23841" y="9"/>
                  <a:pt x="23648" y="16"/>
                </a:cubicBezTo>
                <a:cubicBezTo>
                  <a:pt x="17634" y="262"/>
                  <a:pt x="11618" y="508"/>
                  <a:pt x="5604" y="760"/>
                </a:cubicBezTo>
                <a:cubicBezTo>
                  <a:pt x="4805" y="794"/>
                  <a:pt x="4134" y="812"/>
                  <a:pt x="3537" y="980"/>
                </a:cubicBezTo>
                <a:cubicBezTo>
                  <a:pt x="2882" y="1165"/>
                  <a:pt x="2315" y="1531"/>
                  <a:pt x="1766" y="2296"/>
                </a:cubicBezTo>
                <a:cubicBezTo>
                  <a:pt x="0" y="4762"/>
                  <a:pt x="54" y="7479"/>
                  <a:pt x="1324" y="10124"/>
                </a:cubicBezTo>
                <a:cubicBezTo>
                  <a:pt x="2090" y="11718"/>
                  <a:pt x="2925" y="13276"/>
                  <a:pt x="3828" y="14795"/>
                </a:cubicBezTo>
                <a:cubicBezTo>
                  <a:pt x="4650" y="16178"/>
                  <a:pt x="5377" y="17460"/>
                  <a:pt x="6949" y="18079"/>
                </a:cubicBezTo>
                <a:cubicBezTo>
                  <a:pt x="7304" y="18219"/>
                  <a:pt x="7693" y="18294"/>
                  <a:pt x="8078" y="18294"/>
                </a:cubicBezTo>
                <a:cubicBezTo>
                  <a:pt x="8709" y="18294"/>
                  <a:pt x="9328" y="18094"/>
                  <a:pt x="9770" y="17652"/>
                </a:cubicBezTo>
                <a:cubicBezTo>
                  <a:pt x="11099" y="16322"/>
                  <a:pt x="10124" y="13911"/>
                  <a:pt x="11049" y="12275"/>
                </a:cubicBezTo>
                <a:cubicBezTo>
                  <a:pt x="11426" y="11610"/>
                  <a:pt x="12083" y="11148"/>
                  <a:pt x="12759" y="10791"/>
                </a:cubicBezTo>
                <a:cubicBezTo>
                  <a:pt x="16104" y="9030"/>
                  <a:pt x="20129" y="9367"/>
                  <a:pt x="23812" y="8512"/>
                </a:cubicBezTo>
                <a:cubicBezTo>
                  <a:pt x="24774" y="8289"/>
                  <a:pt x="25738" y="7971"/>
                  <a:pt x="26512" y="7359"/>
                </a:cubicBezTo>
                <a:cubicBezTo>
                  <a:pt x="27726" y="6399"/>
                  <a:pt x="28327" y="4725"/>
                  <a:pt x="28001" y="3211"/>
                </a:cubicBezTo>
                <a:cubicBezTo>
                  <a:pt x="27715" y="1887"/>
                  <a:pt x="26579" y="486"/>
                  <a:pt x="25245" y="117"/>
                </a:cubicBezTo>
                <a:cubicBezTo>
                  <a:pt x="24915" y="25"/>
                  <a:pt x="24572" y="1"/>
                  <a:pt x="24228"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6"/>
          <p:cNvSpPr/>
          <p:nvPr/>
        </p:nvSpPr>
        <p:spPr>
          <a:xfrm rot="-865080" flipH="1">
            <a:off x="11179183" y="-2314419"/>
            <a:ext cx="8414114" cy="5503666"/>
          </a:xfrm>
          <a:custGeom>
            <a:avLst/>
            <a:gdLst/>
            <a:ahLst/>
            <a:cxnLst/>
            <a:rect l="l" t="t" r="r" b="b"/>
            <a:pathLst>
              <a:path w="28327" h="18294" extrusionOk="0">
                <a:moveTo>
                  <a:pt x="24228" y="1"/>
                </a:moveTo>
                <a:cubicBezTo>
                  <a:pt x="24035" y="1"/>
                  <a:pt x="23841" y="9"/>
                  <a:pt x="23648" y="16"/>
                </a:cubicBezTo>
                <a:cubicBezTo>
                  <a:pt x="17634" y="262"/>
                  <a:pt x="11618" y="508"/>
                  <a:pt x="5604" y="760"/>
                </a:cubicBezTo>
                <a:cubicBezTo>
                  <a:pt x="4805" y="794"/>
                  <a:pt x="4134" y="812"/>
                  <a:pt x="3537" y="980"/>
                </a:cubicBezTo>
                <a:cubicBezTo>
                  <a:pt x="2882" y="1165"/>
                  <a:pt x="2315" y="1531"/>
                  <a:pt x="1766" y="2296"/>
                </a:cubicBezTo>
                <a:cubicBezTo>
                  <a:pt x="0" y="4762"/>
                  <a:pt x="54" y="7479"/>
                  <a:pt x="1324" y="10124"/>
                </a:cubicBezTo>
                <a:cubicBezTo>
                  <a:pt x="2090" y="11718"/>
                  <a:pt x="2925" y="13276"/>
                  <a:pt x="3828" y="14795"/>
                </a:cubicBezTo>
                <a:cubicBezTo>
                  <a:pt x="4650" y="16178"/>
                  <a:pt x="5377" y="17460"/>
                  <a:pt x="6949" y="18079"/>
                </a:cubicBezTo>
                <a:cubicBezTo>
                  <a:pt x="7304" y="18219"/>
                  <a:pt x="7693" y="18294"/>
                  <a:pt x="8078" y="18294"/>
                </a:cubicBezTo>
                <a:cubicBezTo>
                  <a:pt x="8709" y="18294"/>
                  <a:pt x="9328" y="18094"/>
                  <a:pt x="9770" y="17652"/>
                </a:cubicBezTo>
                <a:cubicBezTo>
                  <a:pt x="11099" y="16322"/>
                  <a:pt x="10124" y="13911"/>
                  <a:pt x="11049" y="12275"/>
                </a:cubicBezTo>
                <a:cubicBezTo>
                  <a:pt x="11426" y="11610"/>
                  <a:pt x="12083" y="11148"/>
                  <a:pt x="12759" y="10791"/>
                </a:cubicBezTo>
                <a:cubicBezTo>
                  <a:pt x="16104" y="9030"/>
                  <a:pt x="20129" y="9367"/>
                  <a:pt x="23812" y="8512"/>
                </a:cubicBezTo>
                <a:cubicBezTo>
                  <a:pt x="24774" y="8289"/>
                  <a:pt x="25738" y="7971"/>
                  <a:pt x="26512" y="7359"/>
                </a:cubicBezTo>
                <a:cubicBezTo>
                  <a:pt x="27726" y="6399"/>
                  <a:pt x="28327" y="4725"/>
                  <a:pt x="28001" y="3211"/>
                </a:cubicBezTo>
                <a:cubicBezTo>
                  <a:pt x="27715" y="1887"/>
                  <a:pt x="26579" y="486"/>
                  <a:pt x="25245" y="117"/>
                </a:cubicBezTo>
                <a:cubicBezTo>
                  <a:pt x="24915" y="25"/>
                  <a:pt x="24572" y="1"/>
                  <a:pt x="24228" y="1"/>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026782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3"/>
        <p:cNvGrpSpPr/>
        <p:nvPr/>
      </p:nvGrpSpPr>
      <p:grpSpPr>
        <a:xfrm>
          <a:off x="0" y="0"/>
          <a:ext cx="0" cy="0"/>
          <a:chOff x="0" y="0"/>
          <a:chExt cx="0" cy="0"/>
        </a:xfrm>
      </p:grpSpPr>
      <p:pic>
        <p:nvPicPr>
          <p:cNvPr id="154" name="Google Shape;154;p25"/>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155" name="Google Shape;155;p25"/>
          <p:cNvSpPr txBox="1">
            <a:spLocks noGrp="1"/>
          </p:cNvSpPr>
          <p:nvPr>
            <p:ph type="title"/>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4000"/>
              <a:buNone/>
              <a:defRPr>
                <a:solidFill>
                  <a:schemeClr val="accent5"/>
                </a:solidFill>
              </a:defRPr>
            </a:lvl1pPr>
            <a:lvl2pPr lvl="1" rtl="0">
              <a:spcBef>
                <a:spcPts val="0"/>
              </a:spcBef>
              <a:spcAft>
                <a:spcPts val="0"/>
              </a:spcAft>
              <a:buClr>
                <a:schemeClr val="accent5"/>
              </a:buClr>
              <a:buSzPts val="4000"/>
              <a:buNone/>
              <a:defRPr>
                <a:solidFill>
                  <a:schemeClr val="accent5"/>
                </a:solidFill>
              </a:defRPr>
            </a:lvl2pPr>
            <a:lvl3pPr lvl="2" rtl="0">
              <a:spcBef>
                <a:spcPts val="0"/>
              </a:spcBef>
              <a:spcAft>
                <a:spcPts val="0"/>
              </a:spcAft>
              <a:buClr>
                <a:schemeClr val="accent5"/>
              </a:buClr>
              <a:buSzPts val="4000"/>
              <a:buNone/>
              <a:defRPr>
                <a:solidFill>
                  <a:schemeClr val="accent5"/>
                </a:solidFill>
              </a:defRPr>
            </a:lvl3pPr>
            <a:lvl4pPr lvl="3" rtl="0">
              <a:spcBef>
                <a:spcPts val="0"/>
              </a:spcBef>
              <a:spcAft>
                <a:spcPts val="0"/>
              </a:spcAft>
              <a:buClr>
                <a:schemeClr val="accent5"/>
              </a:buClr>
              <a:buSzPts val="4000"/>
              <a:buNone/>
              <a:defRPr>
                <a:solidFill>
                  <a:schemeClr val="accent5"/>
                </a:solidFill>
              </a:defRPr>
            </a:lvl4pPr>
            <a:lvl5pPr lvl="4" rtl="0">
              <a:spcBef>
                <a:spcPts val="0"/>
              </a:spcBef>
              <a:spcAft>
                <a:spcPts val="0"/>
              </a:spcAft>
              <a:buClr>
                <a:schemeClr val="accent5"/>
              </a:buClr>
              <a:buSzPts val="4000"/>
              <a:buNone/>
              <a:defRPr>
                <a:solidFill>
                  <a:schemeClr val="accent5"/>
                </a:solidFill>
              </a:defRPr>
            </a:lvl5pPr>
            <a:lvl6pPr lvl="5" rtl="0">
              <a:spcBef>
                <a:spcPts val="0"/>
              </a:spcBef>
              <a:spcAft>
                <a:spcPts val="0"/>
              </a:spcAft>
              <a:buClr>
                <a:schemeClr val="accent5"/>
              </a:buClr>
              <a:buSzPts val="4000"/>
              <a:buNone/>
              <a:defRPr>
                <a:solidFill>
                  <a:schemeClr val="accent5"/>
                </a:solidFill>
              </a:defRPr>
            </a:lvl6pPr>
            <a:lvl7pPr lvl="6" rtl="0">
              <a:spcBef>
                <a:spcPts val="0"/>
              </a:spcBef>
              <a:spcAft>
                <a:spcPts val="0"/>
              </a:spcAft>
              <a:buClr>
                <a:schemeClr val="accent5"/>
              </a:buClr>
              <a:buSzPts val="4000"/>
              <a:buNone/>
              <a:defRPr>
                <a:solidFill>
                  <a:schemeClr val="accent5"/>
                </a:solidFill>
              </a:defRPr>
            </a:lvl7pPr>
            <a:lvl8pPr lvl="7" rtl="0">
              <a:spcBef>
                <a:spcPts val="0"/>
              </a:spcBef>
              <a:spcAft>
                <a:spcPts val="0"/>
              </a:spcAft>
              <a:buClr>
                <a:schemeClr val="accent5"/>
              </a:buClr>
              <a:buSzPts val="4000"/>
              <a:buNone/>
              <a:defRPr>
                <a:solidFill>
                  <a:schemeClr val="accent5"/>
                </a:solidFill>
              </a:defRPr>
            </a:lvl8pPr>
            <a:lvl9pPr lvl="8" rtl="0">
              <a:spcBef>
                <a:spcPts val="0"/>
              </a:spcBef>
              <a:spcAft>
                <a:spcPts val="0"/>
              </a:spcAft>
              <a:buClr>
                <a:schemeClr val="accent5"/>
              </a:buClr>
              <a:buSzPts val="4000"/>
              <a:buNone/>
              <a:defRPr>
                <a:solidFill>
                  <a:schemeClr val="accent5"/>
                </a:solidFill>
              </a:defRPr>
            </a:lvl9pPr>
          </a:lstStyle>
          <a:p>
            <a:endParaRPr/>
          </a:p>
        </p:txBody>
      </p:sp>
      <p:sp>
        <p:nvSpPr>
          <p:cNvPr id="156" name="Google Shape;156;p25"/>
          <p:cNvSpPr/>
          <p:nvPr/>
        </p:nvSpPr>
        <p:spPr>
          <a:xfrm rot="10800000">
            <a:off x="-90891" y="7867683"/>
            <a:ext cx="4410742" cy="2622418"/>
          </a:xfrm>
          <a:custGeom>
            <a:avLst/>
            <a:gdLst/>
            <a:ahLst/>
            <a:cxnLst/>
            <a:rect l="l" t="t" r="r" b="b"/>
            <a:pathLst>
              <a:path w="29456" h="17199" extrusionOk="0">
                <a:moveTo>
                  <a:pt x="2737" y="0"/>
                </a:moveTo>
                <a:cubicBezTo>
                  <a:pt x="1797" y="918"/>
                  <a:pt x="872" y="1945"/>
                  <a:pt x="556" y="3222"/>
                </a:cubicBezTo>
                <a:cubicBezTo>
                  <a:pt x="1" y="5461"/>
                  <a:pt x="1573" y="7800"/>
                  <a:pt x="3628" y="8846"/>
                </a:cubicBezTo>
                <a:cubicBezTo>
                  <a:pt x="4677" y="9381"/>
                  <a:pt x="5855" y="9658"/>
                  <a:pt x="7032" y="9658"/>
                </a:cubicBezTo>
                <a:cubicBezTo>
                  <a:pt x="7494" y="9658"/>
                  <a:pt x="7956" y="9615"/>
                  <a:pt x="8410" y="9529"/>
                </a:cubicBezTo>
                <a:cubicBezTo>
                  <a:pt x="9714" y="9282"/>
                  <a:pt x="10967" y="8684"/>
                  <a:pt x="12292" y="8684"/>
                </a:cubicBezTo>
                <a:cubicBezTo>
                  <a:pt x="12314" y="8684"/>
                  <a:pt x="12337" y="8684"/>
                  <a:pt x="12359" y="8684"/>
                </a:cubicBezTo>
                <a:cubicBezTo>
                  <a:pt x="13852" y="8708"/>
                  <a:pt x="15372" y="9676"/>
                  <a:pt x="15734" y="11126"/>
                </a:cubicBezTo>
                <a:cubicBezTo>
                  <a:pt x="16007" y="12220"/>
                  <a:pt x="15623" y="13430"/>
                  <a:pt x="16047" y="14475"/>
                </a:cubicBezTo>
                <a:cubicBezTo>
                  <a:pt x="16302" y="15107"/>
                  <a:pt x="16825" y="15594"/>
                  <a:pt x="17390" y="15976"/>
                </a:cubicBezTo>
                <a:cubicBezTo>
                  <a:pt x="18615" y="16801"/>
                  <a:pt x="20092" y="17198"/>
                  <a:pt x="21574" y="17198"/>
                </a:cubicBezTo>
                <a:cubicBezTo>
                  <a:pt x="22251" y="17198"/>
                  <a:pt x="22928" y="17115"/>
                  <a:pt x="23583" y="16953"/>
                </a:cubicBezTo>
                <a:cubicBezTo>
                  <a:pt x="25672" y="16434"/>
                  <a:pt x="27529" y="15157"/>
                  <a:pt x="28937" y="13529"/>
                </a:cubicBezTo>
                <a:lnTo>
                  <a:pt x="29456"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7" name="Google Shape;157;p25"/>
          <p:cNvSpPr/>
          <p:nvPr/>
        </p:nvSpPr>
        <p:spPr>
          <a:xfrm rot="10800000">
            <a:off x="-176719" y="7867683"/>
            <a:ext cx="4410742" cy="2622418"/>
          </a:xfrm>
          <a:custGeom>
            <a:avLst/>
            <a:gdLst/>
            <a:ahLst/>
            <a:cxnLst/>
            <a:rect l="l" t="t" r="r" b="b"/>
            <a:pathLst>
              <a:path w="29456" h="17199" extrusionOk="0">
                <a:moveTo>
                  <a:pt x="2737" y="0"/>
                </a:moveTo>
                <a:cubicBezTo>
                  <a:pt x="1797" y="918"/>
                  <a:pt x="872" y="1945"/>
                  <a:pt x="556" y="3222"/>
                </a:cubicBezTo>
                <a:cubicBezTo>
                  <a:pt x="1" y="5461"/>
                  <a:pt x="1573" y="7800"/>
                  <a:pt x="3628" y="8846"/>
                </a:cubicBezTo>
                <a:cubicBezTo>
                  <a:pt x="4677" y="9381"/>
                  <a:pt x="5855" y="9658"/>
                  <a:pt x="7032" y="9658"/>
                </a:cubicBezTo>
                <a:cubicBezTo>
                  <a:pt x="7494" y="9658"/>
                  <a:pt x="7956" y="9615"/>
                  <a:pt x="8410" y="9529"/>
                </a:cubicBezTo>
                <a:cubicBezTo>
                  <a:pt x="9714" y="9282"/>
                  <a:pt x="10967" y="8684"/>
                  <a:pt x="12292" y="8684"/>
                </a:cubicBezTo>
                <a:cubicBezTo>
                  <a:pt x="12314" y="8684"/>
                  <a:pt x="12337" y="8684"/>
                  <a:pt x="12359" y="8684"/>
                </a:cubicBezTo>
                <a:cubicBezTo>
                  <a:pt x="13852" y="8708"/>
                  <a:pt x="15372" y="9676"/>
                  <a:pt x="15734" y="11126"/>
                </a:cubicBezTo>
                <a:cubicBezTo>
                  <a:pt x="16007" y="12220"/>
                  <a:pt x="15623" y="13430"/>
                  <a:pt x="16047" y="14475"/>
                </a:cubicBezTo>
                <a:cubicBezTo>
                  <a:pt x="16302" y="15107"/>
                  <a:pt x="16825" y="15594"/>
                  <a:pt x="17390" y="15976"/>
                </a:cubicBezTo>
                <a:cubicBezTo>
                  <a:pt x="18615" y="16801"/>
                  <a:pt x="20092" y="17198"/>
                  <a:pt x="21574" y="17198"/>
                </a:cubicBezTo>
                <a:cubicBezTo>
                  <a:pt x="22251" y="17198"/>
                  <a:pt x="22928" y="17115"/>
                  <a:pt x="23583" y="16953"/>
                </a:cubicBezTo>
                <a:cubicBezTo>
                  <a:pt x="25672" y="16434"/>
                  <a:pt x="27529" y="15157"/>
                  <a:pt x="28937" y="13529"/>
                </a:cubicBezTo>
                <a:lnTo>
                  <a:pt x="29456" y="0"/>
                </a:ln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38033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3"/>
        <p:cNvGrpSpPr/>
        <p:nvPr/>
      </p:nvGrpSpPr>
      <p:grpSpPr>
        <a:xfrm>
          <a:off x="0" y="0"/>
          <a:ext cx="0" cy="0"/>
          <a:chOff x="0" y="0"/>
          <a:chExt cx="0" cy="0"/>
        </a:xfrm>
      </p:grpSpPr>
      <p:pic>
        <p:nvPicPr>
          <p:cNvPr id="164" name="Google Shape;164;p27"/>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165" name="Google Shape;165;p27"/>
          <p:cNvSpPr txBox="1">
            <a:spLocks noGrp="1"/>
          </p:cNvSpPr>
          <p:nvPr>
            <p:ph type="subTitle" idx="1"/>
          </p:nvPr>
        </p:nvSpPr>
        <p:spPr>
          <a:xfrm rot="258">
            <a:off x="3272062" y="7076236"/>
            <a:ext cx="7981800" cy="126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6" name="Google Shape;166;p27"/>
          <p:cNvSpPr txBox="1">
            <a:spLocks noGrp="1"/>
          </p:cNvSpPr>
          <p:nvPr>
            <p:ph type="title"/>
          </p:nvPr>
        </p:nvSpPr>
        <p:spPr>
          <a:xfrm>
            <a:off x="1697450" y="2843298"/>
            <a:ext cx="11131200" cy="40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2000">
                <a:solidFill>
                  <a:schemeClr val="lt1"/>
                </a:solidFill>
              </a:defRPr>
            </a:lvl1pPr>
            <a:lvl2pPr lvl="1" algn="ctr" rtl="0">
              <a:spcBef>
                <a:spcPts val="0"/>
              </a:spcBef>
              <a:spcAft>
                <a:spcPts val="0"/>
              </a:spcAft>
              <a:buSzPts val="4800"/>
              <a:buNone/>
              <a:defRPr sz="9600"/>
            </a:lvl2pPr>
            <a:lvl3pPr lvl="2" algn="ctr" rtl="0">
              <a:spcBef>
                <a:spcPts val="0"/>
              </a:spcBef>
              <a:spcAft>
                <a:spcPts val="0"/>
              </a:spcAft>
              <a:buSzPts val="4800"/>
              <a:buNone/>
              <a:defRPr sz="9600"/>
            </a:lvl3pPr>
            <a:lvl4pPr lvl="3" algn="ctr" rtl="0">
              <a:spcBef>
                <a:spcPts val="0"/>
              </a:spcBef>
              <a:spcAft>
                <a:spcPts val="0"/>
              </a:spcAft>
              <a:buSzPts val="4800"/>
              <a:buNone/>
              <a:defRPr sz="9600"/>
            </a:lvl4pPr>
            <a:lvl5pPr lvl="4" algn="ctr" rtl="0">
              <a:spcBef>
                <a:spcPts val="0"/>
              </a:spcBef>
              <a:spcAft>
                <a:spcPts val="0"/>
              </a:spcAft>
              <a:buSzPts val="4800"/>
              <a:buNone/>
              <a:defRPr sz="9600"/>
            </a:lvl5pPr>
            <a:lvl6pPr lvl="5" algn="ctr" rtl="0">
              <a:spcBef>
                <a:spcPts val="0"/>
              </a:spcBef>
              <a:spcAft>
                <a:spcPts val="0"/>
              </a:spcAft>
              <a:buSzPts val="4800"/>
              <a:buNone/>
              <a:defRPr sz="9600"/>
            </a:lvl6pPr>
            <a:lvl7pPr lvl="6" algn="ctr" rtl="0">
              <a:spcBef>
                <a:spcPts val="0"/>
              </a:spcBef>
              <a:spcAft>
                <a:spcPts val="0"/>
              </a:spcAft>
              <a:buSzPts val="4800"/>
              <a:buNone/>
              <a:defRPr sz="9600"/>
            </a:lvl7pPr>
            <a:lvl8pPr lvl="7" algn="ctr" rtl="0">
              <a:spcBef>
                <a:spcPts val="0"/>
              </a:spcBef>
              <a:spcAft>
                <a:spcPts val="0"/>
              </a:spcAft>
              <a:buSzPts val="4800"/>
              <a:buNone/>
              <a:defRPr sz="9600"/>
            </a:lvl8pPr>
            <a:lvl9pPr lvl="8" algn="ctr" rtl="0">
              <a:spcBef>
                <a:spcPts val="0"/>
              </a:spcBef>
              <a:spcAft>
                <a:spcPts val="0"/>
              </a:spcAft>
              <a:buSzPts val="4800"/>
              <a:buNone/>
              <a:defRPr sz="9600"/>
            </a:lvl9pPr>
          </a:lstStyle>
          <a:p>
            <a:endParaRPr/>
          </a:p>
        </p:txBody>
      </p:sp>
    </p:spTree>
    <p:extLst>
      <p:ext uri="{BB962C8B-B14F-4D97-AF65-F5344CB8AC3E}">
        <p14:creationId xmlns:p14="http://schemas.microsoft.com/office/powerpoint/2010/main" val="2744459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2"/>
        <p:cNvGrpSpPr/>
        <p:nvPr/>
      </p:nvGrpSpPr>
      <p:grpSpPr>
        <a:xfrm>
          <a:off x="0" y="0"/>
          <a:ext cx="0" cy="0"/>
          <a:chOff x="0" y="0"/>
          <a:chExt cx="0" cy="0"/>
        </a:xfrm>
      </p:grpSpPr>
      <p:pic>
        <p:nvPicPr>
          <p:cNvPr id="183" name="Google Shape;183;p31"/>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184" name="Google Shape;184;p31"/>
          <p:cNvSpPr txBox="1">
            <a:spLocks noGrp="1"/>
          </p:cNvSpPr>
          <p:nvPr>
            <p:ph type="title"/>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5" name="Google Shape;185;p31"/>
          <p:cNvSpPr txBox="1">
            <a:spLocks noGrp="1"/>
          </p:cNvSpPr>
          <p:nvPr>
            <p:ph type="title" idx="2"/>
          </p:nvPr>
        </p:nvSpPr>
        <p:spPr>
          <a:xfrm>
            <a:off x="2705950" y="5129776"/>
            <a:ext cx="2148600" cy="1055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86" name="Google Shape;186;p31"/>
          <p:cNvSpPr txBox="1">
            <a:spLocks noGrp="1"/>
          </p:cNvSpPr>
          <p:nvPr>
            <p:ph type="subTitle" idx="1"/>
          </p:nvPr>
        </p:nvSpPr>
        <p:spPr>
          <a:xfrm>
            <a:off x="1443700" y="6294758"/>
            <a:ext cx="4672800" cy="1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87" name="Google Shape;187;p31"/>
          <p:cNvSpPr txBox="1">
            <a:spLocks noGrp="1"/>
          </p:cNvSpPr>
          <p:nvPr>
            <p:ph type="title" idx="3"/>
          </p:nvPr>
        </p:nvSpPr>
        <p:spPr>
          <a:xfrm>
            <a:off x="8078350" y="5129762"/>
            <a:ext cx="2139600" cy="1055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88" name="Google Shape;188;p31"/>
          <p:cNvSpPr txBox="1">
            <a:spLocks noGrp="1"/>
          </p:cNvSpPr>
          <p:nvPr>
            <p:ph type="subTitle" idx="4"/>
          </p:nvPr>
        </p:nvSpPr>
        <p:spPr>
          <a:xfrm>
            <a:off x="6807600" y="6294776"/>
            <a:ext cx="4672800" cy="1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89" name="Google Shape;189;p31"/>
          <p:cNvSpPr txBox="1">
            <a:spLocks noGrp="1"/>
          </p:cNvSpPr>
          <p:nvPr>
            <p:ph type="title" idx="5"/>
          </p:nvPr>
        </p:nvSpPr>
        <p:spPr>
          <a:xfrm>
            <a:off x="13441800" y="5129762"/>
            <a:ext cx="2139600" cy="1055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90" name="Google Shape;190;p31"/>
          <p:cNvSpPr txBox="1">
            <a:spLocks noGrp="1"/>
          </p:cNvSpPr>
          <p:nvPr>
            <p:ph type="subTitle" idx="6"/>
          </p:nvPr>
        </p:nvSpPr>
        <p:spPr>
          <a:xfrm>
            <a:off x="12175200" y="6294758"/>
            <a:ext cx="4672800" cy="1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1" name="Google Shape;191;p31"/>
          <p:cNvSpPr/>
          <p:nvPr/>
        </p:nvSpPr>
        <p:spPr>
          <a:xfrm>
            <a:off x="10765051" y="6998451"/>
            <a:ext cx="7610770" cy="3288542"/>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2" name="Google Shape;192;p31"/>
          <p:cNvSpPr/>
          <p:nvPr/>
        </p:nvSpPr>
        <p:spPr>
          <a:xfrm rot="4115529">
            <a:off x="14581424" y="-1424247"/>
            <a:ext cx="5360660" cy="5206346"/>
          </a:xfrm>
          <a:custGeom>
            <a:avLst/>
            <a:gdLst/>
            <a:ahLst/>
            <a:cxnLst/>
            <a:rect l="l" t="t" r="r" b="b"/>
            <a:pathLst>
              <a:path w="27617" h="26822" extrusionOk="0">
                <a:moveTo>
                  <a:pt x="9841" y="1"/>
                </a:moveTo>
                <a:cubicBezTo>
                  <a:pt x="8360" y="1"/>
                  <a:pt x="6743" y="601"/>
                  <a:pt x="5328" y="1510"/>
                </a:cubicBezTo>
                <a:cubicBezTo>
                  <a:pt x="3060" y="2967"/>
                  <a:pt x="1272" y="5215"/>
                  <a:pt x="646" y="7648"/>
                </a:cubicBezTo>
                <a:cubicBezTo>
                  <a:pt x="1" y="10100"/>
                  <a:pt x="517" y="12756"/>
                  <a:pt x="867" y="15465"/>
                </a:cubicBezTo>
                <a:cubicBezTo>
                  <a:pt x="1236" y="18157"/>
                  <a:pt x="1438" y="20904"/>
                  <a:pt x="2674" y="23263"/>
                </a:cubicBezTo>
                <a:cubicBezTo>
                  <a:pt x="3677" y="25166"/>
                  <a:pt x="5329" y="26821"/>
                  <a:pt x="7006" y="26821"/>
                </a:cubicBezTo>
                <a:cubicBezTo>
                  <a:pt x="7425" y="26821"/>
                  <a:pt x="7846" y="26718"/>
                  <a:pt x="8259" y="26489"/>
                </a:cubicBezTo>
                <a:cubicBezTo>
                  <a:pt x="10324" y="25347"/>
                  <a:pt x="12186" y="21051"/>
                  <a:pt x="14454" y="19687"/>
                </a:cubicBezTo>
                <a:cubicBezTo>
                  <a:pt x="15155" y="19265"/>
                  <a:pt x="15894" y="19122"/>
                  <a:pt x="16663" y="19122"/>
                </a:cubicBezTo>
                <a:cubicBezTo>
                  <a:pt x="18292" y="19122"/>
                  <a:pt x="20049" y="19766"/>
                  <a:pt x="21835" y="19766"/>
                </a:cubicBezTo>
                <a:cubicBezTo>
                  <a:pt x="21931" y="19766"/>
                  <a:pt x="22026" y="19764"/>
                  <a:pt x="22122" y="19761"/>
                </a:cubicBezTo>
                <a:cubicBezTo>
                  <a:pt x="24833" y="19650"/>
                  <a:pt x="27616" y="17898"/>
                  <a:pt x="26768" y="16331"/>
                </a:cubicBezTo>
                <a:cubicBezTo>
                  <a:pt x="25939" y="14747"/>
                  <a:pt x="21477" y="13327"/>
                  <a:pt x="19136" y="12092"/>
                </a:cubicBezTo>
                <a:cubicBezTo>
                  <a:pt x="16795" y="10839"/>
                  <a:pt x="16555" y="9788"/>
                  <a:pt x="15910" y="7593"/>
                </a:cubicBezTo>
                <a:cubicBezTo>
                  <a:pt x="15265" y="5381"/>
                  <a:pt x="14214" y="2044"/>
                  <a:pt x="12297" y="717"/>
                </a:cubicBezTo>
                <a:cubicBezTo>
                  <a:pt x="11576" y="218"/>
                  <a:pt x="10733" y="1"/>
                  <a:pt x="9841"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3" name="Google Shape;193;p31"/>
          <p:cNvSpPr/>
          <p:nvPr/>
        </p:nvSpPr>
        <p:spPr>
          <a:xfrm rot="4115529">
            <a:off x="14456824" y="-1424247"/>
            <a:ext cx="5360660" cy="5206346"/>
          </a:xfrm>
          <a:custGeom>
            <a:avLst/>
            <a:gdLst/>
            <a:ahLst/>
            <a:cxnLst/>
            <a:rect l="l" t="t" r="r" b="b"/>
            <a:pathLst>
              <a:path w="27617" h="26822" extrusionOk="0">
                <a:moveTo>
                  <a:pt x="9841" y="1"/>
                </a:moveTo>
                <a:cubicBezTo>
                  <a:pt x="8360" y="1"/>
                  <a:pt x="6743" y="601"/>
                  <a:pt x="5328" y="1510"/>
                </a:cubicBezTo>
                <a:cubicBezTo>
                  <a:pt x="3060" y="2967"/>
                  <a:pt x="1272" y="5215"/>
                  <a:pt x="646" y="7648"/>
                </a:cubicBezTo>
                <a:cubicBezTo>
                  <a:pt x="1" y="10100"/>
                  <a:pt x="517" y="12756"/>
                  <a:pt x="867" y="15465"/>
                </a:cubicBezTo>
                <a:cubicBezTo>
                  <a:pt x="1236" y="18157"/>
                  <a:pt x="1438" y="20904"/>
                  <a:pt x="2674" y="23263"/>
                </a:cubicBezTo>
                <a:cubicBezTo>
                  <a:pt x="3677" y="25166"/>
                  <a:pt x="5329" y="26821"/>
                  <a:pt x="7006" y="26821"/>
                </a:cubicBezTo>
                <a:cubicBezTo>
                  <a:pt x="7425" y="26821"/>
                  <a:pt x="7846" y="26718"/>
                  <a:pt x="8259" y="26489"/>
                </a:cubicBezTo>
                <a:cubicBezTo>
                  <a:pt x="10324" y="25347"/>
                  <a:pt x="12186" y="21051"/>
                  <a:pt x="14454" y="19687"/>
                </a:cubicBezTo>
                <a:cubicBezTo>
                  <a:pt x="15155" y="19265"/>
                  <a:pt x="15894" y="19122"/>
                  <a:pt x="16663" y="19122"/>
                </a:cubicBezTo>
                <a:cubicBezTo>
                  <a:pt x="18292" y="19122"/>
                  <a:pt x="20049" y="19766"/>
                  <a:pt x="21835" y="19766"/>
                </a:cubicBezTo>
                <a:cubicBezTo>
                  <a:pt x="21931" y="19766"/>
                  <a:pt x="22026" y="19764"/>
                  <a:pt x="22122" y="19761"/>
                </a:cubicBezTo>
                <a:cubicBezTo>
                  <a:pt x="24833" y="19650"/>
                  <a:pt x="27616" y="17898"/>
                  <a:pt x="26768" y="16331"/>
                </a:cubicBezTo>
                <a:cubicBezTo>
                  <a:pt x="25939" y="14747"/>
                  <a:pt x="21477" y="13327"/>
                  <a:pt x="19136" y="12092"/>
                </a:cubicBezTo>
                <a:cubicBezTo>
                  <a:pt x="16795" y="10839"/>
                  <a:pt x="16555" y="9788"/>
                  <a:pt x="15910" y="7593"/>
                </a:cubicBezTo>
                <a:cubicBezTo>
                  <a:pt x="15265" y="5381"/>
                  <a:pt x="14214" y="2044"/>
                  <a:pt x="12297" y="717"/>
                </a:cubicBezTo>
                <a:cubicBezTo>
                  <a:pt x="11576" y="218"/>
                  <a:pt x="10733" y="1"/>
                  <a:pt x="9841" y="1"/>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653274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94"/>
        <p:cNvGrpSpPr/>
        <p:nvPr/>
      </p:nvGrpSpPr>
      <p:grpSpPr>
        <a:xfrm>
          <a:off x="0" y="0"/>
          <a:ext cx="0" cy="0"/>
          <a:chOff x="0" y="0"/>
          <a:chExt cx="0" cy="0"/>
        </a:xfrm>
      </p:grpSpPr>
      <p:pic>
        <p:nvPicPr>
          <p:cNvPr id="195" name="Google Shape;195;p32"/>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196" name="Google Shape;196;p32"/>
          <p:cNvSpPr txBox="1">
            <a:spLocks noGrp="1"/>
          </p:cNvSpPr>
          <p:nvPr>
            <p:ph type="title"/>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97" name="Google Shape;197;p32"/>
          <p:cNvSpPr txBox="1">
            <a:spLocks noGrp="1"/>
          </p:cNvSpPr>
          <p:nvPr>
            <p:ph type="title" idx="2"/>
          </p:nvPr>
        </p:nvSpPr>
        <p:spPr>
          <a:xfrm>
            <a:off x="3697078" y="3340426"/>
            <a:ext cx="2437800" cy="75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98" name="Google Shape;198;p32"/>
          <p:cNvSpPr txBox="1">
            <a:spLocks noGrp="1"/>
          </p:cNvSpPr>
          <p:nvPr>
            <p:ph type="subTitle" idx="1"/>
          </p:nvPr>
        </p:nvSpPr>
        <p:spPr>
          <a:xfrm>
            <a:off x="2758076" y="4380126"/>
            <a:ext cx="4315800" cy="11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9" name="Google Shape;199;p32"/>
          <p:cNvSpPr txBox="1">
            <a:spLocks noGrp="1"/>
          </p:cNvSpPr>
          <p:nvPr>
            <p:ph type="title" idx="3"/>
          </p:nvPr>
        </p:nvSpPr>
        <p:spPr>
          <a:xfrm>
            <a:off x="12155946" y="3340426"/>
            <a:ext cx="2432400" cy="75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00" name="Google Shape;200;p32"/>
          <p:cNvSpPr txBox="1">
            <a:spLocks noGrp="1"/>
          </p:cNvSpPr>
          <p:nvPr>
            <p:ph type="subTitle" idx="4"/>
          </p:nvPr>
        </p:nvSpPr>
        <p:spPr>
          <a:xfrm>
            <a:off x="11214230" y="4380126"/>
            <a:ext cx="4315800" cy="11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01" name="Google Shape;201;p32"/>
          <p:cNvSpPr txBox="1">
            <a:spLocks noGrp="1"/>
          </p:cNvSpPr>
          <p:nvPr>
            <p:ph type="title" idx="5"/>
          </p:nvPr>
        </p:nvSpPr>
        <p:spPr>
          <a:xfrm>
            <a:off x="3697068" y="6722400"/>
            <a:ext cx="2437800" cy="75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02" name="Google Shape;202;p32"/>
          <p:cNvSpPr txBox="1">
            <a:spLocks noGrp="1"/>
          </p:cNvSpPr>
          <p:nvPr>
            <p:ph type="subTitle" idx="6"/>
          </p:nvPr>
        </p:nvSpPr>
        <p:spPr>
          <a:xfrm>
            <a:off x="2758050" y="7781150"/>
            <a:ext cx="4315800" cy="11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03" name="Google Shape;203;p32"/>
          <p:cNvSpPr txBox="1">
            <a:spLocks noGrp="1"/>
          </p:cNvSpPr>
          <p:nvPr>
            <p:ph type="title" idx="7"/>
          </p:nvPr>
        </p:nvSpPr>
        <p:spPr>
          <a:xfrm>
            <a:off x="12155936" y="6722400"/>
            <a:ext cx="2432400" cy="75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04" name="Google Shape;204;p32"/>
          <p:cNvSpPr txBox="1">
            <a:spLocks noGrp="1"/>
          </p:cNvSpPr>
          <p:nvPr>
            <p:ph type="subTitle" idx="8"/>
          </p:nvPr>
        </p:nvSpPr>
        <p:spPr>
          <a:xfrm>
            <a:off x="11217826" y="7781150"/>
            <a:ext cx="4308600" cy="112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05" name="Google Shape;205;p32"/>
          <p:cNvSpPr/>
          <p:nvPr/>
        </p:nvSpPr>
        <p:spPr>
          <a:xfrm rot="10800000">
            <a:off x="8724943" y="37"/>
            <a:ext cx="9563054" cy="5036614"/>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 name="Google Shape;206;p32"/>
          <p:cNvSpPr/>
          <p:nvPr/>
        </p:nvSpPr>
        <p:spPr>
          <a:xfrm rot="10800000">
            <a:off x="8724992" y="-202094"/>
            <a:ext cx="9677308" cy="5238744"/>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 name="Google Shape;207;p32"/>
          <p:cNvSpPr/>
          <p:nvPr/>
        </p:nvSpPr>
        <p:spPr>
          <a:xfrm>
            <a:off x="14243831" y="1360189"/>
            <a:ext cx="263334" cy="263326"/>
          </a:xfrm>
          <a:custGeom>
            <a:avLst/>
            <a:gdLst/>
            <a:ahLst/>
            <a:cxnLst/>
            <a:rect l="l" t="t" r="r" b="b"/>
            <a:pathLst>
              <a:path w="1454" h="1454" extrusionOk="0">
                <a:moveTo>
                  <a:pt x="727" y="195"/>
                </a:moveTo>
                <a:cubicBezTo>
                  <a:pt x="1021" y="195"/>
                  <a:pt x="1259" y="433"/>
                  <a:pt x="1259" y="727"/>
                </a:cubicBezTo>
                <a:cubicBezTo>
                  <a:pt x="1259" y="1019"/>
                  <a:pt x="1021" y="1258"/>
                  <a:pt x="727" y="1258"/>
                </a:cubicBezTo>
                <a:cubicBezTo>
                  <a:pt x="435" y="1258"/>
                  <a:pt x="196" y="1019"/>
                  <a:pt x="196" y="727"/>
                </a:cubicBezTo>
                <a:cubicBezTo>
                  <a:pt x="196" y="433"/>
                  <a:pt x="435" y="195"/>
                  <a:pt x="727" y="195"/>
                </a:cubicBezTo>
                <a:close/>
                <a:moveTo>
                  <a:pt x="727" y="1"/>
                </a:moveTo>
                <a:cubicBezTo>
                  <a:pt x="327" y="1"/>
                  <a:pt x="1" y="326"/>
                  <a:pt x="1" y="727"/>
                </a:cubicBezTo>
                <a:cubicBezTo>
                  <a:pt x="1" y="1127"/>
                  <a:pt x="327" y="1453"/>
                  <a:pt x="727" y="1453"/>
                </a:cubicBezTo>
                <a:cubicBezTo>
                  <a:pt x="1128" y="1453"/>
                  <a:pt x="1453" y="1127"/>
                  <a:pt x="1453" y="727"/>
                </a:cubicBezTo>
                <a:cubicBezTo>
                  <a:pt x="1453" y="326"/>
                  <a:pt x="1128" y="1"/>
                  <a:pt x="72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00049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8"/>
        <p:cNvGrpSpPr/>
        <p:nvPr/>
      </p:nvGrpSpPr>
      <p:grpSpPr>
        <a:xfrm>
          <a:off x="0" y="0"/>
          <a:ext cx="0" cy="0"/>
          <a:chOff x="0" y="0"/>
          <a:chExt cx="0" cy="0"/>
        </a:xfrm>
      </p:grpSpPr>
      <p:pic>
        <p:nvPicPr>
          <p:cNvPr id="209" name="Google Shape;209;p33"/>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210" name="Google Shape;210;p33"/>
          <p:cNvSpPr txBox="1">
            <a:spLocks noGrp="1"/>
          </p:cNvSpPr>
          <p:nvPr>
            <p:ph type="title"/>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1" name="Google Shape;211;p33"/>
          <p:cNvSpPr txBox="1">
            <a:spLocks noGrp="1"/>
          </p:cNvSpPr>
          <p:nvPr>
            <p:ph type="title" idx="2"/>
          </p:nvPr>
        </p:nvSpPr>
        <p:spPr>
          <a:xfrm>
            <a:off x="2529300" y="3163976"/>
            <a:ext cx="2432400" cy="88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12" name="Google Shape;212;p33"/>
          <p:cNvSpPr txBox="1">
            <a:spLocks noGrp="1"/>
          </p:cNvSpPr>
          <p:nvPr>
            <p:ph type="subTitle" idx="1"/>
          </p:nvPr>
        </p:nvSpPr>
        <p:spPr>
          <a:xfrm>
            <a:off x="1928400" y="4291100"/>
            <a:ext cx="3634200" cy="11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13" name="Google Shape;213;p33"/>
          <p:cNvSpPr txBox="1">
            <a:spLocks noGrp="1"/>
          </p:cNvSpPr>
          <p:nvPr>
            <p:ph type="title" idx="3"/>
          </p:nvPr>
        </p:nvSpPr>
        <p:spPr>
          <a:xfrm>
            <a:off x="7927806" y="3163976"/>
            <a:ext cx="2432400" cy="88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14" name="Google Shape;214;p33"/>
          <p:cNvSpPr txBox="1">
            <a:spLocks noGrp="1"/>
          </p:cNvSpPr>
          <p:nvPr>
            <p:ph type="subTitle" idx="4"/>
          </p:nvPr>
        </p:nvSpPr>
        <p:spPr>
          <a:xfrm>
            <a:off x="7324192" y="4291100"/>
            <a:ext cx="3639600" cy="11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15" name="Google Shape;215;p33"/>
          <p:cNvSpPr txBox="1">
            <a:spLocks noGrp="1"/>
          </p:cNvSpPr>
          <p:nvPr>
            <p:ph type="title" idx="5"/>
          </p:nvPr>
        </p:nvSpPr>
        <p:spPr>
          <a:xfrm>
            <a:off x="2529300" y="6614800"/>
            <a:ext cx="2432400" cy="896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16" name="Google Shape;216;p33"/>
          <p:cNvSpPr txBox="1">
            <a:spLocks noGrp="1"/>
          </p:cNvSpPr>
          <p:nvPr>
            <p:ph type="subTitle" idx="6"/>
          </p:nvPr>
        </p:nvSpPr>
        <p:spPr>
          <a:xfrm>
            <a:off x="1928400" y="7735450"/>
            <a:ext cx="3634200" cy="11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17" name="Google Shape;217;p33"/>
          <p:cNvSpPr txBox="1">
            <a:spLocks noGrp="1"/>
          </p:cNvSpPr>
          <p:nvPr>
            <p:ph type="title" idx="7"/>
          </p:nvPr>
        </p:nvSpPr>
        <p:spPr>
          <a:xfrm>
            <a:off x="7927788" y="6614800"/>
            <a:ext cx="2432400" cy="896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18" name="Google Shape;218;p33"/>
          <p:cNvSpPr txBox="1">
            <a:spLocks noGrp="1"/>
          </p:cNvSpPr>
          <p:nvPr>
            <p:ph type="subTitle" idx="8"/>
          </p:nvPr>
        </p:nvSpPr>
        <p:spPr>
          <a:xfrm>
            <a:off x="7324192" y="7735450"/>
            <a:ext cx="3639600" cy="11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19" name="Google Shape;219;p33"/>
          <p:cNvSpPr txBox="1">
            <a:spLocks noGrp="1"/>
          </p:cNvSpPr>
          <p:nvPr>
            <p:ph type="title" idx="9"/>
          </p:nvPr>
        </p:nvSpPr>
        <p:spPr>
          <a:xfrm>
            <a:off x="13329004" y="3163976"/>
            <a:ext cx="2432400" cy="88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20" name="Google Shape;220;p33"/>
          <p:cNvSpPr txBox="1">
            <a:spLocks noGrp="1"/>
          </p:cNvSpPr>
          <p:nvPr>
            <p:ph type="subTitle" idx="13"/>
          </p:nvPr>
        </p:nvSpPr>
        <p:spPr>
          <a:xfrm>
            <a:off x="12725400" y="4291100"/>
            <a:ext cx="3639600" cy="11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1" name="Google Shape;221;p33"/>
          <p:cNvSpPr txBox="1">
            <a:spLocks noGrp="1"/>
          </p:cNvSpPr>
          <p:nvPr>
            <p:ph type="title" idx="14"/>
          </p:nvPr>
        </p:nvSpPr>
        <p:spPr>
          <a:xfrm>
            <a:off x="13328990" y="6614800"/>
            <a:ext cx="2432400" cy="896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lt1"/>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22" name="Google Shape;222;p33"/>
          <p:cNvSpPr txBox="1">
            <a:spLocks noGrp="1"/>
          </p:cNvSpPr>
          <p:nvPr>
            <p:ph type="subTitle" idx="15"/>
          </p:nvPr>
        </p:nvSpPr>
        <p:spPr>
          <a:xfrm>
            <a:off x="12788300" y="7735450"/>
            <a:ext cx="3639600" cy="11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3" name="Google Shape;223;p33"/>
          <p:cNvSpPr/>
          <p:nvPr/>
        </p:nvSpPr>
        <p:spPr>
          <a:xfrm rot="10800000" flipH="1">
            <a:off x="13020524" y="-186450"/>
            <a:ext cx="5926032" cy="3287840"/>
          </a:xfrm>
          <a:custGeom>
            <a:avLst/>
            <a:gdLst/>
            <a:ahLst/>
            <a:cxnLst/>
            <a:rect l="l" t="t" r="r" b="b"/>
            <a:pathLst>
              <a:path w="28880" h="16023" extrusionOk="0">
                <a:moveTo>
                  <a:pt x="21276" y="0"/>
                </a:moveTo>
                <a:cubicBezTo>
                  <a:pt x="19848" y="0"/>
                  <a:pt x="18424" y="327"/>
                  <a:pt x="17163" y="1005"/>
                </a:cubicBezTo>
                <a:cubicBezTo>
                  <a:pt x="16436" y="1395"/>
                  <a:pt x="15749" y="1902"/>
                  <a:pt x="15297" y="2592"/>
                </a:cubicBezTo>
                <a:cubicBezTo>
                  <a:pt x="14478" y="3839"/>
                  <a:pt x="14544" y="5451"/>
                  <a:pt x="14105" y="6877"/>
                </a:cubicBezTo>
                <a:cubicBezTo>
                  <a:pt x="13530" y="8750"/>
                  <a:pt x="12006" y="10304"/>
                  <a:pt x="10145" y="10916"/>
                </a:cubicBezTo>
                <a:cubicBezTo>
                  <a:pt x="9243" y="11213"/>
                  <a:pt x="8309" y="11294"/>
                  <a:pt x="7362" y="11294"/>
                </a:cubicBezTo>
                <a:cubicBezTo>
                  <a:pt x="6229" y="11294"/>
                  <a:pt x="5076" y="11178"/>
                  <a:pt x="3935" y="11178"/>
                </a:cubicBezTo>
                <a:cubicBezTo>
                  <a:pt x="3483" y="11178"/>
                  <a:pt x="3033" y="11196"/>
                  <a:pt x="2586" y="11247"/>
                </a:cubicBezTo>
                <a:cubicBezTo>
                  <a:pt x="1640" y="11355"/>
                  <a:pt x="592" y="11702"/>
                  <a:pt x="193" y="12569"/>
                </a:cubicBezTo>
                <a:cubicBezTo>
                  <a:pt x="35" y="12913"/>
                  <a:pt x="0" y="13305"/>
                  <a:pt x="33" y="13684"/>
                </a:cubicBezTo>
                <a:cubicBezTo>
                  <a:pt x="109" y="14587"/>
                  <a:pt x="566" y="15452"/>
                  <a:pt x="1269" y="16023"/>
                </a:cubicBezTo>
                <a:lnTo>
                  <a:pt x="26080" y="16023"/>
                </a:lnTo>
                <a:lnTo>
                  <a:pt x="28880" y="4776"/>
                </a:lnTo>
                <a:cubicBezTo>
                  <a:pt x="28826" y="3942"/>
                  <a:pt x="28306" y="3210"/>
                  <a:pt x="27721" y="2614"/>
                </a:cubicBezTo>
                <a:cubicBezTo>
                  <a:pt x="26050" y="909"/>
                  <a:pt x="23657" y="0"/>
                  <a:pt x="2127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4" name="Google Shape;224;p33"/>
          <p:cNvSpPr/>
          <p:nvPr/>
        </p:nvSpPr>
        <p:spPr>
          <a:xfrm rot="10800000" flipH="1">
            <a:off x="12879324" y="-123850"/>
            <a:ext cx="5926032" cy="3287840"/>
          </a:xfrm>
          <a:custGeom>
            <a:avLst/>
            <a:gdLst/>
            <a:ahLst/>
            <a:cxnLst/>
            <a:rect l="l" t="t" r="r" b="b"/>
            <a:pathLst>
              <a:path w="28880" h="16023" extrusionOk="0">
                <a:moveTo>
                  <a:pt x="21276" y="0"/>
                </a:moveTo>
                <a:cubicBezTo>
                  <a:pt x="19848" y="0"/>
                  <a:pt x="18424" y="327"/>
                  <a:pt x="17163" y="1005"/>
                </a:cubicBezTo>
                <a:cubicBezTo>
                  <a:pt x="16436" y="1395"/>
                  <a:pt x="15749" y="1902"/>
                  <a:pt x="15297" y="2592"/>
                </a:cubicBezTo>
                <a:cubicBezTo>
                  <a:pt x="14478" y="3839"/>
                  <a:pt x="14544" y="5451"/>
                  <a:pt x="14105" y="6877"/>
                </a:cubicBezTo>
                <a:cubicBezTo>
                  <a:pt x="13530" y="8750"/>
                  <a:pt x="12006" y="10304"/>
                  <a:pt x="10145" y="10916"/>
                </a:cubicBezTo>
                <a:cubicBezTo>
                  <a:pt x="9243" y="11213"/>
                  <a:pt x="8309" y="11294"/>
                  <a:pt x="7362" y="11294"/>
                </a:cubicBezTo>
                <a:cubicBezTo>
                  <a:pt x="6229" y="11294"/>
                  <a:pt x="5076" y="11178"/>
                  <a:pt x="3935" y="11178"/>
                </a:cubicBezTo>
                <a:cubicBezTo>
                  <a:pt x="3483" y="11178"/>
                  <a:pt x="3033" y="11196"/>
                  <a:pt x="2586" y="11247"/>
                </a:cubicBezTo>
                <a:cubicBezTo>
                  <a:pt x="1640" y="11355"/>
                  <a:pt x="592" y="11702"/>
                  <a:pt x="193" y="12569"/>
                </a:cubicBezTo>
                <a:cubicBezTo>
                  <a:pt x="35" y="12913"/>
                  <a:pt x="0" y="13305"/>
                  <a:pt x="33" y="13684"/>
                </a:cubicBezTo>
                <a:cubicBezTo>
                  <a:pt x="109" y="14587"/>
                  <a:pt x="566" y="15452"/>
                  <a:pt x="1269" y="16023"/>
                </a:cubicBezTo>
                <a:lnTo>
                  <a:pt x="26080" y="16023"/>
                </a:lnTo>
                <a:lnTo>
                  <a:pt x="28880" y="4776"/>
                </a:lnTo>
                <a:cubicBezTo>
                  <a:pt x="28826" y="3942"/>
                  <a:pt x="28306" y="3210"/>
                  <a:pt x="27721" y="2614"/>
                </a:cubicBezTo>
                <a:cubicBezTo>
                  <a:pt x="26050" y="909"/>
                  <a:pt x="23657" y="0"/>
                  <a:pt x="21276" y="0"/>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5" name="Google Shape;225;p33"/>
          <p:cNvSpPr/>
          <p:nvPr/>
        </p:nvSpPr>
        <p:spPr>
          <a:xfrm>
            <a:off x="-458790" y="8748050"/>
            <a:ext cx="2116376" cy="1896492"/>
          </a:xfrm>
          <a:custGeom>
            <a:avLst/>
            <a:gdLst/>
            <a:ahLst/>
            <a:cxnLst/>
            <a:rect l="l" t="t" r="r" b="b"/>
            <a:pathLst>
              <a:path w="21945" h="19665" extrusionOk="0">
                <a:moveTo>
                  <a:pt x="9272" y="1"/>
                </a:moveTo>
                <a:cubicBezTo>
                  <a:pt x="7085" y="1"/>
                  <a:pt x="4953" y="1214"/>
                  <a:pt x="3395" y="2660"/>
                </a:cubicBezTo>
                <a:cubicBezTo>
                  <a:pt x="723" y="5136"/>
                  <a:pt x="0" y="9185"/>
                  <a:pt x="830" y="12616"/>
                </a:cubicBezTo>
                <a:cubicBezTo>
                  <a:pt x="1081" y="13652"/>
                  <a:pt x="1494" y="14649"/>
                  <a:pt x="2059" y="15552"/>
                </a:cubicBezTo>
                <a:cubicBezTo>
                  <a:pt x="2452" y="16178"/>
                  <a:pt x="2910" y="16730"/>
                  <a:pt x="3426" y="17212"/>
                </a:cubicBezTo>
                <a:cubicBezTo>
                  <a:pt x="4663" y="18367"/>
                  <a:pt x="6240" y="19106"/>
                  <a:pt x="7900" y="19411"/>
                </a:cubicBezTo>
                <a:cubicBezTo>
                  <a:pt x="8755" y="19568"/>
                  <a:pt x="9609" y="19665"/>
                  <a:pt x="10459" y="19665"/>
                </a:cubicBezTo>
                <a:cubicBezTo>
                  <a:pt x="11298" y="19665"/>
                  <a:pt x="12135" y="19570"/>
                  <a:pt x="12966" y="19346"/>
                </a:cubicBezTo>
                <a:cubicBezTo>
                  <a:pt x="14757" y="18862"/>
                  <a:pt x="16474" y="18073"/>
                  <a:pt x="17976" y="16980"/>
                </a:cubicBezTo>
                <a:cubicBezTo>
                  <a:pt x="19776" y="15671"/>
                  <a:pt x="21112" y="14222"/>
                  <a:pt x="21562" y="11988"/>
                </a:cubicBezTo>
                <a:cubicBezTo>
                  <a:pt x="21944" y="10081"/>
                  <a:pt x="21461" y="8128"/>
                  <a:pt x="19924" y="6861"/>
                </a:cubicBezTo>
                <a:cubicBezTo>
                  <a:pt x="18963" y="6067"/>
                  <a:pt x="17745" y="5718"/>
                  <a:pt x="16561" y="5415"/>
                </a:cubicBezTo>
                <a:cubicBezTo>
                  <a:pt x="15584" y="5165"/>
                  <a:pt x="14316" y="5000"/>
                  <a:pt x="13657" y="4155"/>
                </a:cubicBezTo>
                <a:cubicBezTo>
                  <a:pt x="12824" y="3087"/>
                  <a:pt x="12975" y="1552"/>
                  <a:pt x="11836" y="719"/>
                </a:cubicBezTo>
                <a:cubicBezTo>
                  <a:pt x="11280" y="311"/>
                  <a:pt x="10595" y="113"/>
                  <a:pt x="9911" y="36"/>
                </a:cubicBezTo>
                <a:cubicBezTo>
                  <a:pt x="9698" y="12"/>
                  <a:pt x="9485" y="1"/>
                  <a:pt x="9272"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01430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36"/>
        <p:cNvGrpSpPr/>
        <p:nvPr/>
      </p:nvGrpSpPr>
      <p:grpSpPr>
        <a:xfrm>
          <a:off x="0" y="0"/>
          <a:ext cx="0" cy="0"/>
          <a:chOff x="0" y="0"/>
          <a:chExt cx="0" cy="0"/>
        </a:xfrm>
      </p:grpSpPr>
      <p:pic>
        <p:nvPicPr>
          <p:cNvPr id="237" name="Google Shape;237;p35"/>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238" name="Google Shape;238;p35"/>
          <p:cNvSpPr txBox="1">
            <a:spLocks noGrp="1"/>
          </p:cNvSpPr>
          <p:nvPr>
            <p:ph type="subTitle" idx="1"/>
          </p:nvPr>
        </p:nvSpPr>
        <p:spPr>
          <a:xfrm>
            <a:off x="3328800" y="7394500"/>
            <a:ext cx="58152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39" name="Google Shape;239;p35"/>
          <p:cNvSpPr txBox="1">
            <a:spLocks noGrp="1"/>
          </p:cNvSpPr>
          <p:nvPr>
            <p:ph type="subTitle" idx="2"/>
          </p:nvPr>
        </p:nvSpPr>
        <p:spPr>
          <a:xfrm>
            <a:off x="9144000" y="7394500"/>
            <a:ext cx="58152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40" name="Google Shape;240;p35"/>
          <p:cNvSpPr txBox="1">
            <a:spLocks noGrp="1"/>
          </p:cNvSpPr>
          <p:nvPr>
            <p:ph type="title" hasCustomPrompt="1"/>
          </p:nvPr>
        </p:nvSpPr>
        <p:spPr>
          <a:xfrm>
            <a:off x="2860226" y="4157212"/>
            <a:ext cx="3918600" cy="19824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12400"/>
            </a:lvl1pPr>
            <a:lvl2pPr lvl="1" algn="ctr" rtl="0">
              <a:spcBef>
                <a:spcPts val="0"/>
              </a:spcBef>
              <a:spcAft>
                <a:spcPts val="0"/>
              </a:spcAft>
              <a:buSzPts val="6200"/>
              <a:buNone/>
              <a:defRPr sz="12400"/>
            </a:lvl2pPr>
            <a:lvl3pPr lvl="2" algn="ctr" rtl="0">
              <a:spcBef>
                <a:spcPts val="0"/>
              </a:spcBef>
              <a:spcAft>
                <a:spcPts val="0"/>
              </a:spcAft>
              <a:buSzPts val="6200"/>
              <a:buNone/>
              <a:defRPr sz="12400"/>
            </a:lvl3pPr>
            <a:lvl4pPr lvl="3" algn="ctr" rtl="0">
              <a:spcBef>
                <a:spcPts val="0"/>
              </a:spcBef>
              <a:spcAft>
                <a:spcPts val="0"/>
              </a:spcAft>
              <a:buSzPts val="6200"/>
              <a:buNone/>
              <a:defRPr sz="12400"/>
            </a:lvl4pPr>
            <a:lvl5pPr lvl="4" algn="ctr" rtl="0">
              <a:spcBef>
                <a:spcPts val="0"/>
              </a:spcBef>
              <a:spcAft>
                <a:spcPts val="0"/>
              </a:spcAft>
              <a:buSzPts val="6200"/>
              <a:buNone/>
              <a:defRPr sz="12400"/>
            </a:lvl5pPr>
            <a:lvl6pPr lvl="5" algn="ctr" rtl="0">
              <a:spcBef>
                <a:spcPts val="0"/>
              </a:spcBef>
              <a:spcAft>
                <a:spcPts val="0"/>
              </a:spcAft>
              <a:buSzPts val="6200"/>
              <a:buNone/>
              <a:defRPr sz="12400"/>
            </a:lvl6pPr>
            <a:lvl7pPr lvl="6" algn="ctr" rtl="0">
              <a:spcBef>
                <a:spcPts val="0"/>
              </a:spcBef>
              <a:spcAft>
                <a:spcPts val="0"/>
              </a:spcAft>
              <a:buSzPts val="6200"/>
              <a:buNone/>
              <a:defRPr sz="12400"/>
            </a:lvl7pPr>
            <a:lvl8pPr lvl="7" algn="ctr" rtl="0">
              <a:spcBef>
                <a:spcPts val="0"/>
              </a:spcBef>
              <a:spcAft>
                <a:spcPts val="0"/>
              </a:spcAft>
              <a:buSzPts val="6200"/>
              <a:buNone/>
              <a:defRPr sz="12400"/>
            </a:lvl8pPr>
            <a:lvl9pPr lvl="8" algn="ctr" rtl="0">
              <a:spcBef>
                <a:spcPts val="0"/>
              </a:spcBef>
              <a:spcAft>
                <a:spcPts val="0"/>
              </a:spcAft>
              <a:buSzPts val="6200"/>
              <a:buNone/>
              <a:defRPr sz="12400"/>
            </a:lvl9pPr>
          </a:lstStyle>
          <a:p>
            <a:r>
              <a:t>xx%</a:t>
            </a:r>
          </a:p>
        </p:txBody>
      </p:sp>
      <p:sp>
        <p:nvSpPr>
          <p:cNvPr id="241" name="Google Shape;241;p35"/>
          <p:cNvSpPr txBox="1">
            <a:spLocks noGrp="1"/>
          </p:cNvSpPr>
          <p:nvPr>
            <p:ph type="title" idx="3" hasCustomPrompt="1"/>
          </p:nvPr>
        </p:nvSpPr>
        <p:spPr>
          <a:xfrm>
            <a:off x="11513976" y="4157212"/>
            <a:ext cx="3913800" cy="19824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200"/>
              <a:buNone/>
              <a:defRPr sz="12400">
                <a:solidFill>
                  <a:schemeClr val="accent6"/>
                </a:solidFill>
              </a:defRPr>
            </a:lvl1pPr>
            <a:lvl2pPr lvl="1" algn="ctr" rtl="0">
              <a:spcBef>
                <a:spcPts val="0"/>
              </a:spcBef>
              <a:spcAft>
                <a:spcPts val="0"/>
              </a:spcAft>
              <a:buSzPts val="6200"/>
              <a:buNone/>
              <a:defRPr sz="12400"/>
            </a:lvl2pPr>
            <a:lvl3pPr lvl="2" algn="ctr" rtl="0">
              <a:spcBef>
                <a:spcPts val="0"/>
              </a:spcBef>
              <a:spcAft>
                <a:spcPts val="0"/>
              </a:spcAft>
              <a:buSzPts val="6200"/>
              <a:buNone/>
              <a:defRPr sz="12400"/>
            </a:lvl3pPr>
            <a:lvl4pPr lvl="3" algn="ctr" rtl="0">
              <a:spcBef>
                <a:spcPts val="0"/>
              </a:spcBef>
              <a:spcAft>
                <a:spcPts val="0"/>
              </a:spcAft>
              <a:buSzPts val="6200"/>
              <a:buNone/>
              <a:defRPr sz="12400"/>
            </a:lvl4pPr>
            <a:lvl5pPr lvl="4" algn="ctr" rtl="0">
              <a:spcBef>
                <a:spcPts val="0"/>
              </a:spcBef>
              <a:spcAft>
                <a:spcPts val="0"/>
              </a:spcAft>
              <a:buSzPts val="6200"/>
              <a:buNone/>
              <a:defRPr sz="12400"/>
            </a:lvl5pPr>
            <a:lvl6pPr lvl="5" algn="ctr" rtl="0">
              <a:spcBef>
                <a:spcPts val="0"/>
              </a:spcBef>
              <a:spcAft>
                <a:spcPts val="0"/>
              </a:spcAft>
              <a:buSzPts val="6200"/>
              <a:buNone/>
              <a:defRPr sz="12400"/>
            </a:lvl6pPr>
            <a:lvl7pPr lvl="6" algn="ctr" rtl="0">
              <a:spcBef>
                <a:spcPts val="0"/>
              </a:spcBef>
              <a:spcAft>
                <a:spcPts val="0"/>
              </a:spcAft>
              <a:buSzPts val="6200"/>
              <a:buNone/>
              <a:defRPr sz="12400"/>
            </a:lvl7pPr>
            <a:lvl8pPr lvl="7" algn="ctr" rtl="0">
              <a:spcBef>
                <a:spcPts val="0"/>
              </a:spcBef>
              <a:spcAft>
                <a:spcPts val="0"/>
              </a:spcAft>
              <a:buSzPts val="6200"/>
              <a:buNone/>
              <a:defRPr sz="12400"/>
            </a:lvl8pPr>
            <a:lvl9pPr lvl="8" algn="ctr" rtl="0">
              <a:spcBef>
                <a:spcPts val="0"/>
              </a:spcBef>
              <a:spcAft>
                <a:spcPts val="0"/>
              </a:spcAft>
              <a:buSzPts val="6200"/>
              <a:buNone/>
              <a:defRPr sz="12400"/>
            </a:lvl9pPr>
          </a:lstStyle>
          <a:p>
            <a:r>
              <a:t>xx%</a:t>
            </a:r>
          </a:p>
        </p:txBody>
      </p:sp>
      <p:sp>
        <p:nvSpPr>
          <p:cNvPr id="242" name="Google Shape;242;p35"/>
          <p:cNvSpPr txBox="1">
            <a:spLocks noGrp="1"/>
          </p:cNvSpPr>
          <p:nvPr>
            <p:ph type="title" idx="4"/>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3" name="Google Shape;243;p35"/>
          <p:cNvSpPr/>
          <p:nvPr/>
        </p:nvSpPr>
        <p:spPr>
          <a:xfrm>
            <a:off x="0" y="6223915"/>
            <a:ext cx="7817208" cy="4117122"/>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4" name="Google Shape;244;p35"/>
          <p:cNvSpPr/>
          <p:nvPr/>
        </p:nvSpPr>
        <p:spPr>
          <a:xfrm rot="10800000" flipH="1">
            <a:off x="12879324" y="-123850"/>
            <a:ext cx="5926032" cy="3287840"/>
          </a:xfrm>
          <a:custGeom>
            <a:avLst/>
            <a:gdLst/>
            <a:ahLst/>
            <a:cxnLst/>
            <a:rect l="l" t="t" r="r" b="b"/>
            <a:pathLst>
              <a:path w="28880" h="16023" extrusionOk="0">
                <a:moveTo>
                  <a:pt x="21276" y="0"/>
                </a:moveTo>
                <a:cubicBezTo>
                  <a:pt x="19848" y="0"/>
                  <a:pt x="18424" y="327"/>
                  <a:pt x="17163" y="1005"/>
                </a:cubicBezTo>
                <a:cubicBezTo>
                  <a:pt x="16436" y="1395"/>
                  <a:pt x="15749" y="1902"/>
                  <a:pt x="15297" y="2592"/>
                </a:cubicBezTo>
                <a:cubicBezTo>
                  <a:pt x="14478" y="3839"/>
                  <a:pt x="14544" y="5451"/>
                  <a:pt x="14105" y="6877"/>
                </a:cubicBezTo>
                <a:cubicBezTo>
                  <a:pt x="13530" y="8750"/>
                  <a:pt x="12006" y="10304"/>
                  <a:pt x="10145" y="10916"/>
                </a:cubicBezTo>
                <a:cubicBezTo>
                  <a:pt x="9243" y="11213"/>
                  <a:pt x="8309" y="11294"/>
                  <a:pt x="7362" y="11294"/>
                </a:cubicBezTo>
                <a:cubicBezTo>
                  <a:pt x="6229" y="11294"/>
                  <a:pt x="5076" y="11178"/>
                  <a:pt x="3935" y="11178"/>
                </a:cubicBezTo>
                <a:cubicBezTo>
                  <a:pt x="3483" y="11178"/>
                  <a:pt x="3033" y="11196"/>
                  <a:pt x="2586" y="11247"/>
                </a:cubicBezTo>
                <a:cubicBezTo>
                  <a:pt x="1640" y="11355"/>
                  <a:pt x="592" y="11702"/>
                  <a:pt x="193" y="12569"/>
                </a:cubicBezTo>
                <a:cubicBezTo>
                  <a:pt x="35" y="12913"/>
                  <a:pt x="0" y="13305"/>
                  <a:pt x="33" y="13684"/>
                </a:cubicBezTo>
                <a:cubicBezTo>
                  <a:pt x="109" y="14587"/>
                  <a:pt x="566" y="15452"/>
                  <a:pt x="1269" y="16023"/>
                </a:cubicBezTo>
                <a:lnTo>
                  <a:pt x="26080" y="16023"/>
                </a:lnTo>
                <a:lnTo>
                  <a:pt x="28880" y="4776"/>
                </a:lnTo>
                <a:cubicBezTo>
                  <a:pt x="28826" y="3942"/>
                  <a:pt x="28306" y="3210"/>
                  <a:pt x="27721" y="2614"/>
                </a:cubicBezTo>
                <a:cubicBezTo>
                  <a:pt x="26050" y="909"/>
                  <a:pt x="23657" y="0"/>
                  <a:pt x="21276" y="0"/>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5" name="Google Shape;245;p35"/>
          <p:cNvSpPr/>
          <p:nvPr/>
        </p:nvSpPr>
        <p:spPr>
          <a:xfrm rot="10800000" flipH="1">
            <a:off x="13020524" y="-186450"/>
            <a:ext cx="5926032" cy="3287840"/>
          </a:xfrm>
          <a:custGeom>
            <a:avLst/>
            <a:gdLst/>
            <a:ahLst/>
            <a:cxnLst/>
            <a:rect l="l" t="t" r="r" b="b"/>
            <a:pathLst>
              <a:path w="28880" h="16023" extrusionOk="0">
                <a:moveTo>
                  <a:pt x="21276" y="0"/>
                </a:moveTo>
                <a:cubicBezTo>
                  <a:pt x="19848" y="0"/>
                  <a:pt x="18424" y="327"/>
                  <a:pt x="17163" y="1005"/>
                </a:cubicBezTo>
                <a:cubicBezTo>
                  <a:pt x="16436" y="1395"/>
                  <a:pt x="15749" y="1902"/>
                  <a:pt x="15297" y="2592"/>
                </a:cubicBezTo>
                <a:cubicBezTo>
                  <a:pt x="14478" y="3839"/>
                  <a:pt x="14544" y="5451"/>
                  <a:pt x="14105" y="6877"/>
                </a:cubicBezTo>
                <a:cubicBezTo>
                  <a:pt x="13530" y="8750"/>
                  <a:pt x="12006" y="10304"/>
                  <a:pt x="10145" y="10916"/>
                </a:cubicBezTo>
                <a:cubicBezTo>
                  <a:pt x="9243" y="11213"/>
                  <a:pt x="8309" y="11294"/>
                  <a:pt x="7362" y="11294"/>
                </a:cubicBezTo>
                <a:cubicBezTo>
                  <a:pt x="6229" y="11294"/>
                  <a:pt x="5076" y="11178"/>
                  <a:pt x="3935" y="11178"/>
                </a:cubicBezTo>
                <a:cubicBezTo>
                  <a:pt x="3483" y="11178"/>
                  <a:pt x="3033" y="11196"/>
                  <a:pt x="2586" y="11247"/>
                </a:cubicBezTo>
                <a:cubicBezTo>
                  <a:pt x="1640" y="11355"/>
                  <a:pt x="592" y="11702"/>
                  <a:pt x="193" y="12569"/>
                </a:cubicBezTo>
                <a:cubicBezTo>
                  <a:pt x="35" y="12913"/>
                  <a:pt x="0" y="13305"/>
                  <a:pt x="33" y="13684"/>
                </a:cubicBezTo>
                <a:cubicBezTo>
                  <a:pt x="109" y="14587"/>
                  <a:pt x="566" y="15452"/>
                  <a:pt x="1269" y="16023"/>
                </a:cubicBezTo>
                <a:lnTo>
                  <a:pt x="26080" y="16023"/>
                </a:lnTo>
                <a:lnTo>
                  <a:pt x="28880" y="4776"/>
                </a:lnTo>
                <a:cubicBezTo>
                  <a:pt x="28826" y="3942"/>
                  <a:pt x="28306" y="3210"/>
                  <a:pt x="27721" y="2614"/>
                </a:cubicBezTo>
                <a:cubicBezTo>
                  <a:pt x="26050" y="909"/>
                  <a:pt x="23657" y="0"/>
                  <a:pt x="2127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93970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6"/>
        <p:cNvGrpSpPr/>
        <p:nvPr/>
      </p:nvGrpSpPr>
      <p:grpSpPr>
        <a:xfrm>
          <a:off x="0" y="0"/>
          <a:ext cx="0" cy="0"/>
          <a:chOff x="0" y="0"/>
          <a:chExt cx="0" cy="0"/>
        </a:xfrm>
      </p:grpSpPr>
      <p:pic>
        <p:nvPicPr>
          <p:cNvPr id="247" name="Google Shape;247;p36"/>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249" name="Google Shape;249;p36"/>
          <p:cNvSpPr txBox="1">
            <a:spLocks noGrp="1"/>
          </p:cNvSpPr>
          <p:nvPr>
            <p:ph type="ctrTitle"/>
          </p:nvPr>
        </p:nvSpPr>
        <p:spPr>
          <a:xfrm>
            <a:off x="1763400" y="1470300"/>
            <a:ext cx="6924000" cy="2253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5200"/>
              <a:buNone/>
              <a:defRPr sz="13000"/>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250" name="Google Shape;250;p36"/>
          <p:cNvSpPr txBox="1">
            <a:spLocks noGrp="1"/>
          </p:cNvSpPr>
          <p:nvPr>
            <p:ph type="subTitle" idx="1"/>
          </p:nvPr>
        </p:nvSpPr>
        <p:spPr>
          <a:xfrm>
            <a:off x="1440000" y="4967916"/>
            <a:ext cx="7570800" cy="245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800"/>
              <a:buNone/>
              <a:defRPr sz="3600">
                <a:solidFill>
                  <a:schemeClr val="dk1"/>
                </a:solidFill>
              </a:defRPr>
            </a:lvl2pPr>
            <a:lvl3pPr lvl="2" rtl="0">
              <a:lnSpc>
                <a:spcPct val="100000"/>
              </a:lnSpc>
              <a:spcBef>
                <a:spcPts val="0"/>
              </a:spcBef>
              <a:spcAft>
                <a:spcPts val="0"/>
              </a:spcAft>
              <a:buClr>
                <a:schemeClr val="dk1"/>
              </a:buClr>
              <a:buSzPts val="1800"/>
              <a:buNone/>
              <a:defRPr sz="3600">
                <a:solidFill>
                  <a:schemeClr val="dk1"/>
                </a:solidFill>
              </a:defRPr>
            </a:lvl3pPr>
            <a:lvl4pPr lvl="3" rtl="0">
              <a:lnSpc>
                <a:spcPct val="100000"/>
              </a:lnSpc>
              <a:spcBef>
                <a:spcPts val="0"/>
              </a:spcBef>
              <a:spcAft>
                <a:spcPts val="0"/>
              </a:spcAft>
              <a:buClr>
                <a:schemeClr val="dk1"/>
              </a:buClr>
              <a:buSzPts val="1800"/>
              <a:buNone/>
              <a:defRPr sz="3600">
                <a:solidFill>
                  <a:schemeClr val="dk1"/>
                </a:solidFill>
              </a:defRPr>
            </a:lvl4pPr>
            <a:lvl5pPr lvl="4" rtl="0">
              <a:lnSpc>
                <a:spcPct val="100000"/>
              </a:lnSpc>
              <a:spcBef>
                <a:spcPts val="0"/>
              </a:spcBef>
              <a:spcAft>
                <a:spcPts val="0"/>
              </a:spcAft>
              <a:buClr>
                <a:schemeClr val="dk1"/>
              </a:buClr>
              <a:buSzPts val="1800"/>
              <a:buNone/>
              <a:defRPr sz="3600">
                <a:solidFill>
                  <a:schemeClr val="dk1"/>
                </a:solidFill>
              </a:defRPr>
            </a:lvl5pPr>
            <a:lvl6pPr lvl="5" rtl="0">
              <a:lnSpc>
                <a:spcPct val="100000"/>
              </a:lnSpc>
              <a:spcBef>
                <a:spcPts val="0"/>
              </a:spcBef>
              <a:spcAft>
                <a:spcPts val="0"/>
              </a:spcAft>
              <a:buClr>
                <a:schemeClr val="dk1"/>
              </a:buClr>
              <a:buSzPts val="1800"/>
              <a:buNone/>
              <a:defRPr sz="3600">
                <a:solidFill>
                  <a:schemeClr val="dk1"/>
                </a:solidFill>
              </a:defRPr>
            </a:lvl6pPr>
            <a:lvl7pPr lvl="6" rtl="0">
              <a:lnSpc>
                <a:spcPct val="100000"/>
              </a:lnSpc>
              <a:spcBef>
                <a:spcPts val="0"/>
              </a:spcBef>
              <a:spcAft>
                <a:spcPts val="0"/>
              </a:spcAft>
              <a:buClr>
                <a:schemeClr val="dk1"/>
              </a:buClr>
              <a:buSzPts val="1800"/>
              <a:buNone/>
              <a:defRPr sz="3600">
                <a:solidFill>
                  <a:schemeClr val="dk1"/>
                </a:solidFill>
              </a:defRPr>
            </a:lvl7pPr>
            <a:lvl8pPr lvl="7" rtl="0">
              <a:lnSpc>
                <a:spcPct val="100000"/>
              </a:lnSpc>
              <a:spcBef>
                <a:spcPts val="0"/>
              </a:spcBef>
              <a:spcAft>
                <a:spcPts val="0"/>
              </a:spcAft>
              <a:buClr>
                <a:schemeClr val="dk1"/>
              </a:buClr>
              <a:buSzPts val="1800"/>
              <a:buNone/>
              <a:defRPr sz="3600">
                <a:solidFill>
                  <a:schemeClr val="dk1"/>
                </a:solidFill>
              </a:defRPr>
            </a:lvl8pPr>
            <a:lvl9pPr lvl="8" rtl="0">
              <a:lnSpc>
                <a:spcPct val="100000"/>
              </a:lnSpc>
              <a:spcBef>
                <a:spcPts val="0"/>
              </a:spcBef>
              <a:spcAft>
                <a:spcPts val="0"/>
              </a:spcAft>
              <a:buClr>
                <a:schemeClr val="dk1"/>
              </a:buClr>
              <a:buSzPts val="1800"/>
              <a:buNone/>
              <a:defRPr sz="3600">
                <a:solidFill>
                  <a:schemeClr val="dk1"/>
                </a:solidFill>
              </a:defRPr>
            </a:lvl9pPr>
          </a:lstStyle>
          <a:p>
            <a:endParaRPr/>
          </a:p>
        </p:txBody>
      </p:sp>
      <p:sp>
        <p:nvSpPr>
          <p:cNvPr id="251" name="Google Shape;251;p36"/>
          <p:cNvSpPr txBox="1">
            <a:spLocks noGrp="1"/>
          </p:cNvSpPr>
          <p:nvPr>
            <p:ph type="subTitle" idx="2"/>
          </p:nvPr>
        </p:nvSpPr>
        <p:spPr>
          <a:xfrm rot="-962">
            <a:off x="1440000" y="8726384"/>
            <a:ext cx="6433200" cy="746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2200"/>
            </a:lvl1pPr>
            <a:lvl2pPr lvl="1" rtl="0">
              <a:lnSpc>
                <a:spcPct val="100000"/>
              </a:lnSpc>
              <a:spcBef>
                <a:spcPts val="0"/>
              </a:spcBef>
              <a:spcAft>
                <a:spcPts val="0"/>
              </a:spcAft>
              <a:buClr>
                <a:schemeClr val="dk1"/>
              </a:buClr>
              <a:buSzPts val="1100"/>
              <a:buNone/>
              <a:defRPr sz="2200">
                <a:solidFill>
                  <a:schemeClr val="dk1"/>
                </a:solidFill>
              </a:defRPr>
            </a:lvl2pPr>
            <a:lvl3pPr lvl="2" rtl="0">
              <a:lnSpc>
                <a:spcPct val="100000"/>
              </a:lnSpc>
              <a:spcBef>
                <a:spcPts val="0"/>
              </a:spcBef>
              <a:spcAft>
                <a:spcPts val="0"/>
              </a:spcAft>
              <a:buClr>
                <a:schemeClr val="dk1"/>
              </a:buClr>
              <a:buSzPts val="1100"/>
              <a:buNone/>
              <a:defRPr sz="2200">
                <a:solidFill>
                  <a:schemeClr val="dk1"/>
                </a:solidFill>
              </a:defRPr>
            </a:lvl3pPr>
            <a:lvl4pPr lvl="3" rtl="0">
              <a:lnSpc>
                <a:spcPct val="100000"/>
              </a:lnSpc>
              <a:spcBef>
                <a:spcPts val="0"/>
              </a:spcBef>
              <a:spcAft>
                <a:spcPts val="0"/>
              </a:spcAft>
              <a:buClr>
                <a:schemeClr val="dk1"/>
              </a:buClr>
              <a:buSzPts val="1100"/>
              <a:buNone/>
              <a:defRPr sz="2200">
                <a:solidFill>
                  <a:schemeClr val="dk1"/>
                </a:solidFill>
              </a:defRPr>
            </a:lvl4pPr>
            <a:lvl5pPr lvl="4" rtl="0">
              <a:lnSpc>
                <a:spcPct val="100000"/>
              </a:lnSpc>
              <a:spcBef>
                <a:spcPts val="0"/>
              </a:spcBef>
              <a:spcAft>
                <a:spcPts val="0"/>
              </a:spcAft>
              <a:buClr>
                <a:schemeClr val="dk1"/>
              </a:buClr>
              <a:buSzPts val="1100"/>
              <a:buNone/>
              <a:defRPr sz="2200">
                <a:solidFill>
                  <a:schemeClr val="dk1"/>
                </a:solidFill>
              </a:defRPr>
            </a:lvl5pPr>
            <a:lvl6pPr lvl="5" rtl="0">
              <a:lnSpc>
                <a:spcPct val="100000"/>
              </a:lnSpc>
              <a:spcBef>
                <a:spcPts val="0"/>
              </a:spcBef>
              <a:spcAft>
                <a:spcPts val="0"/>
              </a:spcAft>
              <a:buClr>
                <a:schemeClr val="dk1"/>
              </a:buClr>
              <a:buSzPts val="1100"/>
              <a:buNone/>
              <a:defRPr sz="2200">
                <a:solidFill>
                  <a:schemeClr val="dk1"/>
                </a:solidFill>
              </a:defRPr>
            </a:lvl6pPr>
            <a:lvl7pPr lvl="6" rtl="0">
              <a:lnSpc>
                <a:spcPct val="100000"/>
              </a:lnSpc>
              <a:spcBef>
                <a:spcPts val="0"/>
              </a:spcBef>
              <a:spcAft>
                <a:spcPts val="0"/>
              </a:spcAft>
              <a:buClr>
                <a:schemeClr val="dk1"/>
              </a:buClr>
              <a:buSzPts val="1100"/>
              <a:buNone/>
              <a:defRPr sz="2200">
                <a:solidFill>
                  <a:schemeClr val="dk1"/>
                </a:solidFill>
              </a:defRPr>
            </a:lvl7pPr>
            <a:lvl8pPr lvl="7" rtl="0">
              <a:lnSpc>
                <a:spcPct val="100000"/>
              </a:lnSpc>
              <a:spcBef>
                <a:spcPts val="0"/>
              </a:spcBef>
              <a:spcAft>
                <a:spcPts val="0"/>
              </a:spcAft>
              <a:buClr>
                <a:schemeClr val="dk1"/>
              </a:buClr>
              <a:buSzPts val="1100"/>
              <a:buNone/>
              <a:defRPr sz="2200">
                <a:solidFill>
                  <a:schemeClr val="dk1"/>
                </a:solidFill>
              </a:defRPr>
            </a:lvl8pPr>
            <a:lvl9pPr lvl="8" rtl="0">
              <a:lnSpc>
                <a:spcPct val="100000"/>
              </a:lnSpc>
              <a:spcBef>
                <a:spcPts val="0"/>
              </a:spcBef>
              <a:spcAft>
                <a:spcPts val="0"/>
              </a:spcAft>
              <a:buClr>
                <a:schemeClr val="dk1"/>
              </a:buClr>
              <a:buSzPts val="1100"/>
              <a:buNone/>
              <a:defRPr sz="2200">
                <a:solidFill>
                  <a:schemeClr val="dk1"/>
                </a:solidFill>
              </a:defRPr>
            </a:lvl9pPr>
          </a:lstStyle>
          <a:p>
            <a:endParaRPr/>
          </a:p>
        </p:txBody>
      </p:sp>
    </p:spTree>
    <p:extLst>
      <p:ext uri="{BB962C8B-B14F-4D97-AF65-F5344CB8AC3E}">
        <p14:creationId xmlns:p14="http://schemas.microsoft.com/office/powerpoint/2010/main" val="2841500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2"/>
        <p:cNvGrpSpPr/>
        <p:nvPr/>
      </p:nvGrpSpPr>
      <p:grpSpPr>
        <a:xfrm>
          <a:off x="0" y="0"/>
          <a:ext cx="0" cy="0"/>
          <a:chOff x="0" y="0"/>
          <a:chExt cx="0" cy="0"/>
        </a:xfrm>
      </p:grpSpPr>
      <p:pic>
        <p:nvPicPr>
          <p:cNvPr id="253" name="Google Shape;253;p37"/>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254" name="Google Shape;254;p37"/>
          <p:cNvSpPr/>
          <p:nvPr/>
        </p:nvSpPr>
        <p:spPr>
          <a:xfrm>
            <a:off x="0" y="6223915"/>
            <a:ext cx="7817208" cy="4117122"/>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5" name="Google Shape;255;p37"/>
          <p:cNvSpPr/>
          <p:nvPr/>
        </p:nvSpPr>
        <p:spPr>
          <a:xfrm rot="10800000" flipH="1">
            <a:off x="13020524" y="-186450"/>
            <a:ext cx="5926032" cy="3287840"/>
          </a:xfrm>
          <a:custGeom>
            <a:avLst/>
            <a:gdLst/>
            <a:ahLst/>
            <a:cxnLst/>
            <a:rect l="l" t="t" r="r" b="b"/>
            <a:pathLst>
              <a:path w="28880" h="16023" extrusionOk="0">
                <a:moveTo>
                  <a:pt x="21276" y="0"/>
                </a:moveTo>
                <a:cubicBezTo>
                  <a:pt x="19848" y="0"/>
                  <a:pt x="18424" y="327"/>
                  <a:pt x="17163" y="1005"/>
                </a:cubicBezTo>
                <a:cubicBezTo>
                  <a:pt x="16436" y="1395"/>
                  <a:pt x="15749" y="1902"/>
                  <a:pt x="15297" y="2592"/>
                </a:cubicBezTo>
                <a:cubicBezTo>
                  <a:pt x="14478" y="3839"/>
                  <a:pt x="14544" y="5451"/>
                  <a:pt x="14105" y="6877"/>
                </a:cubicBezTo>
                <a:cubicBezTo>
                  <a:pt x="13530" y="8750"/>
                  <a:pt x="12006" y="10304"/>
                  <a:pt x="10145" y="10916"/>
                </a:cubicBezTo>
                <a:cubicBezTo>
                  <a:pt x="9243" y="11213"/>
                  <a:pt x="8309" y="11294"/>
                  <a:pt x="7362" y="11294"/>
                </a:cubicBezTo>
                <a:cubicBezTo>
                  <a:pt x="6229" y="11294"/>
                  <a:pt x="5076" y="11178"/>
                  <a:pt x="3935" y="11178"/>
                </a:cubicBezTo>
                <a:cubicBezTo>
                  <a:pt x="3483" y="11178"/>
                  <a:pt x="3033" y="11196"/>
                  <a:pt x="2586" y="11247"/>
                </a:cubicBezTo>
                <a:cubicBezTo>
                  <a:pt x="1640" y="11355"/>
                  <a:pt x="592" y="11702"/>
                  <a:pt x="193" y="12569"/>
                </a:cubicBezTo>
                <a:cubicBezTo>
                  <a:pt x="35" y="12913"/>
                  <a:pt x="0" y="13305"/>
                  <a:pt x="33" y="13684"/>
                </a:cubicBezTo>
                <a:cubicBezTo>
                  <a:pt x="109" y="14587"/>
                  <a:pt x="566" y="15452"/>
                  <a:pt x="1269" y="16023"/>
                </a:cubicBezTo>
                <a:lnTo>
                  <a:pt x="26080" y="16023"/>
                </a:lnTo>
                <a:lnTo>
                  <a:pt x="28880" y="4776"/>
                </a:lnTo>
                <a:cubicBezTo>
                  <a:pt x="28826" y="3942"/>
                  <a:pt x="28306" y="3210"/>
                  <a:pt x="27721" y="2614"/>
                </a:cubicBezTo>
                <a:cubicBezTo>
                  <a:pt x="26050" y="909"/>
                  <a:pt x="23657" y="0"/>
                  <a:pt x="2127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6" name="Google Shape;256;p37"/>
          <p:cNvSpPr/>
          <p:nvPr/>
        </p:nvSpPr>
        <p:spPr>
          <a:xfrm rot="10800000" flipH="1">
            <a:off x="12879324" y="-123850"/>
            <a:ext cx="5926032" cy="3287840"/>
          </a:xfrm>
          <a:custGeom>
            <a:avLst/>
            <a:gdLst/>
            <a:ahLst/>
            <a:cxnLst/>
            <a:rect l="l" t="t" r="r" b="b"/>
            <a:pathLst>
              <a:path w="28880" h="16023" extrusionOk="0">
                <a:moveTo>
                  <a:pt x="21276" y="0"/>
                </a:moveTo>
                <a:cubicBezTo>
                  <a:pt x="19848" y="0"/>
                  <a:pt x="18424" y="327"/>
                  <a:pt x="17163" y="1005"/>
                </a:cubicBezTo>
                <a:cubicBezTo>
                  <a:pt x="16436" y="1395"/>
                  <a:pt x="15749" y="1902"/>
                  <a:pt x="15297" y="2592"/>
                </a:cubicBezTo>
                <a:cubicBezTo>
                  <a:pt x="14478" y="3839"/>
                  <a:pt x="14544" y="5451"/>
                  <a:pt x="14105" y="6877"/>
                </a:cubicBezTo>
                <a:cubicBezTo>
                  <a:pt x="13530" y="8750"/>
                  <a:pt x="12006" y="10304"/>
                  <a:pt x="10145" y="10916"/>
                </a:cubicBezTo>
                <a:cubicBezTo>
                  <a:pt x="9243" y="11213"/>
                  <a:pt x="8309" y="11294"/>
                  <a:pt x="7362" y="11294"/>
                </a:cubicBezTo>
                <a:cubicBezTo>
                  <a:pt x="6229" y="11294"/>
                  <a:pt x="5076" y="11178"/>
                  <a:pt x="3935" y="11178"/>
                </a:cubicBezTo>
                <a:cubicBezTo>
                  <a:pt x="3483" y="11178"/>
                  <a:pt x="3033" y="11196"/>
                  <a:pt x="2586" y="11247"/>
                </a:cubicBezTo>
                <a:cubicBezTo>
                  <a:pt x="1640" y="11355"/>
                  <a:pt x="592" y="11702"/>
                  <a:pt x="193" y="12569"/>
                </a:cubicBezTo>
                <a:cubicBezTo>
                  <a:pt x="35" y="12913"/>
                  <a:pt x="0" y="13305"/>
                  <a:pt x="33" y="13684"/>
                </a:cubicBezTo>
                <a:cubicBezTo>
                  <a:pt x="109" y="14587"/>
                  <a:pt x="566" y="15452"/>
                  <a:pt x="1269" y="16023"/>
                </a:cubicBezTo>
                <a:lnTo>
                  <a:pt x="26080" y="16023"/>
                </a:lnTo>
                <a:lnTo>
                  <a:pt x="28880" y="4776"/>
                </a:lnTo>
                <a:cubicBezTo>
                  <a:pt x="28826" y="3942"/>
                  <a:pt x="28306" y="3210"/>
                  <a:pt x="27721" y="2614"/>
                </a:cubicBezTo>
                <a:cubicBezTo>
                  <a:pt x="26050" y="909"/>
                  <a:pt x="23657" y="0"/>
                  <a:pt x="21276" y="0"/>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7" name="Google Shape;257;p37"/>
          <p:cNvGrpSpPr/>
          <p:nvPr/>
        </p:nvGrpSpPr>
        <p:grpSpPr>
          <a:xfrm>
            <a:off x="2032480" y="8013931"/>
            <a:ext cx="1019800" cy="1518634"/>
            <a:chOff x="2049650" y="2668550"/>
            <a:chExt cx="110075" cy="163925"/>
          </a:xfrm>
        </p:grpSpPr>
        <p:sp>
          <p:nvSpPr>
            <p:cNvPr id="258" name="Google Shape;258;p37"/>
            <p:cNvSpPr/>
            <p:nvPr/>
          </p:nvSpPr>
          <p:spPr>
            <a:xfrm>
              <a:off x="2063625" y="2668550"/>
              <a:ext cx="29725" cy="27700"/>
            </a:xfrm>
            <a:custGeom>
              <a:avLst/>
              <a:gdLst/>
              <a:ahLst/>
              <a:cxnLst/>
              <a:rect l="l" t="t" r="r" b="b"/>
              <a:pathLst>
                <a:path w="1189" h="1108" extrusionOk="0">
                  <a:moveTo>
                    <a:pt x="126" y="0"/>
                  </a:moveTo>
                  <a:cubicBezTo>
                    <a:pt x="126" y="0"/>
                    <a:pt x="94" y="34"/>
                    <a:pt x="63" y="68"/>
                  </a:cubicBezTo>
                  <a:cubicBezTo>
                    <a:pt x="47" y="85"/>
                    <a:pt x="32" y="101"/>
                    <a:pt x="20" y="115"/>
                  </a:cubicBezTo>
                  <a:cubicBezTo>
                    <a:pt x="7" y="127"/>
                    <a:pt x="0" y="136"/>
                    <a:pt x="0" y="136"/>
                  </a:cubicBezTo>
                  <a:lnTo>
                    <a:pt x="1149" y="1107"/>
                  </a:lnTo>
                  <a:lnTo>
                    <a:pt x="1149" y="1107"/>
                  </a:lnTo>
                  <a:cubicBezTo>
                    <a:pt x="1149" y="1107"/>
                    <a:pt x="1159" y="1097"/>
                    <a:pt x="1169" y="1087"/>
                  </a:cubicBezTo>
                  <a:cubicBezTo>
                    <a:pt x="1179" y="1076"/>
                    <a:pt x="1188" y="1065"/>
                    <a:pt x="1188" y="1065"/>
                  </a:cubicBezTo>
                  <a:lnTo>
                    <a:pt x="126" y="0"/>
                  </a:lnTo>
                  <a:close/>
                  <a:moveTo>
                    <a:pt x="1149" y="1107"/>
                  </a:moveTo>
                  <a:cubicBezTo>
                    <a:pt x="1149" y="1108"/>
                    <a:pt x="1149" y="1108"/>
                    <a:pt x="1149" y="1108"/>
                  </a:cubicBezTo>
                  <a:lnTo>
                    <a:pt x="1149" y="1107"/>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37"/>
            <p:cNvSpPr/>
            <p:nvPr/>
          </p:nvSpPr>
          <p:spPr>
            <a:xfrm>
              <a:off x="2074825" y="2683100"/>
              <a:ext cx="4275" cy="4300"/>
            </a:xfrm>
            <a:custGeom>
              <a:avLst/>
              <a:gdLst/>
              <a:ahLst/>
              <a:cxnLst/>
              <a:rect l="l" t="t" r="r" b="b"/>
              <a:pathLst>
                <a:path w="171" h="172" extrusionOk="0">
                  <a:moveTo>
                    <a:pt x="78" y="1"/>
                  </a:moveTo>
                  <a:cubicBezTo>
                    <a:pt x="53" y="35"/>
                    <a:pt x="26" y="67"/>
                    <a:pt x="1" y="100"/>
                  </a:cubicBezTo>
                  <a:lnTo>
                    <a:pt x="99" y="172"/>
                  </a:lnTo>
                  <a:cubicBezTo>
                    <a:pt x="121" y="140"/>
                    <a:pt x="147" y="111"/>
                    <a:pt x="171" y="79"/>
                  </a:cubicBezTo>
                  <a:lnTo>
                    <a:pt x="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37"/>
            <p:cNvSpPr/>
            <p:nvPr/>
          </p:nvSpPr>
          <p:spPr>
            <a:xfrm>
              <a:off x="2067825" y="2677525"/>
              <a:ext cx="4700" cy="4850"/>
            </a:xfrm>
            <a:custGeom>
              <a:avLst/>
              <a:gdLst/>
              <a:ahLst/>
              <a:cxnLst/>
              <a:rect l="l" t="t" r="r" b="b"/>
              <a:pathLst>
                <a:path w="188" h="194" extrusionOk="0">
                  <a:moveTo>
                    <a:pt x="96" y="0"/>
                  </a:moveTo>
                  <a:cubicBezTo>
                    <a:pt x="63" y="41"/>
                    <a:pt x="31" y="81"/>
                    <a:pt x="1" y="123"/>
                  </a:cubicBezTo>
                  <a:lnTo>
                    <a:pt x="99" y="193"/>
                  </a:lnTo>
                  <a:cubicBezTo>
                    <a:pt x="126" y="155"/>
                    <a:pt x="159" y="118"/>
                    <a:pt x="187" y="79"/>
                  </a:cubicBezTo>
                  <a:lnTo>
                    <a:pt x="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37"/>
            <p:cNvSpPr/>
            <p:nvPr/>
          </p:nvSpPr>
          <p:spPr>
            <a:xfrm>
              <a:off x="2081875" y="2688675"/>
              <a:ext cx="3850" cy="3775"/>
            </a:xfrm>
            <a:custGeom>
              <a:avLst/>
              <a:gdLst/>
              <a:ahLst/>
              <a:cxnLst/>
              <a:rect l="l" t="t" r="r" b="b"/>
              <a:pathLst>
                <a:path w="154" h="151" extrusionOk="0">
                  <a:moveTo>
                    <a:pt x="60" y="1"/>
                  </a:moveTo>
                  <a:cubicBezTo>
                    <a:pt x="40" y="27"/>
                    <a:pt x="20" y="51"/>
                    <a:pt x="1" y="78"/>
                  </a:cubicBezTo>
                  <a:lnTo>
                    <a:pt x="99" y="150"/>
                  </a:lnTo>
                  <a:cubicBezTo>
                    <a:pt x="116" y="125"/>
                    <a:pt x="136" y="103"/>
                    <a:pt x="153" y="79"/>
                  </a:cubicBezTo>
                  <a:lnTo>
                    <a:pt x="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37"/>
            <p:cNvSpPr/>
            <p:nvPr/>
          </p:nvSpPr>
          <p:spPr>
            <a:xfrm>
              <a:off x="2088925" y="2694275"/>
              <a:ext cx="3375" cy="3200"/>
            </a:xfrm>
            <a:custGeom>
              <a:avLst/>
              <a:gdLst/>
              <a:ahLst/>
              <a:cxnLst/>
              <a:rect l="l" t="t" r="r" b="b"/>
              <a:pathLst>
                <a:path w="135" h="128" extrusionOk="0">
                  <a:moveTo>
                    <a:pt x="42" y="1"/>
                  </a:moveTo>
                  <a:cubicBezTo>
                    <a:pt x="30" y="19"/>
                    <a:pt x="12" y="36"/>
                    <a:pt x="0" y="56"/>
                  </a:cubicBezTo>
                  <a:lnTo>
                    <a:pt x="99" y="127"/>
                  </a:lnTo>
                  <a:cubicBezTo>
                    <a:pt x="110" y="110"/>
                    <a:pt x="124" y="96"/>
                    <a:pt x="135" y="81"/>
                  </a:cubicBezTo>
                  <a:lnTo>
                    <a:pt x="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37"/>
            <p:cNvSpPr/>
            <p:nvPr/>
          </p:nvSpPr>
          <p:spPr>
            <a:xfrm>
              <a:off x="2060775" y="2671950"/>
              <a:ext cx="5150" cy="5450"/>
            </a:xfrm>
            <a:custGeom>
              <a:avLst/>
              <a:gdLst/>
              <a:ahLst/>
              <a:cxnLst/>
              <a:rect l="l" t="t" r="r" b="b"/>
              <a:pathLst>
                <a:path w="206" h="218" extrusionOk="0">
                  <a:moveTo>
                    <a:pt x="113" y="0"/>
                  </a:moveTo>
                  <a:cubicBezTo>
                    <a:pt x="75" y="48"/>
                    <a:pt x="36" y="95"/>
                    <a:pt x="0" y="146"/>
                  </a:cubicBezTo>
                  <a:lnTo>
                    <a:pt x="99" y="217"/>
                  </a:lnTo>
                  <a:cubicBezTo>
                    <a:pt x="134" y="170"/>
                    <a:pt x="171" y="125"/>
                    <a:pt x="206" y="79"/>
                  </a:cubicBezTo>
                  <a:lnTo>
                    <a:pt x="1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37"/>
            <p:cNvSpPr/>
            <p:nvPr/>
          </p:nvSpPr>
          <p:spPr>
            <a:xfrm>
              <a:off x="2073150" y="2685600"/>
              <a:ext cx="4250" cy="4225"/>
            </a:xfrm>
            <a:custGeom>
              <a:avLst/>
              <a:gdLst/>
              <a:ahLst/>
              <a:cxnLst/>
              <a:rect l="l" t="t" r="r" b="b"/>
              <a:pathLst>
                <a:path w="170" h="169" extrusionOk="0">
                  <a:moveTo>
                    <a:pt x="70" y="0"/>
                  </a:moveTo>
                  <a:lnTo>
                    <a:pt x="34" y="52"/>
                  </a:lnTo>
                  <a:cubicBezTo>
                    <a:pt x="23" y="70"/>
                    <a:pt x="11" y="87"/>
                    <a:pt x="0" y="106"/>
                  </a:cubicBezTo>
                  <a:lnTo>
                    <a:pt x="106" y="168"/>
                  </a:lnTo>
                  <a:cubicBezTo>
                    <a:pt x="114" y="151"/>
                    <a:pt x="127" y="134"/>
                    <a:pt x="137" y="118"/>
                  </a:cubicBezTo>
                  <a:lnTo>
                    <a:pt x="169" y="71"/>
                  </a:lnTo>
                  <a:lnTo>
                    <a:pt x="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37"/>
            <p:cNvSpPr/>
            <p:nvPr/>
          </p:nvSpPr>
          <p:spPr>
            <a:xfrm>
              <a:off x="2065725" y="2680575"/>
              <a:ext cx="4625" cy="4775"/>
            </a:xfrm>
            <a:custGeom>
              <a:avLst/>
              <a:gdLst/>
              <a:ahLst/>
              <a:cxnLst/>
              <a:rect l="l" t="t" r="r" b="b"/>
              <a:pathLst>
                <a:path w="185" h="191" extrusionOk="0">
                  <a:moveTo>
                    <a:pt x="85" y="1"/>
                  </a:moveTo>
                  <a:lnTo>
                    <a:pt x="42" y="64"/>
                  </a:lnTo>
                  <a:cubicBezTo>
                    <a:pt x="27" y="85"/>
                    <a:pt x="14" y="107"/>
                    <a:pt x="0" y="129"/>
                  </a:cubicBezTo>
                  <a:lnTo>
                    <a:pt x="105" y="191"/>
                  </a:lnTo>
                  <a:cubicBezTo>
                    <a:pt x="118" y="170"/>
                    <a:pt x="130" y="149"/>
                    <a:pt x="145" y="131"/>
                  </a:cubicBezTo>
                  <a:lnTo>
                    <a:pt x="184" y="70"/>
                  </a:lnTo>
                  <a:lnTo>
                    <a:pt x="8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 name="Google Shape;266;p37"/>
            <p:cNvSpPr/>
            <p:nvPr/>
          </p:nvSpPr>
          <p:spPr>
            <a:xfrm>
              <a:off x="2080525" y="2690600"/>
              <a:ext cx="3875" cy="3675"/>
            </a:xfrm>
            <a:custGeom>
              <a:avLst/>
              <a:gdLst/>
              <a:ahLst/>
              <a:cxnLst/>
              <a:rect l="l" t="t" r="r" b="b"/>
              <a:pathLst>
                <a:path w="155" h="147" extrusionOk="0">
                  <a:moveTo>
                    <a:pt x="56" y="0"/>
                  </a:moveTo>
                  <a:lnTo>
                    <a:pt x="29" y="42"/>
                  </a:lnTo>
                  <a:cubicBezTo>
                    <a:pt x="19" y="56"/>
                    <a:pt x="9" y="69"/>
                    <a:pt x="1" y="84"/>
                  </a:cubicBezTo>
                  <a:lnTo>
                    <a:pt x="107" y="147"/>
                  </a:lnTo>
                  <a:cubicBezTo>
                    <a:pt x="113" y="134"/>
                    <a:pt x="122" y="121"/>
                    <a:pt x="130" y="109"/>
                  </a:cubicBezTo>
                  <a:lnTo>
                    <a:pt x="154" y="72"/>
                  </a:lnTo>
                  <a:lnTo>
                    <a:pt x="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37"/>
            <p:cNvSpPr/>
            <p:nvPr/>
          </p:nvSpPr>
          <p:spPr>
            <a:xfrm>
              <a:off x="2087925" y="2695625"/>
              <a:ext cx="3500" cy="3100"/>
            </a:xfrm>
            <a:custGeom>
              <a:avLst/>
              <a:gdLst/>
              <a:ahLst/>
              <a:cxnLst/>
              <a:rect l="l" t="t" r="r" b="b"/>
              <a:pathLst>
                <a:path w="140" h="124" extrusionOk="0">
                  <a:moveTo>
                    <a:pt x="41" y="1"/>
                  </a:moveTo>
                  <a:lnTo>
                    <a:pt x="21" y="30"/>
                  </a:lnTo>
                  <a:cubicBezTo>
                    <a:pt x="14" y="40"/>
                    <a:pt x="6" y="49"/>
                    <a:pt x="1" y="61"/>
                  </a:cubicBezTo>
                  <a:lnTo>
                    <a:pt x="106" y="123"/>
                  </a:lnTo>
                  <a:cubicBezTo>
                    <a:pt x="112" y="115"/>
                    <a:pt x="117" y="105"/>
                    <a:pt x="123" y="97"/>
                  </a:cubicBezTo>
                  <a:cubicBezTo>
                    <a:pt x="128" y="90"/>
                    <a:pt x="134" y="81"/>
                    <a:pt x="140" y="71"/>
                  </a:cubicBezTo>
                  <a:lnTo>
                    <a:pt x="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37"/>
            <p:cNvSpPr/>
            <p:nvPr/>
          </p:nvSpPr>
          <p:spPr>
            <a:xfrm>
              <a:off x="2058350" y="2675550"/>
              <a:ext cx="4950" cy="5375"/>
            </a:xfrm>
            <a:custGeom>
              <a:avLst/>
              <a:gdLst/>
              <a:ahLst/>
              <a:cxnLst/>
              <a:rect l="l" t="t" r="r" b="b"/>
              <a:pathLst>
                <a:path w="198" h="215" extrusionOk="0">
                  <a:moveTo>
                    <a:pt x="99" y="1"/>
                  </a:moveTo>
                  <a:lnTo>
                    <a:pt x="50" y="75"/>
                  </a:lnTo>
                  <a:cubicBezTo>
                    <a:pt x="32" y="100"/>
                    <a:pt x="15" y="126"/>
                    <a:pt x="1" y="152"/>
                  </a:cubicBezTo>
                  <a:lnTo>
                    <a:pt x="107" y="214"/>
                  </a:lnTo>
                  <a:cubicBezTo>
                    <a:pt x="120" y="189"/>
                    <a:pt x="136" y="167"/>
                    <a:pt x="151" y="142"/>
                  </a:cubicBezTo>
                  <a:lnTo>
                    <a:pt x="198" y="72"/>
                  </a:lnTo>
                  <a:lnTo>
                    <a:pt x="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37"/>
            <p:cNvSpPr/>
            <p:nvPr/>
          </p:nvSpPr>
          <p:spPr>
            <a:xfrm>
              <a:off x="2071650" y="2688275"/>
              <a:ext cx="4100" cy="4125"/>
            </a:xfrm>
            <a:custGeom>
              <a:avLst/>
              <a:gdLst/>
              <a:ahLst/>
              <a:cxnLst/>
              <a:rect l="l" t="t" r="r" b="b"/>
              <a:pathLst>
                <a:path w="164" h="165" extrusionOk="0">
                  <a:moveTo>
                    <a:pt x="59" y="0"/>
                  </a:moveTo>
                  <a:lnTo>
                    <a:pt x="28" y="54"/>
                  </a:lnTo>
                  <a:lnTo>
                    <a:pt x="12" y="82"/>
                  </a:lnTo>
                  <a:lnTo>
                    <a:pt x="0" y="110"/>
                  </a:lnTo>
                  <a:lnTo>
                    <a:pt x="108" y="165"/>
                  </a:lnTo>
                  <a:lnTo>
                    <a:pt x="120" y="139"/>
                  </a:lnTo>
                  <a:lnTo>
                    <a:pt x="136" y="113"/>
                  </a:lnTo>
                  <a:lnTo>
                    <a:pt x="164" y="62"/>
                  </a:lnTo>
                  <a:lnTo>
                    <a:pt x="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37"/>
            <p:cNvSpPr/>
            <p:nvPr/>
          </p:nvSpPr>
          <p:spPr>
            <a:xfrm>
              <a:off x="2063875" y="2683825"/>
              <a:ext cx="4500" cy="4725"/>
            </a:xfrm>
            <a:custGeom>
              <a:avLst/>
              <a:gdLst/>
              <a:ahLst/>
              <a:cxnLst/>
              <a:rect l="l" t="t" r="r" b="b"/>
              <a:pathLst>
                <a:path w="180" h="189" extrusionOk="0">
                  <a:moveTo>
                    <a:pt x="74" y="1"/>
                  </a:moveTo>
                  <a:lnTo>
                    <a:pt x="37" y="66"/>
                  </a:lnTo>
                  <a:lnTo>
                    <a:pt x="17" y="100"/>
                  </a:lnTo>
                  <a:lnTo>
                    <a:pt x="1" y="133"/>
                  </a:lnTo>
                  <a:lnTo>
                    <a:pt x="110" y="188"/>
                  </a:lnTo>
                  <a:lnTo>
                    <a:pt x="126" y="156"/>
                  </a:lnTo>
                  <a:lnTo>
                    <a:pt x="143" y="125"/>
                  </a:lnTo>
                  <a:lnTo>
                    <a:pt x="179" y="63"/>
                  </a:lnTo>
                  <a:lnTo>
                    <a:pt x="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37"/>
            <p:cNvSpPr/>
            <p:nvPr/>
          </p:nvSpPr>
          <p:spPr>
            <a:xfrm>
              <a:off x="2079350" y="2692700"/>
              <a:ext cx="3800" cy="3550"/>
            </a:xfrm>
            <a:custGeom>
              <a:avLst/>
              <a:gdLst/>
              <a:ahLst/>
              <a:cxnLst/>
              <a:rect l="l" t="t" r="r" b="b"/>
              <a:pathLst>
                <a:path w="152" h="142" extrusionOk="0">
                  <a:moveTo>
                    <a:pt x="48" y="0"/>
                  </a:moveTo>
                  <a:lnTo>
                    <a:pt x="24" y="43"/>
                  </a:lnTo>
                  <a:lnTo>
                    <a:pt x="11" y="66"/>
                  </a:lnTo>
                  <a:lnTo>
                    <a:pt x="0" y="88"/>
                  </a:lnTo>
                  <a:lnTo>
                    <a:pt x="109" y="142"/>
                  </a:lnTo>
                  <a:lnTo>
                    <a:pt x="118" y="121"/>
                  </a:lnTo>
                  <a:lnTo>
                    <a:pt x="130" y="102"/>
                  </a:lnTo>
                  <a:lnTo>
                    <a:pt x="152" y="63"/>
                  </a:lnTo>
                  <a:lnTo>
                    <a:pt x="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37"/>
            <p:cNvSpPr/>
            <p:nvPr/>
          </p:nvSpPr>
          <p:spPr>
            <a:xfrm>
              <a:off x="2087075" y="2697150"/>
              <a:ext cx="3475" cy="2975"/>
            </a:xfrm>
            <a:custGeom>
              <a:avLst/>
              <a:gdLst/>
              <a:ahLst/>
              <a:cxnLst/>
              <a:rect l="l" t="t" r="r" b="b"/>
              <a:pathLst>
                <a:path w="139" h="119" extrusionOk="0">
                  <a:moveTo>
                    <a:pt x="34" y="1"/>
                  </a:moveTo>
                  <a:lnTo>
                    <a:pt x="16" y="32"/>
                  </a:lnTo>
                  <a:lnTo>
                    <a:pt x="7" y="48"/>
                  </a:lnTo>
                  <a:lnTo>
                    <a:pt x="0" y="64"/>
                  </a:lnTo>
                  <a:lnTo>
                    <a:pt x="109" y="118"/>
                  </a:lnTo>
                  <a:lnTo>
                    <a:pt x="116" y="104"/>
                  </a:lnTo>
                  <a:lnTo>
                    <a:pt x="123" y="91"/>
                  </a:lnTo>
                  <a:lnTo>
                    <a:pt x="138" y="63"/>
                  </a:lnTo>
                  <a:lnTo>
                    <a:pt x="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37"/>
            <p:cNvSpPr/>
            <p:nvPr/>
          </p:nvSpPr>
          <p:spPr>
            <a:xfrm>
              <a:off x="2056150" y="2679375"/>
              <a:ext cx="4800" cy="5300"/>
            </a:xfrm>
            <a:custGeom>
              <a:avLst/>
              <a:gdLst/>
              <a:ahLst/>
              <a:cxnLst/>
              <a:rect l="l" t="t" r="r" b="b"/>
              <a:pathLst>
                <a:path w="192" h="212" extrusionOk="0">
                  <a:moveTo>
                    <a:pt x="88" y="0"/>
                  </a:moveTo>
                  <a:lnTo>
                    <a:pt x="42" y="78"/>
                  </a:lnTo>
                  <a:lnTo>
                    <a:pt x="20" y="117"/>
                  </a:lnTo>
                  <a:lnTo>
                    <a:pt x="1" y="158"/>
                  </a:lnTo>
                  <a:lnTo>
                    <a:pt x="110" y="212"/>
                  </a:lnTo>
                  <a:lnTo>
                    <a:pt x="129" y="174"/>
                  </a:lnTo>
                  <a:lnTo>
                    <a:pt x="150" y="137"/>
                  </a:lnTo>
                  <a:lnTo>
                    <a:pt x="192" y="62"/>
                  </a:lnTo>
                  <a:lnTo>
                    <a:pt x="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37"/>
            <p:cNvSpPr/>
            <p:nvPr/>
          </p:nvSpPr>
          <p:spPr>
            <a:xfrm>
              <a:off x="2070350" y="2691025"/>
              <a:ext cx="4000" cy="4025"/>
            </a:xfrm>
            <a:custGeom>
              <a:avLst/>
              <a:gdLst/>
              <a:ahLst/>
              <a:cxnLst/>
              <a:rect l="l" t="t" r="r" b="b"/>
              <a:pathLst>
                <a:path w="160" h="161" extrusionOk="0">
                  <a:moveTo>
                    <a:pt x="52" y="0"/>
                  </a:moveTo>
                  <a:cubicBezTo>
                    <a:pt x="33" y="37"/>
                    <a:pt x="14" y="76"/>
                    <a:pt x="0" y="114"/>
                  </a:cubicBezTo>
                  <a:lnTo>
                    <a:pt x="112" y="161"/>
                  </a:lnTo>
                  <a:cubicBezTo>
                    <a:pt x="126" y="125"/>
                    <a:pt x="143" y="89"/>
                    <a:pt x="160" y="55"/>
                  </a:cubicBezTo>
                  <a:lnTo>
                    <a:pt x="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37"/>
            <p:cNvSpPr/>
            <p:nvPr/>
          </p:nvSpPr>
          <p:spPr>
            <a:xfrm>
              <a:off x="2062325" y="2687150"/>
              <a:ext cx="4300" cy="4675"/>
            </a:xfrm>
            <a:custGeom>
              <a:avLst/>
              <a:gdLst/>
              <a:ahLst/>
              <a:cxnLst/>
              <a:rect l="l" t="t" r="r" b="b"/>
              <a:pathLst>
                <a:path w="172" h="187" extrusionOk="0">
                  <a:moveTo>
                    <a:pt x="63" y="0"/>
                  </a:moveTo>
                  <a:cubicBezTo>
                    <a:pt x="41" y="46"/>
                    <a:pt x="17" y="92"/>
                    <a:pt x="1" y="139"/>
                  </a:cubicBezTo>
                  <a:lnTo>
                    <a:pt x="113" y="186"/>
                  </a:lnTo>
                  <a:cubicBezTo>
                    <a:pt x="130" y="143"/>
                    <a:pt x="152" y="99"/>
                    <a:pt x="172" y="56"/>
                  </a:cubicBez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37"/>
            <p:cNvSpPr/>
            <p:nvPr/>
          </p:nvSpPr>
          <p:spPr>
            <a:xfrm>
              <a:off x="2078300" y="2694900"/>
              <a:ext cx="3800" cy="3475"/>
            </a:xfrm>
            <a:custGeom>
              <a:avLst/>
              <a:gdLst/>
              <a:ahLst/>
              <a:cxnLst/>
              <a:rect l="l" t="t" r="r" b="b"/>
              <a:pathLst>
                <a:path w="152" h="139" extrusionOk="0">
                  <a:moveTo>
                    <a:pt x="42" y="1"/>
                  </a:moveTo>
                  <a:cubicBezTo>
                    <a:pt x="28" y="30"/>
                    <a:pt x="12" y="59"/>
                    <a:pt x="1" y="92"/>
                  </a:cubicBezTo>
                  <a:lnTo>
                    <a:pt x="114" y="139"/>
                  </a:lnTo>
                  <a:cubicBezTo>
                    <a:pt x="124" y="110"/>
                    <a:pt x="139" y="83"/>
                    <a:pt x="151" y="56"/>
                  </a:cubicBezTo>
                  <a:lnTo>
                    <a:pt x="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37"/>
            <p:cNvSpPr/>
            <p:nvPr/>
          </p:nvSpPr>
          <p:spPr>
            <a:xfrm>
              <a:off x="2086300" y="2698775"/>
              <a:ext cx="3525" cy="2875"/>
            </a:xfrm>
            <a:custGeom>
              <a:avLst/>
              <a:gdLst/>
              <a:ahLst/>
              <a:cxnLst/>
              <a:rect l="l" t="t" r="r" b="b"/>
              <a:pathLst>
                <a:path w="141" h="115" extrusionOk="0">
                  <a:moveTo>
                    <a:pt x="30" y="0"/>
                  </a:moveTo>
                  <a:cubicBezTo>
                    <a:pt x="21" y="22"/>
                    <a:pt x="9" y="43"/>
                    <a:pt x="0" y="68"/>
                  </a:cubicBezTo>
                  <a:lnTo>
                    <a:pt x="112" y="114"/>
                  </a:lnTo>
                  <a:cubicBezTo>
                    <a:pt x="120" y="93"/>
                    <a:pt x="131" y="74"/>
                    <a:pt x="140" y="54"/>
                  </a:cubicBezTo>
                  <a:lnTo>
                    <a:pt x="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37"/>
            <p:cNvSpPr/>
            <p:nvPr/>
          </p:nvSpPr>
          <p:spPr>
            <a:xfrm>
              <a:off x="2054325" y="2683300"/>
              <a:ext cx="4575" cy="5250"/>
            </a:xfrm>
            <a:custGeom>
              <a:avLst/>
              <a:gdLst/>
              <a:ahLst/>
              <a:cxnLst/>
              <a:rect l="l" t="t" r="r" b="b"/>
              <a:pathLst>
                <a:path w="183" h="210" extrusionOk="0">
                  <a:moveTo>
                    <a:pt x="74" y="1"/>
                  </a:moveTo>
                  <a:cubicBezTo>
                    <a:pt x="48" y="54"/>
                    <a:pt x="21" y="107"/>
                    <a:pt x="1" y="163"/>
                  </a:cubicBezTo>
                  <a:lnTo>
                    <a:pt x="114" y="209"/>
                  </a:lnTo>
                  <a:cubicBezTo>
                    <a:pt x="134" y="156"/>
                    <a:pt x="160" y="106"/>
                    <a:pt x="183" y="55"/>
                  </a:cubicBezTo>
                  <a:lnTo>
                    <a:pt x="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37"/>
            <p:cNvSpPr/>
            <p:nvPr/>
          </p:nvSpPr>
          <p:spPr>
            <a:xfrm>
              <a:off x="2069225" y="2693900"/>
              <a:ext cx="3925" cy="3900"/>
            </a:xfrm>
            <a:custGeom>
              <a:avLst/>
              <a:gdLst/>
              <a:ahLst/>
              <a:cxnLst/>
              <a:rect l="l" t="t" r="r" b="b"/>
              <a:pathLst>
                <a:path w="157" h="156" extrusionOk="0">
                  <a:moveTo>
                    <a:pt x="45" y="0"/>
                  </a:moveTo>
                  <a:lnTo>
                    <a:pt x="21" y="59"/>
                  </a:lnTo>
                  <a:cubicBezTo>
                    <a:pt x="14" y="78"/>
                    <a:pt x="9" y="99"/>
                    <a:pt x="1" y="118"/>
                  </a:cubicBezTo>
                  <a:lnTo>
                    <a:pt x="116" y="156"/>
                  </a:lnTo>
                  <a:cubicBezTo>
                    <a:pt x="123" y="138"/>
                    <a:pt x="128" y="118"/>
                    <a:pt x="134" y="101"/>
                  </a:cubicBezTo>
                  <a:lnTo>
                    <a:pt x="156" y="46"/>
                  </a:lnTo>
                  <a:lnTo>
                    <a:pt x="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37"/>
            <p:cNvSpPr/>
            <p:nvPr/>
          </p:nvSpPr>
          <p:spPr>
            <a:xfrm>
              <a:off x="2061025" y="2690600"/>
              <a:ext cx="4150" cy="4475"/>
            </a:xfrm>
            <a:custGeom>
              <a:avLst/>
              <a:gdLst/>
              <a:ahLst/>
              <a:cxnLst/>
              <a:rect l="l" t="t" r="r" b="b"/>
              <a:pathLst>
                <a:path w="166" h="179" extrusionOk="0">
                  <a:moveTo>
                    <a:pt x="53" y="0"/>
                  </a:moveTo>
                  <a:lnTo>
                    <a:pt x="26" y="70"/>
                  </a:lnTo>
                  <a:cubicBezTo>
                    <a:pt x="16" y="94"/>
                    <a:pt x="10" y="118"/>
                    <a:pt x="1" y="142"/>
                  </a:cubicBezTo>
                  <a:lnTo>
                    <a:pt x="116" y="179"/>
                  </a:lnTo>
                  <a:cubicBezTo>
                    <a:pt x="124" y="157"/>
                    <a:pt x="130" y="133"/>
                    <a:pt x="140" y="111"/>
                  </a:cubicBezTo>
                  <a:lnTo>
                    <a:pt x="166" y="45"/>
                  </a:lnTo>
                  <a:lnTo>
                    <a:pt x="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37"/>
            <p:cNvSpPr/>
            <p:nvPr/>
          </p:nvSpPr>
          <p:spPr>
            <a:xfrm>
              <a:off x="2077425" y="2697125"/>
              <a:ext cx="3700" cy="3375"/>
            </a:xfrm>
            <a:custGeom>
              <a:avLst/>
              <a:gdLst/>
              <a:ahLst/>
              <a:cxnLst/>
              <a:rect l="l" t="t" r="r" b="b"/>
              <a:pathLst>
                <a:path w="148" h="135" extrusionOk="0">
                  <a:moveTo>
                    <a:pt x="35" y="1"/>
                  </a:moveTo>
                  <a:lnTo>
                    <a:pt x="16" y="48"/>
                  </a:lnTo>
                  <a:cubicBezTo>
                    <a:pt x="10" y="65"/>
                    <a:pt x="6" y="81"/>
                    <a:pt x="0" y="97"/>
                  </a:cubicBezTo>
                  <a:lnTo>
                    <a:pt x="117" y="135"/>
                  </a:lnTo>
                  <a:cubicBezTo>
                    <a:pt x="122" y="120"/>
                    <a:pt x="125" y="105"/>
                    <a:pt x="130" y="91"/>
                  </a:cubicBezTo>
                  <a:lnTo>
                    <a:pt x="148" y="48"/>
                  </a:lnTo>
                  <a:lnTo>
                    <a:pt x="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37"/>
            <p:cNvSpPr/>
            <p:nvPr/>
          </p:nvSpPr>
          <p:spPr>
            <a:xfrm>
              <a:off x="2085650" y="2700425"/>
              <a:ext cx="3475" cy="2775"/>
            </a:xfrm>
            <a:custGeom>
              <a:avLst/>
              <a:gdLst/>
              <a:ahLst/>
              <a:cxnLst/>
              <a:rect l="l" t="t" r="r" b="b"/>
              <a:pathLst>
                <a:path w="139" h="111" extrusionOk="0">
                  <a:moveTo>
                    <a:pt x="26" y="1"/>
                  </a:moveTo>
                  <a:lnTo>
                    <a:pt x="12" y="35"/>
                  </a:lnTo>
                  <a:cubicBezTo>
                    <a:pt x="7" y="48"/>
                    <a:pt x="3" y="61"/>
                    <a:pt x="0" y="73"/>
                  </a:cubicBezTo>
                  <a:lnTo>
                    <a:pt x="115" y="111"/>
                  </a:lnTo>
                  <a:cubicBezTo>
                    <a:pt x="120" y="100"/>
                    <a:pt x="122" y="89"/>
                    <a:pt x="126" y="78"/>
                  </a:cubicBezTo>
                  <a:lnTo>
                    <a:pt x="138" y="47"/>
                  </a:lnTo>
                  <a:lnTo>
                    <a:pt x="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37"/>
            <p:cNvSpPr/>
            <p:nvPr/>
          </p:nvSpPr>
          <p:spPr>
            <a:xfrm>
              <a:off x="2052825" y="2687300"/>
              <a:ext cx="4375" cy="5075"/>
            </a:xfrm>
            <a:custGeom>
              <a:avLst/>
              <a:gdLst/>
              <a:ahLst/>
              <a:cxnLst/>
              <a:rect l="l" t="t" r="r" b="b"/>
              <a:pathLst>
                <a:path w="175" h="203" extrusionOk="0">
                  <a:moveTo>
                    <a:pt x="61" y="1"/>
                  </a:moveTo>
                  <a:lnTo>
                    <a:pt x="29" y="83"/>
                  </a:lnTo>
                  <a:cubicBezTo>
                    <a:pt x="18" y="111"/>
                    <a:pt x="9" y="139"/>
                    <a:pt x="1" y="166"/>
                  </a:cubicBezTo>
                  <a:lnTo>
                    <a:pt x="116" y="203"/>
                  </a:lnTo>
                  <a:cubicBezTo>
                    <a:pt x="125" y="177"/>
                    <a:pt x="133" y="150"/>
                    <a:pt x="143" y="124"/>
                  </a:cubicBezTo>
                  <a:lnTo>
                    <a:pt x="174" y="48"/>
                  </a:lnTo>
                  <a:lnTo>
                    <a:pt x="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37"/>
            <p:cNvSpPr/>
            <p:nvPr/>
          </p:nvSpPr>
          <p:spPr>
            <a:xfrm>
              <a:off x="2068350" y="2696850"/>
              <a:ext cx="3775" cy="3775"/>
            </a:xfrm>
            <a:custGeom>
              <a:avLst/>
              <a:gdLst/>
              <a:ahLst/>
              <a:cxnLst/>
              <a:rect l="l" t="t" r="r" b="b"/>
              <a:pathLst>
                <a:path w="151" h="151" extrusionOk="0">
                  <a:moveTo>
                    <a:pt x="36" y="0"/>
                  </a:moveTo>
                  <a:lnTo>
                    <a:pt x="16" y="61"/>
                  </a:lnTo>
                  <a:cubicBezTo>
                    <a:pt x="11" y="81"/>
                    <a:pt x="5" y="100"/>
                    <a:pt x="0" y="121"/>
                  </a:cubicBezTo>
                  <a:lnTo>
                    <a:pt x="119" y="151"/>
                  </a:lnTo>
                  <a:cubicBezTo>
                    <a:pt x="124" y="131"/>
                    <a:pt x="128" y="114"/>
                    <a:pt x="133" y="94"/>
                  </a:cubicBezTo>
                  <a:lnTo>
                    <a:pt x="151" y="38"/>
                  </a:lnTo>
                  <a:lnTo>
                    <a:pt x="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37"/>
            <p:cNvSpPr/>
            <p:nvPr/>
          </p:nvSpPr>
          <p:spPr>
            <a:xfrm>
              <a:off x="2059950" y="2694150"/>
              <a:ext cx="3975" cy="4375"/>
            </a:xfrm>
            <a:custGeom>
              <a:avLst/>
              <a:gdLst/>
              <a:ahLst/>
              <a:cxnLst/>
              <a:rect l="l" t="t" r="r" b="b"/>
              <a:pathLst>
                <a:path w="159" h="175" extrusionOk="0">
                  <a:moveTo>
                    <a:pt x="44" y="1"/>
                  </a:moveTo>
                  <a:lnTo>
                    <a:pt x="20" y="72"/>
                  </a:lnTo>
                  <a:cubicBezTo>
                    <a:pt x="14" y="96"/>
                    <a:pt x="7" y="120"/>
                    <a:pt x="0" y="145"/>
                  </a:cubicBezTo>
                  <a:lnTo>
                    <a:pt x="118" y="175"/>
                  </a:lnTo>
                  <a:cubicBezTo>
                    <a:pt x="125" y="151"/>
                    <a:pt x="130" y="129"/>
                    <a:pt x="137" y="106"/>
                  </a:cubicBezTo>
                  <a:lnTo>
                    <a:pt x="159" y="39"/>
                  </a:lnTo>
                  <a:lnTo>
                    <a:pt x="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37"/>
            <p:cNvSpPr/>
            <p:nvPr/>
          </p:nvSpPr>
          <p:spPr>
            <a:xfrm>
              <a:off x="2076725" y="2699550"/>
              <a:ext cx="3625" cy="3175"/>
            </a:xfrm>
            <a:custGeom>
              <a:avLst/>
              <a:gdLst/>
              <a:ahLst/>
              <a:cxnLst/>
              <a:rect l="l" t="t" r="r" b="b"/>
              <a:pathLst>
                <a:path w="145" h="127" extrusionOk="0">
                  <a:moveTo>
                    <a:pt x="28" y="0"/>
                  </a:moveTo>
                  <a:lnTo>
                    <a:pt x="13" y="48"/>
                  </a:lnTo>
                  <a:cubicBezTo>
                    <a:pt x="8" y="64"/>
                    <a:pt x="6" y="80"/>
                    <a:pt x="0" y="98"/>
                  </a:cubicBezTo>
                  <a:lnTo>
                    <a:pt x="119" y="127"/>
                  </a:lnTo>
                  <a:cubicBezTo>
                    <a:pt x="122" y="111"/>
                    <a:pt x="126" y="98"/>
                    <a:pt x="130" y="82"/>
                  </a:cubicBezTo>
                  <a:lnTo>
                    <a:pt x="145" y="38"/>
                  </a:lnTo>
                  <a:lnTo>
                    <a:pt x="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37"/>
            <p:cNvSpPr/>
            <p:nvPr/>
          </p:nvSpPr>
          <p:spPr>
            <a:xfrm>
              <a:off x="2085125" y="2702250"/>
              <a:ext cx="3425" cy="2625"/>
            </a:xfrm>
            <a:custGeom>
              <a:avLst/>
              <a:gdLst/>
              <a:ahLst/>
              <a:cxnLst/>
              <a:rect l="l" t="t" r="r" b="b"/>
              <a:pathLst>
                <a:path w="137" h="105" extrusionOk="0">
                  <a:moveTo>
                    <a:pt x="21" y="0"/>
                  </a:moveTo>
                  <a:lnTo>
                    <a:pt x="9" y="37"/>
                  </a:lnTo>
                  <a:cubicBezTo>
                    <a:pt x="6" y="49"/>
                    <a:pt x="3" y="63"/>
                    <a:pt x="1" y="74"/>
                  </a:cubicBezTo>
                  <a:lnTo>
                    <a:pt x="118" y="104"/>
                  </a:lnTo>
                  <a:cubicBezTo>
                    <a:pt x="121" y="92"/>
                    <a:pt x="123" y="80"/>
                    <a:pt x="126" y="70"/>
                  </a:cubicBezTo>
                  <a:lnTo>
                    <a:pt x="136" y="38"/>
                  </a:lnTo>
                  <a:lnTo>
                    <a:pt x="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37"/>
            <p:cNvSpPr/>
            <p:nvPr/>
          </p:nvSpPr>
          <p:spPr>
            <a:xfrm>
              <a:off x="2051625" y="2691475"/>
              <a:ext cx="4100" cy="4950"/>
            </a:xfrm>
            <a:custGeom>
              <a:avLst/>
              <a:gdLst/>
              <a:ahLst/>
              <a:cxnLst/>
              <a:rect l="l" t="t" r="r" b="b"/>
              <a:pathLst>
                <a:path w="164" h="198" extrusionOk="0">
                  <a:moveTo>
                    <a:pt x="48" y="1"/>
                  </a:moveTo>
                  <a:lnTo>
                    <a:pt x="22" y="84"/>
                  </a:lnTo>
                  <a:cubicBezTo>
                    <a:pt x="15" y="111"/>
                    <a:pt x="8" y="139"/>
                    <a:pt x="0" y="168"/>
                  </a:cubicBezTo>
                  <a:lnTo>
                    <a:pt x="118" y="198"/>
                  </a:lnTo>
                  <a:cubicBezTo>
                    <a:pt x="125" y="170"/>
                    <a:pt x="131" y="144"/>
                    <a:pt x="139" y="117"/>
                  </a:cubicBezTo>
                  <a:lnTo>
                    <a:pt x="164" y="38"/>
                  </a:lnTo>
                  <a:lnTo>
                    <a:pt x="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37"/>
            <p:cNvSpPr/>
            <p:nvPr/>
          </p:nvSpPr>
          <p:spPr>
            <a:xfrm>
              <a:off x="2067700" y="2699850"/>
              <a:ext cx="3625" cy="3650"/>
            </a:xfrm>
            <a:custGeom>
              <a:avLst/>
              <a:gdLst/>
              <a:ahLst/>
              <a:cxnLst/>
              <a:rect l="l" t="t" r="r" b="b"/>
              <a:pathLst>
                <a:path w="145" h="146" extrusionOk="0">
                  <a:moveTo>
                    <a:pt x="26" y="1"/>
                  </a:moveTo>
                  <a:lnTo>
                    <a:pt x="11" y="62"/>
                  </a:lnTo>
                  <a:lnTo>
                    <a:pt x="0" y="123"/>
                  </a:lnTo>
                  <a:lnTo>
                    <a:pt x="120" y="145"/>
                  </a:lnTo>
                  <a:lnTo>
                    <a:pt x="130" y="88"/>
                  </a:lnTo>
                  <a:lnTo>
                    <a:pt x="145" y="31"/>
                  </a:lnTo>
                  <a:lnTo>
                    <a:pt x="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37"/>
            <p:cNvSpPr/>
            <p:nvPr/>
          </p:nvSpPr>
          <p:spPr>
            <a:xfrm>
              <a:off x="2059225" y="2697725"/>
              <a:ext cx="3750" cy="4225"/>
            </a:xfrm>
            <a:custGeom>
              <a:avLst/>
              <a:gdLst/>
              <a:ahLst/>
              <a:cxnLst/>
              <a:rect l="l" t="t" r="r" b="b"/>
              <a:pathLst>
                <a:path w="150" h="169" extrusionOk="0">
                  <a:moveTo>
                    <a:pt x="31" y="1"/>
                  </a:moveTo>
                  <a:lnTo>
                    <a:pt x="12" y="73"/>
                  </a:lnTo>
                  <a:lnTo>
                    <a:pt x="0" y="147"/>
                  </a:lnTo>
                  <a:lnTo>
                    <a:pt x="119" y="169"/>
                  </a:lnTo>
                  <a:lnTo>
                    <a:pt x="132" y="99"/>
                  </a:lnTo>
                  <a:lnTo>
                    <a:pt x="149" y="31"/>
                  </a:lnTo>
                  <a:lnTo>
                    <a:pt x="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37"/>
            <p:cNvSpPr/>
            <p:nvPr/>
          </p:nvSpPr>
          <p:spPr>
            <a:xfrm>
              <a:off x="2076200" y="2701975"/>
              <a:ext cx="3500" cy="3075"/>
            </a:xfrm>
            <a:custGeom>
              <a:avLst/>
              <a:gdLst/>
              <a:ahLst/>
              <a:cxnLst/>
              <a:rect l="l" t="t" r="r" b="b"/>
              <a:pathLst>
                <a:path w="140" h="123" extrusionOk="0">
                  <a:moveTo>
                    <a:pt x="21" y="1"/>
                  </a:moveTo>
                  <a:lnTo>
                    <a:pt x="10" y="50"/>
                  </a:lnTo>
                  <a:lnTo>
                    <a:pt x="1" y="100"/>
                  </a:lnTo>
                  <a:lnTo>
                    <a:pt x="120" y="122"/>
                  </a:lnTo>
                  <a:lnTo>
                    <a:pt x="129" y="76"/>
                  </a:lnTo>
                  <a:lnTo>
                    <a:pt x="140" y="30"/>
                  </a:lnTo>
                  <a:lnTo>
                    <a:pt x="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37"/>
            <p:cNvSpPr/>
            <p:nvPr/>
          </p:nvSpPr>
          <p:spPr>
            <a:xfrm>
              <a:off x="2084675" y="2704075"/>
              <a:ext cx="3400" cy="2500"/>
            </a:xfrm>
            <a:custGeom>
              <a:avLst/>
              <a:gdLst/>
              <a:ahLst/>
              <a:cxnLst/>
              <a:rect l="l" t="t" r="r" b="b"/>
              <a:pathLst>
                <a:path w="136" h="100" extrusionOk="0">
                  <a:moveTo>
                    <a:pt x="19" y="1"/>
                  </a:moveTo>
                  <a:lnTo>
                    <a:pt x="8" y="38"/>
                  </a:lnTo>
                  <a:lnTo>
                    <a:pt x="1" y="78"/>
                  </a:lnTo>
                  <a:lnTo>
                    <a:pt x="120" y="99"/>
                  </a:lnTo>
                  <a:lnTo>
                    <a:pt x="127" y="64"/>
                  </a:lnTo>
                  <a:lnTo>
                    <a:pt x="136" y="31"/>
                  </a:lnTo>
                  <a:lnTo>
                    <a:pt x="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37"/>
            <p:cNvSpPr/>
            <p:nvPr/>
          </p:nvSpPr>
          <p:spPr>
            <a:xfrm>
              <a:off x="2050675" y="2695625"/>
              <a:ext cx="3925" cy="4775"/>
            </a:xfrm>
            <a:custGeom>
              <a:avLst/>
              <a:gdLst/>
              <a:ahLst/>
              <a:cxnLst/>
              <a:rect l="l" t="t" r="r" b="b"/>
              <a:pathLst>
                <a:path w="157" h="191" extrusionOk="0">
                  <a:moveTo>
                    <a:pt x="38" y="1"/>
                  </a:moveTo>
                  <a:lnTo>
                    <a:pt x="17" y="85"/>
                  </a:lnTo>
                  <a:lnTo>
                    <a:pt x="1" y="169"/>
                  </a:lnTo>
                  <a:lnTo>
                    <a:pt x="121" y="191"/>
                  </a:lnTo>
                  <a:lnTo>
                    <a:pt x="137" y="111"/>
                  </a:lnTo>
                  <a:lnTo>
                    <a:pt x="156" y="30"/>
                  </a:lnTo>
                  <a:lnTo>
                    <a:pt x="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37"/>
            <p:cNvSpPr/>
            <p:nvPr/>
          </p:nvSpPr>
          <p:spPr>
            <a:xfrm>
              <a:off x="2067250" y="2702925"/>
              <a:ext cx="3450" cy="3500"/>
            </a:xfrm>
            <a:custGeom>
              <a:avLst/>
              <a:gdLst/>
              <a:ahLst/>
              <a:cxnLst/>
              <a:rect l="l" t="t" r="r" b="b"/>
              <a:pathLst>
                <a:path w="138" h="140" extrusionOk="0">
                  <a:moveTo>
                    <a:pt x="18" y="0"/>
                  </a:moveTo>
                  <a:cubicBezTo>
                    <a:pt x="14" y="21"/>
                    <a:pt x="11" y="42"/>
                    <a:pt x="8" y="62"/>
                  </a:cubicBezTo>
                  <a:lnTo>
                    <a:pt x="1" y="125"/>
                  </a:lnTo>
                  <a:lnTo>
                    <a:pt x="121" y="139"/>
                  </a:lnTo>
                  <a:lnTo>
                    <a:pt x="127" y="80"/>
                  </a:lnTo>
                  <a:cubicBezTo>
                    <a:pt x="130" y="61"/>
                    <a:pt x="135" y="42"/>
                    <a:pt x="138" y="22"/>
                  </a:cubicBezTo>
                  <a:lnTo>
                    <a:pt x="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37"/>
            <p:cNvSpPr/>
            <p:nvPr/>
          </p:nvSpPr>
          <p:spPr>
            <a:xfrm>
              <a:off x="2058675" y="2701400"/>
              <a:ext cx="3550" cy="4050"/>
            </a:xfrm>
            <a:custGeom>
              <a:avLst/>
              <a:gdLst/>
              <a:ahLst/>
              <a:cxnLst/>
              <a:rect l="l" t="t" r="r" b="b"/>
              <a:pathLst>
                <a:path w="142" h="162" extrusionOk="0">
                  <a:moveTo>
                    <a:pt x="22" y="0"/>
                  </a:moveTo>
                  <a:cubicBezTo>
                    <a:pt x="18" y="25"/>
                    <a:pt x="13" y="50"/>
                    <a:pt x="9" y="74"/>
                  </a:cubicBezTo>
                  <a:lnTo>
                    <a:pt x="0" y="148"/>
                  </a:lnTo>
                  <a:lnTo>
                    <a:pt x="121" y="162"/>
                  </a:lnTo>
                  <a:lnTo>
                    <a:pt x="130" y="92"/>
                  </a:lnTo>
                  <a:cubicBezTo>
                    <a:pt x="132" y="69"/>
                    <a:pt x="137" y="46"/>
                    <a:pt x="141" y="24"/>
                  </a:cubicBezTo>
                  <a:lnTo>
                    <a:pt x="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37"/>
            <p:cNvSpPr/>
            <p:nvPr/>
          </p:nvSpPr>
          <p:spPr>
            <a:xfrm>
              <a:off x="2075825" y="2704475"/>
              <a:ext cx="3350" cy="2900"/>
            </a:xfrm>
            <a:custGeom>
              <a:avLst/>
              <a:gdLst/>
              <a:ahLst/>
              <a:cxnLst/>
              <a:rect l="l" t="t" r="r" b="b"/>
              <a:pathLst>
                <a:path w="134" h="116" extrusionOk="0">
                  <a:moveTo>
                    <a:pt x="15" y="0"/>
                  </a:moveTo>
                  <a:cubicBezTo>
                    <a:pt x="11" y="17"/>
                    <a:pt x="7" y="34"/>
                    <a:pt x="5" y="51"/>
                  </a:cubicBezTo>
                  <a:lnTo>
                    <a:pt x="0" y="101"/>
                  </a:lnTo>
                  <a:lnTo>
                    <a:pt x="120" y="116"/>
                  </a:lnTo>
                  <a:lnTo>
                    <a:pt x="126" y="69"/>
                  </a:lnTo>
                  <a:cubicBezTo>
                    <a:pt x="127" y="53"/>
                    <a:pt x="131" y="38"/>
                    <a:pt x="134" y="22"/>
                  </a:cubicBezTo>
                  <a:lnTo>
                    <a:pt x="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37"/>
            <p:cNvSpPr/>
            <p:nvPr/>
          </p:nvSpPr>
          <p:spPr>
            <a:xfrm>
              <a:off x="2084400" y="2706025"/>
              <a:ext cx="3300" cy="2350"/>
            </a:xfrm>
            <a:custGeom>
              <a:avLst/>
              <a:gdLst/>
              <a:ahLst/>
              <a:cxnLst/>
              <a:rect l="l" t="t" r="r" b="b"/>
              <a:pathLst>
                <a:path w="132" h="94" extrusionOk="0">
                  <a:moveTo>
                    <a:pt x="12" y="1"/>
                  </a:moveTo>
                  <a:cubicBezTo>
                    <a:pt x="10" y="13"/>
                    <a:pt x="7" y="27"/>
                    <a:pt x="6" y="39"/>
                  </a:cubicBezTo>
                  <a:lnTo>
                    <a:pt x="1" y="79"/>
                  </a:lnTo>
                  <a:lnTo>
                    <a:pt x="121" y="93"/>
                  </a:lnTo>
                  <a:lnTo>
                    <a:pt x="125" y="58"/>
                  </a:lnTo>
                  <a:cubicBezTo>
                    <a:pt x="126" y="46"/>
                    <a:pt x="129" y="34"/>
                    <a:pt x="131" y="23"/>
                  </a:cubicBezTo>
                  <a:lnTo>
                    <a:pt x="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37"/>
            <p:cNvSpPr/>
            <p:nvPr/>
          </p:nvSpPr>
          <p:spPr>
            <a:xfrm>
              <a:off x="2050100" y="2699825"/>
              <a:ext cx="3625" cy="4650"/>
            </a:xfrm>
            <a:custGeom>
              <a:avLst/>
              <a:gdLst/>
              <a:ahLst/>
              <a:cxnLst/>
              <a:rect l="l" t="t" r="r" b="b"/>
              <a:pathLst>
                <a:path w="145" h="186" extrusionOk="0">
                  <a:moveTo>
                    <a:pt x="25" y="1"/>
                  </a:moveTo>
                  <a:cubicBezTo>
                    <a:pt x="20" y="30"/>
                    <a:pt x="14" y="58"/>
                    <a:pt x="11" y="85"/>
                  </a:cubicBezTo>
                  <a:lnTo>
                    <a:pt x="1" y="171"/>
                  </a:lnTo>
                  <a:lnTo>
                    <a:pt x="121" y="185"/>
                  </a:lnTo>
                  <a:lnTo>
                    <a:pt x="132" y="105"/>
                  </a:lnTo>
                  <a:cubicBezTo>
                    <a:pt x="134" y="77"/>
                    <a:pt x="139" y="51"/>
                    <a:pt x="144" y="23"/>
                  </a:cubicBezTo>
                  <a:lnTo>
                    <a:pt x="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37"/>
            <p:cNvSpPr/>
            <p:nvPr/>
          </p:nvSpPr>
          <p:spPr>
            <a:xfrm>
              <a:off x="2066950" y="2706025"/>
              <a:ext cx="3300" cy="3275"/>
            </a:xfrm>
            <a:custGeom>
              <a:avLst/>
              <a:gdLst/>
              <a:ahLst/>
              <a:cxnLst/>
              <a:rect l="l" t="t" r="r" b="b"/>
              <a:pathLst>
                <a:path w="132" h="131" extrusionOk="0">
                  <a:moveTo>
                    <a:pt x="11" y="1"/>
                  </a:moveTo>
                  <a:cubicBezTo>
                    <a:pt x="4" y="42"/>
                    <a:pt x="3" y="84"/>
                    <a:pt x="0" y="125"/>
                  </a:cubicBezTo>
                  <a:lnTo>
                    <a:pt x="123" y="130"/>
                  </a:lnTo>
                  <a:cubicBezTo>
                    <a:pt x="125" y="91"/>
                    <a:pt x="127" y="53"/>
                    <a:pt x="132" y="13"/>
                  </a:cubicBezTo>
                  <a:lnTo>
                    <a:pt x="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37"/>
            <p:cNvSpPr/>
            <p:nvPr/>
          </p:nvSpPr>
          <p:spPr>
            <a:xfrm>
              <a:off x="2058350" y="2705050"/>
              <a:ext cx="3375" cy="3850"/>
            </a:xfrm>
            <a:custGeom>
              <a:avLst/>
              <a:gdLst/>
              <a:ahLst/>
              <a:cxnLst/>
              <a:rect l="l" t="t" r="r" b="b"/>
              <a:pathLst>
                <a:path w="135" h="154" extrusionOk="0">
                  <a:moveTo>
                    <a:pt x="13" y="0"/>
                  </a:moveTo>
                  <a:cubicBezTo>
                    <a:pt x="6" y="50"/>
                    <a:pt x="4" y="99"/>
                    <a:pt x="1" y="149"/>
                  </a:cubicBezTo>
                  <a:lnTo>
                    <a:pt x="123" y="154"/>
                  </a:lnTo>
                  <a:cubicBezTo>
                    <a:pt x="125" y="107"/>
                    <a:pt x="128" y="60"/>
                    <a:pt x="135" y="14"/>
                  </a:cubicBezTo>
                  <a:lnTo>
                    <a:pt x="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37"/>
            <p:cNvSpPr/>
            <p:nvPr/>
          </p:nvSpPr>
          <p:spPr>
            <a:xfrm>
              <a:off x="2075600" y="2706975"/>
              <a:ext cx="3275" cy="2750"/>
            </a:xfrm>
            <a:custGeom>
              <a:avLst/>
              <a:gdLst/>
              <a:ahLst/>
              <a:cxnLst/>
              <a:rect l="l" t="t" r="r" b="b"/>
              <a:pathLst>
                <a:path w="131" h="110" extrusionOk="0">
                  <a:moveTo>
                    <a:pt x="10" y="0"/>
                  </a:moveTo>
                  <a:cubicBezTo>
                    <a:pt x="4" y="35"/>
                    <a:pt x="2" y="71"/>
                    <a:pt x="1" y="104"/>
                  </a:cubicBezTo>
                  <a:lnTo>
                    <a:pt x="123" y="109"/>
                  </a:lnTo>
                  <a:cubicBezTo>
                    <a:pt x="124" y="78"/>
                    <a:pt x="125" y="46"/>
                    <a:pt x="130" y="15"/>
                  </a:cubicBez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37"/>
            <p:cNvSpPr/>
            <p:nvPr/>
          </p:nvSpPr>
          <p:spPr>
            <a:xfrm>
              <a:off x="2084250" y="2707975"/>
              <a:ext cx="3175" cy="2150"/>
            </a:xfrm>
            <a:custGeom>
              <a:avLst/>
              <a:gdLst/>
              <a:ahLst/>
              <a:cxnLst/>
              <a:rect l="l" t="t" r="r" b="b"/>
              <a:pathLst>
                <a:path w="127" h="86" extrusionOk="0">
                  <a:moveTo>
                    <a:pt x="7" y="1"/>
                  </a:moveTo>
                  <a:cubicBezTo>
                    <a:pt x="1" y="26"/>
                    <a:pt x="1" y="53"/>
                    <a:pt x="0" y="80"/>
                  </a:cubicBezTo>
                  <a:lnTo>
                    <a:pt x="122" y="86"/>
                  </a:lnTo>
                  <a:cubicBezTo>
                    <a:pt x="124" y="62"/>
                    <a:pt x="124" y="38"/>
                    <a:pt x="127" y="15"/>
                  </a:cubicBezTo>
                  <a:lnTo>
                    <a:pt x="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37"/>
            <p:cNvSpPr/>
            <p:nvPr/>
          </p:nvSpPr>
          <p:spPr>
            <a:xfrm>
              <a:off x="2049750" y="2704075"/>
              <a:ext cx="3400" cy="4425"/>
            </a:xfrm>
            <a:custGeom>
              <a:avLst/>
              <a:gdLst/>
              <a:ahLst/>
              <a:cxnLst/>
              <a:rect l="l" t="t" r="r" b="b"/>
              <a:pathLst>
                <a:path w="136" h="177" extrusionOk="0">
                  <a:moveTo>
                    <a:pt x="14" y="1"/>
                  </a:moveTo>
                  <a:cubicBezTo>
                    <a:pt x="7" y="58"/>
                    <a:pt x="3" y="115"/>
                    <a:pt x="0" y="171"/>
                  </a:cubicBezTo>
                  <a:lnTo>
                    <a:pt x="122" y="176"/>
                  </a:lnTo>
                  <a:cubicBezTo>
                    <a:pt x="125" y="122"/>
                    <a:pt x="127" y="68"/>
                    <a:pt x="135" y="15"/>
                  </a:cubicBezTo>
                  <a:lnTo>
                    <a:pt x="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37"/>
            <p:cNvSpPr/>
            <p:nvPr/>
          </p:nvSpPr>
          <p:spPr>
            <a:xfrm>
              <a:off x="2066900" y="2709175"/>
              <a:ext cx="3150" cy="3150"/>
            </a:xfrm>
            <a:custGeom>
              <a:avLst/>
              <a:gdLst/>
              <a:ahLst/>
              <a:cxnLst/>
              <a:rect l="l" t="t" r="r" b="b"/>
              <a:pathLst>
                <a:path w="126" h="126" extrusionOk="0">
                  <a:moveTo>
                    <a:pt x="4" y="0"/>
                  </a:moveTo>
                  <a:cubicBezTo>
                    <a:pt x="0" y="42"/>
                    <a:pt x="3" y="83"/>
                    <a:pt x="3" y="126"/>
                  </a:cubicBezTo>
                  <a:lnTo>
                    <a:pt x="125" y="124"/>
                  </a:lnTo>
                  <a:cubicBezTo>
                    <a:pt x="125" y="84"/>
                    <a:pt x="124" y="46"/>
                    <a:pt x="126" y="5"/>
                  </a:cubicBezTo>
                  <a:lnTo>
                    <a:pt x="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37"/>
            <p:cNvSpPr/>
            <p:nvPr/>
          </p:nvSpPr>
          <p:spPr>
            <a:xfrm>
              <a:off x="2058275" y="2708750"/>
              <a:ext cx="3175" cy="3725"/>
            </a:xfrm>
            <a:custGeom>
              <a:avLst/>
              <a:gdLst/>
              <a:ahLst/>
              <a:cxnLst/>
              <a:rect l="l" t="t" r="r" b="b"/>
              <a:pathLst>
                <a:path w="127" h="149" extrusionOk="0">
                  <a:moveTo>
                    <a:pt x="4" y="1"/>
                  </a:moveTo>
                  <a:cubicBezTo>
                    <a:pt x="1" y="49"/>
                    <a:pt x="2" y="99"/>
                    <a:pt x="2" y="148"/>
                  </a:cubicBezTo>
                  <a:lnTo>
                    <a:pt x="123" y="146"/>
                  </a:lnTo>
                  <a:cubicBezTo>
                    <a:pt x="123" y="99"/>
                    <a:pt x="122" y="53"/>
                    <a:pt x="126" y="6"/>
                  </a:cubicBezTo>
                  <a:lnTo>
                    <a:pt x="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37"/>
            <p:cNvSpPr/>
            <p:nvPr/>
          </p:nvSpPr>
          <p:spPr>
            <a:xfrm>
              <a:off x="2075525" y="2709550"/>
              <a:ext cx="3175" cy="2600"/>
            </a:xfrm>
            <a:custGeom>
              <a:avLst/>
              <a:gdLst/>
              <a:ahLst/>
              <a:cxnLst/>
              <a:rect l="l" t="t" r="r" b="b"/>
              <a:pathLst>
                <a:path w="127" h="104" extrusionOk="0">
                  <a:moveTo>
                    <a:pt x="4" y="1"/>
                  </a:moveTo>
                  <a:cubicBezTo>
                    <a:pt x="1" y="35"/>
                    <a:pt x="3" y="69"/>
                    <a:pt x="3" y="104"/>
                  </a:cubicBezTo>
                  <a:lnTo>
                    <a:pt x="125" y="100"/>
                  </a:lnTo>
                  <a:cubicBezTo>
                    <a:pt x="125" y="69"/>
                    <a:pt x="123" y="37"/>
                    <a:pt x="126" y="6"/>
                  </a:cubicBezTo>
                  <a:lnTo>
                    <a:pt x="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37"/>
            <p:cNvSpPr/>
            <p:nvPr/>
          </p:nvSpPr>
          <p:spPr>
            <a:xfrm>
              <a:off x="2084175" y="2709950"/>
              <a:ext cx="3125" cy="2050"/>
            </a:xfrm>
            <a:custGeom>
              <a:avLst/>
              <a:gdLst/>
              <a:ahLst/>
              <a:cxnLst/>
              <a:rect l="l" t="t" r="r" b="b"/>
              <a:pathLst>
                <a:path w="125" h="82" extrusionOk="0">
                  <a:moveTo>
                    <a:pt x="3" y="0"/>
                  </a:moveTo>
                  <a:cubicBezTo>
                    <a:pt x="0" y="27"/>
                    <a:pt x="2" y="55"/>
                    <a:pt x="2" y="81"/>
                  </a:cubicBezTo>
                  <a:lnTo>
                    <a:pt x="124" y="78"/>
                  </a:lnTo>
                  <a:cubicBezTo>
                    <a:pt x="124" y="53"/>
                    <a:pt x="123" y="31"/>
                    <a:pt x="125" y="6"/>
                  </a:cubicBezTo>
                  <a:lnTo>
                    <a:pt x="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37"/>
            <p:cNvSpPr/>
            <p:nvPr/>
          </p:nvSpPr>
          <p:spPr>
            <a:xfrm>
              <a:off x="2049650" y="2708375"/>
              <a:ext cx="3150" cy="4300"/>
            </a:xfrm>
            <a:custGeom>
              <a:avLst/>
              <a:gdLst/>
              <a:ahLst/>
              <a:cxnLst/>
              <a:rect l="l" t="t" r="r" b="b"/>
              <a:pathLst>
                <a:path w="126" h="172" extrusionOk="0">
                  <a:moveTo>
                    <a:pt x="4" y="0"/>
                  </a:moveTo>
                  <a:cubicBezTo>
                    <a:pt x="0" y="57"/>
                    <a:pt x="1" y="114"/>
                    <a:pt x="1" y="171"/>
                  </a:cubicBezTo>
                  <a:lnTo>
                    <a:pt x="124" y="168"/>
                  </a:lnTo>
                  <a:cubicBezTo>
                    <a:pt x="124" y="114"/>
                    <a:pt x="121" y="59"/>
                    <a:pt x="126" y="5"/>
                  </a:cubicBezTo>
                  <a:lnTo>
                    <a:pt x="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37"/>
            <p:cNvSpPr/>
            <p:nvPr/>
          </p:nvSpPr>
          <p:spPr>
            <a:xfrm>
              <a:off x="2066925" y="2712250"/>
              <a:ext cx="3225" cy="3200"/>
            </a:xfrm>
            <a:custGeom>
              <a:avLst/>
              <a:gdLst/>
              <a:ahLst/>
              <a:cxnLst/>
              <a:rect l="l" t="t" r="r" b="b"/>
              <a:pathLst>
                <a:path w="129" h="128" extrusionOk="0">
                  <a:moveTo>
                    <a:pt x="123" y="1"/>
                  </a:moveTo>
                  <a:lnTo>
                    <a:pt x="0" y="2"/>
                  </a:lnTo>
                  <a:lnTo>
                    <a:pt x="0" y="33"/>
                  </a:lnTo>
                  <a:lnTo>
                    <a:pt x="3" y="65"/>
                  </a:lnTo>
                  <a:lnTo>
                    <a:pt x="7" y="127"/>
                  </a:lnTo>
                  <a:lnTo>
                    <a:pt x="129" y="117"/>
                  </a:lnTo>
                  <a:lnTo>
                    <a:pt x="125" y="59"/>
                  </a:lnTo>
                  <a:lnTo>
                    <a:pt x="123" y="29"/>
                  </a:lnTo>
                  <a:lnTo>
                    <a:pt x="1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37"/>
            <p:cNvSpPr/>
            <p:nvPr/>
          </p:nvSpPr>
          <p:spPr>
            <a:xfrm>
              <a:off x="2058300" y="2712375"/>
              <a:ext cx="3250" cy="3800"/>
            </a:xfrm>
            <a:custGeom>
              <a:avLst/>
              <a:gdLst/>
              <a:ahLst/>
              <a:cxnLst/>
              <a:rect l="l" t="t" r="r" b="b"/>
              <a:pathLst>
                <a:path w="130" h="152" extrusionOk="0">
                  <a:moveTo>
                    <a:pt x="122" y="1"/>
                  </a:moveTo>
                  <a:lnTo>
                    <a:pt x="1" y="3"/>
                  </a:lnTo>
                  <a:lnTo>
                    <a:pt x="1" y="41"/>
                  </a:lnTo>
                  <a:lnTo>
                    <a:pt x="3" y="78"/>
                  </a:lnTo>
                  <a:lnTo>
                    <a:pt x="8" y="151"/>
                  </a:lnTo>
                  <a:lnTo>
                    <a:pt x="129" y="141"/>
                  </a:lnTo>
                  <a:lnTo>
                    <a:pt x="125" y="70"/>
                  </a:lnTo>
                  <a:lnTo>
                    <a:pt x="122" y="36"/>
                  </a:lnTo>
                  <a:lnTo>
                    <a:pt x="1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37"/>
            <p:cNvSpPr/>
            <p:nvPr/>
          </p:nvSpPr>
          <p:spPr>
            <a:xfrm>
              <a:off x="2075575" y="2712100"/>
              <a:ext cx="3175" cy="2650"/>
            </a:xfrm>
            <a:custGeom>
              <a:avLst/>
              <a:gdLst/>
              <a:ahLst/>
              <a:cxnLst/>
              <a:rect l="l" t="t" r="r" b="b"/>
              <a:pathLst>
                <a:path w="127" h="106" extrusionOk="0">
                  <a:moveTo>
                    <a:pt x="123" y="1"/>
                  </a:moveTo>
                  <a:lnTo>
                    <a:pt x="1" y="2"/>
                  </a:lnTo>
                  <a:lnTo>
                    <a:pt x="1" y="28"/>
                  </a:lnTo>
                  <a:lnTo>
                    <a:pt x="2" y="53"/>
                  </a:lnTo>
                  <a:lnTo>
                    <a:pt x="6" y="105"/>
                  </a:lnTo>
                  <a:lnTo>
                    <a:pt x="126" y="95"/>
                  </a:lnTo>
                  <a:lnTo>
                    <a:pt x="124" y="47"/>
                  </a:lnTo>
                  <a:lnTo>
                    <a:pt x="121" y="23"/>
                  </a:lnTo>
                  <a:lnTo>
                    <a:pt x="1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37"/>
            <p:cNvSpPr/>
            <p:nvPr/>
          </p:nvSpPr>
          <p:spPr>
            <a:xfrm>
              <a:off x="2084225" y="2711925"/>
              <a:ext cx="3150" cy="2075"/>
            </a:xfrm>
            <a:custGeom>
              <a:avLst/>
              <a:gdLst/>
              <a:ahLst/>
              <a:cxnLst/>
              <a:rect l="l" t="t" r="r" b="b"/>
              <a:pathLst>
                <a:path w="126" h="83" extrusionOk="0">
                  <a:moveTo>
                    <a:pt x="122" y="0"/>
                  </a:moveTo>
                  <a:lnTo>
                    <a:pt x="0" y="2"/>
                  </a:lnTo>
                  <a:lnTo>
                    <a:pt x="0" y="23"/>
                  </a:lnTo>
                  <a:lnTo>
                    <a:pt x="1" y="42"/>
                  </a:lnTo>
                  <a:lnTo>
                    <a:pt x="3" y="82"/>
                  </a:lnTo>
                  <a:lnTo>
                    <a:pt x="126" y="72"/>
                  </a:lnTo>
                  <a:lnTo>
                    <a:pt x="123" y="37"/>
                  </a:lnTo>
                  <a:lnTo>
                    <a:pt x="122" y="19"/>
                  </a:lnTo>
                  <a:lnTo>
                    <a:pt x="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37"/>
            <p:cNvSpPr/>
            <p:nvPr/>
          </p:nvSpPr>
          <p:spPr>
            <a:xfrm>
              <a:off x="2049675" y="2712550"/>
              <a:ext cx="3250" cy="4375"/>
            </a:xfrm>
            <a:custGeom>
              <a:avLst/>
              <a:gdLst/>
              <a:ahLst/>
              <a:cxnLst/>
              <a:rect l="l" t="t" r="r" b="b"/>
              <a:pathLst>
                <a:path w="130" h="175" extrusionOk="0">
                  <a:moveTo>
                    <a:pt x="123" y="0"/>
                  </a:moveTo>
                  <a:lnTo>
                    <a:pt x="0" y="3"/>
                  </a:lnTo>
                  <a:lnTo>
                    <a:pt x="0" y="46"/>
                  </a:lnTo>
                  <a:lnTo>
                    <a:pt x="3" y="88"/>
                  </a:lnTo>
                  <a:lnTo>
                    <a:pt x="9" y="174"/>
                  </a:lnTo>
                  <a:lnTo>
                    <a:pt x="130" y="164"/>
                  </a:lnTo>
                  <a:lnTo>
                    <a:pt x="125" y="82"/>
                  </a:lnTo>
                  <a:lnTo>
                    <a:pt x="123" y="42"/>
                  </a:lnTo>
                  <a:lnTo>
                    <a:pt x="1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 name="Google Shape;314;p37"/>
            <p:cNvSpPr/>
            <p:nvPr/>
          </p:nvSpPr>
          <p:spPr>
            <a:xfrm>
              <a:off x="2067100" y="2715150"/>
              <a:ext cx="3400" cy="3400"/>
            </a:xfrm>
            <a:custGeom>
              <a:avLst/>
              <a:gdLst/>
              <a:ahLst/>
              <a:cxnLst/>
              <a:rect l="l" t="t" r="r" b="b"/>
              <a:pathLst>
                <a:path w="136" h="136" extrusionOk="0">
                  <a:moveTo>
                    <a:pt x="121" y="1"/>
                  </a:moveTo>
                  <a:lnTo>
                    <a:pt x="0" y="11"/>
                  </a:lnTo>
                  <a:cubicBezTo>
                    <a:pt x="1" y="32"/>
                    <a:pt x="4" y="53"/>
                    <a:pt x="7" y="74"/>
                  </a:cubicBezTo>
                  <a:lnTo>
                    <a:pt x="14" y="136"/>
                  </a:lnTo>
                  <a:lnTo>
                    <a:pt x="135" y="118"/>
                  </a:lnTo>
                  <a:lnTo>
                    <a:pt x="127" y="60"/>
                  </a:lnTo>
                  <a:cubicBezTo>
                    <a:pt x="125" y="40"/>
                    <a:pt x="122" y="2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37"/>
            <p:cNvSpPr/>
            <p:nvPr/>
          </p:nvSpPr>
          <p:spPr>
            <a:xfrm>
              <a:off x="2058475" y="2715900"/>
              <a:ext cx="3475" cy="3950"/>
            </a:xfrm>
            <a:custGeom>
              <a:avLst/>
              <a:gdLst/>
              <a:ahLst/>
              <a:cxnLst/>
              <a:rect l="l" t="t" r="r" b="b"/>
              <a:pathLst>
                <a:path w="139" h="158" extrusionOk="0">
                  <a:moveTo>
                    <a:pt x="122" y="0"/>
                  </a:moveTo>
                  <a:lnTo>
                    <a:pt x="1" y="10"/>
                  </a:lnTo>
                  <a:cubicBezTo>
                    <a:pt x="3" y="35"/>
                    <a:pt x="5" y="59"/>
                    <a:pt x="9" y="84"/>
                  </a:cubicBezTo>
                  <a:lnTo>
                    <a:pt x="19" y="158"/>
                  </a:lnTo>
                  <a:lnTo>
                    <a:pt x="139" y="140"/>
                  </a:lnTo>
                  <a:lnTo>
                    <a:pt x="130" y="70"/>
                  </a:lnTo>
                  <a:cubicBezTo>
                    <a:pt x="128" y="47"/>
                    <a:pt x="123" y="23"/>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37"/>
            <p:cNvSpPr/>
            <p:nvPr/>
          </p:nvSpPr>
          <p:spPr>
            <a:xfrm>
              <a:off x="2075675" y="2714450"/>
              <a:ext cx="3375" cy="2800"/>
            </a:xfrm>
            <a:custGeom>
              <a:avLst/>
              <a:gdLst/>
              <a:ahLst/>
              <a:cxnLst/>
              <a:rect l="l" t="t" r="r" b="b"/>
              <a:pathLst>
                <a:path w="135" h="112" extrusionOk="0">
                  <a:moveTo>
                    <a:pt x="122" y="1"/>
                  </a:moveTo>
                  <a:lnTo>
                    <a:pt x="1" y="11"/>
                  </a:lnTo>
                  <a:cubicBezTo>
                    <a:pt x="1" y="28"/>
                    <a:pt x="3" y="45"/>
                    <a:pt x="6" y="62"/>
                  </a:cubicBezTo>
                  <a:lnTo>
                    <a:pt x="13" y="112"/>
                  </a:lnTo>
                  <a:lnTo>
                    <a:pt x="135" y="94"/>
                  </a:lnTo>
                  <a:lnTo>
                    <a:pt x="127" y="48"/>
                  </a:lnTo>
                  <a:cubicBezTo>
                    <a:pt x="125" y="32"/>
                    <a:pt x="124" y="17"/>
                    <a:pt x="1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37"/>
            <p:cNvSpPr/>
            <p:nvPr/>
          </p:nvSpPr>
          <p:spPr>
            <a:xfrm>
              <a:off x="2084300" y="2713700"/>
              <a:ext cx="3275" cy="2275"/>
            </a:xfrm>
            <a:custGeom>
              <a:avLst/>
              <a:gdLst/>
              <a:ahLst/>
              <a:cxnLst/>
              <a:rect l="l" t="t" r="r" b="b"/>
              <a:pathLst>
                <a:path w="131" h="91" extrusionOk="0">
                  <a:moveTo>
                    <a:pt x="123" y="1"/>
                  </a:moveTo>
                  <a:lnTo>
                    <a:pt x="0" y="11"/>
                  </a:lnTo>
                  <a:cubicBezTo>
                    <a:pt x="0" y="25"/>
                    <a:pt x="3" y="38"/>
                    <a:pt x="5" y="52"/>
                  </a:cubicBezTo>
                  <a:lnTo>
                    <a:pt x="10" y="90"/>
                  </a:lnTo>
                  <a:lnTo>
                    <a:pt x="130" y="72"/>
                  </a:lnTo>
                  <a:lnTo>
                    <a:pt x="127" y="37"/>
                  </a:lnTo>
                  <a:cubicBezTo>
                    <a:pt x="125" y="26"/>
                    <a:pt x="123" y="14"/>
                    <a:pt x="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37"/>
            <p:cNvSpPr/>
            <p:nvPr/>
          </p:nvSpPr>
          <p:spPr>
            <a:xfrm>
              <a:off x="2049875" y="2716650"/>
              <a:ext cx="3550" cy="4500"/>
            </a:xfrm>
            <a:custGeom>
              <a:avLst/>
              <a:gdLst/>
              <a:ahLst/>
              <a:cxnLst/>
              <a:rect l="l" t="t" r="r" b="b"/>
              <a:pathLst>
                <a:path w="142" h="180" extrusionOk="0">
                  <a:moveTo>
                    <a:pt x="122" y="0"/>
                  </a:moveTo>
                  <a:lnTo>
                    <a:pt x="1" y="10"/>
                  </a:lnTo>
                  <a:cubicBezTo>
                    <a:pt x="2" y="38"/>
                    <a:pt x="6" y="68"/>
                    <a:pt x="9" y="96"/>
                  </a:cubicBezTo>
                  <a:lnTo>
                    <a:pt x="21" y="180"/>
                  </a:lnTo>
                  <a:lnTo>
                    <a:pt x="142" y="162"/>
                  </a:lnTo>
                  <a:lnTo>
                    <a:pt x="131" y="81"/>
                  </a:lnTo>
                  <a:cubicBezTo>
                    <a:pt x="127" y="53"/>
                    <a:pt x="123" y="27"/>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37"/>
            <p:cNvSpPr/>
            <p:nvPr/>
          </p:nvSpPr>
          <p:spPr>
            <a:xfrm>
              <a:off x="2067425" y="2718100"/>
              <a:ext cx="3625" cy="3550"/>
            </a:xfrm>
            <a:custGeom>
              <a:avLst/>
              <a:gdLst/>
              <a:ahLst/>
              <a:cxnLst/>
              <a:rect l="l" t="t" r="r" b="b"/>
              <a:pathLst>
                <a:path w="145" h="142" extrusionOk="0">
                  <a:moveTo>
                    <a:pt x="123" y="0"/>
                  </a:moveTo>
                  <a:lnTo>
                    <a:pt x="1" y="18"/>
                  </a:lnTo>
                  <a:cubicBezTo>
                    <a:pt x="6" y="59"/>
                    <a:pt x="17" y="100"/>
                    <a:pt x="25" y="141"/>
                  </a:cubicBezTo>
                  <a:lnTo>
                    <a:pt x="144" y="115"/>
                  </a:lnTo>
                  <a:cubicBezTo>
                    <a:pt x="138" y="77"/>
                    <a:pt x="129" y="39"/>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37"/>
            <p:cNvSpPr/>
            <p:nvPr/>
          </p:nvSpPr>
          <p:spPr>
            <a:xfrm>
              <a:off x="2058925" y="2719400"/>
              <a:ext cx="3675" cy="4150"/>
            </a:xfrm>
            <a:custGeom>
              <a:avLst/>
              <a:gdLst/>
              <a:ahLst/>
              <a:cxnLst/>
              <a:rect l="l" t="t" r="r" b="b"/>
              <a:pathLst>
                <a:path w="147" h="166" extrusionOk="0">
                  <a:moveTo>
                    <a:pt x="121" y="0"/>
                  </a:moveTo>
                  <a:lnTo>
                    <a:pt x="1" y="18"/>
                  </a:lnTo>
                  <a:cubicBezTo>
                    <a:pt x="7" y="68"/>
                    <a:pt x="18" y="115"/>
                    <a:pt x="28" y="165"/>
                  </a:cubicBezTo>
                  <a:lnTo>
                    <a:pt x="147" y="139"/>
                  </a:lnTo>
                  <a:cubicBezTo>
                    <a:pt x="138" y="92"/>
                    <a:pt x="127" y="47"/>
                    <a:pt x="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37"/>
            <p:cNvSpPr/>
            <p:nvPr/>
          </p:nvSpPr>
          <p:spPr>
            <a:xfrm>
              <a:off x="2076000" y="2716825"/>
              <a:ext cx="3475" cy="2975"/>
            </a:xfrm>
            <a:custGeom>
              <a:avLst/>
              <a:gdLst/>
              <a:ahLst/>
              <a:cxnLst/>
              <a:rect l="l" t="t" r="r" b="b"/>
              <a:pathLst>
                <a:path w="139" h="119" extrusionOk="0">
                  <a:moveTo>
                    <a:pt x="121" y="0"/>
                  </a:moveTo>
                  <a:lnTo>
                    <a:pt x="0" y="18"/>
                  </a:lnTo>
                  <a:cubicBezTo>
                    <a:pt x="4" y="51"/>
                    <a:pt x="12" y="84"/>
                    <a:pt x="19" y="119"/>
                  </a:cubicBezTo>
                  <a:lnTo>
                    <a:pt x="138" y="93"/>
                  </a:lnTo>
                  <a:cubicBezTo>
                    <a:pt x="133" y="62"/>
                    <a:pt x="125" y="31"/>
                    <a:pt x="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37"/>
            <p:cNvSpPr/>
            <p:nvPr/>
          </p:nvSpPr>
          <p:spPr>
            <a:xfrm>
              <a:off x="2084525" y="2715525"/>
              <a:ext cx="3375" cy="2425"/>
            </a:xfrm>
            <a:custGeom>
              <a:avLst/>
              <a:gdLst/>
              <a:ahLst/>
              <a:cxnLst/>
              <a:rect l="l" t="t" r="r" b="b"/>
              <a:pathLst>
                <a:path w="135" h="97" extrusionOk="0">
                  <a:moveTo>
                    <a:pt x="121" y="0"/>
                  </a:moveTo>
                  <a:lnTo>
                    <a:pt x="1" y="19"/>
                  </a:lnTo>
                  <a:cubicBezTo>
                    <a:pt x="5" y="45"/>
                    <a:pt x="11" y="69"/>
                    <a:pt x="15" y="97"/>
                  </a:cubicBezTo>
                  <a:lnTo>
                    <a:pt x="135" y="71"/>
                  </a:lnTo>
                  <a:cubicBezTo>
                    <a:pt x="130" y="47"/>
                    <a:pt x="124" y="24"/>
                    <a:pt x="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37"/>
            <p:cNvSpPr/>
            <p:nvPr/>
          </p:nvSpPr>
          <p:spPr>
            <a:xfrm>
              <a:off x="2050400" y="2720675"/>
              <a:ext cx="3775" cy="4700"/>
            </a:xfrm>
            <a:custGeom>
              <a:avLst/>
              <a:gdLst/>
              <a:ahLst/>
              <a:cxnLst/>
              <a:rect l="l" t="t" r="r" b="b"/>
              <a:pathLst>
                <a:path w="151" h="188" extrusionOk="0">
                  <a:moveTo>
                    <a:pt x="121" y="1"/>
                  </a:moveTo>
                  <a:lnTo>
                    <a:pt x="0" y="19"/>
                  </a:lnTo>
                  <a:cubicBezTo>
                    <a:pt x="8" y="76"/>
                    <a:pt x="21" y="132"/>
                    <a:pt x="31" y="188"/>
                  </a:cubicBezTo>
                  <a:lnTo>
                    <a:pt x="151" y="162"/>
                  </a:lnTo>
                  <a:cubicBezTo>
                    <a:pt x="140" y="107"/>
                    <a:pt x="127" y="54"/>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37"/>
            <p:cNvSpPr/>
            <p:nvPr/>
          </p:nvSpPr>
          <p:spPr>
            <a:xfrm>
              <a:off x="2068025" y="2720975"/>
              <a:ext cx="3725" cy="3725"/>
            </a:xfrm>
            <a:custGeom>
              <a:avLst/>
              <a:gdLst/>
              <a:ahLst/>
              <a:cxnLst/>
              <a:rect l="l" t="t" r="r" b="b"/>
              <a:pathLst>
                <a:path w="149" h="149" extrusionOk="0">
                  <a:moveTo>
                    <a:pt x="120" y="0"/>
                  </a:moveTo>
                  <a:lnTo>
                    <a:pt x="1" y="26"/>
                  </a:lnTo>
                  <a:cubicBezTo>
                    <a:pt x="9" y="68"/>
                    <a:pt x="22" y="108"/>
                    <a:pt x="32" y="149"/>
                  </a:cubicBezTo>
                  <a:lnTo>
                    <a:pt x="148" y="115"/>
                  </a:lnTo>
                  <a:cubicBezTo>
                    <a:pt x="140" y="77"/>
                    <a:pt x="127" y="4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37"/>
            <p:cNvSpPr/>
            <p:nvPr/>
          </p:nvSpPr>
          <p:spPr>
            <a:xfrm>
              <a:off x="2059600" y="2722900"/>
              <a:ext cx="3850" cy="4275"/>
            </a:xfrm>
            <a:custGeom>
              <a:avLst/>
              <a:gdLst/>
              <a:ahLst/>
              <a:cxnLst/>
              <a:rect l="l" t="t" r="r" b="b"/>
              <a:pathLst>
                <a:path w="154" h="171" extrusionOk="0">
                  <a:moveTo>
                    <a:pt x="119" y="0"/>
                  </a:moveTo>
                  <a:lnTo>
                    <a:pt x="1" y="25"/>
                  </a:lnTo>
                  <a:cubicBezTo>
                    <a:pt x="11" y="73"/>
                    <a:pt x="26" y="121"/>
                    <a:pt x="37" y="170"/>
                  </a:cubicBezTo>
                  <a:lnTo>
                    <a:pt x="153" y="136"/>
                  </a:lnTo>
                  <a:cubicBezTo>
                    <a:pt x="142" y="90"/>
                    <a:pt x="129" y="45"/>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37"/>
            <p:cNvSpPr/>
            <p:nvPr/>
          </p:nvSpPr>
          <p:spPr>
            <a:xfrm>
              <a:off x="2076425" y="2719125"/>
              <a:ext cx="3600" cy="3150"/>
            </a:xfrm>
            <a:custGeom>
              <a:avLst/>
              <a:gdLst/>
              <a:ahLst/>
              <a:cxnLst/>
              <a:rect l="l" t="t" r="r" b="b"/>
              <a:pathLst>
                <a:path w="144" h="126" extrusionOk="0">
                  <a:moveTo>
                    <a:pt x="119" y="1"/>
                  </a:moveTo>
                  <a:lnTo>
                    <a:pt x="1" y="27"/>
                  </a:lnTo>
                  <a:cubicBezTo>
                    <a:pt x="9" y="60"/>
                    <a:pt x="19" y="93"/>
                    <a:pt x="27" y="125"/>
                  </a:cubicBezTo>
                  <a:lnTo>
                    <a:pt x="143" y="91"/>
                  </a:lnTo>
                  <a:cubicBezTo>
                    <a:pt x="136" y="62"/>
                    <a:pt x="127" y="32"/>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37"/>
            <p:cNvSpPr/>
            <p:nvPr/>
          </p:nvSpPr>
          <p:spPr>
            <a:xfrm>
              <a:off x="2084900" y="2717300"/>
              <a:ext cx="3425" cy="2525"/>
            </a:xfrm>
            <a:custGeom>
              <a:avLst/>
              <a:gdLst/>
              <a:ahLst/>
              <a:cxnLst/>
              <a:rect l="l" t="t" r="r" b="b"/>
              <a:pathLst>
                <a:path w="137" h="101" extrusionOk="0">
                  <a:moveTo>
                    <a:pt x="120" y="0"/>
                  </a:moveTo>
                  <a:lnTo>
                    <a:pt x="0" y="26"/>
                  </a:lnTo>
                  <a:cubicBezTo>
                    <a:pt x="5" y="50"/>
                    <a:pt x="13" y="76"/>
                    <a:pt x="19" y="101"/>
                  </a:cubicBezTo>
                  <a:lnTo>
                    <a:pt x="136" y="67"/>
                  </a:lnTo>
                  <a:cubicBezTo>
                    <a:pt x="131" y="44"/>
                    <a:pt x="125" y="22"/>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37"/>
            <p:cNvSpPr/>
            <p:nvPr/>
          </p:nvSpPr>
          <p:spPr>
            <a:xfrm>
              <a:off x="2051150" y="2724700"/>
              <a:ext cx="4000" cy="4850"/>
            </a:xfrm>
            <a:custGeom>
              <a:avLst/>
              <a:gdLst/>
              <a:ahLst/>
              <a:cxnLst/>
              <a:rect l="l" t="t" r="r" b="b"/>
              <a:pathLst>
                <a:path w="160" h="194" extrusionOk="0">
                  <a:moveTo>
                    <a:pt x="120" y="1"/>
                  </a:moveTo>
                  <a:lnTo>
                    <a:pt x="0" y="27"/>
                  </a:lnTo>
                  <a:cubicBezTo>
                    <a:pt x="13" y="83"/>
                    <a:pt x="28" y="138"/>
                    <a:pt x="43" y="194"/>
                  </a:cubicBezTo>
                  <a:lnTo>
                    <a:pt x="159" y="161"/>
                  </a:lnTo>
                  <a:cubicBezTo>
                    <a:pt x="147" y="107"/>
                    <a:pt x="132" y="54"/>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37"/>
            <p:cNvSpPr/>
            <p:nvPr/>
          </p:nvSpPr>
          <p:spPr>
            <a:xfrm>
              <a:off x="2068800" y="2723825"/>
              <a:ext cx="3850" cy="3875"/>
            </a:xfrm>
            <a:custGeom>
              <a:avLst/>
              <a:gdLst/>
              <a:ahLst/>
              <a:cxnLst/>
              <a:rect l="l" t="t" r="r" b="b"/>
              <a:pathLst>
                <a:path w="154" h="155" extrusionOk="0">
                  <a:moveTo>
                    <a:pt x="117" y="1"/>
                  </a:moveTo>
                  <a:lnTo>
                    <a:pt x="1" y="35"/>
                  </a:lnTo>
                  <a:cubicBezTo>
                    <a:pt x="13" y="74"/>
                    <a:pt x="27" y="114"/>
                    <a:pt x="39" y="154"/>
                  </a:cubicBezTo>
                  <a:lnTo>
                    <a:pt x="153" y="113"/>
                  </a:lnTo>
                  <a:lnTo>
                    <a:pt x="1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 name="Google Shape;330;p37"/>
            <p:cNvSpPr/>
            <p:nvPr/>
          </p:nvSpPr>
          <p:spPr>
            <a:xfrm>
              <a:off x="2060500" y="2726275"/>
              <a:ext cx="4025" cy="4350"/>
            </a:xfrm>
            <a:custGeom>
              <a:avLst/>
              <a:gdLst/>
              <a:ahLst/>
              <a:cxnLst/>
              <a:rect l="l" t="t" r="r" b="b"/>
              <a:pathLst>
                <a:path w="161" h="174" extrusionOk="0">
                  <a:moveTo>
                    <a:pt x="117" y="0"/>
                  </a:moveTo>
                  <a:lnTo>
                    <a:pt x="1" y="33"/>
                  </a:lnTo>
                  <a:cubicBezTo>
                    <a:pt x="15" y="80"/>
                    <a:pt x="31" y="127"/>
                    <a:pt x="47" y="173"/>
                  </a:cubicBezTo>
                  <a:lnTo>
                    <a:pt x="161" y="132"/>
                  </a:lnTo>
                  <a:cubicBezTo>
                    <a:pt x="146" y="88"/>
                    <a:pt x="131" y="44"/>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37"/>
            <p:cNvSpPr/>
            <p:nvPr/>
          </p:nvSpPr>
          <p:spPr>
            <a:xfrm>
              <a:off x="2077075" y="2721375"/>
              <a:ext cx="3725" cy="3350"/>
            </a:xfrm>
            <a:custGeom>
              <a:avLst/>
              <a:gdLst/>
              <a:ahLst/>
              <a:cxnLst/>
              <a:rect l="l" t="t" r="r" b="b"/>
              <a:pathLst>
                <a:path w="149" h="134" extrusionOk="0">
                  <a:moveTo>
                    <a:pt x="118" y="1"/>
                  </a:moveTo>
                  <a:lnTo>
                    <a:pt x="1" y="35"/>
                  </a:lnTo>
                  <a:lnTo>
                    <a:pt x="33" y="134"/>
                  </a:lnTo>
                  <a:lnTo>
                    <a:pt x="148" y="92"/>
                  </a:lnTo>
                  <a:lnTo>
                    <a:pt x="1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37"/>
            <p:cNvSpPr/>
            <p:nvPr/>
          </p:nvSpPr>
          <p:spPr>
            <a:xfrm>
              <a:off x="2085350" y="2718975"/>
              <a:ext cx="3550" cy="2800"/>
            </a:xfrm>
            <a:custGeom>
              <a:avLst/>
              <a:gdLst/>
              <a:ahLst/>
              <a:cxnLst/>
              <a:rect l="l" t="t" r="r" b="b"/>
              <a:pathLst>
                <a:path w="142" h="112" extrusionOk="0">
                  <a:moveTo>
                    <a:pt x="118" y="0"/>
                  </a:moveTo>
                  <a:lnTo>
                    <a:pt x="1" y="34"/>
                  </a:lnTo>
                  <a:lnTo>
                    <a:pt x="27" y="112"/>
                  </a:lnTo>
                  <a:lnTo>
                    <a:pt x="142" y="70"/>
                  </a:lnTo>
                  <a:lnTo>
                    <a:pt x="1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37"/>
            <p:cNvSpPr/>
            <p:nvPr/>
          </p:nvSpPr>
          <p:spPr>
            <a:xfrm>
              <a:off x="2052225" y="2728700"/>
              <a:ext cx="4200" cy="4875"/>
            </a:xfrm>
            <a:custGeom>
              <a:avLst/>
              <a:gdLst/>
              <a:ahLst/>
              <a:cxnLst/>
              <a:rect l="l" t="t" r="r" b="b"/>
              <a:pathLst>
                <a:path w="168" h="195" extrusionOk="0">
                  <a:moveTo>
                    <a:pt x="118" y="1"/>
                  </a:moveTo>
                  <a:lnTo>
                    <a:pt x="1" y="34"/>
                  </a:lnTo>
                  <a:cubicBezTo>
                    <a:pt x="18" y="89"/>
                    <a:pt x="35" y="142"/>
                    <a:pt x="54" y="195"/>
                  </a:cubicBezTo>
                  <a:lnTo>
                    <a:pt x="168" y="153"/>
                  </a:lnTo>
                  <a:cubicBezTo>
                    <a:pt x="150" y="102"/>
                    <a:pt x="133" y="50"/>
                    <a:pt x="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37"/>
            <p:cNvSpPr/>
            <p:nvPr/>
          </p:nvSpPr>
          <p:spPr>
            <a:xfrm>
              <a:off x="2069775" y="2726650"/>
              <a:ext cx="4000" cy="3950"/>
            </a:xfrm>
            <a:custGeom>
              <a:avLst/>
              <a:gdLst/>
              <a:ahLst/>
              <a:cxnLst/>
              <a:rect l="l" t="t" r="r" b="b"/>
              <a:pathLst>
                <a:path w="160" h="158" extrusionOk="0">
                  <a:moveTo>
                    <a:pt x="114" y="1"/>
                  </a:moveTo>
                  <a:lnTo>
                    <a:pt x="0" y="41"/>
                  </a:lnTo>
                  <a:cubicBezTo>
                    <a:pt x="16" y="79"/>
                    <a:pt x="30" y="119"/>
                    <a:pt x="47" y="157"/>
                  </a:cubicBezTo>
                  <a:lnTo>
                    <a:pt x="159" y="110"/>
                  </a:lnTo>
                  <a:cubicBezTo>
                    <a:pt x="144" y="73"/>
                    <a:pt x="130" y="37"/>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37"/>
            <p:cNvSpPr/>
            <p:nvPr/>
          </p:nvSpPr>
          <p:spPr>
            <a:xfrm>
              <a:off x="2061675" y="2729600"/>
              <a:ext cx="4175" cy="4450"/>
            </a:xfrm>
            <a:custGeom>
              <a:avLst/>
              <a:gdLst/>
              <a:ahLst/>
              <a:cxnLst/>
              <a:rect l="l" t="t" r="r" b="b"/>
              <a:pathLst>
                <a:path w="167" h="178" extrusionOk="0">
                  <a:moveTo>
                    <a:pt x="115" y="1"/>
                  </a:moveTo>
                  <a:lnTo>
                    <a:pt x="1" y="40"/>
                  </a:lnTo>
                  <a:cubicBezTo>
                    <a:pt x="18" y="86"/>
                    <a:pt x="35" y="132"/>
                    <a:pt x="55" y="177"/>
                  </a:cubicBezTo>
                  <a:lnTo>
                    <a:pt x="167" y="128"/>
                  </a:lnTo>
                  <a:cubicBezTo>
                    <a:pt x="148" y="86"/>
                    <a:pt x="131" y="43"/>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37"/>
            <p:cNvSpPr/>
            <p:nvPr/>
          </p:nvSpPr>
          <p:spPr>
            <a:xfrm>
              <a:off x="2077900" y="2723700"/>
              <a:ext cx="3775" cy="3475"/>
            </a:xfrm>
            <a:custGeom>
              <a:avLst/>
              <a:gdLst/>
              <a:ahLst/>
              <a:cxnLst/>
              <a:rect l="l" t="t" r="r" b="b"/>
              <a:pathLst>
                <a:path w="151" h="139" extrusionOk="0">
                  <a:moveTo>
                    <a:pt x="114" y="0"/>
                  </a:moveTo>
                  <a:lnTo>
                    <a:pt x="0" y="42"/>
                  </a:lnTo>
                  <a:cubicBezTo>
                    <a:pt x="13" y="73"/>
                    <a:pt x="26" y="105"/>
                    <a:pt x="38" y="138"/>
                  </a:cubicBezTo>
                  <a:lnTo>
                    <a:pt x="151" y="90"/>
                  </a:lnTo>
                  <a:cubicBezTo>
                    <a:pt x="137" y="60"/>
                    <a:pt x="127" y="30"/>
                    <a:pt x="1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37"/>
            <p:cNvSpPr/>
            <p:nvPr/>
          </p:nvSpPr>
          <p:spPr>
            <a:xfrm>
              <a:off x="2085975" y="2720750"/>
              <a:ext cx="3600" cy="2975"/>
            </a:xfrm>
            <a:custGeom>
              <a:avLst/>
              <a:gdLst/>
              <a:ahLst/>
              <a:cxnLst/>
              <a:rect l="l" t="t" r="r" b="b"/>
              <a:pathLst>
                <a:path w="144" h="119" extrusionOk="0">
                  <a:moveTo>
                    <a:pt x="115" y="0"/>
                  </a:moveTo>
                  <a:lnTo>
                    <a:pt x="1" y="42"/>
                  </a:lnTo>
                  <a:cubicBezTo>
                    <a:pt x="13" y="66"/>
                    <a:pt x="22" y="92"/>
                    <a:pt x="32" y="118"/>
                  </a:cubicBezTo>
                  <a:lnTo>
                    <a:pt x="144" y="71"/>
                  </a:lnTo>
                  <a:cubicBezTo>
                    <a:pt x="134" y="47"/>
                    <a:pt x="125" y="24"/>
                    <a:pt x="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8" name="Google Shape;338;p37"/>
            <p:cNvSpPr/>
            <p:nvPr/>
          </p:nvSpPr>
          <p:spPr>
            <a:xfrm>
              <a:off x="2053550" y="2732525"/>
              <a:ext cx="4400" cy="4950"/>
            </a:xfrm>
            <a:custGeom>
              <a:avLst/>
              <a:gdLst/>
              <a:ahLst/>
              <a:cxnLst/>
              <a:rect l="l" t="t" r="r" b="b"/>
              <a:pathLst>
                <a:path w="176" h="198" extrusionOk="0">
                  <a:moveTo>
                    <a:pt x="115" y="0"/>
                  </a:moveTo>
                  <a:lnTo>
                    <a:pt x="1" y="42"/>
                  </a:lnTo>
                  <a:cubicBezTo>
                    <a:pt x="22" y="93"/>
                    <a:pt x="41" y="145"/>
                    <a:pt x="63" y="197"/>
                  </a:cubicBezTo>
                  <a:lnTo>
                    <a:pt x="175" y="149"/>
                  </a:lnTo>
                  <a:cubicBezTo>
                    <a:pt x="153" y="100"/>
                    <a:pt x="135" y="50"/>
                    <a:pt x="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37"/>
            <p:cNvSpPr/>
            <p:nvPr/>
          </p:nvSpPr>
          <p:spPr>
            <a:xfrm>
              <a:off x="2070950" y="2729375"/>
              <a:ext cx="4050" cy="4050"/>
            </a:xfrm>
            <a:custGeom>
              <a:avLst/>
              <a:gdLst/>
              <a:ahLst/>
              <a:cxnLst/>
              <a:rect l="l" t="t" r="r" b="b"/>
              <a:pathLst>
                <a:path w="162" h="162" extrusionOk="0">
                  <a:moveTo>
                    <a:pt x="112" y="1"/>
                  </a:moveTo>
                  <a:lnTo>
                    <a:pt x="0" y="48"/>
                  </a:lnTo>
                  <a:cubicBezTo>
                    <a:pt x="19" y="86"/>
                    <a:pt x="34" y="125"/>
                    <a:pt x="53" y="161"/>
                  </a:cubicBezTo>
                  <a:lnTo>
                    <a:pt x="162" y="106"/>
                  </a:lnTo>
                  <a:cubicBezTo>
                    <a:pt x="144" y="72"/>
                    <a:pt x="129" y="36"/>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37"/>
            <p:cNvSpPr/>
            <p:nvPr/>
          </p:nvSpPr>
          <p:spPr>
            <a:xfrm>
              <a:off x="2063000" y="2732800"/>
              <a:ext cx="4300" cy="4550"/>
            </a:xfrm>
            <a:custGeom>
              <a:avLst/>
              <a:gdLst/>
              <a:ahLst/>
              <a:cxnLst/>
              <a:rect l="l" t="t" r="r" b="b"/>
              <a:pathLst>
                <a:path w="172" h="182" extrusionOk="0">
                  <a:moveTo>
                    <a:pt x="114" y="0"/>
                  </a:moveTo>
                  <a:lnTo>
                    <a:pt x="1" y="49"/>
                  </a:lnTo>
                  <a:cubicBezTo>
                    <a:pt x="21" y="93"/>
                    <a:pt x="41" y="138"/>
                    <a:pt x="63" y="181"/>
                  </a:cubicBezTo>
                  <a:lnTo>
                    <a:pt x="172" y="127"/>
                  </a:lnTo>
                  <a:cubicBezTo>
                    <a:pt x="151" y="87"/>
                    <a:pt x="133" y="44"/>
                    <a:pt x="1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37"/>
            <p:cNvSpPr/>
            <p:nvPr/>
          </p:nvSpPr>
          <p:spPr>
            <a:xfrm>
              <a:off x="2078850" y="2725925"/>
              <a:ext cx="3875" cy="3600"/>
            </a:xfrm>
            <a:custGeom>
              <a:avLst/>
              <a:gdLst/>
              <a:ahLst/>
              <a:cxnLst/>
              <a:rect l="l" t="t" r="r" b="b"/>
              <a:pathLst>
                <a:path w="155" h="144" extrusionOk="0">
                  <a:moveTo>
                    <a:pt x="113" y="1"/>
                  </a:moveTo>
                  <a:lnTo>
                    <a:pt x="0" y="49"/>
                  </a:lnTo>
                  <a:cubicBezTo>
                    <a:pt x="16" y="80"/>
                    <a:pt x="30" y="113"/>
                    <a:pt x="45" y="144"/>
                  </a:cubicBezTo>
                  <a:lnTo>
                    <a:pt x="154" y="89"/>
                  </a:lnTo>
                  <a:cubicBezTo>
                    <a:pt x="138" y="61"/>
                    <a:pt x="127" y="3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37"/>
            <p:cNvSpPr/>
            <p:nvPr/>
          </p:nvSpPr>
          <p:spPr>
            <a:xfrm>
              <a:off x="2086800" y="2722475"/>
              <a:ext cx="3625" cy="3150"/>
            </a:xfrm>
            <a:custGeom>
              <a:avLst/>
              <a:gdLst/>
              <a:ahLst/>
              <a:cxnLst/>
              <a:rect l="l" t="t" r="r" b="b"/>
              <a:pathLst>
                <a:path w="145" h="126" extrusionOk="0">
                  <a:moveTo>
                    <a:pt x="112" y="1"/>
                  </a:moveTo>
                  <a:lnTo>
                    <a:pt x="1" y="48"/>
                  </a:lnTo>
                  <a:cubicBezTo>
                    <a:pt x="12" y="74"/>
                    <a:pt x="23" y="100"/>
                    <a:pt x="35" y="125"/>
                  </a:cubicBezTo>
                  <a:lnTo>
                    <a:pt x="144" y="70"/>
                  </a:lnTo>
                  <a:cubicBezTo>
                    <a:pt x="133" y="47"/>
                    <a:pt x="123" y="23"/>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37"/>
            <p:cNvSpPr/>
            <p:nvPr/>
          </p:nvSpPr>
          <p:spPr>
            <a:xfrm>
              <a:off x="2055100" y="2736225"/>
              <a:ext cx="4525" cy="4975"/>
            </a:xfrm>
            <a:custGeom>
              <a:avLst/>
              <a:gdLst/>
              <a:ahLst/>
              <a:cxnLst/>
              <a:rect l="l" t="t" r="r" b="b"/>
              <a:pathLst>
                <a:path w="181" h="199" extrusionOk="0">
                  <a:moveTo>
                    <a:pt x="112" y="0"/>
                  </a:moveTo>
                  <a:lnTo>
                    <a:pt x="0" y="48"/>
                  </a:lnTo>
                  <a:cubicBezTo>
                    <a:pt x="24" y="99"/>
                    <a:pt x="46" y="149"/>
                    <a:pt x="72" y="199"/>
                  </a:cubicBezTo>
                  <a:lnTo>
                    <a:pt x="181" y="144"/>
                  </a:lnTo>
                  <a:cubicBezTo>
                    <a:pt x="156" y="97"/>
                    <a:pt x="135" y="48"/>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37"/>
            <p:cNvSpPr/>
            <p:nvPr/>
          </p:nvSpPr>
          <p:spPr>
            <a:xfrm>
              <a:off x="2072275" y="2732025"/>
              <a:ext cx="4125" cy="4150"/>
            </a:xfrm>
            <a:custGeom>
              <a:avLst/>
              <a:gdLst/>
              <a:ahLst/>
              <a:cxnLst/>
              <a:rect l="l" t="t" r="r" b="b"/>
              <a:pathLst>
                <a:path w="165" h="166" extrusionOk="0">
                  <a:moveTo>
                    <a:pt x="108" y="0"/>
                  </a:moveTo>
                  <a:lnTo>
                    <a:pt x="1" y="55"/>
                  </a:lnTo>
                  <a:cubicBezTo>
                    <a:pt x="20" y="92"/>
                    <a:pt x="38" y="129"/>
                    <a:pt x="60" y="165"/>
                  </a:cubicBezTo>
                  <a:lnTo>
                    <a:pt x="165" y="104"/>
                  </a:lnTo>
                  <a:cubicBezTo>
                    <a:pt x="144" y="71"/>
                    <a:pt x="128" y="36"/>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37"/>
            <p:cNvSpPr/>
            <p:nvPr/>
          </p:nvSpPr>
          <p:spPr>
            <a:xfrm>
              <a:off x="2064550" y="2735925"/>
              <a:ext cx="4400" cy="4550"/>
            </a:xfrm>
            <a:custGeom>
              <a:avLst/>
              <a:gdLst/>
              <a:ahLst/>
              <a:cxnLst/>
              <a:rect l="l" t="t" r="r" b="b"/>
              <a:pathLst>
                <a:path w="176" h="182" extrusionOk="0">
                  <a:moveTo>
                    <a:pt x="109" y="0"/>
                  </a:moveTo>
                  <a:lnTo>
                    <a:pt x="1" y="55"/>
                  </a:lnTo>
                  <a:cubicBezTo>
                    <a:pt x="25" y="98"/>
                    <a:pt x="45" y="142"/>
                    <a:pt x="69" y="182"/>
                  </a:cubicBezTo>
                  <a:lnTo>
                    <a:pt x="175" y="121"/>
                  </a:lnTo>
                  <a:cubicBezTo>
                    <a:pt x="150" y="82"/>
                    <a:pt x="130" y="4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37"/>
            <p:cNvSpPr/>
            <p:nvPr/>
          </p:nvSpPr>
          <p:spPr>
            <a:xfrm>
              <a:off x="2079975" y="2728125"/>
              <a:ext cx="3900" cy="3725"/>
            </a:xfrm>
            <a:custGeom>
              <a:avLst/>
              <a:gdLst/>
              <a:ahLst/>
              <a:cxnLst/>
              <a:rect l="l" t="t" r="r" b="b"/>
              <a:pathLst>
                <a:path w="156" h="149" extrusionOk="0">
                  <a:moveTo>
                    <a:pt x="109" y="1"/>
                  </a:moveTo>
                  <a:lnTo>
                    <a:pt x="0" y="56"/>
                  </a:lnTo>
                  <a:cubicBezTo>
                    <a:pt x="18" y="86"/>
                    <a:pt x="32" y="118"/>
                    <a:pt x="51" y="148"/>
                  </a:cubicBezTo>
                  <a:lnTo>
                    <a:pt x="156" y="87"/>
                  </a:lnTo>
                  <a:cubicBezTo>
                    <a:pt x="137" y="60"/>
                    <a:pt x="125" y="30"/>
                    <a:pt x="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37"/>
            <p:cNvSpPr/>
            <p:nvPr/>
          </p:nvSpPr>
          <p:spPr>
            <a:xfrm>
              <a:off x="2087675" y="2724225"/>
              <a:ext cx="3700" cy="3250"/>
            </a:xfrm>
            <a:custGeom>
              <a:avLst/>
              <a:gdLst/>
              <a:ahLst/>
              <a:cxnLst/>
              <a:rect l="l" t="t" r="r" b="b"/>
              <a:pathLst>
                <a:path w="148" h="130" extrusionOk="0">
                  <a:moveTo>
                    <a:pt x="109" y="0"/>
                  </a:moveTo>
                  <a:lnTo>
                    <a:pt x="0" y="55"/>
                  </a:lnTo>
                  <a:cubicBezTo>
                    <a:pt x="15" y="79"/>
                    <a:pt x="26" y="105"/>
                    <a:pt x="42" y="130"/>
                  </a:cubicBezTo>
                  <a:lnTo>
                    <a:pt x="148" y="69"/>
                  </a:lnTo>
                  <a:cubicBezTo>
                    <a:pt x="139" y="57"/>
                    <a:pt x="134" y="47"/>
                    <a:pt x="128" y="35"/>
                  </a:cubicBezTo>
                  <a:lnTo>
                    <a:pt x="1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37"/>
            <p:cNvSpPr/>
            <p:nvPr/>
          </p:nvSpPr>
          <p:spPr>
            <a:xfrm>
              <a:off x="2056875" y="2739800"/>
              <a:ext cx="4625" cy="5025"/>
            </a:xfrm>
            <a:custGeom>
              <a:avLst/>
              <a:gdLst/>
              <a:ahLst/>
              <a:cxnLst/>
              <a:rect l="l" t="t" r="r" b="b"/>
              <a:pathLst>
                <a:path w="185" h="201" extrusionOk="0">
                  <a:moveTo>
                    <a:pt x="110" y="1"/>
                  </a:moveTo>
                  <a:lnTo>
                    <a:pt x="1" y="56"/>
                  </a:lnTo>
                  <a:cubicBezTo>
                    <a:pt x="27" y="103"/>
                    <a:pt x="50" y="154"/>
                    <a:pt x="80" y="201"/>
                  </a:cubicBezTo>
                  <a:lnTo>
                    <a:pt x="184" y="140"/>
                  </a:lnTo>
                  <a:cubicBezTo>
                    <a:pt x="157" y="96"/>
                    <a:pt x="135" y="47"/>
                    <a:pt x="1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37"/>
            <p:cNvSpPr/>
            <p:nvPr/>
          </p:nvSpPr>
          <p:spPr>
            <a:xfrm>
              <a:off x="2073775" y="2734625"/>
              <a:ext cx="4200" cy="4225"/>
            </a:xfrm>
            <a:custGeom>
              <a:avLst/>
              <a:gdLst/>
              <a:ahLst/>
              <a:cxnLst/>
              <a:rect l="l" t="t" r="r" b="b"/>
              <a:pathLst>
                <a:path w="168" h="169" extrusionOk="0">
                  <a:moveTo>
                    <a:pt x="105" y="0"/>
                  </a:moveTo>
                  <a:lnTo>
                    <a:pt x="0" y="61"/>
                  </a:lnTo>
                  <a:cubicBezTo>
                    <a:pt x="22" y="97"/>
                    <a:pt x="42" y="134"/>
                    <a:pt x="67" y="168"/>
                  </a:cubicBezTo>
                  <a:lnTo>
                    <a:pt x="167" y="101"/>
                  </a:lnTo>
                  <a:cubicBezTo>
                    <a:pt x="144" y="68"/>
                    <a:pt x="126" y="33"/>
                    <a:pt x="1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37"/>
            <p:cNvSpPr/>
            <p:nvPr/>
          </p:nvSpPr>
          <p:spPr>
            <a:xfrm>
              <a:off x="2066325" y="2738900"/>
              <a:ext cx="4475" cy="4625"/>
            </a:xfrm>
            <a:custGeom>
              <a:avLst/>
              <a:gdLst/>
              <a:ahLst/>
              <a:cxnLst/>
              <a:rect l="l" t="t" r="r" b="b"/>
              <a:pathLst>
                <a:path w="179" h="185" extrusionOk="0">
                  <a:moveTo>
                    <a:pt x="106" y="0"/>
                  </a:moveTo>
                  <a:lnTo>
                    <a:pt x="0" y="63"/>
                  </a:lnTo>
                  <a:cubicBezTo>
                    <a:pt x="24" y="104"/>
                    <a:pt x="48" y="146"/>
                    <a:pt x="76" y="185"/>
                  </a:cubicBezTo>
                  <a:lnTo>
                    <a:pt x="179" y="118"/>
                  </a:lnTo>
                  <a:cubicBezTo>
                    <a:pt x="153" y="80"/>
                    <a:pt x="131" y="4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37"/>
            <p:cNvSpPr/>
            <p:nvPr/>
          </p:nvSpPr>
          <p:spPr>
            <a:xfrm>
              <a:off x="2081225" y="2730250"/>
              <a:ext cx="3950" cy="3825"/>
            </a:xfrm>
            <a:custGeom>
              <a:avLst/>
              <a:gdLst/>
              <a:ahLst/>
              <a:cxnLst/>
              <a:rect l="l" t="t" r="r" b="b"/>
              <a:pathLst>
                <a:path w="158" h="153" extrusionOk="0">
                  <a:moveTo>
                    <a:pt x="106" y="1"/>
                  </a:moveTo>
                  <a:lnTo>
                    <a:pt x="1" y="61"/>
                  </a:lnTo>
                  <a:cubicBezTo>
                    <a:pt x="20" y="92"/>
                    <a:pt x="35" y="123"/>
                    <a:pt x="56" y="152"/>
                  </a:cubicBezTo>
                  <a:lnTo>
                    <a:pt x="158" y="85"/>
                  </a:lnTo>
                  <a:cubicBezTo>
                    <a:pt x="138" y="58"/>
                    <a:pt x="122" y="29"/>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37"/>
            <p:cNvSpPr/>
            <p:nvPr/>
          </p:nvSpPr>
          <p:spPr>
            <a:xfrm>
              <a:off x="2088700" y="2725925"/>
              <a:ext cx="3725" cy="3400"/>
            </a:xfrm>
            <a:custGeom>
              <a:avLst/>
              <a:gdLst/>
              <a:ahLst/>
              <a:cxnLst/>
              <a:rect l="l" t="t" r="r" b="b"/>
              <a:pathLst>
                <a:path w="149" h="136" extrusionOk="0">
                  <a:moveTo>
                    <a:pt x="107" y="1"/>
                  </a:moveTo>
                  <a:lnTo>
                    <a:pt x="1" y="62"/>
                  </a:lnTo>
                  <a:cubicBezTo>
                    <a:pt x="15" y="87"/>
                    <a:pt x="29" y="112"/>
                    <a:pt x="46" y="135"/>
                  </a:cubicBezTo>
                  <a:lnTo>
                    <a:pt x="148" y="68"/>
                  </a:lnTo>
                  <a:cubicBezTo>
                    <a:pt x="133" y="46"/>
                    <a:pt x="120" y="23"/>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37"/>
            <p:cNvSpPr/>
            <p:nvPr/>
          </p:nvSpPr>
          <p:spPr>
            <a:xfrm>
              <a:off x="2058850" y="2743275"/>
              <a:ext cx="4700" cy="5000"/>
            </a:xfrm>
            <a:custGeom>
              <a:avLst/>
              <a:gdLst/>
              <a:ahLst/>
              <a:cxnLst/>
              <a:rect l="l" t="t" r="r" b="b"/>
              <a:pathLst>
                <a:path w="188" h="200" extrusionOk="0">
                  <a:moveTo>
                    <a:pt x="105" y="1"/>
                  </a:moveTo>
                  <a:lnTo>
                    <a:pt x="1" y="62"/>
                  </a:lnTo>
                  <a:cubicBezTo>
                    <a:pt x="30" y="109"/>
                    <a:pt x="57" y="156"/>
                    <a:pt x="87" y="200"/>
                  </a:cubicBezTo>
                  <a:lnTo>
                    <a:pt x="187" y="133"/>
                  </a:lnTo>
                  <a:cubicBezTo>
                    <a:pt x="157" y="92"/>
                    <a:pt x="133" y="45"/>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37"/>
            <p:cNvSpPr/>
            <p:nvPr/>
          </p:nvSpPr>
          <p:spPr>
            <a:xfrm>
              <a:off x="2075425" y="2737075"/>
              <a:ext cx="4275" cy="4275"/>
            </a:xfrm>
            <a:custGeom>
              <a:avLst/>
              <a:gdLst/>
              <a:ahLst/>
              <a:cxnLst/>
              <a:rect l="l" t="t" r="r" b="b"/>
              <a:pathLst>
                <a:path w="171" h="171" extrusionOk="0">
                  <a:moveTo>
                    <a:pt x="103" y="1"/>
                  </a:moveTo>
                  <a:lnTo>
                    <a:pt x="1" y="68"/>
                  </a:lnTo>
                  <a:cubicBezTo>
                    <a:pt x="23" y="103"/>
                    <a:pt x="46" y="139"/>
                    <a:pt x="72" y="171"/>
                  </a:cubicBezTo>
                  <a:lnTo>
                    <a:pt x="171" y="98"/>
                  </a:lnTo>
                  <a:cubicBezTo>
                    <a:pt x="146" y="67"/>
                    <a:pt x="125" y="33"/>
                    <a:pt x="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37"/>
            <p:cNvSpPr/>
            <p:nvPr/>
          </p:nvSpPr>
          <p:spPr>
            <a:xfrm>
              <a:off x="2068200" y="2741850"/>
              <a:ext cx="4525" cy="4675"/>
            </a:xfrm>
            <a:custGeom>
              <a:avLst/>
              <a:gdLst/>
              <a:ahLst/>
              <a:cxnLst/>
              <a:rect l="l" t="t" r="r" b="b"/>
              <a:pathLst>
                <a:path w="181" h="187" extrusionOk="0">
                  <a:moveTo>
                    <a:pt x="103" y="1"/>
                  </a:moveTo>
                  <a:lnTo>
                    <a:pt x="0" y="68"/>
                  </a:lnTo>
                  <a:cubicBezTo>
                    <a:pt x="27" y="109"/>
                    <a:pt x="53" y="149"/>
                    <a:pt x="82" y="186"/>
                  </a:cubicBezTo>
                  <a:lnTo>
                    <a:pt x="181" y="114"/>
                  </a:lnTo>
                  <a:cubicBezTo>
                    <a:pt x="152" y="77"/>
                    <a:pt x="128" y="40"/>
                    <a:pt x="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37"/>
            <p:cNvSpPr/>
            <p:nvPr/>
          </p:nvSpPr>
          <p:spPr>
            <a:xfrm>
              <a:off x="2082625" y="2732350"/>
              <a:ext cx="4000" cy="3900"/>
            </a:xfrm>
            <a:custGeom>
              <a:avLst/>
              <a:gdLst/>
              <a:ahLst/>
              <a:cxnLst/>
              <a:rect l="l" t="t" r="r" b="b"/>
              <a:pathLst>
                <a:path w="160" h="156" extrusionOk="0">
                  <a:moveTo>
                    <a:pt x="103" y="1"/>
                  </a:moveTo>
                  <a:lnTo>
                    <a:pt x="1" y="68"/>
                  </a:lnTo>
                  <a:cubicBezTo>
                    <a:pt x="21" y="98"/>
                    <a:pt x="39" y="127"/>
                    <a:pt x="61" y="155"/>
                  </a:cubicBezTo>
                  <a:lnTo>
                    <a:pt x="160" y="83"/>
                  </a:lnTo>
                  <a:cubicBezTo>
                    <a:pt x="139" y="57"/>
                    <a:pt x="121" y="28"/>
                    <a:pt x="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37"/>
            <p:cNvSpPr/>
            <p:nvPr/>
          </p:nvSpPr>
          <p:spPr>
            <a:xfrm>
              <a:off x="2089850" y="2727600"/>
              <a:ext cx="3725" cy="3525"/>
            </a:xfrm>
            <a:custGeom>
              <a:avLst/>
              <a:gdLst/>
              <a:ahLst/>
              <a:cxnLst/>
              <a:rect l="l" t="t" r="r" b="b"/>
              <a:pathLst>
                <a:path w="149" h="141" extrusionOk="0">
                  <a:moveTo>
                    <a:pt x="102" y="1"/>
                  </a:moveTo>
                  <a:lnTo>
                    <a:pt x="0" y="68"/>
                  </a:lnTo>
                  <a:cubicBezTo>
                    <a:pt x="16" y="92"/>
                    <a:pt x="32" y="117"/>
                    <a:pt x="50" y="140"/>
                  </a:cubicBezTo>
                  <a:lnTo>
                    <a:pt x="149" y="67"/>
                  </a:lnTo>
                  <a:cubicBezTo>
                    <a:pt x="131" y="47"/>
                    <a:pt x="118" y="24"/>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37"/>
            <p:cNvSpPr/>
            <p:nvPr/>
          </p:nvSpPr>
          <p:spPr>
            <a:xfrm>
              <a:off x="2061000" y="2746625"/>
              <a:ext cx="4800" cy="5000"/>
            </a:xfrm>
            <a:custGeom>
              <a:avLst/>
              <a:gdLst/>
              <a:ahLst/>
              <a:cxnLst/>
              <a:rect l="l" t="t" r="r" b="b"/>
              <a:pathLst>
                <a:path w="192" h="200" extrusionOk="0">
                  <a:moveTo>
                    <a:pt x="101" y="1"/>
                  </a:moveTo>
                  <a:lnTo>
                    <a:pt x="1" y="68"/>
                  </a:lnTo>
                  <a:cubicBezTo>
                    <a:pt x="30" y="114"/>
                    <a:pt x="60" y="158"/>
                    <a:pt x="93" y="200"/>
                  </a:cubicBezTo>
                  <a:lnTo>
                    <a:pt x="192" y="127"/>
                  </a:lnTo>
                  <a:cubicBezTo>
                    <a:pt x="159" y="86"/>
                    <a:pt x="131" y="43"/>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37"/>
            <p:cNvSpPr/>
            <p:nvPr/>
          </p:nvSpPr>
          <p:spPr>
            <a:xfrm>
              <a:off x="2077225" y="2739525"/>
              <a:ext cx="4300" cy="4300"/>
            </a:xfrm>
            <a:custGeom>
              <a:avLst/>
              <a:gdLst/>
              <a:ahLst/>
              <a:cxnLst/>
              <a:rect l="l" t="t" r="r" b="b"/>
              <a:pathLst>
                <a:path w="172" h="172" extrusionOk="0">
                  <a:moveTo>
                    <a:pt x="99" y="0"/>
                  </a:moveTo>
                  <a:lnTo>
                    <a:pt x="0" y="73"/>
                  </a:lnTo>
                  <a:cubicBezTo>
                    <a:pt x="24" y="107"/>
                    <a:pt x="49" y="140"/>
                    <a:pt x="76" y="171"/>
                  </a:cubicBezTo>
                  <a:lnTo>
                    <a:pt x="171" y="94"/>
                  </a:lnTo>
                  <a:cubicBezTo>
                    <a:pt x="145" y="64"/>
                    <a:pt x="121" y="32"/>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37"/>
            <p:cNvSpPr/>
            <p:nvPr/>
          </p:nvSpPr>
          <p:spPr>
            <a:xfrm>
              <a:off x="2070275" y="2744675"/>
              <a:ext cx="4575" cy="4675"/>
            </a:xfrm>
            <a:custGeom>
              <a:avLst/>
              <a:gdLst/>
              <a:ahLst/>
              <a:cxnLst/>
              <a:rect l="l" t="t" r="r" b="b"/>
              <a:pathLst>
                <a:path w="183" h="187" extrusionOk="0">
                  <a:moveTo>
                    <a:pt x="99" y="1"/>
                  </a:moveTo>
                  <a:lnTo>
                    <a:pt x="0" y="73"/>
                  </a:lnTo>
                  <a:cubicBezTo>
                    <a:pt x="28" y="112"/>
                    <a:pt x="57" y="150"/>
                    <a:pt x="88" y="186"/>
                  </a:cubicBezTo>
                  <a:lnTo>
                    <a:pt x="183" y="109"/>
                  </a:lnTo>
                  <a:cubicBezTo>
                    <a:pt x="154" y="73"/>
                    <a:pt x="126" y="37"/>
                    <a:pt x="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37"/>
            <p:cNvSpPr/>
            <p:nvPr/>
          </p:nvSpPr>
          <p:spPr>
            <a:xfrm>
              <a:off x="2084150" y="2734400"/>
              <a:ext cx="4025" cy="3950"/>
            </a:xfrm>
            <a:custGeom>
              <a:avLst/>
              <a:gdLst/>
              <a:ahLst/>
              <a:cxnLst/>
              <a:rect l="l" t="t" r="r" b="b"/>
              <a:pathLst>
                <a:path w="161" h="158" extrusionOk="0">
                  <a:moveTo>
                    <a:pt x="99" y="1"/>
                  </a:moveTo>
                  <a:lnTo>
                    <a:pt x="0" y="73"/>
                  </a:lnTo>
                  <a:cubicBezTo>
                    <a:pt x="21" y="101"/>
                    <a:pt x="43" y="131"/>
                    <a:pt x="67" y="157"/>
                  </a:cubicBezTo>
                  <a:lnTo>
                    <a:pt x="161" y="80"/>
                  </a:lnTo>
                  <a:cubicBezTo>
                    <a:pt x="139" y="54"/>
                    <a:pt x="119" y="28"/>
                    <a:pt x="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37"/>
            <p:cNvSpPr/>
            <p:nvPr/>
          </p:nvSpPr>
          <p:spPr>
            <a:xfrm>
              <a:off x="2091100" y="2729275"/>
              <a:ext cx="3725" cy="3600"/>
            </a:xfrm>
            <a:custGeom>
              <a:avLst/>
              <a:gdLst/>
              <a:ahLst/>
              <a:cxnLst/>
              <a:rect l="l" t="t" r="r" b="b"/>
              <a:pathLst>
                <a:path w="149" h="144" extrusionOk="0">
                  <a:moveTo>
                    <a:pt x="99" y="0"/>
                  </a:moveTo>
                  <a:lnTo>
                    <a:pt x="0" y="73"/>
                  </a:lnTo>
                  <a:cubicBezTo>
                    <a:pt x="18" y="97"/>
                    <a:pt x="34" y="120"/>
                    <a:pt x="54" y="144"/>
                  </a:cubicBezTo>
                  <a:lnTo>
                    <a:pt x="149" y="66"/>
                  </a:lnTo>
                  <a:cubicBezTo>
                    <a:pt x="131" y="45"/>
                    <a:pt x="115" y="22"/>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37"/>
            <p:cNvSpPr/>
            <p:nvPr/>
          </p:nvSpPr>
          <p:spPr>
            <a:xfrm>
              <a:off x="2063275" y="2749800"/>
              <a:ext cx="4875" cy="5025"/>
            </a:xfrm>
            <a:custGeom>
              <a:avLst/>
              <a:gdLst/>
              <a:ahLst/>
              <a:cxnLst/>
              <a:rect l="l" t="t" r="r" b="b"/>
              <a:pathLst>
                <a:path w="195" h="201" extrusionOk="0">
                  <a:moveTo>
                    <a:pt x="100" y="0"/>
                  </a:moveTo>
                  <a:lnTo>
                    <a:pt x="1" y="73"/>
                  </a:lnTo>
                  <a:cubicBezTo>
                    <a:pt x="34" y="116"/>
                    <a:pt x="66" y="160"/>
                    <a:pt x="100" y="200"/>
                  </a:cubicBezTo>
                  <a:lnTo>
                    <a:pt x="195" y="123"/>
                  </a:lnTo>
                  <a:cubicBezTo>
                    <a:pt x="162" y="83"/>
                    <a:pt x="131" y="42"/>
                    <a:pt x="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37"/>
            <p:cNvSpPr/>
            <p:nvPr/>
          </p:nvSpPr>
          <p:spPr>
            <a:xfrm>
              <a:off x="2079100" y="2741850"/>
              <a:ext cx="4325" cy="4325"/>
            </a:xfrm>
            <a:custGeom>
              <a:avLst/>
              <a:gdLst/>
              <a:ahLst/>
              <a:cxnLst/>
              <a:rect l="l" t="t" r="r" b="b"/>
              <a:pathLst>
                <a:path w="173" h="173" extrusionOk="0">
                  <a:moveTo>
                    <a:pt x="95" y="1"/>
                  </a:moveTo>
                  <a:lnTo>
                    <a:pt x="1" y="78"/>
                  </a:lnTo>
                  <a:lnTo>
                    <a:pt x="41" y="126"/>
                  </a:lnTo>
                  <a:lnTo>
                    <a:pt x="83" y="173"/>
                  </a:lnTo>
                  <a:lnTo>
                    <a:pt x="172" y="90"/>
                  </a:lnTo>
                  <a:lnTo>
                    <a:pt x="134" y="47"/>
                  </a:lnTo>
                  <a:lnTo>
                    <a:pt x="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37"/>
            <p:cNvSpPr/>
            <p:nvPr/>
          </p:nvSpPr>
          <p:spPr>
            <a:xfrm>
              <a:off x="2072450" y="2747375"/>
              <a:ext cx="4575" cy="4625"/>
            </a:xfrm>
            <a:custGeom>
              <a:avLst/>
              <a:gdLst/>
              <a:ahLst/>
              <a:cxnLst/>
              <a:rect l="l" t="t" r="r" b="b"/>
              <a:pathLst>
                <a:path w="183" h="185" extrusionOk="0">
                  <a:moveTo>
                    <a:pt x="94" y="1"/>
                  </a:moveTo>
                  <a:lnTo>
                    <a:pt x="0" y="76"/>
                  </a:lnTo>
                  <a:lnTo>
                    <a:pt x="46" y="131"/>
                  </a:lnTo>
                  <a:cubicBezTo>
                    <a:pt x="61" y="149"/>
                    <a:pt x="77" y="166"/>
                    <a:pt x="94" y="184"/>
                  </a:cubicBezTo>
                  <a:lnTo>
                    <a:pt x="183" y="102"/>
                  </a:lnTo>
                  <a:cubicBezTo>
                    <a:pt x="167" y="86"/>
                    <a:pt x="152" y="69"/>
                    <a:pt x="137" y="52"/>
                  </a:cubicBez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37"/>
            <p:cNvSpPr/>
            <p:nvPr/>
          </p:nvSpPr>
          <p:spPr>
            <a:xfrm>
              <a:off x="2085800" y="2736375"/>
              <a:ext cx="4025" cy="3975"/>
            </a:xfrm>
            <a:custGeom>
              <a:avLst/>
              <a:gdLst/>
              <a:ahLst/>
              <a:cxnLst/>
              <a:rect l="l" t="t" r="r" b="b"/>
              <a:pathLst>
                <a:path w="161" h="159" extrusionOk="0">
                  <a:moveTo>
                    <a:pt x="94" y="1"/>
                  </a:moveTo>
                  <a:lnTo>
                    <a:pt x="1" y="78"/>
                  </a:lnTo>
                  <a:lnTo>
                    <a:pt x="34" y="120"/>
                  </a:lnTo>
                  <a:lnTo>
                    <a:pt x="70" y="158"/>
                  </a:lnTo>
                  <a:lnTo>
                    <a:pt x="160" y="77"/>
                  </a:lnTo>
                  <a:lnTo>
                    <a:pt x="126" y="39"/>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37"/>
            <p:cNvSpPr/>
            <p:nvPr/>
          </p:nvSpPr>
          <p:spPr>
            <a:xfrm>
              <a:off x="2092450" y="2730900"/>
              <a:ext cx="3750" cy="3675"/>
            </a:xfrm>
            <a:custGeom>
              <a:avLst/>
              <a:gdLst/>
              <a:ahLst/>
              <a:cxnLst/>
              <a:rect l="l" t="t" r="r" b="b"/>
              <a:pathLst>
                <a:path w="150" h="147" extrusionOk="0">
                  <a:moveTo>
                    <a:pt x="95" y="1"/>
                  </a:moveTo>
                  <a:lnTo>
                    <a:pt x="0" y="79"/>
                  </a:lnTo>
                  <a:lnTo>
                    <a:pt x="29" y="112"/>
                  </a:lnTo>
                  <a:lnTo>
                    <a:pt x="58" y="146"/>
                  </a:lnTo>
                  <a:lnTo>
                    <a:pt x="150" y="63"/>
                  </a:lnTo>
                  <a:lnTo>
                    <a:pt x="121" y="33"/>
                  </a:lnTo>
                  <a:lnTo>
                    <a:pt x="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37"/>
            <p:cNvSpPr/>
            <p:nvPr/>
          </p:nvSpPr>
          <p:spPr>
            <a:xfrm>
              <a:off x="2065750" y="2752850"/>
              <a:ext cx="4900" cy="4975"/>
            </a:xfrm>
            <a:custGeom>
              <a:avLst/>
              <a:gdLst/>
              <a:ahLst/>
              <a:cxnLst/>
              <a:rect l="l" t="t" r="r" b="b"/>
              <a:pathLst>
                <a:path w="196" h="199" extrusionOk="0">
                  <a:moveTo>
                    <a:pt x="96" y="1"/>
                  </a:moveTo>
                  <a:lnTo>
                    <a:pt x="1" y="78"/>
                  </a:lnTo>
                  <a:lnTo>
                    <a:pt x="52" y="140"/>
                  </a:lnTo>
                  <a:cubicBezTo>
                    <a:pt x="70" y="158"/>
                    <a:pt x="88" y="178"/>
                    <a:pt x="105" y="199"/>
                  </a:cubicBezTo>
                  <a:lnTo>
                    <a:pt x="196" y="117"/>
                  </a:lnTo>
                  <a:cubicBezTo>
                    <a:pt x="178" y="98"/>
                    <a:pt x="160" y="79"/>
                    <a:pt x="144" y="60"/>
                  </a:cubicBezTo>
                  <a:lnTo>
                    <a:pt x="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37"/>
            <p:cNvSpPr/>
            <p:nvPr/>
          </p:nvSpPr>
          <p:spPr>
            <a:xfrm>
              <a:off x="2081150" y="2744075"/>
              <a:ext cx="4350" cy="4375"/>
            </a:xfrm>
            <a:custGeom>
              <a:avLst/>
              <a:gdLst/>
              <a:ahLst/>
              <a:cxnLst/>
              <a:rect l="l" t="t" r="r" b="b"/>
              <a:pathLst>
                <a:path w="174" h="175" extrusionOk="0">
                  <a:moveTo>
                    <a:pt x="90" y="1"/>
                  </a:moveTo>
                  <a:lnTo>
                    <a:pt x="1" y="84"/>
                  </a:lnTo>
                  <a:lnTo>
                    <a:pt x="42" y="129"/>
                  </a:lnTo>
                  <a:lnTo>
                    <a:pt x="87" y="174"/>
                  </a:lnTo>
                  <a:lnTo>
                    <a:pt x="173" y="87"/>
                  </a:lnTo>
                  <a:lnTo>
                    <a:pt x="131" y="45"/>
                  </a:lnTo>
                  <a:lnTo>
                    <a:pt x="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37"/>
            <p:cNvSpPr/>
            <p:nvPr/>
          </p:nvSpPr>
          <p:spPr>
            <a:xfrm>
              <a:off x="2074775" y="2749925"/>
              <a:ext cx="4625" cy="4625"/>
            </a:xfrm>
            <a:custGeom>
              <a:avLst/>
              <a:gdLst/>
              <a:ahLst/>
              <a:cxnLst/>
              <a:rect l="l" t="t" r="r" b="b"/>
              <a:pathLst>
                <a:path w="185" h="185" extrusionOk="0">
                  <a:moveTo>
                    <a:pt x="91" y="0"/>
                  </a:moveTo>
                  <a:lnTo>
                    <a:pt x="1" y="82"/>
                  </a:lnTo>
                  <a:lnTo>
                    <a:pt x="48" y="134"/>
                  </a:lnTo>
                  <a:lnTo>
                    <a:pt x="99" y="185"/>
                  </a:lnTo>
                  <a:lnTo>
                    <a:pt x="184" y="98"/>
                  </a:lnTo>
                  <a:lnTo>
                    <a:pt x="136" y="50"/>
                  </a:lnTo>
                  <a:lnTo>
                    <a:pt x="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37"/>
            <p:cNvSpPr/>
            <p:nvPr/>
          </p:nvSpPr>
          <p:spPr>
            <a:xfrm>
              <a:off x="2087550" y="2738300"/>
              <a:ext cx="4000" cy="4000"/>
            </a:xfrm>
            <a:custGeom>
              <a:avLst/>
              <a:gdLst/>
              <a:ahLst/>
              <a:cxnLst/>
              <a:rect l="l" t="t" r="r" b="b"/>
              <a:pathLst>
                <a:path w="160" h="160" extrusionOk="0">
                  <a:moveTo>
                    <a:pt x="90" y="0"/>
                  </a:moveTo>
                  <a:lnTo>
                    <a:pt x="0" y="81"/>
                  </a:lnTo>
                  <a:lnTo>
                    <a:pt x="36" y="122"/>
                  </a:lnTo>
                  <a:lnTo>
                    <a:pt x="75" y="159"/>
                  </a:lnTo>
                  <a:lnTo>
                    <a:pt x="160" y="73"/>
                  </a:lnTo>
                  <a:lnTo>
                    <a:pt x="124" y="38"/>
                  </a:lnTo>
                  <a:lnTo>
                    <a:pt x="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37"/>
            <p:cNvSpPr/>
            <p:nvPr/>
          </p:nvSpPr>
          <p:spPr>
            <a:xfrm>
              <a:off x="2093900" y="2732475"/>
              <a:ext cx="3750" cy="3700"/>
            </a:xfrm>
            <a:custGeom>
              <a:avLst/>
              <a:gdLst/>
              <a:ahLst/>
              <a:cxnLst/>
              <a:rect l="l" t="t" r="r" b="b"/>
              <a:pathLst>
                <a:path w="150" h="148" extrusionOk="0">
                  <a:moveTo>
                    <a:pt x="92" y="0"/>
                  </a:moveTo>
                  <a:lnTo>
                    <a:pt x="0" y="83"/>
                  </a:lnTo>
                  <a:lnTo>
                    <a:pt x="31" y="115"/>
                  </a:lnTo>
                  <a:lnTo>
                    <a:pt x="65" y="147"/>
                  </a:lnTo>
                  <a:lnTo>
                    <a:pt x="150" y="60"/>
                  </a:lnTo>
                  <a:lnTo>
                    <a:pt x="120" y="31"/>
                  </a:lnTo>
                  <a:lnTo>
                    <a:pt x="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37"/>
            <p:cNvSpPr/>
            <p:nvPr/>
          </p:nvSpPr>
          <p:spPr>
            <a:xfrm>
              <a:off x="2068400" y="2755725"/>
              <a:ext cx="4900" cy="4950"/>
            </a:xfrm>
            <a:custGeom>
              <a:avLst/>
              <a:gdLst/>
              <a:ahLst/>
              <a:cxnLst/>
              <a:rect l="l" t="t" r="r" b="b"/>
              <a:pathLst>
                <a:path w="196" h="198" extrusionOk="0">
                  <a:moveTo>
                    <a:pt x="91" y="1"/>
                  </a:moveTo>
                  <a:lnTo>
                    <a:pt x="0" y="84"/>
                  </a:lnTo>
                  <a:lnTo>
                    <a:pt x="54" y="142"/>
                  </a:lnTo>
                  <a:lnTo>
                    <a:pt x="110" y="198"/>
                  </a:lnTo>
                  <a:lnTo>
                    <a:pt x="195" y="111"/>
                  </a:lnTo>
                  <a:lnTo>
                    <a:pt x="142" y="58"/>
                  </a:lnTo>
                  <a:lnTo>
                    <a:pt x="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37"/>
            <p:cNvSpPr/>
            <p:nvPr/>
          </p:nvSpPr>
          <p:spPr>
            <a:xfrm>
              <a:off x="2083300" y="2746225"/>
              <a:ext cx="4325" cy="4350"/>
            </a:xfrm>
            <a:custGeom>
              <a:avLst/>
              <a:gdLst/>
              <a:ahLst/>
              <a:cxnLst/>
              <a:rect l="l" t="t" r="r" b="b"/>
              <a:pathLst>
                <a:path w="173" h="174" extrusionOk="0">
                  <a:moveTo>
                    <a:pt x="85" y="1"/>
                  </a:moveTo>
                  <a:lnTo>
                    <a:pt x="1" y="88"/>
                  </a:lnTo>
                  <a:cubicBezTo>
                    <a:pt x="14" y="102"/>
                    <a:pt x="29" y="117"/>
                    <a:pt x="45" y="132"/>
                  </a:cubicBezTo>
                  <a:lnTo>
                    <a:pt x="90" y="173"/>
                  </a:lnTo>
                  <a:lnTo>
                    <a:pt x="172" y="82"/>
                  </a:lnTo>
                  <a:lnTo>
                    <a:pt x="128" y="42"/>
                  </a:lnTo>
                  <a:cubicBezTo>
                    <a:pt x="113" y="29"/>
                    <a:pt x="99" y="14"/>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37"/>
            <p:cNvSpPr/>
            <p:nvPr/>
          </p:nvSpPr>
          <p:spPr>
            <a:xfrm>
              <a:off x="2077250" y="2752350"/>
              <a:ext cx="4600" cy="4650"/>
            </a:xfrm>
            <a:custGeom>
              <a:avLst/>
              <a:gdLst/>
              <a:ahLst/>
              <a:cxnLst/>
              <a:rect l="l" t="t" r="r" b="b"/>
              <a:pathLst>
                <a:path w="184" h="186" extrusionOk="0">
                  <a:moveTo>
                    <a:pt x="85" y="1"/>
                  </a:moveTo>
                  <a:lnTo>
                    <a:pt x="0" y="88"/>
                  </a:lnTo>
                  <a:cubicBezTo>
                    <a:pt x="17" y="105"/>
                    <a:pt x="33" y="121"/>
                    <a:pt x="51" y="137"/>
                  </a:cubicBezTo>
                  <a:lnTo>
                    <a:pt x="103" y="185"/>
                  </a:lnTo>
                  <a:lnTo>
                    <a:pt x="184" y="94"/>
                  </a:lnTo>
                  <a:lnTo>
                    <a:pt x="134" y="49"/>
                  </a:lnTo>
                  <a:cubicBezTo>
                    <a:pt x="116" y="33"/>
                    <a:pt x="101" y="17"/>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37"/>
            <p:cNvSpPr/>
            <p:nvPr/>
          </p:nvSpPr>
          <p:spPr>
            <a:xfrm>
              <a:off x="2089400" y="2740125"/>
              <a:ext cx="4000" cy="4025"/>
            </a:xfrm>
            <a:custGeom>
              <a:avLst/>
              <a:gdLst/>
              <a:ahLst/>
              <a:cxnLst/>
              <a:rect l="l" t="t" r="r" b="b"/>
              <a:pathLst>
                <a:path w="160" h="161" extrusionOk="0">
                  <a:moveTo>
                    <a:pt x="86" y="0"/>
                  </a:moveTo>
                  <a:lnTo>
                    <a:pt x="1" y="86"/>
                  </a:lnTo>
                  <a:cubicBezTo>
                    <a:pt x="13" y="100"/>
                    <a:pt x="25" y="112"/>
                    <a:pt x="39" y="124"/>
                  </a:cubicBezTo>
                  <a:lnTo>
                    <a:pt x="79" y="161"/>
                  </a:lnTo>
                  <a:lnTo>
                    <a:pt x="159" y="70"/>
                  </a:lnTo>
                  <a:lnTo>
                    <a:pt x="122" y="36"/>
                  </a:lnTo>
                  <a:cubicBezTo>
                    <a:pt x="110" y="24"/>
                    <a:pt x="97" y="13"/>
                    <a:pt x="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37"/>
            <p:cNvSpPr/>
            <p:nvPr/>
          </p:nvSpPr>
          <p:spPr>
            <a:xfrm>
              <a:off x="2095525" y="2733975"/>
              <a:ext cx="3675" cy="3750"/>
            </a:xfrm>
            <a:custGeom>
              <a:avLst/>
              <a:gdLst/>
              <a:ahLst/>
              <a:cxnLst/>
              <a:rect l="l" t="t" r="r" b="b"/>
              <a:pathLst>
                <a:path w="147" h="150" extrusionOk="0">
                  <a:moveTo>
                    <a:pt x="86" y="0"/>
                  </a:moveTo>
                  <a:lnTo>
                    <a:pt x="1" y="87"/>
                  </a:lnTo>
                  <a:cubicBezTo>
                    <a:pt x="11" y="98"/>
                    <a:pt x="21" y="109"/>
                    <a:pt x="33" y="120"/>
                  </a:cubicBezTo>
                  <a:lnTo>
                    <a:pt x="65" y="150"/>
                  </a:lnTo>
                  <a:lnTo>
                    <a:pt x="147" y="59"/>
                  </a:lnTo>
                  <a:lnTo>
                    <a:pt x="116" y="30"/>
                  </a:lnTo>
                  <a:cubicBezTo>
                    <a:pt x="105" y="21"/>
                    <a:pt x="96" y="11"/>
                    <a:pt x="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37"/>
            <p:cNvSpPr/>
            <p:nvPr/>
          </p:nvSpPr>
          <p:spPr>
            <a:xfrm>
              <a:off x="2071150" y="2758475"/>
              <a:ext cx="4950" cy="4925"/>
            </a:xfrm>
            <a:custGeom>
              <a:avLst/>
              <a:gdLst/>
              <a:ahLst/>
              <a:cxnLst/>
              <a:rect l="l" t="t" r="r" b="b"/>
              <a:pathLst>
                <a:path w="198" h="197" extrusionOk="0">
                  <a:moveTo>
                    <a:pt x="85" y="1"/>
                  </a:moveTo>
                  <a:lnTo>
                    <a:pt x="0" y="88"/>
                  </a:lnTo>
                  <a:cubicBezTo>
                    <a:pt x="18" y="107"/>
                    <a:pt x="38" y="125"/>
                    <a:pt x="57" y="144"/>
                  </a:cubicBezTo>
                  <a:lnTo>
                    <a:pt x="115" y="197"/>
                  </a:lnTo>
                  <a:lnTo>
                    <a:pt x="197" y="107"/>
                  </a:lnTo>
                  <a:lnTo>
                    <a:pt x="141" y="56"/>
                  </a:lnTo>
                  <a:cubicBezTo>
                    <a:pt x="122" y="37"/>
                    <a:pt x="104" y="19"/>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37"/>
            <p:cNvSpPr/>
            <p:nvPr/>
          </p:nvSpPr>
          <p:spPr>
            <a:xfrm>
              <a:off x="2085575" y="2748275"/>
              <a:ext cx="4325" cy="4350"/>
            </a:xfrm>
            <a:custGeom>
              <a:avLst/>
              <a:gdLst/>
              <a:ahLst/>
              <a:cxnLst/>
              <a:rect l="l" t="t" r="r" b="b"/>
              <a:pathLst>
                <a:path w="173" h="174" extrusionOk="0">
                  <a:moveTo>
                    <a:pt x="83" y="1"/>
                  </a:moveTo>
                  <a:lnTo>
                    <a:pt x="0" y="91"/>
                  </a:lnTo>
                  <a:cubicBezTo>
                    <a:pt x="30" y="120"/>
                    <a:pt x="62" y="146"/>
                    <a:pt x="95" y="173"/>
                  </a:cubicBezTo>
                  <a:lnTo>
                    <a:pt x="172" y="79"/>
                  </a:lnTo>
                  <a:cubicBezTo>
                    <a:pt x="143" y="53"/>
                    <a:pt x="112" y="28"/>
                    <a:pt x="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37"/>
            <p:cNvSpPr/>
            <p:nvPr/>
          </p:nvSpPr>
          <p:spPr>
            <a:xfrm>
              <a:off x="2079800" y="2754700"/>
              <a:ext cx="4625" cy="4575"/>
            </a:xfrm>
            <a:custGeom>
              <a:avLst/>
              <a:gdLst/>
              <a:ahLst/>
              <a:cxnLst/>
              <a:rect l="l" t="t" r="r" b="b"/>
              <a:pathLst>
                <a:path w="185" h="183" extrusionOk="0">
                  <a:moveTo>
                    <a:pt x="82" y="0"/>
                  </a:moveTo>
                  <a:lnTo>
                    <a:pt x="1" y="91"/>
                  </a:lnTo>
                  <a:cubicBezTo>
                    <a:pt x="34" y="124"/>
                    <a:pt x="70" y="154"/>
                    <a:pt x="107" y="183"/>
                  </a:cubicBezTo>
                  <a:lnTo>
                    <a:pt x="185" y="88"/>
                  </a:lnTo>
                  <a:cubicBezTo>
                    <a:pt x="149" y="60"/>
                    <a:pt x="114" y="31"/>
                    <a:pt x="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37"/>
            <p:cNvSpPr/>
            <p:nvPr/>
          </p:nvSpPr>
          <p:spPr>
            <a:xfrm>
              <a:off x="2091350" y="2741850"/>
              <a:ext cx="4000" cy="4050"/>
            </a:xfrm>
            <a:custGeom>
              <a:avLst/>
              <a:gdLst/>
              <a:ahLst/>
              <a:cxnLst/>
              <a:rect l="l" t="t" r="r" b="b"/>
              <a:pathLst>
                <a:path w="160" h="162" extrusionOk="0">
                  <a:moveTo>
                    <a:pt x="81" y="1"/>
                  </a:moveTo>
                  <a:lnTo>
                    <a:pt x="1" y="91"/>
                  </a:lnTo>
                  <a:cubicBezTo>
                    <a:pt x="27" y="116"/>
                    <a:pt x="55" y="140"/>
                    <a:pt x="81" y="161"/>
                  </a:cubicBezTo>
                  <a:lnTo>
                    <a:pt x="159" y="67"/>
                  </a:lnTo>
                  <a:cubicBezTo>
                    <a:pt x="133" y="45"/>
                    <a:pt x="106" y="23"/>
                    <a:pt x="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37"/>
            <p:cNvSpPr/>
            <p:nvPr/>
          </p:nvSpPr>
          <p:spPr>
            <a:xfrm>
              <a:off x="2097125" y="2735450"/>
              <a:ext cx="3725" cy="3775"/>
            </a:xfrm>
            <a:custGeom>
              <a:avLst/>
              <a:gdLst/>
              <a:ahLst/>
              <a:cxnLst/>
              <a:rect l="l" t="t" r="r" b="b"/>
              <a:pathLst>
                <a:path w="149" h="151" extrusionOk="0">
                  <a:moveTo>
                    <a:pt x="83" y="0"/>
                  </a:moveTo>
                  <a:lnTo>
                    <a:pt x="1" y="91"/>
                  </a:lnTo>
                  <a:cubicBezTo>
                    <a:pt x="24" y="112"/>
                    <a:pt x="47" y="131"/>
                    <a:pt x="70" y="151"/>
                  </a:cubicBezTo>
                  <a:lnTo>
                    <a:pt x="148" y="55"/>
                  </a:lnTo>
                  <a:cubicBezTo>
                    <a:pt x="125" y="38"/>
                    <a:pt x="104" y="19"/>
                    <a:pt x="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37"/>
            <p:cNvSpPr/>
            <p:nvPr/>
          </p:nvSpPr>
          <p:spPr>
            <a:xfrm>
              <a:off x="2074000" y="2761125"/>
              <a:ext cx="4950" cy="4850"/>
            </a:xfrm>
            <a:custGeom>
              <a:avLst/>
              <a:gdLst/>
              <a:ahLst/>
              <a:cxnLst/>
              <a:rect l="l" t="t" r="r" b="b"/>
              <a:pathLst>
                <a:path w="198" h="194" extrusionOk="0">
                  <a:moveTo>
                    <a:pt x="82" y="1"/>
                  </a:moveTo>
                  <a:lnTo>
                    <a:pt x="0" y="91"/>
                  </a:lnTo>
                  <a:cubicBezTo>
                    <a:pt x="39" y="127"/>
                    <a:pt x="79" y="159"/>
                    <a:pt x="120" y="193"/>
                  </a:cubicBezTo>
                  <a:lnTo>
                    <a:pt x="198" y="98"/>
                  </a:lnTo>
                  <a:cubicBezTo>
                    <a:pt x="158" y="66"/>
                    <a:pt x="120" y="34"/>
                    <a:pt x="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37"/>
            <p:cNvSpPr/>
            <p:nvPr/>
          </p:nvSpPr>
          <p:spPr>
            <a:xfrm>
              <a:off x="2087925" y="2750200"/>
              <a:ext cx="4300" cy="4275"/>
            </a:xfrm>
            <a:custGeom>
              <a:avLst/>
              <a:gdLst/>
              <a:ahLst/>
              <a:cxnLst/>
              <a:rect l="l" t="t" r="r" b="b"/>
              <a:pathLst>
                <a:path w="172" h="171" extrusionOk="0">
                  <a:moveTo>
                    <a:pt x="78" y="1"/>
                  </a:moveTo>
                  <a:lnTo>
                    <a:pt x="1" y="95"/>
                  </a:lnTo>
                  <a:cubicBezTo>
                    <a:pt x="32" y="122"/>
                    <a:pt x="66" y="147"/>
                    <a:pt x="99" y="171"/>
                  </a:cubicBezTo>
                  <a:lnTo>
                    <a:pt x="172" y="74"/>
                  </a:lnTo>
                  <a:cubicBezTo>
                    <a:pt x="141" y="49"/>
                    <a:pt x="109" y="27"/>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37"/>
            <p:cNvSpPr/>
            <p:nvPr/>
          </p:nvSpPr>
          <p:spPr>
            <a:xfrm>
              <a:off x="2082450" y="2756925"/>
              <a:ext cx="4600" cy="4525"/>
            </a:xfrm>
            <a:custGeom>
              <a:avLst/>
              <a:gdLst/>
              <a:ahLst/>
              <a:cxnLst/>
              <a:rect l="l" t="t" r="r" b="b"/>
              <a:pathLst>
                <a:path w="184" h="181" extrusionOk="0">
                  <a:moveTo>
                    <a:pt x="77" y="0"/>
                  </a:moveTo>
                  <a:lnTo>
                    <a:pt x="1" y="94"/>
                  </a:lnTo>
                  <a:cubicBezTo>
                    <a:pt x="36" y="125"/>
                    <a:pt x="74" y="153"/>
                    <a:pt x="111" y="181"/>
                  </a:cubicBezTo>
                  <a:lnTo>
                    <a:pt x="183" y="83"/>
                  </a:lnTo>
                  <a:cubicBezTo>
                    <a:pt x="149" y="56"/>
                    <a:pt x="111" y="31"/>
                    <a:pt x="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37"/>
            <p:cNvSpPr/>
            <p:nvPr/>
          </p:nvSpPr>
          <p:spPr>
            <a:xfrm>
              <a:off x="2093375" y="2743550"/>
              <a:ext cx="4000" cy="4025"/>
            </a:xfrm>
            <a:custGeom>
              <a:avLst/>
              <a:gdLst/>
              <a:ahLst/>
              <a:cxnLst/>
              <a:rect l="l" t="t" r="r" b="b"/>
              <a:pathLst>
                <a:path w="160" h="161" extrusionOk="0">
                  <a:moveTo>
                    <a:pt x="78" y="0"/>
                  </a:moveTo>
                  <a:lnTo>
                    <a:pt x="0" y="94"/>
                  </a:lnTo>
                  <a:cubicBezTo>
                    <a:pt x="29" y="118"/>
                    <a:pt x="58" y="139"/>
                    <a:pt x="87" y="161"/>
                  </a:cubicBezTo>
                  <a:lnTo>
                    <a:pt x="159" y="63"/>
                  </a:lnTo>
                  <a:cubicBezTo>
                    <a:pt x="132" y="43"/>
                    <a:pt x="103" y="24"/>
                    <a:pt x="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37"/>
            <p:cNvSpPr/>
            <p:nvPr/>
          </p:nvSpPr>
          <p:spPr>
            <a:xfrm>
              <a:off x="2098875" y="2736875"/>
              <a:ext cx="3650" cy="3775"/>
            </a:xfrm>
            <a:custGeom>
              <a:avLst/>
              <a:gdLst/>
              <a:ahLst/>
              <a:cxnLst/>
              <a:rect l="l" t="t" r="r" b="b"/>
              <a:pathLst>
                <a:path w="146" h="151" extrusionOk="0">
                  <a:moveTo>
                    <a:pt x="78" y="0"/>
                  </a:moveTo>
                  <a:lnTo>
                    <a:pt x="0" y="95"/>
                  </a:lnTo>
                  <a:cubicBezTo>
                    <a:pt x="23" y="115"/>
                    <a:pt x="48" y="131"/>
                    <a:pt x="73" y="151"/>
                  </a:cubicBezTo>
                  <a:lnTo>
                    <a:pt x="146" y="53"/>
                  </a:lnTo>
                  <a:cubicBezTo>
                    <a:pt x="122" y="35"/>
                    <a:pt x="99" y="19"/>
                    <a:pt x="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37"/>
            <p:cNvSpPr/>
            <p:nvPr/>
          </p:nvSpPr>
          <p:spPr>
            <a:xfrm>
              <a:off x="2076975" y="2763600"/>
              <a:ext cx="4925" cy="4750"/>
            </a:xfrm>
            <a:custGeom>
              <a:avLst/>
              <a:gdLst/>
              <a:ahLst/>
              <a:cxnLst/>
              <a:rect l="l" t="t" r="r" b="b"/>
              <a:pathLst>
                <a:path w="197" h="190" extrusionOk="0">
                  <a:moveTo>
                    <a:pt x="79" y="0"/>
                  </a:moveTo>
                  <a:lnTo>
                    <a:pt x="1" y="94"/>
                  </a:lnTo>
                  <a:cubicBezTo>
                    <a:pt x="41" y="128"/>
                    <a:pt x="83" y="159"/>
                    <a:pt x="124" y="190"/>
                  </a:cubicBezTo>
                  <a:lnTo>
                    <a:pt x="197" y="93"/>
                  </a:lnTo>
                  <a:cubicBezTo>
                    <a:pt x="157" y="62"/>
                    <a:pt x="116" y="32"/>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37"/>
            <p:cNvSpPr/>
            <p:nvPr/>
          </p:nvSpPr>
          <p:spPr>
            <a:xfrm>
              <a:off x="2090375" y="2752000"/>
              <a:ext cx="4275" cy="4275"/>
            </a:xfrm>
            <a:custGeom>
              <a:avLst/>
              <a:gdLst/>
              <a:ahLst/>
              <a:cxnLst/>
              <a:rect l="l" t="t" r="r" b="b"/>
              <a:pathLst>
                <a:path w="171" h="171" extrusionOk="0">
                  <a:moveTo>
                    <a:pt x="73" y="0"/>
                  </a:moveTo>
                  <a:lnTo>
                    <a:pt x="0" y="99"/>
                  </a:lnTo>
                  <a:cubicBezTo>
                    <a:pt x="32" y="125"/>
                    <a:pt x="68" y="148"/>
                    <a:pt x="102" y="170"/>
                  </a:cubicBezTo>
                  <a:lnTo>
                    <a:pt x="170" y="70"/>
                  </a:lnTo>
                  <a:cubicBezTo>
                    <a:pt x="138" y="46"/>
                    <a:pt x="104" y="25"/>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37"/>
            <p:cNvSpPr/>
            <p:nvPr/>
          </p:nvSpPr>
          <p:spPr>
            <a:xfrm>
              <a:off x="2085200" y="2758975"/>
              <a:ext cx="4625" cy="4500"/>
            </a:xfrm>
            <a:custGeom>
              <a:avLst/>
              <a:gdLst/>
              <a:ahLst/>
              <a:cxnLst/>
              <a:rect l="l" t="t" r="r" b="b"/>
              <a:pathLst>
                <a:path w="185" h="180" extrusionOk="0">
                  <a:moveTo>
                    <a:pt x="73" y="0"/>
                  </a:moveTo>
                  <a:lnTo>
                    <a:pt x="1" y="98"/>
                  </a:lnTo>
                  <a:cubicBezTo>
                    <a:pt x="37" y="126"/>
                    <a:pt x="77" y="152"/>
                    <a:pt x="115" y="180"/>
                  </a:cubicBezTo>
                  <a:lnTo>
                    <a:pt x="184" y="78"/>
                  </a:lnTo>
                  <a:cubicBezTo>
                    <a:pt x="148" y="52"/>
                    <a:pt x="110" y="27"/>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37"/>
            <p:cNvSpPr/>
            <p:nvPr/>
          </p:nvSpPr>
          <p:spPr>
            <a:xfrm>
              <a:off x="2095525" y="2745100"/>
              <a:ext cx="3950" cy="4050"/>
            </a:xfrm>
            <a:custGeom>
              <a:avLst/>
              <a:gdLst/>
              <a:ahLst/>
              <a:cxnLst/>
              <a:rect l="l" t="t" r="r" b="b"/>
              <a:pathLst>
                <a:path w="158" h="162" extrusionOk="0">
                  <a:moveTo>
                    <a:pt x="73" y="0"/>
                  </a:moveTo>
                  <a:lnTo>
                    <a:pt x="1" y="98"/>
                  </a:lnTo>
                  <a:cubicBezTo>
                    <a:pt x="29" y="121"/>
                    <a:pt x="60" y="140"/>
                    <a:pt x="89" y="161"/>
                  </a:cubicBezTo>
                  <a:lnTo>
                    <a:pt x="157" y="60"/>
                  </a:lnTo>
                  <a:cubicBezTo>
                    <a:pt x="130" y="41"/>
                    <a:pt x="100" y="22"/>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37"/>
            <p:cNvSpPr/>
            <p:nvPr/>
          </p:nvSpPr>
          <p:spPr>
            <a:xfrm>
              <a:off x="2100700" y="2738175"/>
              <a:ext cx="3600" cy="3800"/>
            </a:xfrm>
            <a:custGeom>
              <a:avLst/>
              <a:gdLst/>
              <a:ahLst/>
              <a:cxnLst/>
              <a:rect l="l" t="t" r="r" b="b"/>
              <a:pathLst>
                <a:path w="144" h="152" extrusionOk="0">
                  <a:moveTo>
                    <a:pt x="73" y="0"/>
                  </a:moveTo>
                  <a:lnTo>
                    <a:pt x="0" y="97"/>
                  </a:lnTo>
                  <a:cubicBezTo>
                    <a:pt x="24" y="118"/>
                    <a:pt x="50" y="133"/>
                    <a:pt x="75" y="152"/>
                  </a:cubicBezTo>
                  <a:lnTo>
                    <a:pt x="143" y="50"/>
                  </a:lnTo>
                  <a:cubicBezTo>
                    <a:pt x="120" y="33"/>
                    <a:pt x="96" y="18"/>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37"/>
            <p:cNvSpPr/>
            <p:nvPr/>
          </p:nvSpPr>
          <p:spPr>
            <a:xfrm>
              <a:off x="2080100" y="2765875"/>
              <a:ext cx="4925" cy="4750"/>
            </a:xfrm>
            <a:custGeom>
              <a:avLst/>
              <a:gdLst/>
              <a:ahLst/>
              <a:cxnLst/>
              <a:rect l="l" t="t" r="r" b="b"/>
              <a:pathLst>
                <a:path w="197" h="190" extrusionOk="0">
                  <a:moveTo>
                    <a:pt x="73" y="0"/>
                  </a:moveTo>
                  <a:lnTo>
                    <a:pt x="0" y="98"/>
                  </a:lnTo>
                  <a:cubicBezTo>
                    <a:pt x="42" y="130"/>
                    <a:pt x="84" y="159"/>
                    <a:pt x="127" y="189"/>
                  </a:cubicBezTo>
                  <a:lnTo>
                    <a:pt x="196" y="88"/>
                  </a:lnTo>
                  <a:cubicBezTo>
                    <a:pt x="155" y="60"/>
                    <a:pt x="111" y="32"/>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37"/>
            <p:cNvSpPr/>
            <p:nvPr/>
          </p:nvSpPr>
          <p:spPr>
            <a:xfrm>
              <a:off x="2092900" y="2753775"/>
              <a:ext cx="4225" cy="4200"/>
            </a:xfrm>
            <a:custGeom>
              <a:avLst/>
              <a:gdLst/>
              <a:ahLst/>
              <a:cxnLst/>
              <a:rect l="l" t="t" r="r" b="b"/>
              <a:pathLst>
                <a:path w="169" h="168" extrusionOk="0">
                  <a:moveTo>
                    <a:pt x="69" y="1"/>
                  </a:moveTo>
                  <a:lnTo>
                    <a:pt x="1" y="100"/>
                  </a:lnTo>
                  <a:cubicBezTo>
                    <a:pt x="34" y="124"/>
                    <a:pt x="70" y="145"/>
                    <a:pt x="106" y="168"/>
                  </a:cubicBezTo>
                  <a:lnTo>
                    <a:pt x="169" y="64"/>
                  </a:lnTo>
                  <a:cubicBezTo>
                    <a:pt x="136" y="42"/>
                    <a:pt x="101" y="23"/>
                    <a:pt x="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37"/>
            <p:cNvSpPr/>
            <p:nvPr/>
          </p:nvSpPr>
          <p:spPr>
            <a:xfrm>
              <a:off x="2088100" y="2760925"/>
              <a:ext cx="4575" cy="4425"/>
            </a:xfrm>
            <a:custGeom>
              <a:avLst/>
              <a:gdLst/>
              <a:ahLst/>
              <a:cxnLst/>
              <a:rect l="l" t="t" r="r" b="b"/>
              <a:pathLst>
                <a:path w="183" h="177" extrusionOk="0">
                  <a:moveTo>
                    <a:pt x="69" y="0"/>
                  </a:moveTo>
                  <a:lnTo>
                    <a:pt x="1" y="102"/>
                  </a:lnTo>
                  <a:cubicBezTo>
                    <a:pt x="39" y="129"/>
                    <a:pt x="80" y="152"/>
                    <a:pt x="118" y="177"/>
                  </a:cubicBezTo>
                  <a:lnTo>
                    <a:pt x="182" y="73"/>
                  </a:lnTo>
                  <a:cubicBezTo>
                    <a:pt x="144" y="48"/>
                    <a:pt x="106" y="26"/>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37"/>
            <p:cNvSpPr/>
            <p:nvPr/>
          </p:nvSpPr>
          <p:spPr>
            <a:xfrm>
              <a:off x="2097725" y="2746600"/>
              <a:ext cx="3925" cy="4000"/>
            </a:xfrm>
            <a:custGeom>
              <a:avLst/>
              <a:gdLst/>
              <a:ahLst/>
              <a:cxnLst/>
              <a:rect l="l" t="t" r="r" b="b"/>
              <a:pathLst>
                <a:path w="157" h="160" extrusionOk="0">
                  <a:moveTo>
                    <a:pt x="69" y="0"/>
                  </a:moveTo>
                  <a:lnTo>
                    <a:pt x="1" y="101"/>
                  </a:lnTo>
                  <a:cubicBezTo>
                    <a:pt x="31" y="122"/>
                    <a:pt x="62" y="141"/>
                    <a:pt x="93" y="159"/>
                  </a:cubicBezTo>
                  <a:lnTo>
                    <a:pt x="156" y="55"/>
                  </a:lnTo>
                  <a:cubicBezTo>
                    <a:pt x="127" y="38"/>
                    <a:pt x="98" y="19"/>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37"/>
            <p:cNvSpPr/>
            <p:nvPr/>
          </p:nvSpPr>
          <p:spPr>
            <a:xfrm>
              <a:off x="2102550" y="2739475"/>
              <a:ext cx="3550" cy="3775"/>
            </a:xfrm>
            <a:custGeom>
              <a:avLst/>
              <a:gdLst/>
              <a:ahLst/>
              <a:cxnLst/>
              <a:rect l="l" t="t" r="r" b="b"/>
              <a:pathLst>
                <a:path w="142" h="151" extrusionOk="0">
                  <a:moveTo>
                    <a:pt x="69" y="0"/>
                  </a:moveTo>
                  <a:lnTo>
                    <a:pt x="1" y="101"/>
                  </a:lnTo>
                  <a:cubicBezTo>
                    <a:pt x="27" y="117"/>
                    <a:pt x="53" y="133"/>
                    <a:pt x="79" y="151"/>
                  </a:cubicBezTo>
                  <a:lnTo>
                    <a:pt x="142" y="47"/>
                  </a:lnTo>
                  <a:cubicBezTo>
                    <a:pt x="118" y="31"/>
                    <a:pt x="93" y="17"/>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37"/>
            <p:cNvSpPr/>
            <p:nvPr/>
          </p:nvSpPr>
          <p:spPr>
            <a:xfrm>
              <a:off x="2083225" y="2768075"/>
              <a:ext cx="4900" cy="4675"/>
            </a:xfrm>
            <a:custGeom>
              <a:avLst/>
              <a:gdLst/>
              <a:ahLst/>
              <a:cxnLst/>
              <a:rect l="l" t="t" r="r" b="b"/>
              <a:pathLst>
                <a:path w="196" h="187" extrusionOk="0">
                  <a:moveTo>
                    <a:pt x="69" y="1"/>
                  </a:moveTo>
                  <a:lnTo>
                    <a:pt x="1" y="102"/>
                  </a:lnTo>
                  <a:cubicBezTo>
                    <a:pt x="43" y="132"/>
                    <a:pt x="88" y="158"/>
                    <a:pt x="132" y="186"/>
                  </a:cubicBezTo>
                  <a:lnTo>
                    <a:pt x="196" y="83"/>
                  </a:lnTo>
                  <a:cubicBezTo>
                    <a:pt x="154" y="55"/>
                    <a:pt x="111" y="30"/>
                    <a:pt x="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37"/>
            <p:cNvSpPr/>
            <p:nvPr/>
          </p:nvSpPr>
          <p:spPr>
            <a:xfrm>
              <a:off x="2095525" y="2755375"/>
              <a:ext cx="4175" cy="4175"/>
            </a:xfrm>
            <a:custGeom>
              <a:avLst/>
              <a:gdLst/>
              <a:ahLst/>
              <a:cxnLst/>
              <a:rect l="l" t="t" r="r" b="b"/>
              <a:pathLst>
                <a:path w="167" h="167" extrusionOk="0">
                  <a:moveTo>
                    <a:pt x="64" y="0"/>
                  </a:moveTo>
                  <a:lnTo>
                    <a:pt x="1" y="104"/>
                  </a:lnTo>
                  <a:cubicBezTo>
                    <a:pt x="36" y="127"/>
                    <a:pt x="72" y="145"/>
                    <a:pt x="109" y="166"/>
                  </a:cubicBezTo>
                  <a:lnTo>
                    <a:pt x="167" y="60"/>
                  </a:lnTo>
                  <a:cubicBezTo>
                    <a:pt x="132" y="41"/>
                    <a:pt x="98" y="21"/>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37"/>
            <p:cNvSpPr/>
            <p:nvPr/>
          </p:nvSpPr>
          <p:spPr>
            <a:xfrm>
              <a:off x="2091050" y="2762725"/>
              <a:ext cx="4500" cy="4375"/>
            </a:xfrm>
            <a:custGeom>
              <a:avLst/>
              <a:gdLst/>
              <a:ahLst/>
              <a:cxnLst/>
              <a:rect l="l" t="t" r="r" b="b"/>
              <a:pathLst>
                <a:path w="180" h="175" extrusionOk="0">
                  <a:moveTo>
                    <a:pt x="62" y="1"/>
                  </a:moveTo>
                  <a:lnTo>
                    <a:pt x="0" y="105"/>
                  </a:lnTo>
                  <a:cubicBezTo>
                    <a:pt x="41" y="129"/>
                    <a:pt x="81" y="151"/>
                    <a:pt x="122" y="174"/>
                  </a:cubicBezTo>
                  <a:lnTo>
                    <a:pt x="180" y="68"/>
                  </a:lnTo>
                  <a:cubicBezTo>
                    <a:pt x="140" y="46"/>
                    <a:pt x="102" y="25"/>
                    <a:pt x="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37"/>
            <p:cNvSpPr/>
            <p:nvPr/>
          </p:nvSpPr>
          <p:spPr>
            <a:xfrm>
              <a:off x="2100000" y="2747975"/>
              <a:ext cx="3850" cy="4000"/>
            </a:xfrm>
            <a:custGeom>
              <a:avLst/>
              <a:gdLst/>
              <a:ahLst/>
              <a:cxnLst/>
              <a:rect l="l" t="t" r="r" b="b"/>
              <a:pathLst>
                <a:path w="154" h="160" extrusionOk="0">
                  <a:moveTo>
                    <a:pt x="64" y="0"/>
                  </a:moveTo>
                  <a:lnTo>
                    <a:pt x="0" y="104"/>
                  </a:lnTo>
                  <a:cubicBezTo>
                    <a:pt x="31" y="124"/>
                    <a:pt x="64" y="141"/>
                    <a:pt x="96" y="159"/>
                  </a:cubicBezTo>
                  <a:lnTo>
                    <a:pt x="154" y="52"/>
                  </a:lnTo>
                  <a:cubicBezTo>
                    <a:pt x="124" y="36"/>
                    <a:pt x="93" y="19"/>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37"/>
            <p:cNvSpPr/>
            <p:nvPr/>
          </p:nvSpPr>
          <p:spPr>
            <a:xfrm>
              <a:off x="2104500" y="2740625"/>
              <a:ext cx="3500" cy="3800"/>
            </a:xfrm>
            <a:custGeom>
              <a:avLst/>
              <a:gdLst/>
              <a:ahLst/>
              <a:cxnLst/>
              <a:rect l="l" t="t" r="r" b="b"/>
              <a:pathLst>
                <a:path w="140" h="152" extrusionOk="0">
                  <a:moveTo>
                    <a:pt x="64" y="1"/>
                  </a:moveTo>
                  <a:lnTo>
                    <a:pt x="1" y="105"/>
                  </a:lnTo>
                  <a:cubicBezTo>
                    <a:pt x="28" y="121"/>
                    <a:pt x="56" y="136"/>
                    <a:pt x="82" y="151"/>
                  </a:cubicBezTo>
                  <a:lnTo>
                    <a:pt x="140" y="44"/>
                  </a:lnTo>
                  <a:cubicBezTo>
                    <a:pt x="115" y="30"/>
                    <a:pt x="89" y="16"/>
                    <a:pt x="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37"/>
            <p:cNvSpPr/>
            <p:nvPr/>
          </p:nvSpPr>
          <p:spPr>
            <a:xfrm>
              <a:off x="2086550" y="2770100"/>
              <a:ext cx="4850" cy="4575"/>
            </a:xfrm>
            <a:custGeom>
              <a:avLst/>
              <a:gdLst/>
              <a:ahLst/>
              <a:cxnLst/>
              <a:rect l="l" t="t" r="r" b="b"/>
              <a:pathLst>
                <a:path w="194" h="183" extrusionOk="0">
                  <a:moveTo>
                    <a:pt x="64" y="0"/>
                  </a:moveTo>
                  <a:lnTo>
                    <a:pt x="1" y="104"/>
                  </a:lnTo>
                  <a:cubicBezTo>
                    <a:pt x="44" y="131"/>
                    <a:pt x="90" y="156"/>
                    <a:pt x="136" y="182"/>
                  </a:cubicBezTo>
                  <a:lnTo>
                    <a:pt x="194" y="75"/>
                  </a:lnTo>
                  <a:cubicBezTo>
                    <a:pt x="151" y="51"/>
                    <a:pt x="106" y="27"/>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37"/>
            <p:cNvSpPr/>
            <p:nvPr/>
          </p:nvSpPr>
          <p:spPr>
            <a:xfrm>
              <a:off x="2098225" y="2756850"/>
              <a:ext cx="4100" cy="4125"/>
            </a:xfrm>
            <a:custGeom>
              <a:avLst/>
              <a:gdLst/>
              <a:ahLst/>
              <a:cxnLst/>
              <a:rect l="l" t="t" r="r" b="b"/>
              <a:pathLst>
                <a:path w="164" h="165" extrusionOk="0">
                  <a:moveTo>
                    <a:pt x="59" y="0"/>
                  </a:moveTo>
                  <a:lnTo>
                    <a:pt x="1" y="107"/>
                  </a:lnTo>
                  <a:cubicBezTo>
                    <a:pt x="37" y="127"/>
                    <a:pt x="73" y="147"/>
                    <a:pt x="109" y="164"/>
                  </a:cubicBezTo>
                  <a:lnTo>
                    <a:pt x="163" y="55"/>
                  </a:lnTo>
                  <a:cubicBezTo>
                    <a:pt x="128" y="38"/>
                    <a:pt x="92" y="19"/>
                    <a:pt x="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37"/>
            <p:cNvSpPr/>
            <p:nvPr/>
          </p:nvSpPr>
          <p:spPr>
            <a:xfrm>
              <a:off x="2094075" y="2764425"/>
              <a:ext cx="4375" cy="4275"/>
            </a:xfrm>
            <a:custGeom>
              <a:avLst/>
              <a:gdLst/>
              <a:ahLst/>
              <a:cxnLst/>
              <a:rect l="l" t="t" r="r" b="b"/>
              <a:pathLst>
                <a:path w="175" h="171" extrusionOk="0">
                  <a:moveTo>
                    <a:pt x="59" y="0"/>
                  </a:moveTo>
                  <a:lnTo>
                    <a:pt x="1" y="107"/>
                  </a:lnTo>
                  <a:cubicBezTo>
                    <a:pt x="40" y="129"/>
                    <a:pt x="80" y="150"/>
                    <a:pt x="121" y="170"/>
                  </a:cubicBezTo>
                  <a:lnTo>
                    <a:pt x="175" y="61"/>
                  </a:lnTo>
                  <a:cubicBezTo>
                    <a:pt x="136" y="41"/>
                    <a:pt x="97" y="21"/>
                    <a:pt x="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37"/>
            <p:cNvSpPr/>
            <p:nvPr/>
          </p:nvSpPr>
          <p:spPr>
            <a:xfrm>
              <a:off x="2102350" y="2749275"/>
              <a:ext cx="3875" cy="4000"/>
            </a:xfrm>
            <a:custGeom>
              <a:avLst/>
              <a:gdLst/>
              <a:ahLst/>
              <a:cxnLst/>
              <a:rect l="l" t="t" r="r" b="b"/>
              <a:pathLst>
                <a:path w="155" h="160" extrusionOk="0">
                  <a:moveTo>
                    <a:pt x="60" y="0"/>
                  </a:moveTo>
                  <a:lnTo>
                    <a:pt x="0" y="107"/>
                  </a:lnTo>
                  <a:cubicBezTo>
                    <a:pt x="34" y="125"/>
                    <a:pt x="67" y="142"/>
                    <a:pt x="100" y="159"/>
                  </a:cubicBezTo>
                  <a:lnTo>
                    <a:pt x="154" y="50"/>
                  </a:lnTo>
                  <a:cubicBezTo>
                    <a:pt x="123" y="34"/>
                    <a:pt x="91" y="18"/>
                    <a:pt x="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37"/>
            <p:cNvSpPr/>
            <p:nvPr/>
          </p:nvSpPr>
          <p:spPr>
            <a:xfrm>
              <a:off x="2106500" y="2741700"/>
              <a:ext cx="3600" cy="3825"/>
            </a:xfrm>
            <a:custGeom>
              <a:avLst/>
              <a:gdLst/>
              <a:ahLst/>
              <a:cxnLst/>
              <a:rect l="l" t="t" r="r" b="b"/>
              <a:pathLst>
                <a:path w="144" h="153" extrusionOk="0">
                  <a:moveTo>
                    <a:pt x="60" y="0"/>
                  </a:moveTo>
                  <a:lnTo>
                    <a:pt x="0" y="106"/>
                  </a:lnTo>
                  <a:cubicBezTo>
                    <a:pt x="30" y="124"/>
                    <a:pt x="60" y="137"/>
                    <a:pt x="90" y="153"/>
                  </a:cubicBezTo>
                  <a:lnTo>
                    <a:pt x="144" y="44"/>
                  </a:lnTo>
                  <a:cubicBezTo>
                    <a:pt x="117" y="30"/>
                    <a:pt x="87" y="15"/>
                    <a:pt x="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 name="Google Shape;408;p37"/>
            <p:cNvSpPr/>
            <p:nvPr/>
          </p:nvSpPr>
          <p:spPr>
            <a:xfrm>
              <a:off x="2089925" y="2771975"/>
              <a:ext cx="4650" cy="4400"/>
            </a:xfrm>
            <a:custGeom>
              <a:avLst/>
              <a:gdLst/>
              <a:ahLst/>
              <a:cxnLst/>
              <a:rect l="l" t="t" r="r" b="b"/>
              <a:pathLst>
                <a:path w="186" h="176" extrusionOk="0">
                  <a:moveTo>
                    <a:pt x="59" y="0"/>
                  </a:moveTo>
                  <a:lnTo>
                    <a:pt x="1" y="107"/>
                  </a:lnTo>
                  <a:cubicBezTo>
                    <a:pt x="44" y="131"/>
                    <a:pt x="87" y="154"/>
                    <a:pt x="131" y="176"/>
                  </a:cubicBezTo>
                  <a:lnTo>
                    <a:pt x="185" y="67"/>
                  </a:lnTo>
                  <a:cubicBezTo>
                    <a:pt x="144" y="46"/>
                    <a:pt x="101" y="25"/>
                    <a:pt x="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37"/>
            <p:cNvSpPr/>
            <p:nvPr/>
          </p:nvSpPr>
          <p:spPr>
            <a:xfrm>
              <a:off x="2100950" y="2758225"/>
              <a:ext cx="4100" cy="4125"/>
            </a:xfrm>
            <a:custGeom>
              <a:avLst/>
              <a:gdLst/>
              <a:ahLst/>
              <a:cxnLst/>
              <a:rect l="l" t="t" r="r" b="b"/>
              <a:pathLst>
                <a:path w="164" h="165" extrusionOk="0">
                  <a:moveTo>
                    <a:pt x="55" y="0"/>
                  </a:moveTo>
                  <a:lnTo>
                    <a:pt x="0" y="109"/>
                  </a:lnTo>
                  <a:lnTo>
                    <a:pt x="111" y="164"/>
                  </a:lnTo>
                  <a:lnTo>
                    <a:pt x="163" y="54"/>
                  </a:lnTo>
                  <a:lnTo>
                    <a:pt x="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37"/>
            <p:cNvSpPr/>
            <p:nvPr/>
          </p:nvSpPr>
          <p:spPr>
            <a:xfrm>
              <a:off x="2097075" y="2765950"/>
              <a:ext cx="4300" cy="4200"/>
            </a:xfrm>
            <a:custGeom>
              <a:avLst/>
              <a:gdLst/>
              <a:ahLst/>
              <a:cxnLst/>
              <a:rect l="l" t="t" r="r" b="b"/>
              <a:pathLst>
                <a:path w="172" h="168" extrusionOk="0">
                  <a:moveTo>
                    <a:pt x="55" y="0"/>
                  </a:moveTo>
                  <a:lnTo>
                    <a:pt x="1" y="109"/>
                  </a:lnTo>
                  <a:lnTo>
                    <a:pt x="119" y="168"/>
                  </a:lnTo>
                  <a:lnTo>
                    <a:pt x="171" y="58"/>
                  </a:lnTo>
                  <a:lnTo>
                    <a:pt x="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37"/>
            <p:cNvSpPr/>
            <p:nvPr/>
          </p:nvSpPr>
          <p:spPr>
            <a:xfrm>
              <a:off x="2104850" y="2750525"/>
              <a:ext cx="3850" cy="4000"/>
            </a:xfrm>
            <a:custGeom>
              <a:avLst/>
              <a:gdLst/>
              <a:ahLst/>
              <a:cxnLst/>
              <a:rect l="l" t="t" r="r" b="b"/>
              <a:pathLst>
                <a:path w="154" h="160" extrusionOk="0">
                  <a:moveTo>
                    <a:pt x="54" y="0"/>
                  </a:moveTo>
                  <a:lnTo>
                    <a:pt x="0" y="109"/>
                  </a:lnTo>
                  <a:lnTo>
                    <a:pt x="102" y="160"/>
                  </a:lnTo>
                  <a:lnTo>
                    <a:pt x="154" y="49"/>
                  </a:lnTo>
                  <a:lnTo>
                    <a:pt x="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37"/>
            <p:cNvSpPr/>
            <p:nvPr/>
          </p:nvSpPr>
          <p:spPr>
            <a:xfrm>
              <a:off x="2108725" y="2742775"/>
              <a:ext cx="3700" cy="3925"/>
            </a:xfrm>
            <a:custGeom>
              <a:avLst/>
              <a:gdLst/>
              <a:ahLst/>
              <a:cxnLst/>
              <a:rect l="l" t="t" r="r" b="b"/>
              <a:pathLst>
                <a:path w="148" h="157" extrusionOk="0">
                  <a:moveTo>
                    <a:pt x="55" y="1"/>
                  </a:moveTo>
                  <a:lnTo>
                    <a:pt x="1" y="110"/>
                  </a:lnTo>
                  <a:lnTo>
                    <a:pt x="95" y="157"/>
                  </a:lnTo>
                  <a:lnTo>
                    <a:pt x="147" y="47"/>
                  </a:lnTo>
                  <a:lnTo>
                    <a:pt x="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37"/>
            <p:cNvSpPr/>
            <p:nvPr/>
          </p:nvSpPr>
          <p:spPr>
            <a:xfrm>
              <a:off x="2093200" y="2773650"/>
              <a:ext cx="4475" cy="4275"/>
            </a:xfrm>
            <a:custGeom>
              <a:avLst/>
              <a:gdLst/>
              <a:ahLst/>
              <a:cxnLst/>
              <a:rect l="l" t="t" r="r" b="b"/>
              <a:pathLst>
                <a:path w="179" h="171" extrusionOk="0">
                  <a:moveTo>
                    <a:pt x="56" y="1"/>
                  </a:moveTo>
                  <a:lnTo>
                    <a:pt x="0" y="110"/>
                  </a:lnTo>
                  <a:lnTo>
                    <a:pt x="127" y="171"/>
                  </a:lnTo>
                  <a:lnTo>
                    <a:pt x="179" y="61"/>
                  </a:lnTo>
                  <a:lnTo>
                    <a:pt x="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37"/>
            <p:cNvSpPr/>
            <p:nvPr/>
          </p:nvSpPr>
          <p:spPr>
            <a:xfrm>
              <a:off x="2103725" y="2759575"/>
              <a:ext cx="4050" cy="4050"/>
            </a:xfrm>
            <a:custGeom>
              <a:avLst/>
              <a:gdLst/>
              <a:ahLst/>
              <a:cxnLst/>
              <a:rect l="l" t="t" r="r" b="b"/>
              <a:pathLst>
                <a:path w="162" h="162" extrusionOk="0">
                  <a:moveTo>
                    <a:pt x="52" y="0"/>
                  </a:moveTo>
                  <a:lnTo>
                    <a:pt x="0" y="110"/>
                  </a:lnTo>
                  <a:lnTo>
                    <a:pt x="113" y="161"/>
                  </a:lnTo>
                  <a:lnTo>
                    <a:pt x="161" y="50"/>
                  </a:lnTo>
                  <a:lnTo>
                    <a:pt x="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37"/>
            <p:cNvSpPr/>
            <p:nvPr/>
          </p:nvSpPr>
          <p:spPr>
            <a:xfrm>
              <a:off x="2100050" y="2767375"/>
              <a:ext cx="4175" cy="4100"/>
            </a:xfrm>
            <a:custGeom>
              <a:avLst/>
              <a:gdLst/>
              <a:ahLst/>
              <a:cxnLst/>
              <a:rect l="l" t="t" r="r" b="b"/>
              <a:pathLst>
                <a:path w="167" h="164" extrusionOk="0">
                  <a:moveTo>
                    <a:pt x="52" y="1"/>
                  </a:moveTo>
                  <a:lnTo>
                    <a:pt x="0" y="111"/>
                  </a:lnTo>
                  <a:lnTo>
                    <a:pt x="116" y="163"/>
                  </a:lnTo>
                  <a:lnTo>
                    <a:pt x="166" y="52"/>
                  </a:lnTo>
                  <a:lnTo>
                    <a:pt x="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37"/>
            <p:cNvSpPr/>
            <p:nvPr/>
          </p:nvSpPr>
          <p:spPr>
            <a:xfrm>
              <a:off x="2107375" y="2751725"/>
              <a:ext cx="3975" cy="4025"/>
            </a:xfrm>
            <a:custGeom>
              <a:avLst/>
              <a:gdLst/>
              <a:ahLst/>
              <a:cxnLst/>
              <a:rect l="l" t="t" r="r" b="b"/>
              <a:pathLst>
                <a:path w="159" h="161" extrusionOk="0">
                  <a:moveTo>
                    <a:pt x="53" y="1"/>
                  </a:moveTo>
                  <a:lnTo>
                    <a:pt x="1" y="112"/>
                  </a:lnTo>
                  <a:lnTo>
                    <a:pt x="108" y="161"/>
                  </a:lnTo>
                  <a:lnTo>
                    <a:pt x="158" y="50"/>
                  </a:lnTo>
                  <a:lnTo>
                    <a:pt x="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37"/>
            <p:cNvSpPr/>
            <p:nvPr/>
          </p:nvSpPr>
          <p:spPr>
            <a:xfrm>
              <a:off x="2111100" y="2743925"/>
              <a:ext cx="3800" cy="3950"/>
            </a:xfrm>
            <a:custGeom>
              <a:avLst/>
              <a:gdLst/>
              <a:ahLst/>
              <a:cxnLst/>
              <a:rect l="l" t="t" r="r" b="b"/>
              <a:pathLst>
                <a:path w="152" h="158" extrusionOk="0">
                  <a:moveTo>
                    <a:pt x="52" y="1"/>
                  </a:moveTo>
                  <a:lnTo>
                    <a:pt x="0" y="111"/>
                  </a:lnTo>
                  <a:lnTo>
                    <a:pt x="101" y="157"/>
                  </a:lnTo>
                  <a:lnTo>
                    <a:pt x="152" y="46"/>
                  </a:lnTo>
                  <a:lnTo>
                    <a:pt x="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37"/>
            <p:cNvSpPr/>
            <p:nvPr/>
          </p:nvSpPr>
          <p:spPr>
            <a:xfrm>
              <a:off x="2096350" y="2775150"/>
              <a:ext cx="4325" cy="4175"/>
            </a:xfrm>
            <a:custGeom>
              <a:avLst/>
              <a:gdLst/>
              <a:ahLst/>
              <a:cxnLst/>
              <a:rect l="l" t="t" r="r" b="b"/>
              <a:pathLst>
                <a:path w="173" h="167" extrusionOk="0">
                  <a:moveTo>
                    <a:pt x="53" y="1"/>
                  </a:moveTo>
                  <a:lnTo>
                    <a:pt x="1" y="111"/>
                  </a:lnTo>
                  <a:lnTo>
                    <a:pt x="122" y="167"/>
                  </a:lnTo>
                  <a:lnTo>
                    <a:pt x="172" y="57"/>
                  </a:lnTo>
                  <a:lnTo>
                    <a:pt x="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37"/>
            <p:cNvSpPr/>
            <p:nvPr/>
          </p:nvSpPr>
          <p:spPr>
            <a:xfrm>
              <a:off x="2106525" y="2760825"/>
              <a:ext cx="4050" cy="4025"/>
            </a:xfrm>
            <a:custGeom>
              <a:avLst/>
              <a:gdLst/>
              <a:ahLst/>
              <a:cxnLst/>
              <a:rect l="l" t="t" r="r" b="b"/>
              <a:pathLst>
                <a:path w="162" h="161" extrusionOk="0">
                  <a:moveTo>
                    <a:pt x="49" y="0"/>
                  </a:moveTo>
                  <a:lnTo>
                    <a:pt x="1" y="111"/>
                  </a:lnTo>
                  <a:lnTo>
                    <a:pt x="111" y="161"/>
                  </a:lnTo>
                  <a:lnTo>
                    <a:pt x="161" y="50"/>
                  </a:lnTo>
                  <a:lnTo>
                    <a:pt x="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37"/>
            <p:cNvSpPr/>
            <p:nvPr/>
          </p:nvSpPr>
          <p:spPr>
            <a:xfrm>
              <a:off x="2102950" y="2768675"/>
              <a:ext cx="4075" cy="4075"/>
            </a:xfrm>
            <a:custGeom>
              <a:avLst/>
              <a:gdLst/>
              <a:ahLst/>
              <a:cxnLst/>
              <a:rect l="l" t="t" r="r" b="b"/>
              <a:pathLst>
                <a:path w="163" h="163" extrusionOk="0">
                  <a:moveTo>
                    <a:pt x="50" y="0"/>
                  </a:moveTo>
                  <a:lnTo>
                    <a:pt x="0" y="111"/>
                  </a:lnTo>
                  <a:lnTo>
                    <a:pt x="113" y="162"/>
                  </a:lnTo>
                  <a:lnTo>
                    <a:pt x="162" y="51"/>
                  </a:lnTo>
                  <a:lnTo>
                    <a:pt x="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37"/>
            <p:cNvSpPr/>
            <p:nvPr/>
          </p:nvSpPr>
          <p:spPr>
            <a:xfrm>
              <a:off x="2110050" y="2752950"/>
              <a:ext cx="4025" cy="4000"/>
            </a:xfrm>
            <a:custGeom>
              <a:avLst/>
              <a:gdLst/>
              <a:ahLst/>
              <a:cxnLst/>
              <a:rect l="l" t="t" r="r" b="b"/>
              <a:pathLst>
                <a:path w="161" h="160" extrusionOk="0">
                  <a:moveTo>
                    <a:pt x="51" y="1"/>
                  </a:moveTo>
                  <a:lnTo>
                    <a:pt x="1" y="112"/>
                  </a:lnTo>
                  <a:lnTo>
                    <a:pt x="111" y="159"/>
                  </a:lnTo>
                  <a:lnTo>
                    <a:pt x="160" y="49"/>
                  </a:ln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37"/>
            <p:cNvSpPr/>
            <p:nvPr/>
          </p:nvSpPr>
          <p:spPr>
            <a:xfrm>
              <a:off x="2113600" y="2745075"/>
              <a:ext cx="4000" cy="4025"/>
            </a:xfrm>
            <a:custGeom>
              <a:avLst/>
              <a:gdLst/>
              <a:ahLst/>
              <a:cxnLst/>
              <a:rect l="l" t="t" r="r" b="b"/>
              <a:pathLst>
                <a:path w="160" h="161" extrusionOk="0">
                  <a:moveTo>
                    <a:pt x="52" y="0"/>
                  </a:moveTo>
                  <a:lnTo>
                    <a:pt x="1" y="111"/>
                  </a:lnTo>
                  <a:lnTo>
                    <a:pt x="109" y="160"/>
                  </a:lnTo>
                  <a:lnTo>
                    <a:pt x="160" y="48"/>
                  </a:lnTo>
                  <a:lnTo>
                    <a:pt x="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37"/>
            <p:cNvSpPr/>
            <p:nvPr/>
          </p:nvSpPr>
          <p:spPr>
            <a:xfrm>
              <a:off x="2099400" y="2776550"/>
              <a:ext cx="4125" cy="4075"/>
            </a:xfrm>
            <a:custGeom>
              <a:avLst/>
              <a:gdLst/>
              <a:ahLst/>
              <a:cxnLst/>
              <a:rect l="l" t="t" r="r" b="b"/>
              <a:pathLst>
                <a:path w="165" h="163" extrusionOk="0">
                  <a:moveTo>
                    <a:pt x="50" y="1"/>
                  </a:moveTo>
                  <a:lnTo>
                    <a:pt x="0" y="111"/>
                  </a:lnTo>
                  <a:lnTo>
                    <a:pt x="114" y="163"/>
                  </a:lnTo>
                  <a:lnTo>
                    <a:pt x="164" y="51"/>
                  </a:lnTo>
                  <a:lnTo>
                    <a:pt x="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37"/>
            <p:cNvSpPr/>
            <p:nvPr/>
          </p:nvSpPr>
          <p:spPr>
            <a:xfrm>
              <a:off x="2109275" y="2762050"/>
              <a:ext cx="4050" cy="4050"/>
            </a:xfrm>
            <a:custGeom>
              <a:avLst/>
              <a:gdLst/>
              <a:ahLst/>
              <a:cxnLst/>
              <a:rect l="l" t="t" r="r" b="b"/>
              <a:pathLst>
                <a:path w="162" h="162" extrusionOk="0">
                  <a:moveTo>
                    <a:pt x="51" y="1"/>
                  </a:moveTo>
                  <a:lnTo>
                    <a:pt x="1" y="112"/>
                  </a:lnTo>
                  <a:lnTo>
                    <a:pt x="112" y="162"/>
                  </a:lnTo>
                  <a:lnTo>
                    <a:pt x="161" y="50"/>
                  </a:ln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37"/>
            <p:cNvSpPr/>
            <p:nvPr/>
          </p:nvSpPr>
          <p:spPr>
            <a:xfrm>
              <a:off x="2105775" y="2769950"/>
              <a:ext cx="4025" cy="4050"/>
            </a:xfrm>
            <a:custGeom>
              <a:avLst/>
              <a:gdLst/>
              <a:ahLst/>
              <a:cxnLst/>
              <a:rect l="l" t="t" r="r" b="b"/>
              <a:pathLst>
                <a:path w="161" h="162" extrusionOk="0">
                  <a:moveTo>
                    <a:pt x="49" y="0"/>
                  </a:moveTo>
                  <a:lnTo>
                    <a:pt x="0" y="111"/>
                  </a:lnTo>
                  <a:lnTo>
                    <a:pt x="110" y="161"/>
                  </a:lnTo>
                  <a:lnTo>
                    <a:pt x="160" y="49"/>
                  </a:lnTo>
                  <a:lnTo>
                    <a:pt x="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37"/>
            <p:cNvSpPr/>
            <p:nvPr/>
          </p:nvSpPr>
          <p:spPr>
            <a:xfrm>
              <a:off x="2112800" y="2754175"/>
              <a:ext cx="4075" cy="4050"/>
            </a:xfrm>
            <a:custGeom>
              <a:avLst/>
              <a:gdLst/>
              <a:ahLst/>
              <a:cxnLst/>
              <a:rect l="l" t="t" r="r" b="b"/>
              <a:pathLst>
                <a:path w="163" h="162" extrusionOk="0">
                  <a:moveTo>
                    <a:pt x="50" y="0"/>
                  </a:moveTo>
                  <a:lnTo>
                    <a:pt x="1" y="110"/>
                  </a:lnTo>
                  <a:lnTo>
                    <a:pt x="113" y="161"/>
                  </a:lnTo>
                  <a:lnTo>
                    <a:pt x="162" y="50"/>
                  </a:lnTo>
                  <a:lnTo>
                    <a:pt x="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37"/>
            <p:cNvSpPr/>
            <p:nvPr/>
          </p:nvSpPr>
          <p:spPr>
            <a:xfrm>
              <a:off x="2116300" y="2746250"/>
              <a:ext cx="4125" cy="4075"/>
            </a:xfrm>
            <a:custGeom>
              <a:avLst/>
              <a:gdLst/>
              <a:ahLst/>
              <a:cxnLst/>
              <a:rect l="l" t="t" r="r" b="b"/>
              <a:pathLst>
                <a:path w="165" h="163" extrusionOk="0">
                  <a:moveTo>
                    <a:pt x="52" y="1"/>
                  </a:moveTo>
                  <a:lnTo>
                    <a:pt x="1" y="113"/>
                  </a:lnTo>
                  <a:lnTo>
                    <a:pt x="114" y="163"/>
                  </a:lnTo>
                  <a:lnTo>
                    <a:pt x="165" y="52"/>
                  </a:lnTo>
                  <a:lnTo>
                    <a:pt x="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37"/>
            <p:cNvSpPr/>
            <p:nvPr/>
          </p:nvSpPr>
          <p:spPr>
            <a:xfrm>
              <a:off x="2102250" y="2777800"/>
              <a:ext cx="4000" cy="4050"/>
            </a:xfrm>
            <a:custGeom>
              <a:avLst/>
              <a:gdLst/>
              <a:ahLst/>
              <a:cxnLst/>
              <a:rect l="l" t="t" r="r" b="b"/>
              <a:pathLst>
                <a:path w="160" h="162" extrusionOk="0">
                  <a:moveTo>
                    <a:pt x="50" y="1"/>
                  </a:moveTo>
                  <a:lnTo>
                    <a:pt x="0" y="113"/>
                  </a:lnTo>
                  <a:lnTo>
                    <a:pt x="109" y="161"/>
                  </a:lnTo>
                  <a:lnTo>
                    <a:pt x="159" y="50"/>
                  </a:lnTo>
                  <a:lnTo>
                    <a:pt x="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37"/>
            <p:cNvSpPr/>
            <p:nvPr/>
          </p:nvSpPr>
          <p:spPr>
            <a:xfrm>
              <a:off x="2112050" y="2763325"/>
              <a:ext cx="4100" cy="4050"/>
            </a:xfrm>
            <a:custGeom>
              <a:avLst/>
              <a:gdLst/>
              <a:ahLst/>
              <a:cxnLst/>
              <a:rect l="l" t="t" r="r" b="b"/>
              <a:pathLst>
                <a:path w="164" h="162" extrusionOk="0">
                  <a:moveTo>
                    <a:pt x="51" y="1"/>
                  </a:moveTo>
                  <a:lnTo>
                    <a:pt x="1" y="111"/>
                  </a:lnTo>
                  <a:cubicBezTo>
                    <a:pt x="37" y="127"/>
                    <a:pt x="75" y="143"/>
                    <a:pt x="112" y="162"/>
                  </a:cubicBezTo>
                  <a:lnTo>
                    <a:pt x="163" y="50"/>
                  </a:lnTo>
                  <a:cubicBezTo>
                    <a:pt x="125" y="33"/>
                    <a:pt x="89" y="17"/>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37"/>
            <p:cNvSpPr/>
            <p:nvPr/>
          </p:nvSpPr>
          <p:spPr>
            <a:xfrm>
              <a:off x="2108525" y="2771175"/>
              <a:ext cx="4000" cy="4000"/>
            </a:xfrm>
            <a:custGeom>
              <a:avLst/>
              <a:gdLst/>
              <a:ahLst/>
              <a:cxnLst/>
              <a:rect l="l" t="t" r="r" b="b"/>
              <a:pathLst>
                <a:path w="160" h="160" extrusionOk="0">
                  <a:moveTo>
                    <a:pt x="51" y="0"/>
                  </a:moveTo>
                  <a:lnTo>
                    <a:pt x="0" y="112"/>
                  </a:lnTo>
                  <a:cubicBezTo>
                    <a:pt x="36" y="128"/>
                    <a:pt x="73" y="144"/>
                    <a:pt x="107" y="160"/>
                  </a:cubicBezTo>
                  <a:lnTo>
                    <a:pt x="159" y="50"/>
                  </a:lnTo>
                  <a:cubicBezTo>
                    <a:pt x="124" y="32"/>
                    <a:pt x="88" y="17"/>
                    <a:pt x="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37"/>
            <p:cNvSpPr/>
            <p:nvPr/>
          </p:nvSpPr>
          <p:spPr>
            <a:xfrm>
              <a:off x="2115575" y="2755450"/>
              <a:ext cx="4200" cy="4075"/>
            </a:xfrm>
            <a:custGeom>
              <a:avLst/>
              <a:gdLst/>
              <a:ahLst/>
              <a:cxnLst/>
              <a:rect l="l" t="t" r="r" b="b"/>
              <a:pathLst>
                <a:path w="168" h="163" extrusionOk="0">
                  <a:moveTo>
                    <a:pt x="51" y="0"/>
                  </a:moveTo>
                  <a:lnTo>
                    <a:pt x="1" y="111"/>
                  </a:lnTo>
                  <a:cubicBezTo>
                    <a:pt x="39" y="127"/>
                    <a:pt x="76" y="144"/>
                    <a:pt x="116" y="162"/>
                  </a:cubicBezTo>
                  <a:lnTo>
                    <a:pt x="168" y="52"/>
                  </a:lnTo>
                  <a:cubicBezTo>
                    <a:pt x="128" y="33"/>
                    <a:pt x="91" y="17"/>
                    <a:pt x="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37"/>
            <p:cNvSpPr/>
            <p:nvPr/>
          </p:nvSpPr>
          <p:spPr>
            <a:xfrm>
              <a:off x="2119150" y="2747525"/>
              <a:ext cx="4250" cy="4150"/>
            </a:xfrm>
            <a:custGeom>
              <a:avLst/>
              <a:gdLst/>
              <a:ahLst/>
              <a:cxnLst/>
              <a:rect l="l" t="t" r="r" b="b"/>
              <a:pathLst>
                <a:path w="170" h="166" extrusionOk="0">
                  <a:moveTo>
                    <a:pt x="52" y="1"/>
                  </a:moveTo>
                  <a:lnTo>
                    <a:pt x="1" y="112"/>
                  </a:lnTo>
                  <a:cubicBezTo>
                    <a:pt x="40" y="131"/>
                    <a:pt x="77" y="146"/>
                    <a:pt x="118" y="166"/>
                  </a:cubicBezTo>
                  <a:lnTo>
                    <a:pt x="170" y="55"/>
                  </a:lnTo>
                  <a:lnTo>
                    <a:pt x="110" y="28"/>
                  </a:lnTo>
                  <a:lnTo>
                    <a:pt x="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37"/>
            <p:cNvSpPr/>
            <p:nvPr/>
          </p:nvSpPr>
          <p:spPr>
            <a:xfrm>
              <a:off x="2104975" y="2779050"/>
              <a:ext cx="3850" cy="3975"/>
            </a:xfrm>
            <a:custGeom>
              <a:avLst/>
              <a:gdLst/>
              <a:ahLst/>
              <a:cxnLst/>
              <a:rect l="l" t="t" r="r" b="b"/>
              <a:pathLst>
                <a:path w="154" h="159" extrusionOk="0">
                  <a:moveTo>
                    <a:pt x="50" y="0"/>
                  </a:moveTo>
                  <a:lnTo>
                    <a:pt x="0" y="111"/>
                  </a:lnTo>
                  <a:lnTo>
                    <a:pt x="52" y="135"/>
                  </a:lnTo>
                  <a:cubicBezTo>
                    <a:pt x="69" y="143"/>
                    <a:pt x="86" y="151"/>
                    <a:pt x="102" y="158"/>
                  </a:cubicBezTo>
                  <a:lnTo>
                    <a:pt x="154" y="48"/>
                  </a:lnTo>
                  <a:cubicBezTo>
                    <a:pt x="122" y="32"/>
                    <a:pt x="84" y="16"/>
                    <a:pt x="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37"/>
            <p:cNvSpPr/>
            <p:nvPr/>
          </p:nvSpPr>
          <p:spPr>
            <a:xfrm>
              <a:off x="2114775" y="2764550"/>
              <a:ext cx="4100" cy="4075"/>
            </a:xfrm>
            <a:custGeom>
              <a:avLst/>
              <a:gdLst/>
              <a:ahLst/>
              <a:cxnLst/>
              <a:rect l="l" t="t" r="r" b="b"/>
              <a:pathLst>
                <a:path w="164" h="163" extrusionOk="0">
                  <a:moveTo>
                    <a:pt x="52" y="0"/>
                  </a:moveTo>
                  <a:lnTo>
                    <a:pt x="0" y="110"/>
                  </a:lnTo>
                  <a:cubicBezTo>
                    <a:pt x="37" y="128"/>
                    <a:pt x="73" y="145"/>
                    <a:pt x="109" y="162"/>
                  </a:cubicBezTo>
                  <a:lnTo>
                    <a:pt x="163" y="53"/>
                  </a:lnTo>
                  <a:cubicBezTo>
                    <a:pt x="127" y="36"/>
                    <a:pt x="89" y="19"/>
                    <a:pt x="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37"/>
            <p:cNvSpPr/>
            <p:nvPr/>
          </p:nvSpPr>
          <p:spPr>
            <a:xfrm>
              <a:off x="2111150" y="2772400"/>
              <a:ext cx="3875" cy="3975"/>
            </a:xfrm>
            <a:custGeom>
              <a:avLst/>
              <a:gdLst/>
              <a:ahLst/>
              <a:cxnLst/>
              <a:rect l="l" t="t" r="r" b="b"/>
              <a:pathLst>
                <a:path w="155" h="159" extrusionOk="0">
                  <a:moveTo>
                    <a:pt x="51" y="1"/>
                  </a:moveTo>
                  <a:lnTo>
                    <a:pt x="0" y="111"/>
                  </a:lnTo>
                  <a:cubicBezTo>
                    <a:pt x="34" y="126"/>
                    <a:pt x="71" y="143"/>
                    <a:pt x="102" y="159"/>
                  </a:cubicBezTo>
                  <a:lnTo>
                    <a:pt x="155" y="50"/>
                  </a:lnTo>
                  <a:cubicBezTo>
                    <a:pt x="122" y="33"/>
                    <a:pt x="85" y="16"/>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37"/>
            <p:cNvSpPr/>
            <p:nvPr/>
          </p:nvSpPr>
          <p:spPr>
            <a:xfrm>
              <a:off x="2118400" y="2756750"/>
              <a:ext cx="4275" cy="4150"/>
            </a:xfrm>
            <a:custGeom>
              <a:avLst/>
              <a:gdLst/>
              <a:ahLst/>
              <a:cxnLst/>
              <a:rect l="l" t="t" r="r" b="b"/>
              <a:pathLst>
                <a:path w="171" h="166" extrusionOk="0">
                  <a:moveTo>
                    <a:pt x="53" y="0"/>
                  </a:moveTo>
                  <a:lnTo>
                    <a:pt x="1" y="110"/>
                  </a:lnTo>
                  <a:cubicBezTo>
                    <a:pt x="40" y="129"/>
                    <a:pt x="79" y="145"/>
                    <a:pt x="118" y="165"/>
                  </a:cubicBezTo>
                  <a:lnTo>
                    <a:pt x="171" y="56"/>
                  </a:lnTo>
                  <a:cubicBezTo>
                    <a:pt x="130" y="35"/>
                    <a:pt x="93" y="18"/>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37"/>
            <p:cNvSpPr/>
            <p:nvPr/>
          </p:nvSpPr>
          <p:spPr>
            <a:xfrm>
              <a:off x="2122025" y="2748875"/>
              <a:ext cx="4450" cy="4250"/>
            </a:xfrm>
            <a:custGeom>
              <a:avLst/>
              <a:gdLst/>
              <a:ahLst/>
              <a:cxnLst/>
              <a:rect l="l" t="t" r="r" b="b"/>
              <a:pathLst>
                <a:path w="178" h="170" extrusionOk="0">
                  <a:moveTo>
                    <a:pt x="53" y="1"/>
                  </a:moveTo>
                  <a:lnTo>
                    <a:pt x="1" y="112"/>
                  </a:lnTo>
                  <a:cubicBezTo>
                    <a:pt x="42" y="130"/>
                    <a:pt x="82" y="149"/>
                    <a:pt x="124" y="170"/>
                  </a:cubicBezTo>
                  <a:lnTo>
                    <a:pt x="177" y="61"/>
                  </a:lnTo>
                  <a:cubicBezTo>
                    <a:pt x="134" y="39"/>
                    <a:pt x="94" y="20"/>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37"/>
            <p:cNvSpPr/>
            <p:nvPr/>
          </p:nvSpPr>
          <p:spPr>
            <a:xfrm>
              <a:off x="2107500" y="2780225"/>
              <a:ext cx="3750" cy="3900"/>
            </a:xfrm>
            <a:custGeom>
              <a:avLst/>
              <a:gdLst/>
              <a:ahLst/>
              <a:cxnLst/>
              <a:rect l="l" t="t" r="r" b="b"/>
              <a:pathLst>
                <a:path w="150" h="156" extrusionOk="0">
                  <a:moveTo>
                    <a:pt x="53" y="0"/>
                  </a:moveTo>
                  <a:lnTo>
                    <a:pt x="1" y="110"/>
                  </a:lnTo>
                  <a:cubicBezTo>
                    <a:pt x="32" y="126"/>
                    <a:pt x="67" y="141"/>
                    <a:pt x="96" y="156"/>
                  </a:cubicBezTo>
                  <a:lnTo>
                    <a:pt x="149" y="47"/>
                  </a:lnTo>
                  <a:cubicBezTo>
                    <a:pt x="120" y="31"/>
                    <a:pt x="86" y="16"/>
                    <a:pt x="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37"/>
            <p:cNvSpPr/>
            <p:nvPr/>
          </p:nvSpPr>
          <p:spPr>
            <a:xfrm>
              <a:off x="2117500" y="2765875"/>
              <a:ext cx="4125" cy="4125"/>
            </a:xfrm>
            <a:custGeom>
              <a:avLst/>
              <a:gdLst/>
              <a:ahLst/>
              <a:cxnLst/>
              <a:rect l="l" t="t" r="r" b="b"/>
              <a:pathLst>
                <a:path w="165" h="165" extrusionOk="0">
                  <a:moveTo>
                    <a:pt x="54" y="0"/>
                  </a:moveTo>
                  <a:lnTo>
                    <a:pt x="0" y="109"/>
                  </a:lnTo>
                  <a:cubicBezTo>
                    <a:pt x="37" y="128"/>
                    <a:pt x="72" y="145"/>
                    <a:pt x="107" y="164"/>
                  </a:cubicBezTo>
                  <a:lnTo>
                    <a:pt x="164" y="56"/>
                  </a:lnTo>
                  <a:cubicBezTo>
                    <a:pt x="128" y="37"/>
                    <a:pt x="92" y="19"/>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37"/>
            <p:cNvSpPr/>
            <p:nvPr/>
          </p:nvSpPr>
          <p:spPr>
            <a:xfrm>
              <a:off x="2113700" y="2773625"/>
              <a:ext cx="3900" cy="4000"/>
            </a:xfrm>
            <a:custGeom>
              <a:avLst/>
              <a:gdLst/>
              <a:ahLst/>
              <a:cxnLst/>
              <a:rect l="l" t="t" r="r" b="b"/>
              <a:pathLst>
                <a:path w="156" h="160" extrusionOk="0">
                  <a:moveTo>
                    <a:pt x="56" y="1"/>
                  </a:moveTo>
                  <a:lnTo>
                    <a:pt x="1" y="110"/>
                  </a:lnTo>
                  <a:cubicBezTo>
                    <a:pt x="33" y="126"/>
                    <a:pt x="67" y="142"/>
                    <a:pt x="98" y="159"/>
                  </a:cubicBezTo>
                  <a:lnTo>
                    <a:pt x="156" y="51"/>
                  </a:lnTo>
                  <a:cubicBezTo>
                    <a:pt x="123" y="33"/>
                    <a:pt x="89" y="17"/>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37"/>
            <p:cNvSpPr/>
            <p:nvPr/>
          </p:nvSpPr>
          <p:spPr>
            <a:xfrm>
              <a:off x="2121325" y="2758150"/>
              <a:ext cx="4350" cy="4225"/>
            </a:xfrm>
            <a:custGeom>
              <a:avLst/>
              <a:gdLst/>
              <a:ahLst/>
              <a:cxnLst/>
              <a:rect l="l" t="t" r="r" b="b"/>
              <a:pathLst>
                <a:path w="174" h="169" extrusionOk="0">
                  <a:moveTo>
                    <a:pt x="54" y="0"/>
                  </a:moveTo>
                  <a:lnTo>
                    <a:pt x="1" y="109"/>
                  </a:lnTo>
                  <a:cubicBezTo>
                    <a:pt x="38" y="128"/>
                    <a:pt x="78" y="146"/>
                    <a:pt x="116" y="168"/>
                  </a:cubicBezTo>
                  <a:lnTo>
                    <a:pt x="173" y="60"/>
                  </a:lnTo>
                  <a:cubicBezTo>
                    <a:pt x="133" y="39"/>
                    <a:pt x="93" y="19"/>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37"/>
            <p:cNvSpPr/>
            <p:nvPr/>
          </p:nvSpPr>
          <p:spPr>
            <a:xfrm>
              <a:off x="2125125" y="2750375"/>
              <a:ext cx="4600" cy="4375"/>
            </a:xfrm>
            <a:custGeom>
              <a:avLst/>
              <a:gdLst/>
              <a:ahLst/>
              <a:cxnLst/>
              <a:rect l="l" t="t" r="r" b="b"/>
              <a:pathLst>
                <a:path w="184" h="175" extrusionOk="0">
                  <a:moveTo>
                    <a:pt x="53" y="1"/>
                  </a:moveTo>
                  <a:lnTo>
                    <a:pt x="0" y="110"/>
                  </a:lnTo>
                  <a:cubicBezTo>
                    <a:pt x="42" y="131"/>
                    <a:pt x="83" y="150"/>
                    <a:pt x="126" y="174"/>
                  </a:cubicBezTo>
                  <a:lnTo>
                    <a:pt x="183" y="67"/>
                  </a:lnTo>
                  <a:cubicBezTo>
                    <a:pt x="138" y="42"/>
                    <a:pt x="97" y="23"/>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37"/>
            <p:cNvSpPr/>
            <p:nvPr/>
          </p:nvSpPr>
          <p:spPr>
            <a:xfrm>
              <a:off x="2109925" y="2781375"/>
              <a:ext cx="3625" cy="3850"/>
            </a:xfrm>
            <a:custGeom>
              <a:avLst/>
              <a:gdLst/>
              <a:ahLst/>
              <a:cxnLst/>
              <a:rect l="l" t="t" r="r" b="b"/>
              <a:pathLst>
                <a:path w="145" h="154" extrusionOk="0">
                  <a:moveTo>
                    <a:pt x="53" y="1"/>
                  </a:moveTo>
                  <a:lnTo>
                    <a:pt x="0" y="110"/>
                  </a:lnTo>
                  <a:cubicBezTo>
                    <a:pt x="31" y="124"/>
                    <a:pt x="62" y="140"/>
                    <a:pt x="88" y="153"/>
                  </a:cubicBezTo>
                  <a:lnTo>
                    <a:pt x="145" y="45"/>
                  </a:lnTo>
                  <a:cubicBezTo>
                    <a:pt x="116" y="32"/>
                    <a:pt x="83" y="16"/>
                    <a:pt x="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37"/>
            <p:cNvSpPr/>
            <p:nvPr/>
          </p:nvSpPr>
          <p:spPr>
            <a:xfrm>
              <a:off x="2120175" y="2767275"/>
              <a:ext cx="4175" cy="4175"/>
            </a:xfrm>
            <a:custGeom>
              <a:avLst/>
              <a:gdLst/>
              <a:ahLst/>
              <a:cxnLst/>
              <a:rect l="l" t="t" r="r" b="b"/>
              <a:pathLst>
                <a:path w="167" h="167" extrusionOk="0">
                  <a:moveTo>
                    <a:pt x="57" y="0"/>
                  </a:moveTo>
                  <a:lnTo>
                    <a:pt x="0" y="108"/>
                  </a:lnTo>
                  <a:cubicBezTo>
                    <a:pt x="36" y="126"/>
                    <a:pt x="70" y="146"/>
                    <a:pt x="104" y="166"/>
                  </a:cubicBezTo>
                  <a:lnTo>
                    <a:pt x="166" y="62"/>
                  </a:lnTo>
                  <a:cubicBezTo>
                    <a:pt x="131" y="40"/>
                    <a:pt x="95" y="20"/>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37"/>
            <p:cNvSpPr/>
            <p:nvPr/>
          </p:nvSpPr>
          <p:spPr>
            <a:xfrm>
              <a:off x="2116125" y="2774900"/>
              <a:ext cx="3825" cy="3975"/>
            </a:xfrm>
            <a:custGeom>
              <a:avLst/>
              <a:gdLst/>
              <a:ahLst/>
              <a:cxnLst/>
              <a:rect l="l" t="t" r="r" b="b"/>
              <a:pathLst>
                <a:path w="153" h="159" extrusionOk="0">
                  <a:moveTo>
                    <a:pt x="57" y="0"/>
                  </a:moveTo>
                  <a:lnTo>
                    <a:pt x="0" y="108"/>
                  </a:lnTo>
                  <a:cubicBezTo>
                    <a:pt x="32" y="125"/>
                    <a:pt x="63" y="142"/>
                    <a:pt x="91" y="158"/>
                  </a:cubicBezTo>
                  <a:lnTo>
                    <a:pt x="153" y="53"/>
                  </a:lnTo>
                  <a:cubicBezTo>
                    <a:pt x="123" y="36"/>
                    <a:pt x="91" y="17"/>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37"/>
            <p:cNvSpPr/>
            <p:nvPr/>
          </p:nvSpPr>
          <p:spPr>
            <a:xfrm>
              <a:off x="2124225" y="2759650"/>
              <a:ext cx="4500" cy="4350"/>
            </a:xfrm>
            <a:custGeom>
              <a:avLst/>
              <a:gdLst/>
              <a:ahLst/>
              <a:cxnLst/>
              <a:rect l="l" t="t" r="r" b="b"/>
              <a:pathLst>
                <a:path w="180" h="174" extrusionOk="0">
                  <a:moveTo>
                    <a:pt x="57" y="0"/>
                  </a:moveTo>
                  <a:lnTo>
                    <a:pt x="0" y="108"/>
                  </a:lnTo>
                  <a:cubicBezTo>
                    <a:pt x="40" y="129"/>
                    <a:pt x="78" y="150"/>
                    <a:pt x="117" y="174"/>
                  </a:cubicBezTo>
                  <a:lnTo>
                    <a:pt x="180" y="68"/>
                  </a:lnTo>
                  <a:cubicBezTo>
                    <a:pt x="139" y="44"/>
                    <a:pt x="99" y="21"/>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37"/>
            <p:cNvSpPr/>
            <p:nvPr/>
          </p:nvSpPr>
          <p:spPr>
            <a:xfrm>
              <a:off x="2128325" y="2752075"/>
              <a:ext cx="4750" cy="4475"/>
            </a:xfrm>
            <a:custGeom>
              <a:avLst/>
              <a:gdLst/>
              <a:ahLst/>
              <a:cxnLst/>
              <a:rect l="l" t="t" r="r" b="b"/>
              <a:pathLst>
                <a:path w="190" h="179" extrusionOk="0">
                  <a:moveTo>
                    <a:pt x="57" y="0"/>
                  </a:moveTo>
                  <a:lnTo>
                    <a:pt x="0" y="108"/>
                  </a:lnTo>
                  <a:lnTo>
                    <a:pt x="63" y="143"/>
                  </a:lnTo>
                  <a:cubicBezTo>
                    <a:pt x="84" y="152"/>
                    <a:pt x="106" y="166"/>
                    <a:pt x="128" y="179"/>
                  </a:cubicBezTo>
                  <a:lnTo>
                    <a:pt x="190" y="74"/>
                  </a:lnTo>
                  <a:cubicBezTo>
                    <a:pt x="168" y="62"/>
                    <a:pt x="145" y="47"/>
                    <a:pt x="123" y="36"/>
                  </a:cubicBezTo>
                  <a:lnTo>
                    <a:pt x="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37"/>
            <p:cNvSpPr/>
            <p:nvPr/>
          </p:nvSpPr>
          <p:spPr>
            <a:xfrm>
              <a:off x="2112050" y="2782550"/>
              <a:ext cx="3525" cy="3800"/>
            </a:xfrm>
            <a:custGeom>
              <a:avLst/>
              <a:gdLst/>
              <a:ahLst/>
              <a:cxnLst/>
              <a:rect l="l" t="t" r="r" b="b"/>
              <a:pathLst>
                <a:path w="141" h="152" extrusionOk="0">
                  <a:moveTo>
                    <a:pt x="58" y="1"/>
                  </a:moveTo>
                  <a:lnTo>
                    <a:pt x="1" y="108"/>
                  </a:lnTo>
                  <a:lnTo>
                    <a:pt x="41" y="130"/>
                  </a:lnTo>
                  <a:cubicBezTo>
                    <a:pt x="56" y="137"/>
                    <a:pt x="66" y="145"/>
                    <a:pt x="78" y="152"/>
                  </a:cubicBezTo>
                  <a:lnTo>
                    <a:pt x="141" y="47"/>
                  </a:lnTo>
                  <a:cubicBezTo>
                    <a:pt x="128" y="39"/>
                    <a:pt x="117" y="32"/>
                    <a:pt x="101" y="23"/>
                  </a:cubicBezTo>
                  <a:lnTo>
                    <a:pt x="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37"/>
            <p:cNvSpPr/>
            <p:nvPr/>
          </p:nvSpPr>
          <p:spPr>
            <a:xfrm>
              <a:off x="2122775" y="2768800"/>
              <a:ext cx="4225" cy="4200"/>
            </a:xfrm>
            <a:custGeom>
              <a:avLst/>
              <a:gdLst/>
              <a:ahLst/>
              <a:cxnLst/>
              <a:rect l="l" t="t" r="r" b="b"/>
              <a:pathLst>
                <a:path w="169" h="168" extrusionOk="0">
                  <a:moveTo>
                    <a:pt x="62" y="1"/>
                  </a:moveTo>
                  <a:lnTo>
                    <a:pt x="0" y="105"/>
                  </a:lnTo>
                  <a:lnTo>
                    <a:pt x="52" y="135"/>
                  </a:lnTo>
                  <a:lnTo>
                    <a:pt x="101" y="168"/>
                  </a:lnTo>
                  <a:lnTo>
                    <a:pt x="168" y="67"/>
                  </a:lnTo>
                  <a:lnTo>
                    <a:pt x="115" y="32"/>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37"/>
            <p:cNvSpPr/>
            <p:nvPr/>
          </p:nvSpPr>
          <p:spPr>
            <a:xfrm>
              <a:off x="2118375" y="2776250"/>
              <a:ext cx="3825" cy="3975"/>
            </a:xfrm>
            <a:custGeom>
              <a:avLst/>
              <a:gdLst/>
              <a:ahLst/>
              <a:cxnLst/>
              <a:rect l="l" t="t" r="r" b="b"/>
              <a:pathLst>
                <a:path w="153" h="159" extrusionOk="0">
                  <a:moveTo>
                    <a:pt x="63" y="0"/>
                  </a:moveTo>
                  <a:lnTo>
                    <a:pt x="1" y="106"/>
                  </a:lnTo>
                  <a:lnTo>
                    <a:pt x="45" y="130"/>
                  </a:lnTo>
                  <a:lnTo>
                    <a:pt x="85" y="158"/>
                  </a:lnTo>
                  <a:lnTo>
                    <a:pt x="152" y="56"/>
                  </a:lnTo>
                  <a:lnTo>
                    <a:pt x="110" y="28"/>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37"/>
            <p:cNvSpPr/>
            <p:nvPr/>
          </p:nvSpPr>
          <p:spPr>
            <a:xfrm>
              <a:off x="2127150" y="2761325"/>
              <a:ext cx="4625" cy="4500"/>
            </a:xfrm>
            <a:custGeom>
              <a:avLst/>
              <a:gdLst/>
              <a:ahLst/>
              <a:cxnLst/>
              <a:rect l="l" t="t" r="r" b="b"/>
              <a:pathLst>
                <a:path w="185" h="180" extrusionOk="0">
                  <a:moveTo>
                    <a:pt x="63" y="1"/>
                  </a:moveTo>
                  <a:lnTo>
                    <a:pt x="0" y="107"/>
                  </a:lnTo>
                  <a:lnTo>
                    <a:pt x="58" y="141"/>
                  </a:lnTo>
                  <a:lnTo>
                    <a:pt x="117" y="179"/>
                  </a:lnTo>
                  <a:lnTo>
                    <a:pt x="184" y="78"/>
                  </a:lnTo>
                  <a:lnTo>
                    <a:pt x="123" y="37"/>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37"/>
            <p:cNvSpPr/>
            <p:nvPr/>
          </p:nvSpPr>
          <p:spPr>
            <a:xfrm>
              <a:off x="2131500" y="2753925"/>
              <a:ext cx="5025" cy="4675"/>
            </a:xfrm>
            <a:custGeom>
              <a:avLst/>
              <a:gdLst/>
              <a:ahLst/>
              <a:cxnLst/>
              <a:rect l="l" t="t" r="r" b="b"/>
              <a:pathLst>
                <a:path w="201" h="187" extrusionOk="0">
                  <a:moveTo>
                    <a:pt x="63" y="0"/>
                  </a:moveTo>
                  <a:lnTo>
                    <a:pt x="1" y="105"/>
                  </a:lnTo>
                  <a:lnTo>
                    <a:pt x="67" y="144"/>
                  </a:lnTo>
                  <a:lnTo>
                    <a:pt x="134" y="187"/>
                  </a:lnTo>
                  <a:lnTo>
                    <a:pt x="201" y="86"/>
                  </a:lnTo>
                  <a:lnTo>
                    <a:pt x="130" y="41"/>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37"/>
            <p:cNvSpPr/>
            <p:nvPr/>
          </p:nvSpPr>
          <p:spPr>
            <a:xfrm>
              <a:off x="2114000" y="2783700"/>
              <a:ext cx="3450" cy="3700"/>
            </a:xfrm>
            <a:custGeom>
              <a:avLst/>
              <a:gdLst/>
              <a:ahLst/>
              <a:cxnLst/>
              <a:rect l="l" t="t" r="r" b="b"/>
              <a:pathLst>
                <a:path w="138" h="148" extrusionOk="0">
                  <a:moveTo>
                    <a:pt x="63" y="0"/>
                  </a:moveTo>
                  <a:lnTo>
                    <a:pt x="0" y="105"/>
                  </a:lnTo>
                  <a:lnTo>
                    <a:pt x="39" y="127"/>
                  </a:lnTo>
                  <a:lnTo>
                    <a:pt x="70" y="148"/>
                  </a:lnTo>
                  <a:lnTo>
                    <a:pt x="137" y="47"/>
                  </a:lnTo>
                  <a:lnTo>
                    <a:pt x="102" y="23"/>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37"/>
            <p:cNvSpPr/>
            <p:nvPr/>
          </p:nvSpPr>
          <p:spPr>
            <a:xfrm>
              <a:off x="2125275" y="2770400"/>
              <a:ext cx="4275" cy="4300"/>
            </a:xfrm>
            <a:custGeom>
              <a:avLst/>
              <a:gdLst/>
              <a:ahLst/>
              <a:cxnLst/>
              <a:rect l="l" t="t" r="r" b="b"/>
              <a:pathLst>
                <a:path w="171" h="172" extrusionOk="0">
                  <a:moveTo>
                    <a:pt x="68" y="1"/>
                  </a:moveTo>
                  <a:lnTo>
                    <a:pt x="1" y="104"/>
                  </a:lnTo>
                  <a:cubicBezTo>
                    <a:pt x="18" y="114"/>
                    <a:pt x="35" y="124"/>
                    <a:pt x="50" y="136"/>
                  </a:cubicBezTo>
                  <a:lnTo>
                    <a:pt x="97" y="171"/>
                  </a:lnTo>
                  <a:lnTo>
                    <a:pt x="171" y="74"/>
                  </a:lnTo>
                  <a:lnTo>
                    <a:pt x="120" y="36"/>
                  </a:lnTo>
                  <a:cubicBezTo>
                    <a:pt x="103" y="24"/>
                    <a:pt x="86" y="13"/>
                    <a:pt x="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37"/>
            <p:cNvSpPr/>
            <p:nvPr/>
          </p:nvSpPr>
          <p:spPr>
            <a:xfrm>
              <a:off x="2120475" y="2777650"/>
              <a:ext cx="3800" cy="3925"/>
            </a:xfrm>
            <a:custGeom>
              <a:avLst/>
              <a:gdLst/>
              <a:ahLst/>
              <a:cxnLst/>
              <a:rect l="l" t="t" r="r" b="b"/>
              <a:pathLst>
                <a:path w="152" h="157" extrusionOk="0">
                  <a:moveTo>
                    <a:pt x="68" y="0"/>
                  </a:moveTo>
                  <a:lnTo>
                    <a:pt x="1" y="102"/>
                  </a:lnTo>
                  <a:cubicBezTo>
                    <a:pt x="14" y="110"/>
                    <a:pt x="29" y="120"/>
                    <a:pt x="41" y="129"/>
                  </a:cubicBezTo>
                  <a:lnTo>
                    <a:pt x="78" y="156"/>
                  </a:lnTo>
                  <a:lnTo>
                    <a:pt x="151" y="59"/>
                  </a:lnTo>
                  <a:lnTo>
                    <a:pt x="112" y="29"/>
                  </a:lnTo>
                  <a:cubicBezTo>
                    <a:pt x="97" y="19"/>
                    <a:pt x="83" y="1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37"/>
            <p:cNvSpPr/>
            <p:nvPr/>
          </p:nvSpPr>
          <p:spPr>
            <a:xfrm>
              <a:off x="2130025" y="2763225"/>
              <a:ext cx="4750" cy="4625"/>
            </a:xfrm>
            <a:custGeom>
              <a:avLst/>
              <a:gdLst/>
              <a:ahLst/>
              <a:cxnLst/>
              <a:rect l="l" t="t" r="r" b="b"/>
              <a:pathLst>
                <a:path w="190" h="185" extrusionOk="0">
                  <a:moveTo>
                    <a:pt x="68" y="1"/>
                  </a:moveTo>
                  <a:lnTo>
                    <a:pt x="1" y="101"/>
                  </a:lnTo>
                  <a:cubicBezTo>
                    <a:pt x="20" y="115"/>
                    <a:pt x="39" y="126"/>
                    <a:pt x="59" y="141"/>
                  </a:cubicBezTo>
                  <a:lnTo>
                    <a:pt x="116" y="184"/>
                  </a:lnTo>
                  <a:lnTo>
                    <a:pt x="189" y="88"/>
                  </a:lnTo>
                  <a:lnTo>
                    <a:pt x="129" y="42"/>
                  </a:lnTo>
                  <a:cubicBezTo>
                    <a:pt x="108" y="28"/>
                    <a:pt x="89" y="15"/>
                    <a:pt x="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37"/>
            <p:cNvSpPr/>
            <p:nvPr/>
          </p:nvSpPr>
          <p:spPr>
            <a:xfrm>
              <a:off x="2134825" y="2756050"/>
              <a:ext cx="5225" cy="4975"/>
            </a:xfrm>
            <a:custGeom>
              <a:avLst/>
              <a:gdLst/>
              <a:ahLst/>
              <a:cxnLst/>
              <a:rect l="l" t="t" r="r" b="b"/>
              <a:pathLst>
                <a:path w="209" h="199" extrusionOk="0">
                  <a:moveTo>
                    <a:pt x="68" y="0"/>
                  </a:moveTo>
                  <a:lnTo>
                    <a:pt x="1" y="102"/>
                  </a:lnTo>
                  <a:cubicBezTo>
                    <a:pt x="22" y="117"/>
                    <a:pt x="44" y="130"/>
                    <a:pt x="67" y="147"/>
                  </a:cubicBezTo>
                  <a:lnTo>
                    <a:pt x="134" y="198"/>
                  </a:lnTo>
                  <a:lnTo>
                    <a:pt x="208" y="101"/>
                  </a:lnTo>
                  <a:lnTo>
                    <a:pt x="137" y="48"/>
                  </a:lnTo>
                  <a:cubicBezTo>
                    <a:pt x="115" y="30"/>
                    <a:pt x="91" y="17"/>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37"/>
            <p:cNvSpPr/>
            <p:nvPr/>
          </p:nvSpPr>
          <p:spPr>
            <a:xfrm>
              <a:off x="2115725" y="2784850"/>
              <a:ext cx="3325" cy="3575"/>
            </a:xfrm>
            <a:custGeom>
              <a:avLst/>
              <a:gdLst/>
              <a:ahLst/>
              <a:cxnLst/>
              <a:rect l="l" t="t" r="r" b="b"/>
              <a:pathLst>
                <a:path w="133" h="143" extrusionOk="0">
                  <a:moveTo>
                    <a:pt x="68" y="1"/>
                  </a:moveTo>
                  <a:lnTo>
                    <a:pt x="1" y="102"/>
                  </a:lnTo>
                  <a:cubicBezTo>
                    <a:pt x="11" y="108"/>
                    <a:pt x="23" y="116"/>
                    <a:pt x="32" y="122"/>
                  </a:cubicBezTo>
                  <a:lnTo>
                    <a:pt x="59" y="143"/>
                  </a:lnTo>
                  <a:lnTo>
                    <a:pt x="133" y="45"/>
                  </a:lnTo>
                  <a:lnTo>
                    <a:pt x="103" y="23"/>
                  </a:lnTo>
                  <a:cubicBezTo>
                    <a:pt x="91" y="14"/>
                    <a:pt x="80" y="8"/>
                    <a:pt x="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 name="Google Shape;459;p37"/>
            <p:cNvSpPr/>
            <p:nvPr/>
          </p:nvSpPr>
          <p:spPr>
            <a:xfrm>
              <a:off x="2127675" y="2772275"/>
              <a:ext cx="4300" cy="4300"/>
            </a:xfrm>
            <a:custGeom>
              <a:avLst/>
              <a:gdLst/>
              <a:ahLst/>
              <a:cxnLst/>
              <a:rect l="l" t="t" r="r" b="b"/>
              <a:pathLst>
                <a:path w="172" h="172" extrusionOk="0">
                  <a:moveTo>
                    <a:pt x="74" y="1"/>
                  </a:moveTo>
                  <a:lnTo>
                    <a:pt x="0" y="97"/>
                  </a:lnTo>
                  <a:cubicBezTo>
                    <a:pt x="32" y="120"/>
                    <a:pt x="60" y="147"/>
                    <a:pt x="89" y="172"/>
                  </a:cubicBezTo>
                  <a:lnTo>
                    <a:pt x="171" y="81"/>
                  </a:lnTo>
                  <a:cubicBezTo>
                    <a:pt x="138" y="54"/>
                    <a:pt x="107" y="25"/>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37"/>
            <p:cNvSpPr/>
            <p:nvPr/>
          </p:nvSpPr>
          <p:spPr>
            <a:xfrm>
              <a:off x="2122400" y="2779125"/>
              <a:ext cx="3775" cy="3875"/>
            </a:xfrm>
            <a:custGeom>
              <a:avLst/>
              <a:gdLst/>
              <a:ahLst/>
              <a:cxnLst/>
              <a:rect l="l" t="t" r="r" b="b"/>
              <a:pathLst>
                <a:path w="151" h="155" extrusionOk="0">
                  <a:moveTo>
                    <a:pt x="74" y="1"/>
                  </a:moveTo>
                  <a:lnTo>
                    <a:pt x="1" y="97"/>
                  </a:lnTo>
                  <a:cubicBezTo>
                    <a:pt x="26" y="115"/>
                    <a:pt x="47" y="134"/>
                    <a:pt x="69" y="154"/>
                  </a:cubicBezTo>
                  <a:lnTo>
                    <a:pt x="151" y="63"/>
                  </a:lnTo>
                  <a:cubicBezTo>
                    <a:pt x="126" y="42"/>
                    <a:pt x="103" y="20"/>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37"/>
            <p:cNvSpPr/>
            <p:nvPr/>
          </p:nvSpPr>
          <p:spPr>
            <a:xfrm>
              <a:off x="2132925" y="2765400"/>
              <a:ext cx="4825" cy="4750"/>
            </a:xfrm>
            <a:custGeom>
              <a:avLst/>
              <a:gdLst/>
              <a:ahLst/>
              <a:cxnLst/>
              <a:rect l="l" t="t" r="r" b="b"/>
              <a:pathLst>
                <a:path w="193" h="190" extrusionOk="0">
                  <a:moveTo>
                    <a:pt x="75" y="1"/>
                  </a:moveTo>
                  <a:lnTo>
                    <a:pt x="1" y="97"/>
                  </a:lnTo>
                  <a:cubicBezTo>
                    <a:pt x="39" y="125"/>
                    <a:pt x="75" y="158"/>
                    <a:pt x="112" y="190"/>
                  </a:cubicBezTo>
                  <a:lnTo>
                    <a:pt x="193" y="99"/>
                  </a:lnTo>
                  <a:cubicBezTo>
                    <a:pt x="154" y="65"/>
                    <a:pt x="115" y="30"/>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37"/>
            <p:cNvSpPr/>
            <p:nvPr/>
          </p:nvSpPr>
          <p:spPr>
            <a:xfrm>
              <a:off x="2138175" y="2758550"/>
              <a:ext cx="5375" cy="5200"/>
            </a:xfrm>
            <a:custGeom>
              <a:avLst/>
              <a:gdLst/>
              <a:ahLst/>
              <a:cxnLst/>
              <a:rect l="l" t="t" r="r" b="b"/>
              <a:pathLst>
                <a:path w="215" h="208" extrusionOk="0">
                  <a:moveTo>
                    <a:pt x="74" y="1"/>
                  </a:moveTo>
                  <a:lnTo>
                    <a:pt x="0" y="98"/>
                  </a:lnTo>
                  <a:cubicBezTo>
                    <a:pt x="44" y="129"/>
                    <a:pt x="90" y="169"/>
                    <a:pt x="132" y="207"/>
                  </a:cubicBezTo>
                  <a:lnTo>
                    <a:pt x="214" y="116"/>
                  </a:lnTo>
                  <a:cubicBezTo>
                    <a:pt x="167" y="75"/>
                    <a:pt x="121" y="34"/>
                    <a:pt x="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37"/>
            <p:cNvSpPr/>
            <p:nvPr/>
          </p:nvSpPr>
          <p:spPr>
            <a:xfrm>
              <a:off x="2117175" y="2785975"/>
              <a:ext cx="3250" cy="3450"/>
            </a:xfrm>
            <a:custGeom>
              <a:avLst/>
              <a:gdLst/>
              <a:ahLst/>
              <a:cxnLst/>
              <a:rect l="l" t="t" r="r" b="b"/>
              <a:pathLst>
                <a:path w="130" h="138" extrusionOk="0">
                  <a:moveTo>
                    <a:pt x="75" y="0"/>
                  </a:moveTo>
                  <a:lnTo>
                    <a:pt x="1" y="98"/>
                  </a:lnTo>
                  <a:cubicBezTo>
                    <a:pt x="21" y="111"/>
                    <a:pt x="33" y="124"/>
                    <a:pt x="48" y="137"/>
                  </a:cubicBezTo>
                  <a:lnTo>
                    <a:pt x="130" y="46"/>
                  </a:lnTo>
                  <a:cubicBezTo>
                    <a:pt x="111" y="31"/>
                    <a:pt x="96" y="15"/>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37"/>
            <p:cNvSpPr/>
            <p:nvPr/>
          </p:nvSpPr>
          <p:spPr>
            <a:xfrm>
              <a:off x="2129925" y="2774275"/>
              <a:ext cx="4300" cy="4300"/>
            </a:xfrm>
            <a:custGeom>
              <a:avLst/>
              <a:gdLst/>
              <a:ahLst/>
              <a:cxnLst/>
              <a:rect l="l" t="t" r="r" b="b"/>
              <a:pathLst>
                <a:path w="172" h="172" extrusionOk="0">
                  <a:moveTo>
                    <a:pt x="82" y="1"/>
                  </a:moveTo>
                  <a:lnTo>
                    <a:pt x="0" y="92"/>
                  </a:lnTo>
                  <a:lnTo>
                    <a:pt x="21" y="111"/>
                  </a:lnTo>
                  <a:lnTo>
                    <a:pt x="42" y="131"/>
                  </a:lnTo>
                  <a:lnTo>
                    <a:pt x="82" y="172"/>
                  </a:lnTo>
                  <a:lnTo>
                    <a:pt x="172" y="90"/>
                  </a:lnTo>
                  <a:lnTo>
                    <a:pt x="128" y="45"/>
                  </a:lnTo>
                  <a:lnTo>
                    <a:pt x="105" y="21"/>
                  </a:lnTo>
                  <a:lnTo>
                    <a:pt x="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37"/>
            <p:cNvSpPr/>
            <p:nvPr/>
          </p:nvSpPr>
          <p:spPr>
            <a:xfrm>
              <a:off x="2124100" y="2780700"/>
              <a:ext cx="3800" cy="3750"/>
            </a:xfrm>
            <a:custGeom>
              <a:avLst/>
              <a:gdLst/>
              <a:ahLst/>
              <a:cxnLst/>
              <a:rect l="l" t="t" r="r" b="b"/>
              <a:pathLst>
                <a:path w="152" h="150" extrusionOk="0">
                  <a:moveTo>
                    <a:pt x="83" y="1"/>
                  </a:moveTo>
                  <a:lnTo>
                    <a:pt x="1" y="91"/>
                  </a:lnTo>
                  <a:lnTo>
                    <a:pt x="19" y="106"/>
                  </a:lnTo>
                  <a:lnTo>
                    <a:pt x="32" y="120"/>
                  </a:lnTo>
                  <a:lnTo>
                    <a:pt x="62" y="149"/>
                  </a:lnTo>
                  <a:lnTo>
                    <a:pt x="151" y="66"/>
                  </a:lnTo>
                  <a:lnTo>
                    <a:pt x="118" y="33"/>
                  </a:lnTo>
                  <a:lnTo>
                    <a:pt x="102" y="16"/>
                  </a:lnTo>
                  <a:lnTo>
                    <a:pt x="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37"/>
            <p:cNvSpPr/>
            <p:nvPr/>
          </p:nvSpPr>
          <p:spPr>
            <a:xfrm>
              <a:off x="2135700" y="2767875"/>
              <a:ext cx="4875" cy="4875"/>
            </a:xfrm>
            <a:custGeom>
              <a:avLst/>
              <a:gdLst/>
              <a:ahLst/>
              <a:cxnLst/>
              <a:rect l="l" t="t" r="r" b="b"/>
              <a:pathLst>
                <a:path w="195" h="195" extrusionOk="0">
                  <a:moveTo>
                    <a:pt x="82" y="0"/>
                  </a:moveTo>
                  <a:lnTo>
                    <a:pt x="1" y="91"/>
                  </a:lnTo>
                  <a:lnTo>
                    <a:pt x="28" y="115"/>
                  </a:lnTo>
                  <a:lnTo>
                    <a:pt x="54" y="141"/>
                  </a:lnTo>
                  <a:lnTo>
                    <a:pt x="106" y="194"/>
                  </a:lnTo>
                  <a:lnTo>
                    <a:pt x="195" y="111"/>
                  </a:lnTo>
                  <a:lnTo>
                    <a:pt x="139" y="54"/>
                  </a:lnTo>
                  <a:lnTo>
                    <a:pt x="111" y="26"/>
                  </a:lnTo>
                  <a:lnTo>
                    <a:pt x="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37"/>
            <p:cNvSpPr/>
            <p:nvPr/>
          </p:nvSpPr>
          <p:spPr>
            <a:xfrm>
              <a:off x="2141475" y="2761425"/>
              <a:ext cx="5450" cy="5450"/>
            </a:xfrm>
            <a:custGeom>
              <a:avLst/>
              <a:gdLst/>
              <a:ahLst/>
              <a:cxnLst/>
              <a:rect l="l" t="t" r="r" b="b"/>
              <a:pathLst>
                <a:path w="218" h="218" extrusionOk="0">
                  <a:moveTo>
                    <a:pt x="82" y="1"/>
                  </a:moveTo>
                  <a:lnTo>
                    <a:pt x="0" y="92"/>
                  </a:lnTo>
                  <a:lnTo>
                    <a:pt x="32" y="121"/>
                  </a:lnTo>
                  <a:lnTo>
                    <a:pt x="65" y="152"/>
                  </a:lnTo>
                  <a:lnTo>
                    <a:pt x="129" y="218"/>
                  </a:lnTo>
                  <a:lnTo>
                    <a:pt x="218" y="136"/>
                  </a:lnTo>
                  <a:lnTo>
                    <a:pt x="151" y="66"/>
                  </a:lnTo>
                  <a:lnTo>
                    <a:pt x="117" y="32"/>
                  </a:lnTo>
                  <a:lnTo>
                    <a:pt x="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37"/>
            <p:cNvSpPr/>
            <p:nvPr/>
          </p:nvSpPr>
          <p:spPr>
            <a:xfrm>
              <a:off x="2118350" y="2787125"/>
              <a:ext cx="3250" cy="3200"/>
            </a:xfrm>
            <a:custGeom>
              <a:avLst/>
              <a:gdLst/>
              <a:ahLst/>
              <a:cxnLst/>
              <a:rect l="l" t="t" r="r" b="b"/>
              <a:pathLst>
                <a:path w="130" h="128" extrusionOk="0">
                  <a:moveTo>
                    <a:pt x="83" y="0"/>
                  </a:moveTo>
                  <a:lnTo>
                    <a:pt x="1" y="91"/>
                  </a:lnTo>
                  <a:lnTo>
                    <a:pt x="12" y="100"/>
                  </a:lnTo>
                  <a:lnTo>
                    <a:pt x="21" y="109"/>
                  </a:lnTo>
                  <a:cubicBezTo>
                    <a:pt x="27" y="115"/>
                    <a:pt x="33" y="120"/>
                    <a:pt x="39" y="128"/>
                  </a:cubicBezTo>
                  <a:lnTo>
                    <a:pt x="129" y="45"/>
                  </a:lnTo>
                  <a:lnTo>
                    <a:pt x="106" y="22"/>
                  </a:lnTo>
                  <a:lnTo>
                    <a:pt x="96" y="11"/>
                  </a:lnTo>
                  <a:lnTo>
                    <a:pt x="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37"/>
            <p:cNvSpPr/>
            <p:nvPr/>
          </p:nvSpPr>
          <p:spPr>
            <a:xfrm>
              <a:off x="2131975" y="2776500"/>
              <a:ext cx="4300" cy="4275"/>
            </a:xfrm>
            <a:custGeom>
              <a:avLst/>
              <a:gdLst/>
              <a:ahLst/>
              <a:cxnLst/>
              <a:rect l="l" t="t" r="r" b="b"/>
              <a:pathLst>
                <a:path w="172" h="171" extrusionOk="0">
                  <a:moveTo>
                    <a:pt x="90" y="1"/>
                  </a:moveTo>
                  <a:lnTo>
                    <a:pt x="0" y="83"/>
                  </a:lnTo>
                  <a:cubicBezTo>
                    <a:pt x="15" y="96"/>
                    <a:pt x="25" y="112"/>
                    <a:pt x="38" y="127"/>
                  </a:cubicBezTo>
                  <a:lnTo>
                    <a:pt x="74" y="171"/>
                  </a:lnTo>
                  <a:lnTo>
                    <a:pt x="172" y="98"/>
                  </a:lnTo>
                  <a:lnTo>
                    <a:pt x="131" y="48"/>
                  </a:lnTo>
                  <a:cubicBezTo>
                    <a:pt x="117" y="33"/>
                    <a:pt x="105" y="15"/>
                    <a:pt x="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37"/>
            <p:cNvSpPr/>
            <p:nvPr/>
          </p:nvSpPr>
          <p:spPr>
            <a:xfrm>
              <a:off x="2125650" y="2782425"/>
              <a:ext cx="3750" cy="3575"/>
            </a:xfrm>
            <a:custGeom>
              <a:avLst/>
              <a:gdLst/>
              <a:ahLst/>
              <a:cxnLst/>
              <a:rect l="l" t="t" r="r" b="b"/>
              <a:pathLst>
                <a:path w="150" h="143" extrusionOk="0">
                  <a:moveTo>
                    <a:pt x="89" y="0"/>
                  </a:moveTo>
                  <a:lnTo>
                    <a:pt x="0" y="80"/>
                  </a:lnTo>
                  <a:cubicBezTo>
                    <a:pt x="11" y="90"/>
                    <a:pt x="17" y="101"/>
                    <a:pt x="26" y="111"/>
                  </a:cubicBezTo>
                  <a:lnTo>
                    <a:pt x="52" y="142"/>
                  </a:lnTo>
                  <a:lnTo>
                    <a:pt x="150" y="70"/>
                  </a:lnTo>
                  <a:lnTo>
                    <a:pt x="120" y="35"/>
                  </a:lnTo>
                  <a:cubicBezTo>
                    <a:pt x="109" y="23"/>
                    <a:pt x="102" y="11"/>
                    <a:pt x="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37"/>
            <p:cNvSpPr/>
            <p:nvPr/>
          </p:nvSpPr>
          <p:spPr>
            <a:xfrm>
              <a:off x="2138325" y="2770675"/>
              <a:ext cx="4875" cy="4950"/>
            </a:xfrm>
            <a:custGeom>
              <a:avLst/>
              <a:gdLst/>
              <a:ahLst/>
              <a:cxnLst/>
              <a:rect l="l" t="t" r="r" b="b"/>
              <a:pathLst>
                <a:path w="195" h="198" extrusionOk="0">
                  <a:moveTo>
                    <a:pt x="90" y="0"/>
                  </a:moveTo>
                  <a:lnTo>
                    <a:pt x="1" y="83"/>
                  </a:lnTo>
                  <a:cubicBezTo>
                    <a:pt x="18" y="101"/>
                    <a:pt x="33" y="122"/>
                    <a:pt x="49" y="140"/>
                  </a:cubicBezTo>
                  <a:lnTo>
                    <a:pt x="98" y="197"/>
                  </a:lnTo>
                  <a:lnTo>
                    <a:pt x="195" y="125"/>
                  </a:lnTo>
                  <a:lnTo>
                    <a:pt x="143" y="62"/>
                  </a:lnTo>
                  <a:cubicBezTo>
                    <a:pt x="125" y="41"/>
                    <a:pt x="110" y="19"/>
                    <a:pt x="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37"/>
            <p:cNvSpPr/>
            <p:nvPr/>
          </p:nvSpPr>
          <p:spPr>
            <a:xfrm>
              <a:off x="2144675" y="2764800"/>
              <a:ext cx="5450" cy="5625"/>
            </a:xfrm>
            <a:custGeom>
              <a:avLst/>
              <a:gdLst/>
              <a:ahLst/>
              <a:cxnLst/>
              <a:rect l="l" t="t" r="r" b="b"/>
              <a:pathLst>
                <a:path w="218" h="225" extrusionOk="0">
                  <a:moveTo>
                    <a:pt x="90" y="1"/>
                  </a:moveTo>
                  <a:lnTo>
                    <a:pt x="1" y="84"/>
                  </a:lnTo>
                  <a:cubicBezTo>
                    <a:pt x="22" y="105"/>
                    <a:pt x="41" y="131"/>
                    <a:pt x="62" y="154"/>
                  </a:cubicBezTo>
                  <a:lnTo>
                    <a:pt x="120" y="225"/>
                  </a:lnTo>
                  <a:lnTo>
                    <a:pt x="218" y="152"/>
                  </a:lnTo>
                  <a:lnTo>
                    <a:pt x="155" y="75"/>
                  </a:lnTo>
                  <a:cubicBezTo>
                    <a:pt x="135" y="51"/>
                    <a:pt x="114" y="23"/>
                    <a:pt x="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37"/>
            <p:cNvSpPr/>
            <p:nvPr/>
          </p:nvSpPr>
          <p:spPr>
            <a:xfrm>
              <a:off x="2119300" y="2788225"/>
              <a:ext cx="3150" cy="2950"/>
            </a:xfrm>
            <a:custGeom>
              <a:avLst/>
              <a:gdLst/>
              <a:ahLst/>
              <a:cxnLst/>
              <a:rect l="l" t="t" r="r" b="b"/>
              <a:pathLst>
                <a:path w="126" h="118" extrusionOk="0">
                  <a:moveTo>
                    <a:pt x="89" y="1"/>
                  </a:moveTo>
                  <a:lnTo>
                    <a:pt x="0" y="84"/>
                  </a:lnTo>
                  <a:cubicBezTo>
                    <a:pt x="6" y="88"/>
                    <a:pt x="9" y="95"/>
                    <a:pt x="15" y="101"/>
                  </a:cubicBezTo>
                  <a:cubicBezTo>
                    <a:pt x="20" y="107"/>
                    <a:pt x="23" y="113"/>
                    <a:pt x="28" y="118"/>
                  </a:cubicBezTo>
                  <a:lnTo>
                    <a:pt x="126" y="45"/>
                  </a:lnTo>
                  <a:cubicBezTo>
                    <a:pt x="119" y="39"/>
                    <a:pt x="113" y="31"/>
                    <a:pt x="108" y="24"/>
                  </a:cubicBezTo>
                  <a:cubicBezTo>
                    <a:pt x="102" y="14"/>
                    <a:pt x="98" y="7"/>
                    <a:pt x="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37"/>
            <p:cNvSpPr/>
            <p:nvPr/>
          </p:nvSpPr>
          <p:spPr>
            <a:xfrm>
              <a:off x="2133825" y="2778950"/>
              <a:ext cx="4250" cy="4250"/>
            </a:xfrm>
            <a:custGeom>
              <a:avLst/>
              <a:gdLst/>
              <a:ahLst/>
              <a:cxnLst/>
              <a:rect l="l" t="t" r="r" b="b"/>
              <a:pathLst>
                <a:path w="170" h="170" extrusionOk="0">
                  <a:moveTo>
                    <a:pt x="98" y="0"/>
                  </a:moveTo>
                  <a:lnTo>
                    <a:pt x="0" y="73"/>
                  </a:lnTo>
                  <a:cubicBezTo>
                    <a:pt x="22" y="104"/>
                    <a:pt x="43" y="136"/>
                    <a:pt x="63" y="169"/>
                  </a:cubicBezTo>
                  <a:lnTo>
                    <a:pt x="169" y="107"/>
                  </a:lnTo>
                  <a:cubicBezTo>
                    <a:pt x="145" y="70"/>
                    <a:pt x="122" y="36"/>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37"/>
            <p:cNvSpPr/>
            <p:nvPr/>
          </p:nvSpPr>
          <p:spPr>
            <a:xfrm>
              <a:off x="2126925" y="2784125"/>
              <a:ext cx="3750" cy="3475"/>
            </a:xfrm>
            <a:custGeom>
              <a:avLst/>
              <a:gdLst/>
              <a:ahLst/>
              <a:cxnLst/>
              <a:rect l="l" t="t" r="r" b="b"/>
              <a:pathLst>
                <a:path w="150" h="139" extrusionOk="0">
                  <a:moveTo>
                    <a:pt x="99" y="1"/>
                  </a:moveTo>
                  <a:lnTo>
                    <a:pt x="0" y="73"/>
                  </a:lnTo>
                  <a:lnTo>
                    <a:pt x="44" y="139"/>
                  </a:lnTo>
                  <a:lnTo>
                    <a:pt x="149" y="77"/>
                  </a:lnTo>
                  <a:lnTo>
                    <a:pt x="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37"/>
            <p:cNvSpPr/>
            <p:nvPr/>
          </p:nvSpPr>
          <p:spPr>
            <a:xfrm>
              <a:off x="2140775" y="2773750"/>
              <a:ext cx="4725" cy="5050"/>
            </a:xfrm>
            <a:custGeom>
              <a:avLst/>
              <a:gdLst/>
              <a:ahLst/>
              <a:cxnLst/>
              <a:rect l="l" t="t" r="r" b="b"/>
              <a:pathLst>
                <a:path w="189" h="202" extrusionOk="0">
                  <a:moveTo>
                    <a:pt x="97" y="1"/>
                  </a:moveTo>
                  <a:lnTo>
                    <a:pt x="0" y="73"/>
                  </a:lnTo>
                  <a:cubicBezTo>
                    <a:pt x="28" y="116"/>
                    <a:pt x="57" y="157"/>
                    <a:pt x="84" y="201"/>
                  </a:cubicBezTo>
                  <a:lnTo>
                    <a:pt x="189" y="139"/>
                  </a:lnTo>
                  <a:cubicBezTo>
                    <a:pt x="159" y="92"/>
                    <a:pt x="130" y="46"/>
                    <a:pt x="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37"/>
            <p:cNvSpPr/>
            <p:nvPr/>
          </p:nvSpPr>
          <p:spPr>
            <a:xfrm>
              <a:off x="2147675" y="2768575"/>
              <a:ext cx="5250" cy="5800"/>
            </a:xfrm>
            <a:custGeom>
              <a:avLst/>
              <a:gdLst/>
              <a:ahLst/>
              <a:cxnLst/>
              <a:rect l="l" t="t" r="r" b="b"/>
              <a:pathLst>
                <a:path w="210" h="232" extrusionOk="0">
                  <a:moveTo>
                    <a:pt x="98" y="0"/>
                  </a:moveTo>
                  <a:lnTo>
                    <a:pt x="0" y="73"/>
                  </a:lnTo>
                  <a:cubicBezTo>
                    <a:pt x="36" y="125"/>
                    <a:pt x="72" y="178"/>
                    <a:pt x="105" y="232"/>
                  </a:cubicBezTo>
                  <a:lnTo>
                    <a:pt x="210" y="169"/>
                  </a:lnTo>
                  <a:cubicBezTo>
                    <a:pt x="175" y="112"/>
                    <a:pt x="136" y="55"/>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37"/>
            <p:cNvSpPr/>
            <p:nvPr/>
          </p:nvSpPr>
          <p:spPr>
            <a:xfrm>
              <a:off x="2120025" y="2789325"/>
              <a:ext cx="3175" cy="2700"/>
            </a:xfrm>
            <a:custGeom>
              <a:avLst/>
              <a:gdLst/>
              <a:ahLst/>
              <a:cxnLst/>
              <a:rect l="l" t="t" r="r" b="b"/>
              <a:pathLst>
                <a:path w="127" h="108" extrusionOk="0">
                  <a:moveTo>
                    <a:pt x="97" y="0"/>
                  </a:moveTo>
                  <a:lnTo>
                    <a:pt x="0" y="73"/>
                  </a:lnTo>
                  <a:cubicBezTo>
                    <a:pt x="6" y="84"/>
                    <a:pt x="14" y="97"/>
                    <a:pt x="22" y="107"/>
                  </a:cubicBezTo>
                  <a:lnTo>
                    <a:pt x="127" y="45"/>
                  </a:lnTo>
                  <a:cubicBezTo>
                    <a:pt x="117" y="30"/>
                    <a:pt x="107" y="15"/>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37"/>
            <p:cNvSpPr/>
            <p:nvPr/>
          </p:nvSpPr>
          <p:spPr>
            <a:xfrm>
              <a:off x="2135450" y="2781625"/>
              <a:ext cx="4125" cy="4125"/>
            </a:xfrm>
            <a:custGeom>
              <a:avLst/>
              <a:gdLst/>
              <a:ahLst/>
              <a:cxnLst/>
              <a:rect l="l" t="t" r="r" b="b"/>
              <a:pathLst>
                <a:path w="165" h="165" extrusionOk="0">
                  <a:moveTo>
                    <a:pt x="106" y="0"/>
                  </a:moveTo>
                  <a:lnTo>
                    <a:pt x="0" y="62"/>
                  </a:lnTo>
                  <a:cubicBezTo>
                    <a:pt x="17" y="96"/>
                    <a:pt x="38" y="130"/>
                    <a:pt x="53" y="164"/>
                  </a:cubicBezTo>
                  <a:lnTo>
                    <a:pt x="164" y="114"/>
                  </a:lnTo>
                  <a:cubicBezTo>
                    <a:pt x="148" y="75"/>
                    <a:pt x="126" y="39"/>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37"/>
            <p:cNvSpPr/>
            <p:nvPr/>
          </p:nvSpPr>
          <p:spPr>
            <a:xfrm>
              <a:off x="2128000" y="2786025"/>
              <a:ext cx="3675" cy="3300"/>
            </a:xfrm>
            <a:custGeom>
              <a:avLst/>
              <a:gdLst/>
              <a:ahLst/>
              <a:cxnLst/>
              <a:rect l="l" t="t" r="r" b="b"/>
              <a:pathLst>
                <a:path w="147" h="132" extrusionOk="0">
                  <a:moveTo>
                    <a:pt x="106" y="1"/>
                  </a:moveTo>
                  <a:lnTo>
                    <a:pt x="1" y="63"/>
                  </a:lnTo>
                  <a:cubicBezTo>
                    <a:pt x="11" y="86"/>
                    <a:pt x="26" y="107"/>
                    <a:pt x="36" y="131"/>
                  </a:cubicBezTo>
                  <a:lnTo>
                    <a:pt x="147" y="80"/>
                  </a:lnTo>
                  <a:cubicBezTo>
                    <a:pt x="134" y="53"/>
                    <a:pt x="119" y="28"/>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37"/>
            <p:cNvSpPr/>
            <p:nvPr/>
          </p:nvSpPr>
          <p:spPr>
            <a:xfrm>
              <a:off x="2142875" y="2777225"/>
              <a:ext cx="4550" cy="4950"/>
            </a:xfrm>
            <a:custGeom>
              <a:avLst/>
              <a:gdLst/>
              <a:ahLst/>
              <a:cxnLst/>
              <a:rect l="l" t="t" r="r" b="b"/>
              <a:pathLst>
                <a:path w="182" h="198" extrusionOk="0">
                  <a:moveTo>
                    <a:pt x="105" y="1"/>
                  </a:moveTo>
                  <a:lnTo>
                    <a:pt x="0" y="63"/>
                  </a:lnTo>
                  <a:cubicBezTo>
                    <a:pt x="23" y="107"/>
                    <a:pt x="49" y="151"/>
                    <a:pt x="70" y="198"/>
                  </a:cubicBezTo>
                  <a:lnTo>
                    <a:pt x="182" y="147"/>
                  </a:lnTo>
                  <a:cubicBezTo>
                    <a:pt x="160" y="96"/>
                    <a:pt x="131" y="49"/>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37"/>
            <p:cNvSpPr/>
            <p:nvPr/>
          </p:nvSpPr>
          <p:spPr>
            <a:xfrm>
              <a:off x="2150275" y="2772800"/>
              <a:ext cx="5000" cy="5775"/>
            </a:xfrm>
            <a:custGeom>
              <a:avLst/>
              <a:gdLst/>
              <a:ahLst/>
              <a:cxnLst/>
              <a:rect l="l" t="t" r="r" b="b"/>
              <a:pathLst>
                <a:path w="200" h="231" extrusionOk="0">
                  <a:moveTo>
                    <a:pt x="106" y="0"/>
                  </a:moveTo>
                  <a:lnTo>
                    <a:pt x="1" y="63"/>
                  </a:lnTo>
                  <a:cubicBezTo>
                    <a:pt x="31" y="118"/>
                    <a:pt x="62" y="174"/>
                    <a:pt x="88" y="231"/>
                  </a:cubicBezTo>
                  <a:lnTo>
                    <a:pt x="199" y="180"/>
                  </a:lnTo>
                  <a:cubicBezTo>
                    <a:pt x="172" y="120"/>
                    <a:pt x="139" y="6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37"/>
            <p:cNvSpPr/>
            <p:nvPr/>
          </p:nvSpPr>
          <p:spPr>
            <a:xfrm>
              <a:off x="2120550" y="2790425"/>
              <a:ext cx="3275" cy="2450"/>
            </a:xfrm>
            <a:custGeom>
              <a:avLst/>
              <a:gdLst/>
              <a:ahLst/>
              <a:cxnLst/>
              <a:rect l="l" t="t" r="r" b="b"/>
              <a:pathLst>
                <a:path w="131" h="98" extrusionOk="0">
                  <a:moveTo>
                    <a:pt x="106" y="1"/>
                  </a:moveTo>
                  <a:lnTo>
                    <a:pt x="1" y="63"/>
                  </a:lnTo>
                  <a:cubicBezTo>
                    <a:pt x="6" y="76"/>
                    <a:pt x="13" y="86"/>
                    <a:pt x="18" y="97"/>
                  </a:cubicBezTo>
                  <a:lnTo>
                    <a:pt x="131" y="48"/>
                  </a:lnTo>
                  <a:cubicBezTo>
                    <a:pt x="124" y="32"/>
                    <a:pt x="114" y="18"/>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37"/>
            <p:cNvSpPr/>
            <p:nvPr/>
          </p:nvSpPr>
          <p:spPr>
            <a:xfrm>
              <a:off x="2136750" y="2784475"/>
              <a:ext cx="3925" cy="3950"/>
            </a:xfrm>
            <a:custGeom>
              <a:avLst/>
              <a:gdLst/>
              <a:ahLst/>
              <a:cxnLst/>
              <a:rect l="l" t="t" r="r" b="b"/>
              <a:pathLst>
                <a:path w="157" h="158" extrusionOk="0">
                  <a:moveTo>
                    <a:pt x="110" y="0"/>
                  </a:moveTo>
                  <a:lnTo>
                    <a:pt x="0" y="50"/>
                  </a:lnTo>
                  <a:lnTo>
                    <a:pt x="22" y="104"/>
                  </a:lnTo>
                  <a:cubicBezTo>
                    <a:pt x="29" y="122"/>
                    <a:pt x="38" y="138"/>
                    <a:pt x="42" y="158"/>
                  </a:cubicBezTo>
                  <a:lnTo>
                    <a:pt x="157" y="120"/>
                  </a:lnTo>
                  <a:cubicBezTo>
                    <a:pt x="152" y="99"/>
                    <a:pt x="142" y="79"/>
                    <a:pt x="135" y="59"/>
                  </a:cubicBezTo>
                  <a:lnTo>
                    <a:pt x="1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37"/>
            <p:cNvSpPr/>
            <p:nvPr/>
          </p:nvSpPr>
          <p:spPr>
            <a:xfrm>
              <a:off x="2128875" y="2788000"/>
              <a:ext cx="3650" cy="3125"/>
            </a:xfrm>
            <a:custGeom>
              <a:avLst/>
              <a:gdLst/>
              <a:ahLst/>
              <a:cxnLst/>
              <a:rect l="l" t="t" r="r" b="b"/>
              <a:pathLst>
                <a:path w="146" h="125" extrusionOk="0">
                  <a:moveTo>
                    <a:pt x="113" y="0"/>
                  </a:moveTo>
                  <a:lnTo>
                    <a:pt x="1" y="52"/>
                  </a:lnTo>
                  <a:lnTo>
                    <a:pt x="15" y="89"/>
                  </a:lnTo>
                  <a:cubicBezTo>
                    <a:pt x="21" y="100"/>
                    <a:pt x="26" y="111"/>
                    <a:pt x="30" y="125"/>
                  </a:cubicBezTo>
                  <a:lnTo>
                    <a:pt x="145" y="85"/>
                  </a:lnTo>
                  <a:cubicBezTo>
                    <a:pt x="141" y="70"/>
                    <a:pt x="135" y="57"/>
                    <a:pt x="130" y="43"/>
                  </a:cubicBezTo>
                  <a:lnTo>
                    <a:pt x="1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37"/>
            <p:cNvSpPr/>
            <p:nvPr/>
          </p:nvSpPr>
          <p:spPr>
            <a:xfrm>
              <a:off x="2144575" y="2780900"/>
              <a:ext cx="4300" cy="4825"/>
            </a:xfrm>
            <a:custGeom>
              <a:avLst/>
              <a:gdLst/>
              <a:ahLst/>
              <a:cxnLst/>
              <a:rect l="l" t="t" r="r" b="b"/>
              <a:pathLst>
                <a:path w="172" h="193" extrusionOk="0">
                  <a:moveTo>
                    <a:pt x="113" y="0"/>
                  </a:moveTo>
                  <a:lnTo>
                    <a:pt x="1" y="51"/>
                  </a:lnTo>
                  <a:lnTo>
                    <a:pt x="30" y="120"/>
                  </a:lnTo>
                  <a:cubicBezTo>
                    <a:pt x="41" y="144"/>
                    <a:pt x="50" y="167"/>
                    <a:pt x="57" y="192"/>
                  </a:cubicBezTo>
                  <a:lnTo>
                    <a:pt x="172" y="154"/>
                  </a:lnTo>
                  <a:cubicBezTo>
                    <a:pt x="165" y="128"/>
                    <a:pt x="154" y="102"/>
                    <a:pt x="144" y="77"/>
                  </a:cubicBezTo>
                  <a:lnTo>
                    <a:pt x="1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37"/>
            <p:cNvSpPr/>
            <p:nvPr/>
          </p:nvSpPr>
          <p:spPr>
            <a:xfrm>
              <a:off x="2152475" y="2777275"/>
              <a:ext cx="4600" cy="5725"/>
            </a:xfrm>
            <a:custGeom>
              <a:avLst/>
              <a:gdLst/>
              <a:ahLst/>
              <a:cxnLst/>
              <a:rect l="l" t="t" r="r" b="b"/>
              <a:pathLst>
                <a:path w="184" h="229" extrusionOk="0">
                  <a:moveTo>
                    <a:pt x="111" y="1"/>
                  </a:moveTo>
                  <a:lnTo>
                    <a:pt x="0" y="52"/>
                  </a:lnTo>
                  <a:lnTo>
                    <a:pt x="36" y="139"/>
                  </a:lnTo>
                  <a:cubicBezTo>
                    <a:pt x="48" y="169"/>
                    <a:pt x="61" y="198"/>
                    <a:pt x="69" y="228"/>
                  </a:cubicBezTo>
                  <a:lnTo>
                    <a:pt x="184" y="190"/>
                  </a:lnTo>
                  <a:cubicBezTo>
                    <a:pt x="175" y="159"/>
                    <a:pt x="162" y="127"/>
                    <a:pt x="150" y="94"/>
                  </a:cubicBezTo>
                  <a:lnTo>
                    <a:pt x="1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37"/>
            <p:cNvSpPr/>
            <p:nvPr/>
          </p:nvSpPr>
          <p:spPr>
            <a:xfrm>
              <a:off x="2121000" y="2791600"/>
              <a:ext cx="3325" cy="2250"/>
            </a:xfrm>
            <a:custGeom>
              <a:avLst/>
              <a:gdLst/>
              <a:ahLst/>
              <a:cxnLst/>
              <a:rect l="l" t="t" r="r" b="b"/>
              <a:pathLst>
                <a:path w="133" h="90" extrusionOk="0">
                  <a:moveTo>
                    <a:pt x="113" y="1"/>
                  </a:moveTo>
                  <a:lnTo>
                    <a:pt x="0" y="50"/>
                  </a:lnTo>
                  <a:lnTo>
                    <a:pt x="9" y="70"/>
                  </a:lnTo>
                  <a:cubicBezTo>
                    <a:pt x="11" y="76"/>
                    <a:pt x="15" y="82"/>
                    <a:pt x="16" y="90"/>
                  </a:cubicBezTo>
                  <a:lnTo>
                    <a:pt x="132" y="50"/>
                  </a:lnTo>
                  <a:cubicBezTo>
                    <a:pt x="130" y="42"/>
                    <a:pt x="125" y="33"/>
                    <a:pt x="123" y="24"/>
                  </a:cubicBezTo>
                  <a:cubicBezTo>
                    <a:pt x="119" y="17"/>
                    <a:pt x="115" y="9"/>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37"/>
            <p:cNvSpPr/>
            <p:nvPr/>
          </p:nvSpPr>
          <p:spPr>
            <a:xfrm>
              <a:off x="2137800" y="2787400"/>
              <a:ext cx="3800" cy="3775"/>
            </a:xfrm>
            <a:custGeom>
              <a:avLst/>
              <a:gdLst/>
              <a:ahLst/>
              <a:cxnLst/>
              <a:rect l="l" t="t" r="r" b="b"/>
              <a:pathLst>
                <a:path w="152" h="151" extrusionOk="0">
                  <a:moveTo>
                    <a:pt x="117" y="1"/>
                  </a:moveTo>
                  <a:lnTo>
                    <a:pt x="1" y="40"/>
                  </a:lnTo>
                  <a:cubicBezTo>
                    <a:pt x="11" y="77"/>
                    <a:pt x="26" y="113"/>
                    <a:pt x="32" y="151"/>
                  </a:cubicBezTo>
                  <a:lnTo>
                    <a:pt x="151" y="124"/>
                  </a:lnTo>
                  <a:cubicBezTo>
                    <a:pt x="145" y="83"/>
                    <a:pt x="129" y="42"/>
                    <a:pt x="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37"/>
            <p:cNvSpPr/>
            <p:nvPr/>
          </p:nvSpPr>
          <p:spPr>
            <a:xfrm>
              <a:off x="2129600" y="2790125"/>
              <a:ext cx="3500" cy="2950"/>
            </a:xfrm>
            <a:custGeom>
              <a:avLst/>
              <a:gdLst/>
              <a:ahLst/>
              <a:cxnLst/>
              <a:rect l="l" t="t" r="r" b="b"/>
              <a:pathLst>
                <a:path w="140" h="118" extrusionOk="0">
                  <a:moveTo>
                    <a:pt x="116" y="0"/>
                  </a:moveTo>
                  <a:lnTo>
                    <a:pt x="1" y="40"/>
                  </a:lnTo>
                  <a:cubicBezTo>
                    <a:pt x="7" y="66"/>
                    <a:pt x="18" y="90"/>
                    <a:pt x="22" y="118"/>
                  </a:cubicBezTo>
                  <a:lnTo>
                    <a:pt x="140" y="90"/>
                  </a:lnTo>
                  <a:cubicBezTo>
                    <a:pt x="135" y="60"/>
                    <a:pt x="123" y="31"/>
                    <a:pt x="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37"/>
            <p:cNvSpPr/>
            <p:nvPr/>
          </p:nvSpPr>
          <p:spPr>
            <a:xfrm>
              <a:off x="2146000" y="2784725"/>
              <a:ext cx="3975" cy="4600"/>
            </a:xfrm>
            <a:custGeom>
              <a:avLst/>
              <a:gdLst/>
              <a:ahLst/>
              <a:cxnLst/>
              <a:rect l="l" t="t" r="r" b="b"/>
              <a:pathLst>
                <a:path w="159" h="184" extrusionOk="0">
                  <a:moveTo>
                    <a:pt x="116" y="1"/>
                  </a:moveTo>
                  <a:lnTo>
                    <a:pt x="1" y="39"/>
                  </a:lnTo>
                  <a:cubicBezTo>
                    <a:pt x="14" y="87"/>
                    <a:pt x="31" y="133"/>
                    <a:pt x="40" y="183"/>
                  </a:cubicBezTo>
                  <a:lnTo>
                    <a:pt x="158" y="156"/>
                  </a:lnTo>
                  <a:cubicBezTo>
                    <a:pt x="150" y="104"/>
                    <a:pt x="131" y="53"/>
                    <a:pt x="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37"/>
            <p:cNvSpPr/>
            <p:nvPr/>
          </p:nvSpPr>
          <p:spPr>
            <a:xfrm>
              <a:off x="2154200" y="2781975"/>
              <a:ext cx="4200" cy="5450"/>
            </a:xfrm>
            <a:custGeom>
              <a:avLst/>
              <a:gdLst/>
              <a:ahLst/>
              <a:cxnLst/>
              <a:rect l="l" t="t" r="r" b="b"/>
              <a:pathLst>
                <a:path w="168" h="218" extrusionOk="0">
                  <a:moveTo>
                    <a:pt x="116" y="1"/>
                  </a:moveTo>
                  <a:lnTo>
                    <a:pt x="1" y="40"/>
                  </a:lnTo>
                  <a:cubicBezTo>
                    <a:pt x="18" y="98"/>
                    <a:pt x="39" y="158"/>
                    <a:pt x="49" y="218"/>
                  </a:cubicBezTo>
                  <a:lnTo>
                    <a:pt x="168" y="191"/>
                  </a:lnTo>
                  <a:lnTo>
                    <a:pt x="157" y="144"/>
                  </a:lnTo>
                  <a:cubicBezTo>
                    <a:pt x="154" y="128"/>
                    <a:pt x="149" y="113"/>
                    <a:pt x="145" y="96"/>
                  </a:cubicBezTo>
                  <a:cubicBezTo>
                    <a:pt x="135" y="65"/>
                    <a:pt x="125" y="33"/>
                    <a:pt x="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37"/>
            <p:cNvSpPr/>
            <p:nvPr/>
          </p:nvSpPr>
          <p:spPr>
            <a:xfrm>
              <a:off x="2121400" y="2792900"/>
              <a:ext cx="3325" cy="2125"/>
            </a:xfrm>
            <a:custGeom>
              <a:avLst/>
              <a:gdLst/>
              <a:ahLst/>
              <a:cxnLst/>
              <a:rect l="l" t="t" r="r" b="b"/>
              <a:pathLst>
                <a:path w="133" h="85" extrusionOk="0">
                  <a:moveTo>
                    <a:pt x="116" y="1"/>
                  </a:moveTo>
                  <a:lnTo>
                    <a:pt x="0" y="39"/>
                  </a:lnTo>
                  <a:cubicBezTo>
                    <a:pt x="1" y="47"/>
                    <a:pt x="4" y="53"/>
                    <a:pt x="7" y="61"/>
                  </a:cubicBezTo>
                  <a:cubicBezTo>
                    <a:pt x="8" y="65"/>
                    <a:pt x="9" y="68"/>
                    <a:pt x="10" y="71"/>
                  </a:cubicBezTo>
                  <a:lnTo>
                    <a:pt x="14" y="85"/>
                  </a:lnTo>
                  <a:lnTo>
                    <a:pt x="133" y="57"/>
                  </a:lnTo>
                  <a:lnTo>
                    <a:pt x="130" y="42"/>
                  </a:lnTo>
                  <a:cubicBezTo>
                    <a:pt x="129" y="37"/>
                    <a:pt x="128" y="33"/>
                    <a:pt x="126" y="27"/>
                  </a:cubicBezTo>
                  <a:cubicBezTo>
                    <a:pt x="121" y="18"/>
                    <a:pt x="118" y="9"/>
                    <a:pt x="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37"/>
            <p:cNvSpPr/>
            <p:nvPr/>
          </p:nvSpPr>
          <p:spPr>
            <a:xfrm>
              <a:off x="2138550" y="2790525"/>
              <a:ext cx="3525" cy="3525"/>
            </a:xfrm>
            <a:custGeom>
              <a:avLst/>
              <a:gdLst/>
              <a:ahLst/>
              <a:cxnLst/>
              <a:rect l="l" t="t" r="r" b="b"/>
              <a:pathLst>
                <a:path w="141" h="141" extrusionOk="0">
                  <a:moveTo>
                    <a:pt x="118" y="0"/>
                  </a:moveTo>
                  <a:lnTo>
                    <a:pt x="1" y="26"/>
                  </a:lnTo>
                  <a:lnTo>
                    <a:pt x="12" y="83"/>
                  </a:lnTo>
                  <a:cubicBezTo>
                    <a:pt x="18" y="102"/>
                    <a:pt x="18" y="122"/>
                    <a:pt x="20" y="140"/>
                  </a:cubicBezTo>
                  <a:lnTo>
                    <a:pt x="141" y="125"/>
                  </a:lnTo>
                  <a:cubicBezTo>
                    <a:pt x="138" y="104"/>
                    <a:pt x="137" y="83"/>
                    <a:pt x="132" y="62"/>
                  </a:cubicBezTo>
                  <a:lnTo>
                    <a:pt x="1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37"/>
            <p:cNvSpPr/>
            <p:nvPr/>
          </p:nvSpPr>
          <p:spPr>
            <a:xfrm>
              <a:off x="2130125" y="2792400"/>
              <a:ext cx="3425" cy="2775"/>
            </a:xfrm>
            <a:custGeom>
              <a:avLst/>
              <a:gdLst/>
              <a:ahLst/>
              <a:cxnLst/>
              <a:rect l="l" t="t" r="r" b="b"/>
              <a:pathLst>
                <a:path w="137" h="111" extrusionOk="0">
                  <a:moveTo>
                    <a:pt x="119" y="1"/>
                  </a:moveTo>
                  <a:lnTo>
                    <a:pt x="1" y="28"/>
                  </a:lnTo>
                  <a:lnTo>
                    <a:pt x="9" y="68"/>
                  </a:lnTo>
                  <a:cubicBezTo>
                    <a:pt x="13" y="81"/>
                    <a:pt x="13" y="96"/>
                    <a:pt x="15" y="111"/>
                  </a:cubicBezTo>
                  <a:lnTo>
                    <a:pt x="137" y="95"/>
                  </a:lnTo>
                  <a:cubicBezTo>
                    <a:pt x="134" y="80"/>
                    <a:pt x="134" y="63"/>
                    <a:pt x="130" y="47"/>
                  </a:cubicBezTo>
                  <a:lnTo>
                    <a:pt x="1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37"/>
            <p:cNvSpPr/>
            <p:nvPr/>
          </p:nvSpPr>
          <p:spPr>
            <a:xfrm>
              <a:off x="2147000" y="2788650"/>
              <a:ext cx="3675" cy="4300"/>
            </a:xfrm>
            <a:custGeom>
              <a:avLst/>
              <a:gdLst/>
              <a:ahLst/>
              <a:cxnLst/>
              <a:rect l="l" t="t" r="r" b="b"/>
              <a:pathLst>
                <a:path w="147" h="172" extrusionOk="0">
                  <a:moveTo>
                    <a:pt x="119" y="0"/>
                  </a:moveTo>
                  <a:lnTo>
                    <a:pt x="0" y="27"/>
                  </a:lnTo>
                  <a:lnTo>
                    <a:pt x="16" y="100"/>
                  </a:lnTo>
                  <a:cubicBezTo>
                    <a:pt x="21" y="124"/>
                    <a:pt x="22" y="147"/>
                    <a:pt x="26" y="172"/>
                  </a:cubicBezTo>
                  <a:lnTo>
                    <a:pt x="146" y="156"/>
                  </a:lnTo>
                  <a:cubicBezTo>
                    <a:pt x="142" y="130"/>
                    <a:pt x="141" y="104"/>
                    <a:pt x="135" y="78"/>
                  </a:cubicBezTo>
                  <a:lnTo>
                    <a:pt x="1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37"/>
            <p:cNvSpPr/>
            <p:nvPr/>
          </p:nvSpPr>
          <p:spPr>
            <a:xfrm>
              <a:off x="2155425" y="2786725"/>
              <a:ext cx="3800" cy="5075"/>
            </a:xfrm>
            <a:custGeom>
              <a:avLst/>
              <a:gdLst/>
              <a:ahLst/>
              <a:cxnLst/>
              <a:rect l="l" t="t" r="r" b="b"/>
              <a:pathLst>
                <a:path w="152" h="203" extrusionOk="0">
                  <a:moveTo>
                    <a:pt x="120" y="1"/>
                  </a:moveTo>
                  <a:lnTo>
                    <a:pt x="0" y="28"/>
                  </a:lnTo>
                  <a:lnTo>
                    <a:pt x="18" y="116"/>
                  </a:lnTo>
                  <a:cubicBezTo>
                    <a:pt x="24" y="146"/>
                    <a:pt x="26" y="175"/>
                    <a:pt x="31" y="203"/>
                  </a:cubicBezTo>
                  <a:lnTo>
                    <a:pt x="152" y="187"/>
                  </a:lnTo>
                  <a:cubicBezTo>
                    <a:pt x="148" y="156"/>
                    <a:pt x="146" y="126"/>
                    <a:pt x="138" y="95"/>
                  </a:cubicBezTo>
                  <a:lnTo>
                    <a:pt x="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37"/>
            <p:cNvSpPr/>
            <p:nvPr/>
          </p:nvSpPr>
          <p:spPr>
            <a:xfrm>
              <a:off x="2121700" y="2794275"/>
              <a:ext cx="3275" cy="2025"/>
            </a:xfrm>
            <a:custGeom>
              <a:avLst/>
              <a:gdLst/>
              <a:ahLst/>
              <a:cxnLst/>
              <a:rect l="l" t="t" r="r" b="b"/>
              <a:pathLst>
                <a:path w="131" h="81" extrusionOk="0">
                  <a:moveTo>
                    <a:pt x="120" y="0"/>
                  </a:moveTo>
                  <a:lnTo>
                    <a:pt x="1" y="29"/>
                  </a:lnTo>
                  <a:cubicBezTo>
                    <a:pt x="2" y="36"/>
                    <a:pt x="4" y="45"/>
                    <a:pt x="6" y="52"/>
                  </a:cubicBezTo>
                  <a:cubicBezTo>
                    <a:pt x="8" y="61"/>
                    <a:pt x="8" y="71"/>
                    <a:pt x="9" y="80"/>
                  </a:cubicBezTo>
                  <a:lnTo>
                    <a:pt x="130" y="65"/>
                  </a:lnTo>
                  <a:cubicBezTo>
                    <a:pt x="128" y="54"/>
                    <a:pt x="128" y="41"/>
                    <a:pt x="126" y="32"/>
                  </a:cubicBezTo>
                  <a:cubicBezTo>
                    <a:pt x="123" y="21"/>
                    <a:pt x="122" y="11"/>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37"/>
            <p:cNvSpPr/>
            <p:nvPr/>
          </p:nvSpPr>
          <p:spPr>
            <a:xfrm>
              <a:off x="2139075" y="2793625"/>
              <a:ext cx="3325" cy="3350"/>
            </a:xfrm>
            <a:custGeom>
              <a:avLst/>
              <a:gdLst/>
              <a:ahLst/>
              <a:cxnLst/>
              <a:rect l="l" t="t" r="r" b="b"/>
              <a:pathLst>
                <a:path w="133" h="134" extrusionOk="0">
                  <a:moveTo>
                    <a:pt x="121" y="1"/>
                  </a:moveTo>
                  <a:lnTo>
                    <a:pt x="1" y="16"/>
                  </a:lnTo>
                  <a:lnTo>
                    <a:pt x="8" y="75"/>
                  </a:lnTo>
                  <a:cubicBezTo>
                    <a:pt x="9" y="94"/>
                    <a:pt x="11" y="114"/>
                    <a:pt x="11" y="133"/>
                  </a:cubicBezTo>
                  <a:lnTo>
                    <a:pt x="132" y="127"/>
                  </a:lnTo>
                  <a:cubicBezTo>
                    <a:pt x="131" y="105"/>
                    <a:pt x="131" y="86"/>
                    <a:pt x="128" y="63"/>
                  </a:cubicBezTo>
                  <a:lnTo>
                    <a:pt x="1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37"/>
            <p:cNvSpPr/>
            <p:nvPr/>
          </p:nvSpPr>
          <p:spPr>
            <a:xfrm>
              <a:off x="2130475" y="2794775"/>
              <a:ext cx="3250" cy="2600"/>
            </a:xfrm>
            <a:custGeom>
              <a:avLst/>
              <a:gdLst/>
              <a:ahLst/>
              <a:cxnLst/>
              <a:rect l="l" t="t" r="r" b="b"/>
              <a:pathLst>
                <a:path w="130" h="104" extrusionOk="0">
                  <a:moveTo>
                    <a:pt x="123" y="0"/>
                  </a:moveTo>
                  <a:lnTo>
                    <a:pt x="0" y="16"/>
                  </a:lnTo>
                  <a:lnTo>
                    <a:pt x="7" y="58"/>
                  </a:lnTo>
                  <a:lnTo>
                    <a:pt x="8" y="104"/>
                  </a:lnTo>
                  <a:lnTo>
                    <a:pt x="130" y="98"/>
                  </a:lnTo>
                  <a:lnTo>
                    <a:pt x="128" y="48"/>
                  </a:lnTo>
                  <a:lnTo>
                    <a:pt x="1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37"/>
            <p:cNvSpPr/>
            <p:nvPr/>
          </p:nvSpPr>
          <p:spPr>
            <a:xfrm>
              <a:off x="2147650" y="2792500"/>
              <a:ext cx="3325" cy="4050"/>
            </a:xfrm>
            <a:custGeom>
              <a:avLst/>
              <a:gdLst/>
              <a:ahLst/>
              <a:cxnLst/>
              <a:rect l="l" t="t" r="r" b="b"/>
              <a:pathLst>
                <a:path w="133" h="162" extrusionOk="0">
                  <a:moveTo>
                    <a:pt x="120" y="1"/>
                  </a:moveTo>
                  <a:lnTo>
                    <a:pt x="0" y="17"/>
                  </a:lnTo>
                  <a:lnTo>
                    <a:pt x="8" y="89"/>
                  </a:lnTo>
                  <a:cubicBezTo>
                    <a:pt x="10" y="113"/>
                    <a:pt x="10" y="137"/>
                    <a:pt x="11" y="162"/>
                  </a:cubicBezTo>
                  <a:lnTo>
                    <a:pt x="133" y="154"/>
                  </a:lnTo>
                  <a:cubicBezTo>
                    <a:pt x="132" y="129"/>
                    <a:pt x="131" y="105"/>
                    <a:pt x="130" y="79"/>
                  </a:cubicBezTo>
                  <a:lnTo>
                    <a:pt x="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37"/>
            <p:cNvSpPr/>
            <p:nvPr/>
          </p:nvSpPr>
          <p:spPr>
            <a:xfrm>
              <a:off x="2156175" y="2791400"/>
              <a:ext cx="3450" cy="4725"/>
            </a:xfrm>
            <a:custGeom>
              <a:avLst/>
              <a:gdLst/>
              <a:ahLst/>
              <a:cxnLst/>
              <a:rect l="l" t="t" r="r" b="b"/>
              <a:pathLst>
                <a:path w="138" h="189" extrusionOk="0">
                  <a:moveTo>
                    <a:pt x="122" y="0"/>
                  </a:moveTo>
                  <a:lnTo>
                    <a:pt x="0" y="16"/>
                  </a:lnTo>
                  <a:lnTo>
                    <a:pt x="11" y="103"/>
                  </a:lnTo>
                  <a:lnTo>
                    <a:pt x="15" y="188"/>
                  </a:lnTo>
                  <a:lnTo>
                    <a:pt x="137" y="182"/>
                  </a:lnTo>
                  <a:cubicBezTo>
                    <a:pt x="136" y="152"/>
                    <a:pt x="134" y="123"/>
                    <a:pt x="132" y="93"/>
                  </a:cubicBezTo>
                  <a:lnTo>
                    <a:pt x="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 name="Google Shape;503;p37"/>
            <p:cNvSpPr/>
            <p:nvPr/>
          </p:nvSpPr>
          <p:spPr>
            <a:xfrm>
              <a:off x="2121950" y="2795875"/>
              <a:ext cx="3200" cy="1925"/>
            </a:xfrm>
            <a:custGeom>
              <a:avLst/>
              <a:gdLst/>
              <a:ahLst/>
              <a:cxnLst/>
              <a:rect l="l" t="t" r="r" b="b"/>
              <a:pathLst>
                <a:path w="128" h="77" extrusionOk="0">
                  <a:moveTo>
                    <a:pt x="121" y="1"/>
                  </a:moveTo>
                  <a:lnTo>
                    <a:pt x="1" y="16"/>
                  </a:lnTo>
                  <a:cubicBezTo>
                    <a:pt x="2" y="25"/>
                    <a:pt x="3" y="35"/>
                    <a:pt x="4" y="44"/>
                  </a:cubicBezTo>
                  <a:lnTo>
                    <a:pt x="6" y="77"/>
                  </a:lnTo>
                  <a:lnTo>
                    <a:pt x="127" y="70"/>
                  </a:lnTo>
                  <a:lnTo>
                    <a:pt x="126" y="34"/>
                  </a:lnTo>
                  <a:cubicBezTo>
                    <a:pt x="123" y="23"/>
                    <a:pt x="122" y="12"/>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37"/>
            <p:cNvSpPr/>
            <p:nvPr/>
          </p:nvSpPr>
          <p:spPr>
            <a:xfrm>
              <a:off x="2139275" y="2796800"/>
              <a:ext cx="3150" cy="3150"/>
            </a:xfrm>
            <a:custGeom>
              <a:avLst/>
              <a:gdLst/>
              <a:ahLst/>
              <a:cxnLst/>
              <a:rect l="l" t="t" r="r" b="b"/>
              <a:pathLst>
                <a:path w="126" h="126" extrusionOk="0">
                  <a:moveTo>
                    <a:pt x="123" y="0"/>
                  </a:moveTo>
                  <a:lnTo>
                    <a:pt x="1" y="6"/>
                  </a:lnTo>
                  <a:cubicBezTo>
                    <a:pt x="3" y="26"/>
                    <a:pt x="4" y="45"/>
                    <a:pt x="4" y="64"/>
                  </a:cubicBezTo>
                  <a:lnTo>
                    <a:pt x="3" y="123"/>
                  </a:lnTo>
                  <a:lnTo>
                    <a:pt x="124" y="126"/>
                  </a:lnTo>
                  <a:lnTo>
                    <a:pt x="125" y="63"/>
                  </a:lnTo>
                  <a:cubicBezTo>
                    <a:pt x="125" y="43"/>
                    <a:pt x="124" y="22"/>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 name="Google Shape;505;p37"/>
            <p:cNvSpPr/>
            <p:nvPr/>
          </p:nvSpPr>
          <p:spPr>
            <a:xfrm>
              <a:off x="2130675" y="2797175"/>
              <a:ext cx="3125" cy="2575"/>
            </a:xfrm>
            <a:custGeom>
              <a:avLst/>
              <a:gdLst/>
              <a:ahLst/>
              <a:cxnLst/>
              <a:rect l="l" t="t" r="r" b="b"/>
              <a:pathLst>
                <a:path w="125" h="103" extrusionOk="0">
                  <a:moveTo>
                    <a:pt x="122" y="1"/>
                  </a:moveTo>
                  <a:lnTo>
                    <a:pt x="0" y="8"/>
                  </a:lnTo>
                  <a:cubicBezTo>
                    <a:pt x="0" y="24"/>
                    <a:pt x="3" y="38"/>
                    <a:pt x="3" y="54"/>
                  </a:cubicBezTo>
                  <a:lnTo>
                    <a:pt x="2" y="100"/>
                  </a:lnTo>
                  <a:lnTo>
                    <a:pt x="124" y="102"/>
                  </a:lnTo>
                  <a:lnTo>
                    <a:pt x="125" y="51"/>
                  </a:lnTo>
                  <a:cubicBezTo>
                    <a:pt x="125" y="34"/>
                    <a:pt x="124" y="17"/>
                    <a:pt x="1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37"/>
            <p:cNvSpPr/>
            <p:nvPr/>
          </p:nvSpPr>
          <p:spPr>
            <a:xfrm>
              <a:off x="2147950" y="2796350"/>
              <a:ext cx="3150" cy="3775"/>
            </a:xfrm>
            <a:custGeom>
              <a:avLst/>
              <a:gdLst/>
              <a:ahLst/>
              <a:cxnLst/>
              <a:rect l="l" t="t" r="r" b="b"/>
              <a:pathLst>
                <a:path w="126" h="151" extrusionOk="0">
                  <a:moveTo>
                    <a:pt x="123" y="0"/>
                  </a:moveTo>
                  <a:lnTo>
                    <a:pt x="1" y="8"/>
                  </a:lnTo>
                  <a:cubicBezTo>
                    <a:pt x="2" y="31"/>
                    <a:pt x="4" y="55"/>
                    <a:pt x="4" y="78"/>
                  </a:cubicBezTo>
                  <a:lnTo>
                    <a:pt x="2" y="149"/>
                  </a:lnTo>
                  <a:lnTo>
                    <a:pt x="124" y="151"/>
                  </a:lnTo>
                  <a:lnTo>
                    <a:pt x="125" y="77"/>
                  </a:lnTo>
                  <a:cubicBezTo>
                    <a:pt x="125" y="52"/>
                    <a:pt x="123" y="26"/>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37"/>
            <p:cNvSpPr/>
            <p:nvPr/>
          </p:nvSpPr>
          <p:spPr>
            <a:xfrm>
              <a:off x="2156525" y="2795925"/>
              <a:ext cx="3200" cy="4400"/>
            </a:xfrm>
            <a:custGeom>
              <a:avLst/>
              <a:gdLst/>
              <a:ahLst/>
              <a:cxnLst/>
              <a:rect l="l" t="t" r="r" b="b"/>
              <a:pathLst>
                <a:path w="128" h="176" extrusionOk="0">
                  <a:moveTo>
                    <a:pt x="123" y="1"/>
                  </a:moveTo>
                  <a:lnTo>
                    <a:pt x="1" y="7"/>
                  </a:lnTo>
                  <a:cubicBezTo>
                    <a:pt x="3" y="36"/>
                    <a:pt x="4" y="64"/>
                    <a:pt x="5" y="91"/>
                  </a:cubicBezTo>
                  <a:lnTo>
                    <a:pt x="4" y="172"/>
                  </a:lnTo>
                  <a:lnTo>
                    <a:pt x="125" y="175"/>
                  </a:lnTo>
                  <a:lnTo>
                    <a:pt x="128" y="89"/>
                  </a:lnTo>
                  <a:cubicBezTo>
                    <a:pt x="128" y="61"/>
                    <a:pt x="124" y="29"/>
                    <a:pt x="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37"/>
            <p:cNvSpPr/>
            <p:nvPr/>
          </p:nvSpPr>
          <p:spPr>
            <a:xfrm>
              <a:off x="2122025" y="2797625"/>
              <a:ext cx="3150" cy="1975"/>
            </a:xfrm>
            <a:custGeom>
              <a:avLst/>
              <a:gdLst/>
              <a:ahLst/>
              <a:cxnLst/>
              <a:rect l="l" t="t" r="r" b="b"/>
              <a:pathLst>
                <a:path w="126" h="79" extrusionOk="0">
                  <a:moveTo>
                    <a:pt x="123" y="0"/>
                  </a:moveTo>
                  <a:lnTo>
                    <a:pt x="1" y="7"/>
                  </a:lnTo>
                  <a:cubicBezTo>
                    <a:pt x="1" y="17"/>
                    <a:pt x="2" y="27"/>
                    <a:pt x="2" y="40"/>
                  </a:cubicBezTo>
                  <a:lnTo>
                    <a:pt x="1" y="76"/>
                  </a:lnTo>
                  <a:lnTo>
                    <a:pt x="123" y="78"/>
                  </a:lnTo>
                  <a:lnTo>
                    <a:pt x="124" y="38"/>
                  </a:lnTo>
                  <a:cubicBezTo>
                    <a:pt x="125" y="25"/>
                    <a:pt x="124" y="14"/>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37"/>
            <p:cNvSpPr/>
            <p:nvPr/>
          </p:nvSpPr>
          <p:spPr>
            <a:xfrm>
              <a:off x="2139200" y="2799850"/>
              <a:ext cx="3225" cy="3250"/>
            </a:xfrm>
            <a:custGeom>
              <a:avLst/>
              <a:gdLst/>
              <a:ahLst/>
              <a:cxnLst/>
              <a:rect l="l" t="t" r="r" b="b"/>
              <a:pathLst>
                <a:path w="129" h="130" extrusionOk="0">
                  <a:moveTo>
                    <a:pt x="7" y="1"/>
                  </a:moveTo>
                  <a:cubicBezTo>
                    <a:pt x="7" y="40"/>
                    <a:pt x="3" y="78"/>
                    <a:pt x="1" y="119"/>
                  </a:cubicBezTo>
                  <a:lnTo>
                    <a:pt x="122" y="129"/>
                  </a:lnTo>
                  <a:cubicBezTo>
                    <a:pt x="125" y="88"/>
                    <a:pt x="128" y="46"/>
                    <a:pt x="128" y="5"/>
                  </a:cubicBezTo>
                  <a:lnTo>
                    <a:pt x="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37"/>
            <p:cNvSpPr/>
            <p:nvPr/>
          </p:nvSpPr>
          <p:spPr>
            <a:xfrm>
              <a:off x="2130575" y="2799675"/>
              <a:ext cx="3225" cy="2675"/>
            </a:xfrm>
            <a:custGeom>
              <a:avLst/>
              <a:gdLst/>
              <a:ahLst/>
              <a:cxnLst/>
              <a:rect l="l" t="t" r="r" b="b"/>
              <a:pathLst>
                <a:path w="129" h="107" extrusionOk="0">
                  <a:moveTo>
                    <a:pt x="6" y="0"/>
                  </a:moveTo>
                  <a:cubicBezTo>
                    <a:pt x="6" y="31"/>
                    <a:pt x="3" y="64"/>
                    <a:pt x="0" y="96"/>
                  </a:cubicBezTo>
                  <a:lnTo>
                    <a:pt x="123" y="106"/>
                  </a:lnTo>
                  <a:cubicBezTo>
                    <a:pt x="125" y="72"/>
                    <a:pt x="129" y="37"/>
                    <a:pt x="128" y="2"/>
                  </a:cubicBezTo>
                  <a:lnTo>
                    <a:pt x="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37"/>
            <p:cNvSpPr/>
            <p:nvPr/>
          </p:nvSpPr>
          <p:spPr>
            <a:xfrm>
              <a:off x="2147800" y="2800050"/>
              <a:ext cx="3250" cy="3775"/>
            </a:xfrm>
            <a:custGeom>
              <a:avLst/>
              <a:gdLst/>
              <a:ahLst/>
              <a:cxnLst/>
              <a:rect l="l" t="t" r="r" b="b"/>
              <a:pathLst>
                <a:path w="130" h="151" extrusionOk="0">
                  <a:moveTo>
                    <a:pt x="8" y="1"/>
                  </a:moveTo>
                  <a:cubicBezTo>
                    <a:pt x="8" y="48"/>
                    <a:pt x="4" y="93"/>
                    <a:pt x="0" y="140"/>
                  </a:cubicBezTo>
                  <a:lnTo>
                    <a:pt x="122" y="150"/>
                  </a:lnTo>
                  <a:cubicBezTo>
                    <a:pt x="126" y="102"/>
                    <a:pt x="130" y="54"/>
                    <a:pt x="130" y="3"/>
                  </a:cubicBezTo>
                  <a:lnTo>
                    <a:pt x="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37"/>
            <p:cNvSpPr/>
            <p:nvPr/>
          </p:nvSpPr>
          <p:spPr>
            <a:xfrm>
              <a:off x="2156400" y="2800250"/>
              <a:ext cx="3325" cy="4275"/>
            </a:xfrm>
            <a:custGeom>
              <a:avLst/>
              <a:gdLst/>
              <a:ahLst/>
              <a:cxnLst/>
              <a:rect l="l" t="t" r="r" b="b"/>
              <a:pathLst>
                <a:path w="133" h="171" extrusionOk="0">
                  <a:moveTo>
                    <a:pt x="10" y="0"/>
                  </a:moveTo>
                  <a:cubicBezTo>
                    <a:pt x="9" y="55"/>
                    <a:pt x="5" y="107"/>
                    <a:pt x="1" y="160"/>
                  </a:cubicBezTo>
                  <a:lnTo>
                    <a:pt x="123" y="170"/>
                  </a:lnTo>
                  <a:cubicBezTo>
                    <a:pt x="127" y="116"/>
                    <a:pt x="133" y="61"/>
                    <a:pt x="133" y="3"/>
                  </a:cubicBezTo>
                  <a:lnTo>
                    <a:pt x="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37"/>
            <p:cNvSpPr/>
            <p:nvPr/>
          </p:nvSpPr>
          <p:spPr>
            <a:xfrm>
              <a:off x="2121975" y="2799525"/>
              <a:ext cx="3200" cy="2150"/>
            </a:xfrm>
            <a:custGeom>
              <a:avLst/>
              <a:gdLst/>
              <a:ahLst/>
              <a:cxnLst/>
              <a:rect l="l" t="t" r="r" b="b"/>
              <a:pathLst>
                <a:path w="128" h="86" extrusionOk="0">
                  <a:moveTo>
                    <a:pt x="5" y="0"/>
                  </a:moveTo>
                  <a:lnTo>
                    <a:pt x="5" y="0"/>
                  </a:lnTo>
                  <a:cubicBezTo>
                    <a:pt x="6" y="23"/>
                    <a:pt x="2" y="49"/>
                    <a:pt x="1" y="75"/>
                  </a:cubicBezTo>
                  <a:lnTo>
                    <a:pt x="122" y="85"/>
                  </a:lnTo>
                  <a:cubicBezTo>
                    <a:pt x="124" y="57"/>
                    <a:pt x="127" y="27"/>
                    <a:pt x="126" y="2"/>
                  </a:cubicBezTo>
                  <a:lnTo>
                    <a:pt x="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37"/>
            <p:cNvSpPr/>
            <p:nvPr/>
          </p:nvSpPr>
          <p:spPr>
            <a:xfrm>
              <a:off x="2138875" y="2802800"/>
              <a:ext cx="3375" cy="3400"/>
            </a:xfrm>
            <a:custGeom>
              <a:avLst/>
              <a:gdLst/>
              <a:ahLst/>
              <a:cxnLst/>
              <a:rect l="l" t="t" r="r" b="b"/>
              <a:pathLst>
                <a:path w="135" h="136" extrusionOk="0">
                  <a:moveTo>
                    <a:pt x="14" y="1"/>
                  </a:moveTo>
                  <a:cubicBezTo>
                    <a:pt x="11" y="40"/>
                    <a:pt x="6" y="79"/>
                    <a:pt x="0" y="119"/>
                  </a:cubicBezTo>
                  <a:lnTo>
                    <a:pt x="121" y="136"/>
                  </a:lnTo>
                  <a:cubicBezTo>
                    <a:pt x="126" y="94"/>
                    <a:pt x="133" y="54"/>
                    <a:pt x="134" y="11"/>
                  </a:cubicBezTo>
                  <a:lnTo>
                    <a:pt x="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37"/>
            <p:cNvSpPr/>
            <p:nvPr/>
          </p:nvSpPr>
          <p:spPr>
            <a:xfrm>
              <a:off x="2130300" y="2802100"/>
              <a:ext cx="3350" cy="2950"/>
            </a:xfrm>
            <a:custGeom>
              <a:avLst/>
              <a:gdLst/>
              <a:ahLst/>
              <a:cxnLst/>
              <a:rect l="l" t="t" r="r" b="b"/>
              <a:pathLst>
                <a:path w="134" h="118" extrusionOk="0">
                  <a:moveTo>
                    <a:pt x="11" y="1"/>
                  </a:moveTo>
                  <a:cubicBezTo>
                    <a:pt x="10" y="33"/>
                    <a:pt x="4" y="66"/>
                    <a:pt x="1" y="100"/>
                  </a:cubicBezTo>
                  <a:lnTo>
                    <a:pt x="121" y="117"/>
                  </a:lnTo>
                  <a:cubicBezTo>
                    <a:pt x="125" y="82"/>
                    <a:pt x="132" y="45"/>
                    <a:pt x="134" y="11"/>
                  </a:cubicBezTo>
                  <a:lnTo>
                    <a:pt x="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37"/>
            <p:cNvSpPr/>
            <p:nvPr/>
          </p:nvSpPr>
          <p:spPr>
            <a:xfrm>
              <a:off x="2147425" y="2803525"/>
              <a:ext cx="3425" cy="3825"/>
            </a:xfrm>
            <a:custGeom>
              <a:avLst/>
              <a:gdLst/>
              <a:ahLst/>
              <a:cxnLst/>
              <a:rect l="l" t="t" r="r" b="b"/>
              <a:pathLst>
                <a:path w="137" h="153" extrusionOk="0">
                  <a:moveTo>
                    <a:pt x="15" y="1"/>
                  </a:moveTo>
                  <a:cubicBezTo>
                    <a:pt x="12" y="46"/>
                    <a:pt x="6" y="90"/>
                    <a:pt x="1" y="136"/>
                  </a:cubicBezTo>
                  <a:lnTo>
                    <a:pt x="121" y="152"/>
                  </a:lnTo>
                  <a:cubicBezTo>
                    <a:pt x="126" y="106"/>
                    <a:pt x="135" y="59"/>
                    <a:pt x="137" y="11"/>
                  </a:cubicBezTo>
                  <a:lnTo>
                    <a:pt x="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37"/>
            <p:cNvSpPr/>
            <p:nvPr/>
          </p:nvSpPr>
          <p:spPr>
            <a:xfrm>
              <a:off x="2156000" y="2804225"/>
              <a:ext cx="3500" cy="4300"/>
            </a:xfrm>
            <a:custGeom>
              <a:avLst/>
              <a:gdLst/>
              <a:ahLst/>
              <a:cxnLst/>
              <a:rect l="l" t="t" r="r" b="b"/>
              <a:pathLst>
                <a:path w="140" h="172" extrusionOk="0">
                  <a:moveTo>
                    <a:pt x="17" y="1"/>
                  </a:moveTo>
                  <a:cubicBezTo>
                    <a:pt x="14" y="54"/>
                    <a:pt x="5" y="104"/>
                    <a:pt x="0" y="154"/>
                  </a:cubicBezTo>
                  <a:lnTo>
                    <a:pt x="120" y="171"/>
                  </a:lnTo>
                  <a:cubicBezTo>
                    <a:pt x="128" y="118"/>
                    <a:pt x="135" y="67"/>
                    <a:pt x="139" y="11"/>
                  </a:cubicBezTo>
                  <a:lnTo>
                    <a:pt x="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37"/>
            <p:cNvSpPr/>
            <p:nvPr/>
          </p:nvSpPr>
          <p:spPr>
            <a:xfrm>
              <a:off x="2121750" y="2801350"/>
              <a:ext cx="3300" cy="2500"/>
            </a:xfrm>
            <a:custGeom>
              <a:avLst/>
              <a:gdLst/>
              <a:ahLst/>
              <a:cxnLst/>
              <a:rect l="l" t="t" r="r" b="b"/>
              <a:pathLst>
                <a:path w="132" h="100" extrusionOk="0">
                  <a:moveTo>
                    <a:pt x="10" y="1"/>
                  </a:moveTo>
                  <a:cubicBezTo>
                    <a:pt x="9" y="26"/>
                    <a:pt x="4" y="55"/>
                    <a:pt x="1" y="83"/>
                  </a:cubicBezTo>
                  <a:lnTo>
                    <a:pt x="121" y="99"/>
                  </a:lnTo>
                  <a:cubicBezTo>
                    <a:pt x="125" y="69"/>
                    <a:pt x="130" y="39"/>
                    <a:pt x="131" y="11"/>
                  </a:cubicBezTo>
                  <a:lnTo>
                    <a:pt x="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37"/>
            <p:cNvSpPr/>
            <p:nvPr/>
          </p:nvSpPr>
          <p:spPr>
            <a:xfrm>
              <a:off x="2138425" y="2805750"/>
              <a:ext cx="3475" cy="3475"/>
            </a:xfrm>
            <a:custGeom>
              <a:avLst/>
              <a:gdLst/>
              <a:ahLst/>
              <a:cxnLst/>
              <a:rect l="l" t="t" r="r" b="b"/>
              <a:pathLst>
                <a:path w="139" h="139" extrusionOk="0">
                  <a:moveTo>
                    <a:pt x="18" y="0"/>
                  </a:moveTo>
                  <a:cubicBezTo>
                    <a:pt x="14" y="38"/>
                    <a:pt x="6" y="78"/>
                    <a:pt x="1" y="116"/>
                  </a:cubicBezTo>
                  <a:lnTo>
                    <a:pt x="119" y="138"/>
                  </a:lnTo>
                  <a:cubicBezTo>
                    <a:pt x="126" y="97"/>
                    <a:pt x="135" y="57"/>
                    <a:pt x="139" y="16"/>
                  </a:cubicBezTo>
                  <a:lnTo>
                    <a:pt x="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37"/>
            <p:cNvSpPr/>
            <p:nvPr/>
          </p:nvSpPr>
          <p:spPr>
            <a:xfrm>
              <a:off x="2129900" y="2804575"/>
              <a:ext cx="3425" cy="3100"/>
            </a:xfrm>
            <a:custGeom>
              <a:avLst/>
              <a:gdLst/>
              <a:ahLst/>
              <a:cxnLst/>
              <a:rect l="l" t="t" r="r" b="b"/>
              <a:pathLst>
                <a:path w="137" h="124" extrusionOk="0">
                  <a:moveTo>
                    <a:pt x="17" y="0"/>
                  </a:moveTo>
                  <a:cubicBezTo>
                    <a:pt x="15" y="34"/>
                    <a:pt x="7" y="69"/>
                    <a:pt x="0" y="102"/>
                  </a:cubicBezTo>
                  <a:lnTo>
                    <a:pt x="120" y="124"/>
                  </a:lnTo>
                  <a:cubicBezTo>
                    <a:pt x="125" y="88"/>
                    <a:pt x="132" y="51"/>
                    <a:pt x="136" y="17"/>
                  </a:cubicBezTo>
                  <a:lnTo>
                    <a:pt x="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37"/>
            <p:cNvSpPr/>
            <p:nvPr/>
          </p:nvSpPr>
          <p:spPr>
            <a:xfrm>
              <a:off x="2146925" y="2806900"/>
              <a:ext cx="3550" cy="3875"/>
            </a:xfrm>
            <a:custGeom>
              <a:avLst/>
              <a:gdLst/>
              <a:ahLst/>
              <a:cxnLst/>
              <a:rect l="l" t="t" r="r" b="b"/>
              <a:pathLst>
                <a:path w="142" h="155" extrusionOk="0">
                  <a:moveTo>
                    <a:pt x="21" y="1"/>
                  </a:moveTo>
                  <a:cubicBezTo>
                    <a:pt x="16" y="45"/>
                    <a:pt x="6" y="89"/>
                    <a:pt x="0" y="133"/>
                  </a:cubicBezTo>
                  <a:lnTo>
                    <a:pt x="119" y="154"/>
                  </a:lnTo>
                  <a:cubicBezTo>
                    <a:pt x="128" y="110"/>
                    <a:pt x="136" y="64"/>
                    <a:pt x="141" y="17"/>
                  </a:cubicBezTo>
                  <a:lnTo>
                    <a:pt x="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37"/>
            <p:cNvSpPr/>
            <p:nvPr/>
          </p:nvSpPr>
          <p:spPr>
            <a:xfrm>
              <a:off x="2155425" y="2808075"/>
              <a:ext cx="3600" cy="4250"/>
            </a:xfrm>
            <a:custGeom>
              <a:avLst/>
              <a:gdLst/>
              <a:ahLst/>
              <a:cxnLst/>
              <a:rect l="l" t="t" r="r" b="b"/>
              <a:pathLst>
                <a:path w="144" h="170" extrusionOk="0">
                  <a:moveTo>
                    <a:pt x="23" y="0"/>
                  </a:moveTo>
                  <a:lnTo>
                    <a:pt x="18" y="38"/>
                  </a:lnTo>
                  <a:lnTo>
                    <a:pt x="12" y="75"/>
                  </a:lnTo>
                  <a:lnTo>
                    <a:pt x="0" y="148"/>
                  </a:lnTo>
                  <a:lnTo>
                    <a:pt x="120" y="170"/>
                  </a:lnTo>
                  <a:lnTo>
                    <a:pt x="132" y="94"/>
                  </a:lnTo>
                  <a:lnTo>
                    <a:pt x="138" y="55"/>
                  </a:lnTo>
                  <a:lnTo>
                    <a:pt x="143" y="17"/>
                  </a:lnTo>
                  <a:lnTo>
                    <a:pt x="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37"/>
            <p:cNvSpPr/>
            <p:nvPr/>
          </p:nvSpPr>
          <p:spPr>
            <a:xfrm>
              <a:off x="2121400" y="2803425"/>
              <a:ext cx="3375" cy="2725"/>
            </a:xfrm>
            <a:custGeom>
              <a:avLst/>
              <a:gdLst/>
              <a:ahLst/>
              <a:cxnLst/>
              <a:rect l="l" t="t" r="r" b="b"/>
              <a:pathLst>
                <a:path w="135" h="109" extrusionOk="0">
                  <a:moveTo>
                    <a:pt x="15" y="1"/>
                  </a:moveTo>
                  <a:lnTo>
                    <a:pt x="13" y="21"/>
                  </a:lnTo>
                  <a:lnTo>
                    <a:pt x="8" y="43"/>
                  </a:lnTo>
                  <a:lnTo>
                    <a:pt x="0" y="88"/>
                  </a:lnTo>
                  <a:lnTo>
                    <a:pt x="121" y="109"/>
                  </a:lnTo>
                  <a:lnTo>
                    <a:pt x="129" y="62"/>
                  </a:lnTo>
                  <a:lnTo>
                    <a:pt x="133" y="39"/>
                  </a:lnTo>
                  <a:lnTo>
                    <a:pt x="135" y="16"/>
                  </a:lnTo>
                  <a:lnTo>
                    <a:pt x="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 name="Google Shape;524;p37"/>
            <p:cNvSpPr/>
            <p:nvPr/>
          </p:nvSpPr>
          <p:spPr>
            <a:xfrm>
              <a:off x="2137825" y="2808675"/>
              <a:ext cx="3650" cy="3600"/>
            </a:xfrm>
            <a:custGeom>
              <a:avLst/>
              <a:gdLst/>
              <a:ahLst/>
              <a:cxnLst/>
              <a:rect l="l" t="t" r="r" b="b"/>
              <a:pathLst>
                <a:path w="146" h="144" extrusionOk="0">
                  <a:moveTo>
                    <a:pt x="25" y="0"/>
                  </a:moveTo>
                  <a:cubicBezTo>
                    <a:pt x="17" y="40"/>
                    <a:pt x="9" y="78"/>
                    <a:pt x="1" y="118"/>
                  </a:cubicBezTo>
                  <a:lnTo>
                    <a:pt x="120" y="144"/>
                  </a:lnTo>
                  <a:cubicBezTo>
                    <a:pt x="128" y="103"/>
                    <a:pt x="139" y="63"/>
                    <a:pt x="145" y="21"/>
                  </a:cubicBezTo>
                  <a:lnTo>
                    <a:pt x="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37"/>
            <p:cNvSpPr/>
            <p:nvPr/>
          </p:nvSpPr>
          <p:spPr>
            <a:xfrm>
              <a:off x="2129375" y="2807125"/>
              <a:ext cx="3550" cy="3250"/>
            </a:xfrm>
            <a:custGeom>
              <a:avLst/>
              <a:gdLst/>
              <a:ahLst/>
              <a:cxnLst/>
              <a:rect l="l" t="t" r="r" b="b"/>
              <a:pathLst>
                <a:path w="142" h="130" extrusionOk="0">
                  <a:moveTo>
                    <a:pt x="21" y="0"/>
                  </a:moveTo>
                  <a:cubicBezTo>
                    <a:pt x="16" y="34"/>
                    <a:pt x="7" y="71"/>
                    <a:pt x="1" y="104"/>
                  </a:cubicBezTo>
                  <a:lnTo>
                    <a:pt x="120" y="130"/>
                  </a:lnTo>
                  <a:cubicBezTo>
                    <a:pt x="126" y="93"/>
                    <a:pt x="137" y="57"/>
                    <a:pt x="142" y="21"/>
                  </a:cubicBezTo>
                  <a:lnTo>
                    <a:pt x="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 name="Google Shape;526;p37"/>
            <p:cNvSpPr/>
            <p:nvPr/>
          </p:nvSpPr>
          <p:spPr>
            <a:xfrm>
              <a:off x="2146250" y="2810200"/>
              <a:ext cx="3675" cy="3925"/>
            </a:xfrm>
            <a:custGeom>
              <a:avLst/>
              <a:gdLst/>
              <a:ahLst/>
              <a:cxnLst/>
              <a:rect l="l" t="t" r="r" b="b"/>
              <a:pathLst>
                <a:path w="147" h="157" extrusionOk="0">
                  <a:moveTo>
                    <a:pt x="27" y="1"/>
                  </a:moveTo>
                  <a:cubicBezTo>
                    <a:pt x="20" y="45"/>
                    <a:pt x="9" y="88"/>
                    <a:pt x="0" y="130"/>
                  </a:cubicBezTo>
                  <a:lnTo>
                    <a:pt x="119" y="156"/>
                  </a:lnTo>
                  <a:cubicBezTo>
                    <a:pt x="129" y="111"/>
                    <a:pt x="139" y="68"/>
                    <a:pt x="146" y="22"/>
                  </a:cubicBez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 name="Google Shape;527;p37"/>
            <p:cNvSpPr/>
            <p:nvPr/>
          </p:nvSpPr>
          <p:spPr>
            <a:xfrm>
              <a:off x="2154700" y="2811750"/>
              <a:ext cx="3750" cy="4250"/>
            </a:xfrm>
            <a:custGeom>
              <a:avLst/>
              <a:gdLst/>
              <a:ahLst/>
              <a:cxnLst/>
              <a:rect l="l" t="t" r="r" b="b"/>
              <a:pathLst>
                <a:path w="150" h="170" extrusionOk="0">
                  <a:moveTo>
                    <a:pt x="30" y="1"/>
                  </a:moveTo>
                  <a:cubicBezTo>
                    <a:pt x="20" y="51"/>
                    <a:pt x="10" y="95"/>
                    <a:pt x="0" y="144"/>
                  </a:cubicBezTo>
                  <a:lnTo>
                    <a:pt x="120" y="170"/>
                  </a:lnTo>
                  <a:lnTo>
                    <a:pt x="135" y="97"/>
                  </a:lnTo>
                  <a:cubicBezTo>
                    <a:pt x="140" y="72"/>
                    <a:pt x="146" y="49"/>
                    <a:pt x="150" y="23"/>
                  </a:cubicBezTo>
                  <a:lnTo>
                    <a:pt x="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 name="Google Shape;528;p37"/>
            <p:cNvSpPr/>
            <p:nvPr/>
          </p:nvSpPr>
          <p:spPr>
            <a:xfrm>
              <a:off x="2120975" y="2805550"/>
              <a:ext cx="3475" cy="3000"/>
            </a:xfrm>
            <a:custGeom>
              <a:avLst/>
              <a:gdLst/>
              <a:ahLst/>
              <a:cxnLst/>
              <a:rect l="l" t="t" r="r" b="b"/>
              <a:pathLst>
                <a:path w="139" h="120" extrusionOk="0">
                  <a:moveTo>
                    <a:pt x="19" y="1"/>
                  </a:moveTo>
                  <a:cubicBezTo>
                    <a:pt x="16" y="15"/>
                    <a:pt x="14" y="31"/>
                    <a:pt x="10" y="46"/>
                  </a:cubicBezTo>
                  <a:lnTo>
                    <a:pt x="0" y="93"/>
                  </a:lnTo>
                  <a:lnTo>
                    <a:pt x="120" y="119"/>
                  </a:lnTo>
                  <a:cubicBezTo>
                    <a:pt x="125" y="88"/>
                    <a:pt x="133" y="55"/>
                    <a:pt x="138" y="24"/>
                  </a:cubicBezTo>
                  <a:lnTo>
                    <a:pt x="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 name="Google Shape;529;p37"/>
            <p:cNvSpPr/>
            <p:nvPr/>
          </p:nvSpPr>
          <p:spPr>
            <a:xfrm>
              <a:off x="2137125" y="2811600"/>
              <a:ext cx="3700" cy="3675"/>
            </a:xfrm>
            <a:custGeom>
              <a:avLst/>
              <a:gdLst/>
              <a:ahLst/>
              <a:cxnLst/>
              <a:rect l="l" t="t" r="r" b="b"/>
              <a:pathLst>
                <a:path w="148" h="147" extrusionOk="0">
                  <a:moveTo>
                    <a:pt x="28" y="1"/>
                  </a:moveTo>
                  <a:cubicBezTo>
                    <a:pt x="20" y="39"/>
                    <a:pt x="9" y="78"/>
                    <a:pt x="1" y="117"/>
                  </a:cubicBezTo>
                  <a:lnTo>
                    <a:pt x="118" y="147"/>
                  </a:lnTo>
                  <a:cubicBezTo>
                    <a:pt x="127" y="106"/>
                    <a:pt x="139" y="68"/>
                    <a:pt x="147" y="27"/>
                  </a:cubicBezTo>
                  <a:lnTo>
                    <a:pt x="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37"/>
            <p:cNvSpPr/>
            <p:nvPr/>
          </p:nvSpPr>
          <p:spPr>
            <a:xfrm>
              <a:off x="2128750" y="2809750"/>
              <a:ext cx="3625" cy="3425"/>
            </a:xfrm>
            <a:custGeom>
              <a:avLst/>
              <a:gdLst/>
              <a:ahLst/>
              <a:cxnLst/>
              <a:rect l="l" t="t" r="r" b="b"/>
              <a:pathLst>
                <a:path w="145" h="137" extrusionOk="0">
                  <a:moveTo>
                    <a:pt x="26" y="1"/>
                  </a:moveTo>
                  <a:cubicBezTo>
                    <a:pt x="19" y="35"/>
                    <a:pt x="9" y="70"/>
                    <a:pt x="1" y="107"/>
                  </a:cubicBezTo>
                  <a:lnTo>
                    <a:pt x="119" y="137"/>
                  </a:lnTo>
                  <a:cubicBezTo>
                    <a:pt x="128" y="101"/>
                    <a:pt x="137" y="63"/>
                    <a:pt x="145" y="28"/>
                  </a:cubicBezTo>
                  <a:lnTo>
                    <a:pt x="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37"/>
            <p:cNvSpPr/>
            <p:nvPr/>
          </p:nvSpPr>
          <p:spPr>
            <a:xfrm>
              <a:off x="2145475" y="2813450"/>
              <a:ext cx="3775" cy="3925"/>
            </a:xfrm>
            <a:custGeom>
              <a:avLst/>
              <a:gdLst/>
              <a:ahLst/>
              <a:cxnLst/>
              <a:rect l="l" t="t" r="r" b="b"/>
              <a:pathLst>
                <a:path w="151" h="157" extrusionOk="0">
                  <a:moveTo>
                    <a:pt x="31" y="0"/>
                  </a:moveTo>
                  <a:cubicBezTo>
                    <a:pt x="23" y="45"/>
                    <a:pt x="11" y="86"/>
                    <a:pt x="1" y="128"/>
                  </a:cubicBezTo>
                  <a:lnTo>
                    <a:pt x="119" y="157"/>
                  </a:lnTo>
                  <a:cubicBezTo>
                    <a:pt x="130" y="113"/>
                    <a:pt x="141" y="72"/>
                    <a:pt x="150" y="26"/>
                  </a:cubicBezTo>
                  <a:lnTo>
                    <a:pt x="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37"/>
            <p:cNvSpPr/>
            <p:nvPr/>
          </p:nvSpPr>
          <p:spPr>
            <a:xfrm>
              <a:off x="2153875" y="2815325"/>
              <a:ext cx="3800" cy="4225"/>
            </a:xfrm>
            <a:custGeom>
              <a:avLst/>
              <a:gdLst/>
              <a:ahLst/>
              <a:cxnLst/>
              <a:rect l="l" t="t" r="r" b="b"/>
              <a:pathLst>
                <a:path w="152" h="169" extrusionOk="0">
                  <a:moveTo>
                    <a:pt x="32" y="1"/>
                  </a:moveTo>
                  <a:cubicBezTo>
                    <a:pt x="23" y="48"/>
                    <a:pt x="11" y="91"/>
                    <a:pt x="0" y="138"/>
                  </a:cubicBezTo>
                  <a:lnTo>
                    <a:pt x="117" y="168"/>
                  </a:lnTo>
                  <a:cubicBezTo>
                    <a:pt x="130" y="121"/>
                    <a:pt x="141" y="76"/>
                    <a:pt x="152" y="27"/>
                  </a:cubicBezTo>
                  <a:lnTo>
                    <a:pt x="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37"/>
            <p:cNvSpPr/>
            <p:nvPr/>
          </p:nvSpPr>
          <p:spPr>
            <a:xfrm>
              <a:off x="2120400" y="2807875"/>
              <a:ext cx="3550" cy="3150"/>
            </a:xfrm>
            <a:custGeom>
              <a:avLst/>
              <a:gdLst/>
              <a:ahLst/>
              <a:cxnLst/>
              <a:rect l="l" t="t" r="r" b="b"/>
              <a:pathLst>
                <a:path w="142" h="126" extrusionOk="0">
                  <a:moveTo>
                    <a:pt x="22" y="0"/>
                  </a:moveTo>
                  <a:cubicBezTo>
                    <a:pt x="16" y="31"/>
                    <a:pt x="7" y="63"/>
                    <a:pt x="1" y="97"/>
                  </a:cubicBezTo>
                  <a:lnTo>
                    <a:pt x="118" y="126"/>
                  </a:lnTo>
                  <a:cubicBezTo>
                    <a:pt x="126" y="93"/>
                    <a:pt x="136" y="58"/>
                    <a:pt x="142" y="26"/>
                  </a:cubicBezTo>
                  <a:lnTo>
                    <a:pt x="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37"/>
            <p:cNvSpPr/>
            <p:nvPr/>
          </p:nvSpPr>
          <p:spPr>
            <a:xfrm>
              <a:off x="2136350" y="2814500"/>
              <a:ext cx="3750" cy="3750"/>
            </a:xfrm>
            <a:custGeom>
              <a:avLst/>
              <a:gdLst/>
              <a:ahLst/>
              <a:cxnLst/>
              <a:rect l="l" t="t" r="r" b="b"/>
              <a:pathLst>
                <a:path w="150" h="150" extrusionOk="0">
                  <a:moveTo>
                    <a:pt x="32" y="1"/>
                  </a:moveTo>
                  <a:cubicBezTo>
                    <a:pt x="23" y="40"/>
                    <a:pt x="11" y="79"/>
                    <a:pt x="1" y="117"/>
                  </a:cubicBezTo>
                  <a:lnTo>
                    <a:pt x="117" y="149"/>
                  </a:lnTo>
                  <a:cubicBezTo>
                    <a:pt x="127" y="109"/>
                    <a:pt x="139" y="70"/>
                    <a:pt x="149" y="30"/>
                  </a:cubicBezTo>
                  <a:lnTo>
                    <a:pt x="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37"/>
            <p:cNvSpPr/>
            <p:nvPr/>
          </p:nvSpPr>
          <p:spPr>
            <a:xfrm>
              <a:off x="2128050" y="2812375"/>
              <a:ext cx="3675" cy="3525"/>
            </a:xfrm>
            <a:custGeom>
              <a:avLst/>
              <a:gdLst/>
              <a:ahLst/>
              <a:cxnLst/>
              <a:rect l="l" t="t" r="r" b="b"/>
              <a:pathLst>
                <a:path w="147" h="141" extrusionOk="0">
                  <a:moveTo>
                    <a:pt x="29" y="1"/>
                  </a:moveTo>
                  <a:cubicBezTo>
                    <a:pt x="19" y="36"/>
                    <a:pt x="9" y="72"/>
                    <a:pt x="1" y="109"/>
                  </a:cubicBezTo>
                  <a:lnTo>
                    <a:pt x="117" y="141"/>
                  </a:lnTo>
                  <a:cubicBezTo>
                    <a:pt x="127" y="104"/>
                    <a:pt x="138" y="67"/>
                    <a:pt x="147" y="31"/>
                  </a:cubicBezTo>
                  <a:lnTo>
                    <a:pt x="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37"/>
            <p:cNvSpPr/>
            <p:nvPr/>
          </p:nvSpPr>
          <p:spPr>
            <a:xfrm>
              <a:off x="2144675" y="2816625"/>
              <a:ext cx="3800" cy="3950"/>
            </a:xfrm>
            <a:custGeom>
              <a:avLst/>
              <a:gdLst/>
              <a:ahLst/>
              <a:cxnLst/>
              <a:rect l="l" t="t" r="r" b="b"/>
              <a:pathLst>
                <a:path w="152" h="158" extrusionOk="0">
                  <a:moveTo>
                    <a:pt x="33" y="1"/>
                  </a:moveTo>
                  <a:cubicBezTo>
                    <a:pt x="23" y="43"/>
                    <a:pt x="11" y="84"/>
                    <a:pt x="1" y="125"/>
                  </a:cubicBezTo>
                  <a:lnTo>
                    <a:pt x="117" y="158"/>
                  </a:lnTo>
                  <a:cubicBezTo>
                    <a:pt x="129" y="115"/>
                    <a:pt x="141" y="73"/>
                    <a:pt x="151" y="30"/>
                  </a:cubicBezTo>
                  <a:lnTo>
                    <a:pt x="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37"/>
            <p:cNvSpPr/>
            <p:nvPr/>
          </p:nvSpPr>
          <p:spPr>
            <a:xfrm>
              <a:off x="2152975" y="2818725"/>
              <a:ext cx="3850" cy="4175"/>
            </a:xfrm>
            <a:custGeom>
              <a:avLst/>
              <a:gdLst/>
              <a:ahLst/>
              <a:cxnLst/>
              <a:rect l="l" t="t" r="r" b="b"/>
              <a:pathLst>
                <a:path w="154" h="167" extrusionOk="0">
                  <a:moveTo>
                    <a:pt x="36" y="1"/>
                  </a:moveTo>
                  <a:cubicBezTo>
                    <a:pt x="26" y="48"/>
                    <a:pt x="12" y="90"/>
                    <a:pt x="1" y="135"/>
                  </a:cubicBezTo>
                  <a:lnTo>
                    <a:pt x="117" y="167"/>
                  </a:lnTo>
                  <a:cubicBezTo>
                    <a:pt x="129" y="121"/>
                    <a:pt x="142" y="78"/>
                    <a:pt x="153" y="31"/>
                  </a:cubicBezTo>
                  <a:lnTo>
                    <a:pt x="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37"/>
            <p:cNvSpPr/>
            <p:nvPr/>
          </p:nvSpPr>
          <p:spPr>
            <a:xfrm>
              <a:off x="2119750" y="2810275"/>
              <a:ext cx="3600" cy="3300"/>
            </a:xfrm>
            <a:custGeom>
              <a:avLst/>
              <a:gdLst/>
              <a:ahLst/>
              <a:cxnLst/>
              <a:rect l="l" t="t" r="r" b="b"/>
              <a:pathLst>
                <a:path w="144" h="132" extrusionOk="0">
                  <a:moveTo>
                    <a:pt x="27" y="1"/>
                  </a:moveTo>
                  <a:cubicBezTo>
                    <a:pt x="18" y="33"/>
                    <a:pt x="8" y="66"/>
                    <a:pt x="1" y="99"/>
                  </a:cubicBezTo>
                  <a:lnTo>
                    <a:pt x="117" y="131"/>
                  </a:lnTo>
                  <a:cubicBezTo>
                    <a:pt x="126" y="97"/>
                    <a:pt x="137" y="63"/>
                    <a:pt x="144" y="30"/>
                  </a:cubicBezTo>
                  <a:lnTo>
                    <a:pt x="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37"/>
            <p:cNvSpPr/>
            <p:nvPr/>
          </p:nvSpPr>
          <p:spPr>
            <a:xfrm>
              <a:off x="2135500" y="2817400"/>
              <a:ext cx="3800" cy="3800"/>
            </a:xfrm>
            <a:custGeom>
              <a:avLst/>
              <a:gdLst/>
              <a:ahLst/>
              <a:cxnLst/>
              <a:rect l="l" t="t" r="r" b="b"/>
              <a:pathLst>
                <a:path w="152" h="152" extrusionOk="0">
                  <a:moveTo>
                    <a:pt x="35" y="1"/>
                  </a:moveTo>
                  <a:cubicBezTo>
                    <a:pt x="24" y="39"/>
                    <a:pt x="12" y="77"/>
                    <a:pt x="0" y="116"/>
                  </a:cubicBezTo>
                  <a:lnTo>
                    <a:pt x="118" y="151"/>
                  </a:lnTo>
                  <a:cubicBezTo>
                    <a:pt x="129" y="112"/>
                    <a:pt x="141" y="74"/>
                    <a:pt x="152" y="33"/>
                  </a:cubicBezTo>
                  <a:lnTo>
                    <a:pt x="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37"/>
            <p:cNvSpPr/>
            <p:nvPr/>
          </p:nvSpPr>
          <p:spPr>
            <a:xfrm>
              <a:off x="2127275" y="2815075"/>
              <a:ext cx="3725" cy="3600"/>
            </a:xfrm>
            <a:custGeom>
              <a:avLst/>
              <a:gdLst/>
              <a:ahLst/>
              <a:cxnLst/>
              <a:rect l="l" t="t" r="r" b="b"/>
              <a:pathLst>
                <a:path w="149" h="144" extrusionOk="0">
                  <a:moveTo>
                    <a:pt x="32" y="1"/>
                  </a:moveTo>
                  <a:lnTo>
                    <a:pt x="1" y="110"/>
                  </a:lnTo>
                  <a:lnTo>
                    <a:pt x="117" y="144"/>
                  </a:lnTo>
                  <a:cubicBezTo>
                    <a:pt x="127" y="106"/>
                    <a:pt x="139" y="70"/>
                    <a:pt x="149" y="33"/>
                  </a:cubicBezTo>
                  <a:lnTo>
                    <a:pt x="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37"/>
            <p:cNvSpPr/>
            <p:nvPr/>
          </p:nvSpPr>
          <p:spPr>
            <a:xfrm>
              <a:off x="2143775" y="2819750"/>
              <a:ext cx="3825" cy="3950"/>
            </a:xfrm>
            <a:custGeom>
              <a:avLst/>
              <a:gdLst/>
              <a:ahLst/>
              <a:cxnLst/>
              <a:rect l="l" t="t" r="r" b="b"/>
              <a:pathLst>
                <a:path w="153" h="158" extrusionOk="0">
                  <a:moveTo>
                    <a:pt x="37" y="0"/>
                  </a:moveTo>
                  <a:cubicBezTo>
                    <a:pt x="25" y="42"/>
                    <a:pt x="12" y="81"/>
                    <a:pt x="0" y="122"/>
                  </a:cubicBezTo>
                  <a:lnTo>
                    <a:pt x="117" y="157"/>
                  </a:lnTo>
                  <a:cubicBezTo>
                    <a:pt x="129" y="116"/>
                    <a:pt x="142" y="74"/>
                    <a:pt x="153" y="33"/>
                  </a:cubicBez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37"/>
            <p:cNvSpPr/>
            <p:nvPr/>
          </p:nvSpPr>
          <p:spPr>
            <a:xfrm>
              <a:off x="2152050" y="2822100"/>
              <a:ext cx="3925" cy="4100"/>
            </a:xfrm>
            <a:custGeom>
              <a:avLst/>
              <a:gdLst/>
              <a:ahLst/>
              <a:cxnLst/>
              <a:rect l="l" t="t" r="r" b="b"/>
              <a:pathLst>
                <a:path w="157" h="164" extrusionOk="0">
                  <a:moveTo>
                    <a:pt x="39" y="1"/>
                  </a:moveTo>
                  <a:cubicBezTo>
                    <a:pt x="26" y="43"/>
                    <a:pt x="13" y="85"/>
                    <a:pt x="0" y="129"/>
                  </a:cubicBezTo>
                  <a:lnTo>
                    <a:pt x="117" y="164"/>
                  </a:lnTo>
                  <a:cubicBezTo>
                    <a:pt x="130" y="120"/>
                    <a:pt x="143" y="78"/>
                    <a:pt x="156" y="33"/>
                  </a:cubicBezTo>
                  <a:lnTo>
                    <a:pt x="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37"/>
            <p:cNvSpPr/>
            <p:nvPr/>
          </p:nvSpPr>
          <p:spPr>
            <a:xfrm>
              <a:off x="2119000" y="2812750"/>
              <a:ext cx="3675" cy="3450"/>
            </a:xfrm>
            <a:custGeom>
              <a:avLst/>
              <a:gdLst/>
              <a:ahLst/>
              <a:cxnLst/>
              <a:rect l="l" t="t" r="r" b="b"/>
              <a:pathLst>
                <a:path w="147" h="138" extrusionOk="0">
                  <a:moveTo>
                    <a:pt x="31" y="0"/>
                  </a:moveTo>
                  <a:lnTo>
                    <a:pt x="1" y="102"/>
                  </a:lnTo>
                  <a:lnTo>
                    <a:pt x="117" y="137"/>
                  </a:lnTo>
                  <a:cubicBezTo>
                    <a:pt x="126" y="102"/>
                    <a:pt x="138" y="68"/>
                    <a:pt x="147" y="32"/>
                  </a:cubicBezTo>
                  <a:lnTo>
                    <a:pt x="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37"/>
            <p:cNvSpPr/>
            <p:nvPr/>
          </p:nvSpPr>
          <p:spPr>
            <a:xfrm>
              <a:off x="2134600" y="2820300"/>
              <a:ext cx="3850" cy="3800"/>
            </a:xfrm>
            <a:custGeom>
              <a:avLst/>
              <a:gdLst/>
              <a:ahLst/>
              <a:cxnLst/>
              <a:rect l="l" t="t" r="r" b="b"/>
              <a:pathLst>
                <a:path w="154" h="152" extrusionOk="0">
                  <a:moveTo>
                    <a:pt x="36" y="0"/>
                  </a:moveTo>
                  <a:lnTo>
                    <a:pt x="0" y="115"/>
                  </a:lnTo>
                  <a:lnTo>
                    <a:pt x="117" y="152"/>
                  </a:lnTo>
                  <a:lnTo>
                    <a:pt x="154" y="35"/>
                  </a:lnTo>
                  <a:lnTo>
                    <a:pt x="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37"/>
            <p:cNvSpPr/>
            <p:nvPr/>
          </p:nvSpPr>
          <p:spPr>
            <a:xfrm>
              <a:off x="2126400" y="2817800"/>
              <a:ext cx="3775" cy="3675"/>
            </a:xfrm>
            <a:custGeom>
              <a:avLst/>
              <a:gdLst/>
              <a:ahLst/>
              <a:cxnLst/>
              <a:rect l="l" t="t" r="r" b="b"/>
              <a:pathLst>
                <a:path w="151" h="147" extrusionOk="0">
                  <a:moveTo>
                    <a:pt x="34" y="1"/>
                  </a:moveTo>
                  <a:lnTo>
                    <a:pt x="0" y="111"/>
                  </a:lnTo>
                  <a:lnTo>
                    <a:pt x="115" y="147"/>
                  </a:lnTo>
                  <a:lnTo>
                    <a:pt x="151" y="35"/>
                  </a:lnTo>
                  <a:lnTo>
                    <a:pt x="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37"/>
            <p:cNvSpPr/>
            <p:nvPr/>
          </p:nvSpPr>
          <p:spPr>
            <a:xfrm>
              <a:off x="2142850" y="2822775"/>
              <a:ext cx="3850" cy="4000"/>
            </a:xfrm>
            <a:custGeom>
              <a:avLst/>
              <a:gdLst/>
              <a:ahLst/>
              <a:cxnLst/>
              <a:rect l="l" t="t" r="r" b="b"/>
              <a:pathLst>
                <a:path w="154" h="160" extrusionOk="0">
                  <a:moveTo>
                    <a:pt x="37" y="1"/>
                  </a:moveTo>
                  <a:lnTo>
                    <a:pt x="0" y="121"/>
                  </a:lnTo>
                  <a:lnTo>
                    <a:pt x="116" y="160"/>
                  </a:lnTo>
                  <a:lnTo>
                    <a:pt x="154" y="37"/>
                  </a:lnTo>
                  <a:lnTo>
                    <a:pt x="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37"/>
            <p:cNvSpPr/>
            <p:nvPr/>
          </p:nvSpPr>
          <p:spPr>
            <a:xfrm>
              <a:off x="2151075" y="2825325"/>
              <a:ext cx="3900" cy="4075"/>
            </a:xfrm>
            <a:custGeom>
              <a:avLst/>
              <a:gdLst/>
              <a:ahLst/>
              <a:cxnLst/>
              <a:rect l="l" t="t" r="r" b="b"/>
              <a:pathLst>
                <a:path w="156" h="163" extrusionOk="0">
                  <a:moveTo>
                    <a:pt x="39" y="0"/>
                  </a:moveTo>
                  <a:lnTo>
                    <a:pt x="0" y="125"/>
                  </a:lnTo>
                  <a:lnTo>
                    <a:pt x="115" y="162"/>
                  </a:lnTo>
                  <a:lnTo>
                    <a:pt x="156" y="35"/>
                  </a:lnTo>
                  <a:lnTo>
                    <a:pt x="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37"/>
            <p:cNvSpPr/>
            <p:nvPr/>
          </p:nvSpPr>
          <p:spPr>
            <a:xfrm>
              <a:off x="2118150" y="2815250"/>
              <a:ext cx="3750" cy="3625"/>
            </a:xfrm>
            <a:custGeom>
              <a:avLst/>
              <a:gdLst/>
              <a:ahLst/>
              <a:cxnLst/>
              <a:rect l="l" t="t" r="r" b="b"/>
              <a:pathLst>
                <a:path w="150" h="145" extrusionOk="0">
                  <a:moveTo>
                    <a:pt x="34" y="1"/>
                  </a:moveTo>
                  <a:lnTo>
                    <a:pt x="0" y="106"/>
                  </a:lnTo>
                  <a:lnTo>
                    <a:pt x="118" y="144"/>
                  </a:lnTo>
                  <a:lnTo>
                    <a:pt x="150" y="37"/>
                  </a:lnTo>
                  <a:lnTo>
                    <a:pt x="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37"/>
            <p:cNvSpPr/>
            <p:nvPr/>
          </p:nvSpPr>
          <p:spPr>
            <a:xfrm>
              <a:off x="2117300" y="2817875"/>
              <a:ext cx="36675" cy="14600"/>
            </a:xfrm>
            <a:custGeom>
              <a:avLst/>
              <a:gdLst/>
              <a:ahLst/>
              <a:cxnLst/>
              <a:rect l="l" t="t" r="r" b="b"/>
              <a:pathLst>
                <a:path w="1467" h="584" extrusionOk="0">
                  <a:moveTo>
                    <a:pt x="34" y="1"/>
                  </a:moveTo>
                  <a:lnTo>
                    <a:pt x="0" y="110"/>
                  </a:lnTo>
                  <a:lnTo>
                    <a:pt x="1427" y="584"/>
                  </a:lnTo>
                  <a:lnTo>
                    <a:pt x="1466" y="460"/>
                  </a:lnTo>
                  <a:lnTo>
                    <a:pt x="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50" name="Google Shape;550;p37"/>
          <p:cNvSpPr/>
          <p:nvPr/>
        </p:nvSpPr>
        <p:spPr>
          <a:xfrm>
            <a:off x="3232644" y="8944014"/>
            <a:ext cx="295572" cy="262964"/>
          </a:xfrm>
          <a:custGeom>
            <a:avLst/>
            <a:gdLst/>
            <a:ahLst/>
            <a:cxnLst/>
            <a:rect l="l" t="t" r="r" b="b"/>
            <a:pathLst>
              <a:path w="1632" h="1452" extrusionOk="0">
                <a:moveTo>
                  <a:pt x="816" y="192"/>
                </a:moveTo>
                <a:cubicBezTo>
                  <a:pt x="873" y="192"/>
                  <a:pt x="931" y="202"/>
                  <a:pt x="987" y="221"/>
                </a:cubicBezTo>
                <a:cubicBezTo>
                  <a:pt x="1264" y="316"/>
                  <a:pt x="1413" y="620"/>
                  <a:pt x="1319" y="897"/>
                </a:cubicBezTo>
                <a:cubicBezTo>
                  <a:pt x="1272" y="1032"/>
                  <a:pt x="1176" y="1141"/>
                  <a:pt x="1049" y="1203"/>
                </a:cubicBezTo>
                <a:cubicBezTo>
                  <a:pt x="975" y="1239"/>
                  <a:pt x="896" y="1257"/>
                  <a:pt x="815" y="1257"/>
                </a:cubicBezTo>
                <a:cubicBezTo>
                  <a:pt x="758" y="1257"/>
                  <a:pt x="700" y="1248"/>
                  <a:pt x="644" y="1229"/>
                </a:cubicBezTo>
                <a:cubicBezTo>
                  <a:pt x="365" y="1134"/>
                  <a:pt x="216" y="830"/>
                  <a:pt x="312" y="553"/>
                </a:cubicBezTo>
                <a:cubicBezTo>
                  <a:pt x="386" y="331"/>
                  <a:pt x="594" y="192"/>
                  <a:pt x="816" y="192"/>
                </a:cubicBezTo>
                <a:close/>
                <a:moveTo>
                  <a:pt x="816" y="1"/>
                </a:moveTo>
                <a:cubicBezTo>
                  <a:pt x="513" y="1"/>
                  <a:pt x="231" y="191"/>
                  <a:pt x="128" y="492"/>
                </a:cubicBezTo>
                <a:cubicBezTo>
                  <a:pt x="0" y="871"/>
                  <a:pt x="203" y="1284"/>
                  <a:pt x="581" y="1413"/>
                </a:cubicBezTo>
                <a:cubicBezTo>
                  <a:pt x="657" y="1439"/>
                  <a:pt x="737" y="1452"/>
                  <a:pt x="816" y="1452"/>
                </a:cubicBezTo>
                <a:cubicBezTo>
                  <a:pt x="926" y="1452"/>
                  <a:pt x="1034" y="1426"/>
                  <a:pt x="1136" y="1378"/>
                </a:cubicBezTo>
                <a:cubicBezTo>
                  <a:pt x="1310" y="1294"/>
                  <a:pt x="1440" y="1145"/>
                  <a:pt x="1503" y="962"/>
                </a:cubicBezTo>
                <a:cubicBezTo>
                  <a:pt x="1631" y="583"/>
                  <a:pt x="1429" y="169"/>
                  <a:pt x="1050" y="40"/>
                </a:cubicBezTo>
                <a:cubicBezTo>
                  <a:pt x="973" y="13"/>
                  <a:pt x="893" y="1"/>
                  <a:pt x="81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1" name="Google Shape;551;p37"/>
          <p:cNvSpPr/>
          <p:nvPr/>
        </p:nvSpPr>
        <p:spPr>
          <a:xfrm>
            <a:off x="17637077" y="3583237"/>
            <a:ext cx="263334" cy="263326"/>
          </a:xfrm>
          <a:custGeom>
            <a:avLst/>
            <a:gdLst/>
            <a:ahLst/>
            <a:cxnLst/>
            <a:rect l="l" t="t" r="r" b="b"/>
            <a:pathLst>
              <a:path w="1454" h="1454" extrusionOk="0">
                <a:moveTo>
                  <a:pt x="727" y="196"/>
                </a:moveTo>
                <a:cubicBezTo>
                  <a:pt x="868" y="196"/>
                  <a:pt x="1002" y="250"/>
                  <a:pt x="1103" y="351"/>
                </a:cubicBezTo>
                <a:cubicBezTo>
                  <a:pt x="1202" y="451"/>
                  <a:pt x="1258" y="585"/>
                  <a:pt x="1258" y="727"/>
                </a:cubicBezTo>
                <a:cubicBezTo>
                  <a:pt x="1258" y="869"/>
                  <a:pt x="1204" y="1002"/>
                  <a:pt x="1103" y="1103"/>
                </a:cubicBezTo>
                <a:cubicBezTo>
                  <a:pt x="1003" y="1203"/>
                  <a:pt x="869" y="1259"/>
                  <a:pt x="727" y="1259"/>
                </a:cubicBezTo>
                <a:cubicBezTo>
                  <a:pt x="585" y="1259"/>
                  <a:pt x="450" y="1203"/>
                  <a:pt x="351" y="1103"/>
                </a:cubicBezTo>
                <a:cubicBezTo>
                  <a:pt x="251" y="1004"/>
                  <a:pt x="195" y="870"/>
                  <a:pt x="195" y="727"/>
                </a:cubicBezTo>
                <a:cubicBezTo>
                  <a:pt x="195" y="586"/>
                  <a:pt x="250" y="452"/>
                  <a:pt x="351" y="351"/>
                </a:cubicBezTo>
                <a:cubicBezTo>
                  <a:pt x="450" y="252"/>
                  <a:pt x="584" y="196"/>
                  <a:pt x="727" y="196"/>
                </a:cubicBezTo>
                <a:close/>
                <a:moveTo>
                  <a:pt x="727" y="1"/>
                </a:moveTo>
                <a:cubicBezTo>
                  <a:pt x="532" y="1"/>
                  <a:pt x="351" y="76"/>
                  <a:pt x="214" y="213"/>
                </a:cubicBezTo>
                <a:cubicBezTo>
                  <a:pt x="76" y="351"/>
                  <a:pt x="1" y="534"/>
                  <a:pt x="1" y="727"/>
                </a:cubicBezTo>
                <a:cubicBezTo>
                  <a:pt x="1" y="922"/>
                  <a:pt x="76" y="1103"/>
                  <a:pt x="214" y="1240"/>
                </a:cubicBezTo>
                <a:cubicBezTo>
                  <a:pt x="351" y="1378"/>
                  <a:pt x="533" y="1453"/>
                  <a:pt x="727" y="1453"/>
                </a:cubicBezTo>
                <a:cubicBezTo>
                  <a:pt x="920" y="1453"/>
                  <a:pt x="1103" y="1378"/>
                  <a:pt x="1241" y="1240"/>
                </a:cubicBezTo>
                <a:cubicBezTo>
                  <a:pt x="1378" y="1103"/>
                  <a:pt x="1453" y="921"/>
                  <a:pt x="1453" y="727"/>
                </a:cubicBezTo>
                <a:cubicBezTo>
                  <a:pt x="1453" y="533"/>
                  <a:pt x="1378" y="351"/>
                  <a:pt x="1241" y="213"/>
                </a:cubicBezTo>
                <a:cubicBezTo>
                  <a:pt x="1103" y="76"/>
                  <a:pt x="920" y="1"/>
                  <a:pt x="72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2" name="Google Shape;552;p37"/>
          <p:cNvSpPr/>
          <p:nvPr/>
        </p:nvSpPr>
        <p:spPr>
          <a:xfrm>
            <a:off x="17118123" y="3717950"/>
            <a:ext cx="144526" cy="128584"/>
          </a:xfrm>
          <a:custGeom>
            <a:avLst/>
            <a:gdLst/>
            <a:ahLst/>
            <a:cxnLst/>
            <a:rect l="l" t="t" r="r" b="b"/>
            <a:pathLst>
              <a:path w="798" h="710" extrusionOk="0">
                <a:moveTo>
                  <a:pt x="399" y="0"/>
                </a:moveTo>
                <a:cubicBezTo>
                  <a:pt x="251" y="0"/>
                  <a:pt x="114" y="93"/>
                  <a:pt x="63" y="240"/>
                </a:cubicBezTo>
                <a:cubicBezTo>
                  <a:pt x="0" y="425"/>
                  <a:pt x="99" y="626"/>
                  <a:pt x="284" y="690"/>
                </a:cubicBezTo>
                <a:cubicBezTo>
                  <a:pt x="323" y="703"/>
                  <a:pt x="362" y="709"/>
                  <a:pt x="400" y="709"/>
                </a:cubicBezTo>
                <a:cubicBezTo>
                  <a:pt x="547" y="709"/>
                  <a:pt x="684" y="617"/>
                  <a:pt x="735" y="470"/>
                </a:cubicBezTo>
                <a:cubicBezTo>
                  <a:pt x="798" y="284"/>
                  <a:pt x="698" y="83"/>
                  <a:pt x="514" y="20"/>
                </a:cubicBezTo>
                <a:cubicBezTo>
                  <a:pt x="476" y="7"/>
                  <a:pt x="437" y="0"/>
                  <a:pt x="39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3" name="Google Shape;553;p37"/>
          <p:cNvSpPr/>
          <p:nvPr/>
        </p:nvSpPr>
        <p:spPr>
          <a:xfrm>
            <a:off x="3646899" y="9206993"/>
            <a:ext cx="128950" cy="128946"/>
          </a:xfrm>
          <a:custGeom>
            <a:avLst/>
            <a:gdLst/>
            <a:ahLst/>
            <a:cxnLst/>
            <a:rect l="l" t="t" r="r" b="b"/>
            <a:pathLst>
              <a:path w="712" h="712" extrusionOk="0">
                <a:moveTo>
                  <a:pt x="356" y="1"/>
                </a:moveTo>
                <a:cubicBezTo>
                  <a:pt x="160" y="1"/>
                  <a:pt x="0" y="161"/>
                  <a:pt x="0" y="357"/>
                </a:cubicBezTo>
                <a:cubicBezTo>
                  <a:pt x="0" y="553"/>
                  <a:pt x="160" y="712"/>
                  <a:pt x="356" y="712"/>
                </a:cubicBezTo>
                <a:cubicBezTo>
                  <a:pt x="552" y="712"/>
                  <a:pt x="711" y="553"/>
                  <a:pt x="711" y="357"/>
                </a:cubicBezTo>
                <a:cubicBezTo>
                  <a:pt x="711" y="161"/>
                  <a:pt x="552" y="1"/>
                  <a:pt x="35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4" name="Google Shape;554;p37"/>
          <p:cNvSpPr/>
          <p:nvPr/>
        </p:nvSpPr>
        <p:spPr>
          <a:xfrm>
            <a:off x="15427813" y="7596949"/>
            <a:ext cx="876026" cy="1935582"/>
          </a:xfrm>
          <a:custGeom>
            <a:avLst/>
            <a:gdLst/>
            <a:ahLst/>
            <a:cxnLst/>
            <a:rect l="l" t="t" r="r" b="b"/>
            <a:pathLst>
              <a:path w="3136" h="6929" extrusionOk="0">
                <a:moveTo>
                  <a:pt x="1514" y="296"/>
                </a:moveTo>
                <a:cubicBezTo>
                  <a:pt x="1618" y="296"/>
                  <a:pt x="1728" y="343"/>
                  <a:pt x="1800" y="421"/>
                </a:cubicBezTo>
                <a:cubicBezTo>
                  <a:pt x="1924" y="555"/>
                  <a:pt x="1959" y="745"/>
                  <a:pt x="1977" y="926"/>
                </a:cubicBezTo>
                <a:cubicBezTo>
                  <a:pt x="2003" y="1217"/>
                  <a:pt x="1952" y="1570"/>
                  <a:pt x="1688" y="1699"/>
                </a:cubicBezTo>
                <a:cubicBezTo>
                  <a:pt x="1559" y="1762"/>
                  <a:pt x="1407" y="1755"/>
                  <a:pt x="1265" y="1770"/>
                </a:cubicBezTo>
                <a:cubicBezTo>
                  <a:pt x="1250" y="1771"/>
                  <a:pt x="1236" y="1775"/>
                  <a:pt x="1220" y="1776"/>
                </a:cubicBezTo>
                <a:cubicBezTo>
                  <a:pt x="1101" y="1303"/>
                  <a:pt x="1102" y="805"/>
                  <a:pt x="1317" y="374"/>
                </a:cubicBezTo>
                <a:cubicBezTo>
                  <a:pt x="1369" y="320"/>
                  <a:pt x="1440" y="296"/>
                  <a:pt x="1514" y="296"/>
                </a:cubicBezTo>
                <a:close/>
                <a:moveTo>
                  <a:pt x="1491" y="3129"/>
                </a:moveTo>
                <a:cubicBezTo>
                  <a:pt x="1574" y="3242"/>
                  <a:pt x="1659" y="3353"/>
                  <a:pt x="1743" y="3464"/>
                </a:cubicBezTo>
                <a:cubicBezTo>
                  <a:pt x="1688" y="3496"/>
                  <a:pt x="1630" y="3519"/>
                  <a:pt x="1569" y="3533"/>
                </a:cubicBezTo>
                <a:cubicBezTo>
                  <a:pt x="1459" y="3434"/>
                  <a:pt x="1441" y="3269"/>
                  <a:pt x="1491" y="3129"/>
                </a:cubicBezTo>
                <a:close/>
                <a:moveTo>
                  <a:pt x="1928" y="2845"/>
                </a:moveTo>
                <a:cubicBezTo>
                  <a:pt x="2052" y="2845"/>
                  <a:pt x="2180" y="2885"/>
                  <a:pt x="2284" y="2953"/>
                </a:cubicBezTo>
                <a:cubicBezTo>
                  <a:pt x="2476" y="3080"/>
                  <a:pt x="2600" y="3287"/>
                  <a:pt x="2682" y="3504"/>
                </a:cubicBezTo>
                <a:cubicBezTo>
                  <a:pt x="2724" y="3614"/>
                  <a:pt x="2756" y="3731"/>
                  <a:pt x="2746" y="3849"/>
                </a:cubicBezTo>
                <a:cubicBezTo>
                  <a:pt x="2734" y="3995"/>
                  <a:pt x="2653" y="4120"/>
                  <a:pt x="2544" y="4220"/>
                </a:cubicBezTo>
                <a:cubicBezTo>
                  <a:pt x="2516" y="4165"/>
                  <a:pt x="2486" y="4112"/>
                  <a:pt x="2455" y="4060"/>
                </a:cubicBezTo>
                <a:cubicBezTo>
                  <a:pt x="2223" y="3661"/>
                  <a:pt x="1952" y="3285"/>
                  <a:pt x="1713" y="2890"/>
                </a:cubicBezTo>
                <a:cubicBezTo>
                  <a:pt x="1780" y="2859"/>
                  <a:pt x="1853" y="2845"/>
                  <a:pt x="1928" y="2845"/>
                </a:cubicBezTo>
                <a:close/>
                <a:moveTo>
                  <a:pt x="959" y="2289"/>
                </a:moveTo>
                <a:cubicBezTo>
                  <a:pt x="982" y="2338"/>
                  <a:pt x="1007" y="2385"/>
                  <a:pt x="1034" y="2434"/>
                </a:cubicBezTo>
                <a:cubicBezTo>
                  <a:pt x="1131" y="2611"/>
                  <a:pt x="1241" y="2778"/>
                  <a:pt x="1356" y="2943"/>
                </a:cubicBezTo>
                <a:cubicBezTo>
                  <a:pt x="1306" y="3026"/>
                  <a:pt x="1273" y="3118"/>
                  <a:pt x="1271" y="3216"/>
                </a:cubicBezTo>
                <a:cubicBezTo>
                  <a:pt x="1263" y="3448"/>
                  <a:pt x="1446" y="3685"/>
                  <a:pt x="1678" y="3692"/>
                </a:cubicBezTo>
                <a:cubicBezTo>
                  <a:pt x="1680" y="3692"/>
                  <a:pt x="1682" y="3692"/>
                  <a:pt x="1684" y="3692"/>
                </a:cubicBezTo>
                <a:cubicBezTo>
                  <a:pt x="1747" y="3692"/>
                  <a:pt x="1808" y="3662"/>
                  <a:pt x="1856" y="3619"/>
                </a:cubicBezTo>
                <a:cubicBezTo>
                  <a:pt x="1973" y="3777"/>
                  <a:pt x="2086" y="3935"/>
                  <a:pt x="2190" y="4100"/>
                </a:cubicBezTo>
                <a:cubicBezTo>
                  <a:pt x="2243" y="4185"/>
                  <a:pt x="2294" y="4271"/>
                  <a:pt x="2341" y="4360"/>
                </a:cubicBezTo>
                <a:cubicBezTo>
                  <a:pt x="2311" y="4374"/>
                  <a:pt x="2279" y="4389"/>
                  <a:pt x="2247" y="4400"/>
                </a:cubicBezTo>
                <a:cubicBezTo>
                  <a:pt x="2111" y="4452"/>
                  <a:pt x="1965" y="4476"/>
                  <a:pt x="1820" y="4476"/>
                </a:cubicBezTo>
                <a:cubicBezTo>
                  <a:pt x="1437" y="4476"/>
                  <a:pt x="1051" y="4306"/>
                  <a:pt x="812" y="4005"/>
                </a:cubicBezTo>
                <a:cubicBezTo>
                  <a:pt x="482" y="3590"/>
                  <a:pt x="454" y="2959"/>
                  <a:pt x="747" y="2517"/>
                </a:cubicBezTo>
                <a:cubicBezTo>
                  <a:pt x="804" y="2430"/>
                  <a:pt x="876" y="2351"/>
                  <a:pt x="959" y="2289"/>
                </a:cubicBezTo>
                <a:close/>
                <a:moveTo>
                  <a:pt x="1440" y="0"/>
                </a:moveTo>
                <a:cubicBezTo>
                  <a:pt x="1376" y="0"/>
                  <a:pt x="1312" y="11"/>
                  <a:pt x="1250" y="33"/>
                </a:cubicBezTo>
                <a:cubicBezTo>
                  <a:pt x="1048" y="107"/>
                  <a:pt x="904" y="293"/>
                  <a:pt x="815" y="490"/>
                </a:cubicBezTo>
                <a:cubicBezTo>
                  <a:pt x="612" y="937"/>
                  <a:pt x="648" y="1447"/>
                  <a:pt x="806" y="1920"/>
                </a:cubicBezTo>
                <a:cubicBezTo>
                  <a:pt x="446" y="2119"/>
                  <a:pt x="173" y="2490"/>
                  <a:pt x="101" y="2900"/>
                </a:cubicBezTo>
                <a:cubicBezTo>
                  <a:pt x="0" y="3471"/>
                  <a:pt x="258" y="4076"/>
                  <a:pt x="707" y="4442"/>
                </a:cubicBezTo>
                <a:cubicBezTo>
                  <a:pt x="999" y="4679"/>
                  <a:pt x="1379" y="4818"/>
                  <a:pt x="1753" y="4818"/>
                </a:cubicBezTo>
                <a:cubicBezTo>
                  <a:pt x="1946" y="4818"/>
                  <a:pt x="2137" y="4781"/>
                  <a:pt x="2315" y="4701"/>
                </a:cubicBezTo>
                <a:cubicBezTo>
                  <a:pt x="2368" y="4677"/>
                  <a:pt x="2418" y="4649"/>
                  <a:pt x="2466" y="4618"/>
                </a:cubicBezTo>
                <a:cubicBezTo>
                  <a:pt x="2664" y="5066"/>
                  <a:pt x="2764" y="5553"/>
                  <a:pt x="2647" y="6021"/>
                </a:cubicBezTo>
                <a:cubicBezTo>
                  <a:pt x="2609" y="6181"/>
                  <a:pt x="2539" y="6341"/>
                  <a:pt x="2411" y="6443"/>
                </a:cubicBezTo>
                <a:cubicBezTo>
                  <a:pt x="2339" y="6501"/>
                  <a:pt x="2243" y="6535"/>
                  <a:pt x="2152" y="6535"/>
                </a:cubicBezTo>
                <a:cubicBezTo>
                  <a:pt x="2081" y="6535"/>
                  <a:pt x="2012" y="6515"/>
                  <a:pt x="1957" y="6470"/>
                </a:cubicBezTo>
                <a:cubicBezTo>
                  <a:pt x="1893" y="6321"/>
                  <a:pt x="2075" y="6192"/>
                  <a:pt x="2214" y="6109"/>
                </a:cubicBezTo>
                <a:cubicBezTo>
                  <a:pt x="2352" y="6025"/>
                  <a:pt x="2471" y="5801"/>
                  <a:pt x="2325" y="5728"/>
                </a:cubicBezTo>
                <a:cubicBezTo>
                  <a:pt x="2268" y="5673"/>
                  <a:pt x="2193" y="5648"/>
                  <a:pt x="2115" y="5648"/>
                </a:cubicBezTo>
                <a:cubicBezTo>
                  <a:pt x="1983" y="5648"/>
                  <a:pt x="1842" y="5719"/>
                  <a:pt x="1760" y="5827"/>
                </a:cubicBezTo>
                <a:cubicBezTo>
                  <a:pt x="1630" y="5999"/>
                  <a:pt x="1610" y="6231"/>
                  <a:pt x="1605" y="6445"/>
                </a:cubicBezTo>
                <a:cubicBezTo>
                  <a:pt x="1603" y="6522"/>
                  <a:pt x="1603" y="6601"/>
                  <a:pt x="1629" y="6673"/>
                </a:cubicBezTo>
                <a:cubicBezTo>
                  <a:pt x="1687" y="6832"/>
                  <a:pt x="1866" y="6922"/>
                  <a:pt x="2037" y="6928"/>
                </a:cubicBezTo>
                <a:cubicBezTo>
                  <a:pt x="2046" y="6928"/>
                  <a:pt x="2055" y="6928"/>
                  <a:pt x="2065" y="6928"/>
                </a:cubicBezTo>
                <a:cubicBezTo>
                  <a:pt x="2531" y="6928"/>
                  <a:pt x="2874" y="6445"/>
                  <a:pt x="2948" y="5979"/>
                </a:cubicBezTo>
                <a:cubicBezTo>
                  <a:pt x="3030" y="5461"/>
                  <a:pt x="2891" y="4940"/>
                  <a:pt x="2667" y="4459"/>
                </a:cubicBezTo>
                <a:cubicBezTo>
                  <a:pt x="2975" y="4161"/>
                  <a:pt x="3136" y="3705"/>
                  <a:pt x="3014" y="3292"/>
                </a:cubicBezTo>
                <a:cubicBezTo>
                  <a:pt x="2891" y="2874"/>
                  <a:pt x="2456" y="2577"/>
                  <a:pt x="2032" y="2577"/>
                </a:cubicBezTo>
                <a:cubicBezTo>
                  <a:pt x="1901" y="2577"/>
                  <a:pt x="1770" y="2606"/>
                  <a:pt x="1650" y="2669"/>
                </a:cubicBezTo>
                <a:cubicBezTo>
                  <a:pt x="1633" y="2678"/>
                  <a:pt x="1618" y="2688"/>
                  <a:pt x="1601" y="2698"/>
                </a:cubicBezTo>
                <a:cubicBezTo>
                  <a:pt x="1534" y="2576"/>
                  <a:pt x="1469" y="2455"/>
                  <a:pt x="1412" y="2327"/>
                </a:cubicBezTo>
                <a:cubicBezTo>
                  <a:pt x="1382" y="2263"/>
                  <a:pt x="1355" y="2196"/>
                  <a:pt x="1329" y="2128"/>
                </a:cubicBezTo>
                <a:cubicBezTo>
                  <a:pt x="1445" y="2094"/>
                  <a:pt x="1563" y="2063"/>
                  <a:pt x="1667" y="2006"/>
                </a:cubicBezTo>
                <a:cubicBezTo>
                  <a:pt x="1948" y="1854"/>
                  <a:pt x="2107" y="1541"/>
                  <a:pt x="2170" y="1227"/>
                </a:cubicBezTo>
                <a:cubicBezTo>
                  <a:pt x="2230" y="927"/>
                  <a:pt x="2210" y="598"/>
                  <a:pt x="2043" y="342"/>
                </a:cubicBezTo>
                <a:cubicBezTo>
                  <a:pt x="1911" y="140"/>
                  <a:pt x="1675" y="0"/>
                  <a:pt x="144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5" name="Google Shape;555;p37"/>
          <p:cNvSpPr/>
          <p:nvPr/>
        </p:nvSpPr>
        <p:spPr>
          <a:xfrm>
            <a:off x="16537107" y="7784705"/>
            <a:ext cx="472094" cy="1041118"/>
          </a:xfrm>
          <a:custGeom>
            <a:avLst/>
            <a:gdLst/>
            <a:ahLst/>
            <a:cxnLst/>
            <a:rect l="l" t="t" r="r" b="b"/>
            <a:pathLst>
              <a:path w="1690" h="3727" extrusionOk="0">
                <a:moveTo>
                  <a:pt x="621" y="3165"/>
                </a:moveTo>
                <a:cubicBezTo>
                  <a:pt x="623" y="3183"/>
                  <a:pt x="625" y="3202"/>
                  <a:pt x="626" y="3220"/>
                </a:cubicBezTo>
                <a:cubicBezTo>
                  <a:pt x="619" y="3214"/>
                  <a:pt x="613" y="3209"/>
                  <a:pt x="606" y="3203"/>
                </a:cubicBezTo>
                <a:cubicBezTo>
                  <a:pt x="608" y="3190"/>
                  <a:pt x="613" y="3177"/>
                  <a:pt x="621" y="3165"/>
                </a:cubicBezTo>
                <a:close/>
                <a:moveTo>
                  <a:pt x="554" y="3447"/>
                </a:moveTo>
                <a:lnTo>
                  <a:pt x="554" y="3447"/>
                </a:lnTo>
                <a:cubicBezTo>
                  <a:pt x="577" y="3456"/>
                  <a:pt x="601" y="3463"/>
                  <a:pt x="625" y="3467"/>
                </a:cubicBezTo>
                <a:cubicBezTo>
                  <a:pt x="620" y="3484"/>
                  <a:pt x="613" y="3493"/>
                  <a:pt x="603" y="3493"/>
                </a:cubicBezTo>
                <a:cubicBezTo>
                  <a:pt x="591" y="3493"/>
                  <a:pt x="574" y="3477"/>
                  <a:pt x="554" y="3447"/>
                </a:cubicBezTo>
                <a:close/>
                <a:moveTo>
                  <a:pt x="1087" y="0"/>
                </a:moveTo>
                <a:lnTo>
                  <a:pt x="983" y="187"/>
                </a:lnTo>
                <a:cubicBezTo>
                  <a:pt x="1133" y="268"/>
                  <a:pt x="1283" y="351"/>
                  <a:pt x="1433" y="433"/>
                </a:cubicBezTo>
                <a:cubicBezTo>
                  <a:pt x="1348" y="581"/>
                  <a:pt x="1261" y="728"/>
                  <a:pt x="1173" y="878"/>
                </a:cubicBezTo>
                <a:cubicBezTo>
                  <a:pt x="1029" y="794"/>
                  <a:pt x="884" y="713"/>
                  <a:pt x="738" y="631"/>
                </a:cubicBezTo>
                <a:lnTo>
                  <a:pt x="634" y="818"/>
                </a:lnTo>
                <a:cubicBezTo>
                  <a:pt x="777" y="896"/>
                  <a:pt x="920" y="977"/>
                  <a:pt x="1062" y="1060"/>
                </a:cubicBezTo>
                <a:cubicBezTo>
                  <a:pt x="729" y="1626"/>
                  <a:pt x="393" y="2202"/>
                  <a:pt x="149" y="2793"/>
                </a:cubicBezTo>
                <a:cubicBezTo>
                  <a:pt x="1" y="3157"/>
                  <a:pt x="11" y="3527"/>
                  <a:pt x="428" y="3672"/>
                </a:cubicBezTo>
                <a:cubicBezTo>
                  <a:pt x="537" y="3710"/>
                  <a:pt x="635" y="3727"/>
                  <a:pt x="724" y="3727"/>
                </a:cubicBezTo>
                <a:cubicBezTo>
                  <a:pt x="1465" y="3727"/>
                  <a:pt x="1501" y="2542"/>
                  <a:pt x="641" y="2542"/>
                </a:cubicBezTo>
                <a:cubicBezTo>
                  <a:pt x="601" y="2542"/>
                  <a:pt x="558" y="2545"/>
                  <a:pt x="514" y="2550"/>
                </a:cubicBezTo>
                <a:cubicBezTo>
                  <a:pt x="619" y="2348"/>
                  <a:pt x="728" y="2148"/>
                  <a:pt x="837" y="1946"/>
                </a:cubicBezTo>
                <a:cubicBezTo>
                  <a:pt x="1106" y="1448"/>
                  <a:pt x="1381" y="956"/>
                  <a:pt x="1661" y="464"/>
                </a:cubicBezTo>
                <a:cubicBezTo>
                  <a:pt x="1690" y="412"/>
                  <a:pt x="1671" y="364"/>
                  <a:pt x="1635" y="335"/>
                </a:cubicBezTo>
                <a:cubicBezTo>
                  <a:pt x="1628" y="311"/>
                  <a:pt x="1612" y="287"/>
                  <a:pt x="1584" y="272"/>
                </a:cubicBezTo>
                <a:cubicBezTo>
                  <a:pt x="1418" y="182"/>
                  <a:pt x="1253" y="90"/>
                  <a:pt x="1087"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6" name="Google Shape;556;p37"/>
          <p:cNvSpPr/>
          <p:nvPr/>
        </p:nvSpPr>
        <p:spPr>
          <a:xfrm>
            <a:off x="16430786" y="985535"/>
            <a:ext cx="834404" cy="1069054"/>
          </a:xfrm>
          <a:custGeom>
            <a:avLst/>
            <a:gdLst/>
            <a:ahLst/>
            <a:cxnLst/>
            <a:rect l="l" t="t" r="r" b="b"/>
            <a:pathLst>
              <a:path w="2987" h="3827" extrusionOk="0">
                <a:moveTo>
                  <a:pt x="1492" y="202"/>
                </a:moveTo>
                <a:cubicBezTo>
                  <a:pt x="1575" y="338"/>
                  <a:pt x="1657" y="475"/>
                  <a:pt x="1739" y="611"/>
                </a:cubicBezTo>
                <a:cubicBezTo>
                  <a:pt x="1304" y="835"/>
                  <a:pt x="880" y="1078"/>
                  <a:pt x="465" y="1334"/>
                </a:cubicBezTo>
                <a:cubicBezTo>
                  <a:pt x="384" y="1205"/>
                  <a:pt x="303" y="1079"/>
                  <a:pt x="225" y="951"/>
                </a:cubicBezTo>
                <a:cubicBezTo>
                  <a:pt x="649" y="701"/>
                  <a:pt x="1070" y="452"/>
                  <a:pt x="1492" y="202"/>
                </a:cubicBezTo>
                <a:close/>
                <a:moveTo>
                  <a:pt x="2440" y="2479"/>
                </a:moveTo>
                <a:cubicBezTo>
                  <a:pt x="2449" y="2490"/>
                  <a:pt x="2454" y="2501"/>
                  <a:pt x="2455" y="2514"/>
                </a:cubicBezTo>
                <a:cubicBezTo>
                  <a:pt x="2450" y="2519"/>
                  <a:pt x="2445" y="2524"/>
                  <a:pt x="2438" y="2528"/>
                </a:cubicBezTo>
                <a:cubicBezTo>
                  <a:pt x="2438" y="2514"/>
                  <a:pt x="2439" y="2496"/>
                  <a:pt x="2440" y="2479"/>
                </a:cubicBezTo>
                <a:close/>
                <a:moveTo>
                  <a:pt x="2508" y="2726"/>
                </a:moveTo>
                <a:lnTo>
                  <a:pt x="2508" y="2726"/>
                </a:lnTo>
                <a:cubicBezTo>
                  <a:pt x="2490" y="2754"/>
                  <a:pt x="2476" y="2767"/>
                  <a:pt x="2465" y="2767"/>
                </a:cubicBezTo>
                <a:cubicBezTo>
                  <a:pt x="2457" y="2767"/>
                  <a:pt x="2450" y="2760"/>
                  <a:pt x="2446" y="2747"/>
                </a:cubicBezTo>
                <a:cubicBezTo>
                  <a:pt x="2467" y="2742"/>
                  <a:pt x="2488" y="2735"/>
                  <a:pt x="2508" y="2726"/>
                </a:cubicBezTo>
                <a:close/>
                <a:moveTo>
                  <a:pt x="1013" y="3328"/>
                </a:moveTo>
                <a:cubicBezTo>
                  <a:pt x="1020" y="3338"/>
                  <a:pt x="1025" y="3350"/>
                  <a:pt x="1027" y="3361"/>
                </a:cubicBezTo>
                <a:cubicBezTo>
                  <a:pt x="1022" y="3366"/>
                  <a:pt x="1017" y="3372"/>
                  <a:pt x="1010" y="3377"/>
                </a:cubicBezTo>
                <a:cubicBezTo>
                  <a:pt x="1010" y="3361"/>
                  <a:pt x="1012" y="3345"/>
                  <a:pt x="1013" y="3328"/>
                </a:cubicBezTo>
                <a:close/>
                <a:moveTo>
                  <a:pt x="1080" y="3574"/>
                </a:moveTo>
                <a:cubicBezTo>
                  <a:pt x="1063" y="3601"/>
                  <a:pt x="1048" y="3615"/>
                  <a:pt x="1037" y="3615"/>
                </a:cubicBezTo>
                <a:cubicBezTo>
                  <a:pt x="1029" y="3615"/>
                  <a:pt x="1023" y="3608"/>
                  <a:pt x="1018" y="3595"/>
                </a:cubicBezTo>
                <a:cubicBezTo>
                  <a:pt x="1040" y="3589"/>
                  <a:pt x="1061" y="3583"/>
                  <a:pt x="1080" y="3574"/>
                </a:cubicBezTo>
                <a:close/>
                <a:moveTo>
                  <a:pt x="1541" y="1"/>
                </a:moveTo>
                <a:cubicBezTo>
                  <a:pt x="1520" y="1"/>
                  <a:pt x="1499" y="8"/>
                  <a:pt x="1482" y="20"/>
                </a:cubicBezTo>
                <a:cubicBezTo>
                  <a:pt x="1475" y="19"/>
                  <a:pt x="1469" y="18"/>
                  <a:pt x="1462" y="18"/>
                </a:cubicBezTo>
                <a:cubicBezTo>
                  <a:pt x="1448" y="18"/>
                  <a:pt x="1433" y="22"/>
                  <a:pt x="1418" y="31"/>
                </a:cubicBezTo>
                <a:cubicBezTo>
                  <a:pt x="976" y="292"/>
                  <a:pt x="532" y="556"/>
                  <a:pt x="89" y="818"/>
                </a:cubicBezTo>
                <a:cubicBezTo>
                  <a:pt x="63" y="832"/>
                  <a:pt x="50" y="852"/>
                  <a:pt x="46" y="875"/>
                </a:cubicBezTo>
                <a:cubicBezTo>
                  <a:pt x="15" y="902"/>
                  <a:pt x="0" y="944"/>
                  <a:pt x="27" y="989"/>
                </a:cubicBezTo>
                <a:cubicBezTo>
                  <a:pt x="287" y="1412"/>
                  <a:pt x="542" y="1837"/>
                  <a:pt x="791" y="2267"/>
                </a:cubicBezTo>
                <a:cubicBezTo>
                  <a:pt x="890" y="2440"/>
                  <a:pt x="993" y="2613"/>
                  <a:pt x="1091" y="2787"/>
                </a:cubicBezTo>
                <a:cubicBezTo>
                  <a:pt x="1061" y="2785"/>
                  <a:pt x="1033" y="2783"/>
                  <a:pt x="1006" y="2783"/>
                </a:cubicBezTo>
                <a:cubicBezTo>
                  <a:pt x="231" y="2783"/>
                  <a:pt x="280" y="3826"/>
                  <a:pt x="920" y="3826"/>
                </a:cubicBezTo>
                <a:cubicBezTo>
                  <a:pt x="1003" y="3826"/>
                  <a:pt x="1095" y="3809"/>
                  <a:pt x="1196" y="3770"/>
                </a:cubicBezTo>
                <a:cubicBezTo>
                  <a:pt x="1559" y="3630"/>
                  <a:pt x="1558" y="3305"/>
                  <a:pt x="1416" y="2990"/>
                </a:cubicBezTo>
                <a:cubicBezTo>
                  <a:pt x="1185" y="2478"/>
                  <a:pt x="875" y="1981"/>
                  <a:pt x="567" y="1495"/>
                </a:cubicBezTo>
                <a:cubicBezTo>
                  <a:pt x="982" y="1235"/>
                  <a:pt x="1404" y="996"/>
                  <a:pt x="1838" y="771"/>
                </a:cubicBezTo>
                <a:cubicBezTo>
                  <a:pt x="1966" y="986"/>
                  <a:pt x="2093" y="1202"/>
                  <a:pt x="2218" y="1417"/>
                </a:cubicBezTo>
                <a:cubicBezTo>
                  <a:pt x="2318" y="1591"/>
                  <a:pt x="2421" y="1763"/>
                  <a:pt x="2518" y="1939"/>
                </a:cubicBezTo>
                <a:cubicBezTo>
                  <a:pt x="2489" y="1936"/>
                  <a:pt x="2461" y="1935"/>
                  <a:pt x="2434" y="1935"/>
                </a:cubicBezTo>
                <a:cubicBezTo>
                  <a:pt x="1658" y="1935"/>
                  <a:pt x="1708" y="2977"/>
                  <a:pt x="2349" y="2977"/>
                </a:cubicBezTo>
                <a:cubicBezTo>
                  <a:pt x="2431" y="2977"/>
                  <a:pt x="2524" y="2959"/>
                  <a:pt x="2625" y="2920"/>
                </a:cubicBezTo>
                <a:cubicBezTo>
                  <a:pt x="2986" y="2780"/>
                  <a:pt x="2985" y="2455"/>
                  <a:pt x="2844" y="2141"/>
                </a:cubicBezTo>
                <a:cubicBezTo>
                  <a:pt x="2517" y="1415"/>
                  <a:pt x="2030" y="721"/>
                  <a:pt x="1616" y="45"/>
                </a:cubicBezTo>
                <a:cubicBezTo>
                  <a:pt x="1597" y="14"/>
                  <a:pt x="1569" y="1"/>
                  <a:pt x="1541"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519443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7"/>
        <p:cNvGrpSpPr/>
        <p:nvPr/>
      </p:nvGrpSpPr>
      <p:grpSpPr>
        <a:xfrm>
          <a:off x="0" y="0"/>
          <a:ext cx="0" cy="0"/>
          <a:chOff x="0" y="0"/>
          <a:chExt cx="0" cy="0"/>
        </a:xfrm>
      </p:grpSpPr>
      <p:pic>
        <p:nvPicPr>
          <p:cNvPr id="558" name="Google Shape;558;p38"/>
          <p:cNvPicPr preferRelativeResize="0"/>
          <p:nvPr/>
        </p:nvPicPr>
        <p:blipFill>
          <a:blip r:embed="rId2">
            <a:alphaModFix amt="61000"/>
          </a:blip>
          <a:stretch>
            <a:fillRect/>
          </a:stretch>
        </p:blipFill>
        <p:spPr>
          <a:xfrm>
            <a:off x="-60750" y="1"/>
            <a:ext cx="18348748" cy="10357014"/>
          </a:xfrm>
          <a:prstGeom prst="rect">
            <a:avLst/>
          </a:prstGeom>
          <a:noFill/>
          <a:ln>
            <a:noFill/>
          </a:ln>
        </p:spPr>
      </p:pic>
      <p:sp>
        <p:nvSpPr>
          <p:cNvPr id="559" name="Google Shape;559;p38"/>
          <p:cNvSpPr/>
          <p:nvPr/>
        </p:nvSpPr>
        <p:spPr>
          <a:xfrm>
            <a:off x="15767544" y="3089664"/>
            <a:ext cx="295572" cy="262964"/>
          </a:xfrm>
          <a:custGeom>
            <a:avLst/>
            <a:gdLst/>
            <a:ahLst/>
            <a:cxnLst/>
            <a:rect l="l" t="t" r="r" b="b"/>
            <a:pathLst>
              <a:path w="1632" h="1452" extrusionOk="0">
                <a:moveTo>
                  <a:pt x="816" y="192"/>
                </a:moveTo>
                <a:cubicBezTo>
                  <a:pt x="873" y="192"/>
                  <a:pt x="931" y="202"/>
                  <a:pt x="987" y="221"/>
                </a:cubicBezTo>
                <a:cubicBezTo>
                  <a:pt x="1264" y="316"/>
                  <a:pt x="1413" y="620"/>
                  <a:pt x="1319" y="897"/>
                </a:cubicBezTo>
                <a:cubicBezTo>
                  <a:pt x="1272" y="1032"/>
                  <a:pt x="1176" y="1141"/>
                  <a:pt x="1049" y="1203"/>
                </a:cubicBezTo>
                <a:cubicBezTo>
                  <a:pt x="975" y="1239"/>
                  <a:pt x="896" y="1257"/>
                  <a:pt x="815" y="1257"/>
                </a:cubicBezTo>
                <a:cubicBezTo>
                  <a:pt x="758" y="1257"/>
                  <a:pt x="700" y="1248"/>
                  <a:pt x="644" y="1229"/>
                </a:cubicBezTo>
                <a:cubicBezTo>
                  <a:pt x="365" y="1134"/>
                  <a:pt x="216" y="830"/>
                  <a:pt x="312" y="553"/>
                </a:cubicBezTo>
                <a:cubicBezTo>
                  <a:pt x="386" y="331"/>
                  <a:pt x="594" y="192"/>
                  <a:pt x="816" y="192"/>
                </a:cubicBezTo>
                <a:close/>
                <a:moveTo>
                  <a:pt x="816" y="1"/>
                </a:moveTo>
                <a:cubicBezTo>
                  <a:pt x="513" y="1"/>
                  <a:pt x="231" y="191"/>
                  <a:pt x="128" y="492"/>
                </a:cubicBezTo>
                <a:cubicBezTo>
                  <a:pt x="0" y="871"/>
                  <a:pt x="203" y="1284"/>
                  <a:pt x="581" y="1413"/>
                </a:cubicBezTo>
                <a:cubicBezTo>
                  <a:pt x="657" y="1439"/>
                  <a:pt x="737" y="1452"/>
                  <a:pt x="816" y="1452"/>
                </a:cubicBezTo>
                <a:cubicBezTo>
                  <a:pt x="926" y="1452"/>
                  <a:pt x="1034" y="1426"/>
                  <a:pt x="1136" y="1378"/>
                </a:cubicBezTo>
                <a:cubicBezTo>
                  <a:pt x="1310" y="1294"/>
                  <a:pt x="1440" y="1145"/>
                  <a:pt x="1503" y="962"/>
                </a:cubicBezTo>
                <a:cubicBezTo>
                  <a:pt x="1631" y="583"/>
                  <a:pt x="1429" y="169"/>
                  <a:pt x="1050" y="40"/>
                </a:cubicBezTo>
                <a:cubicBezTo>
                  <a:pt x="973" y="13"/>
                  <a:pt x="893" y="1"/>
                  <a:pt x="81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0" name="Google Shape;560;p38"/>
          <p:cNvSpPr/>
          <p:nvPr/>
        </p:nvSpPr>
        <p:spPr>
          <a:xfrm>
            <a:off x="16205845" y="3002671"/>
            <a:ext cx="128770" cy="128946"/>
          </a:xfrm>
          <a:custGeom>
            <a:avLst/>
            <a:gdLst/>
            <a:ahLst/>
            <a:cxnLst/>
            <a:rect l="l" t="t" r="r" b="b"/>
            <a:pathLst>
              <a:path w="711" h="712" extrusionOk="0">
                <a:moveTo>
                  <a:pt x="355" y="1"/>
                </a:moveTo>
                <a:cubicBezTo>
                  <a:pt x="158" y="1"/>
                  <a:pt x="0" y="161"/>
                  <a:pt x="0" y="357"/>
                </a:cubicBezTo>
                <a:cubicBezTo>
                  <a:pt x="0" y="553"/>
                  <a:pt x="160" y="712"/>
                  <a:pt x="355" y="712"/>
                </a:cubicBezTo>
                <a:cubicBezTo>
                  <a:pt x="552" y="712"/>
                  <a:pt x="711" y="552"/>
                  <a:pt x="711" y="357"/>
                </a:cubicBezTo>
                <a:cubicBezTo>
                  <a:pt x="711" y="161"/>
                  <a:pt x="551" y="1"/>
                  <a:pt x="355"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1" name="Google Shape;561;p38"/>
          <p:cNvSpPr/>
          <p:nvPr/>
        </p:nvSpPr>
        <p:spPr>
          <a:xfrm rot="-4317285">
            <a:off x="13915577" y="-1228881"/>
            <a:ext cx="5593202" cy="5746198"/>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2" name="Google Shape;562;p38"/>
          <p:cNvSpPr/>
          <p:nvPr/>
        </p:nvSpPr>
        <p:spPr>
          <a:xfrm rot="-4317285">
            <a:off x="13763177" y="-1330681"/>
            <a:ext cx="5593202" cy="5746198"/>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3" name="Google Shape;563;p38"/>
          <p:cNvSpPr/>
          <p:nvPr/>
        </p:nvSpPr>
        <p:spPr>
          <a:xfrm>
            <a:off x="17452192" y="949787"/>
            <a:ext cx="515792" cy="483814"/>
          </a:xfrm>
          <a:custGeom>
            <a:avLst/>
            <a:gdLst/>
            <a:ahLst/>
            <a:cxnLst/>
            <a:rect l="l" t="t" r="r" b="b"/>
            <a:pathLst>
              <a:path w="3885" h="3644" extrusionOk="0">
                <a:moveTo>
                  <a:pt x="2871" y="1"/>
                </a:moveTo>
                <a:cubicBezTo>
                  <a:pt x="2773" y="1"/>
                  <a:pt x="2673" y="16"/>
                  <a:pt x="2578" y="42"/>
                </a:cubicBezTo>
                <a:cubicBezTo>
                  <a:pt x="1560" y="315"/>
                  <a:pt x="128" y="1741"/>
                  <a:pt x="12" y="2867"/>
                </a:cubicBezTo>
                <a:cubicBezTo>
                  <a:pt x="7" y="2912"/>
                  <a:pt x="5" y="2955"/>
                  <a:pt x="6" y="2996"/>
                </a:cubicBezTo>
                <a:cubicBezTo>
                  <a:pt x="1" y="3488"/>
                  <a:pt x="332" y="3643"/>
                  <a:pt x="723" y="3643"/>
                </a:cubicBezTo>
                <a:cubicBezTo>
                  <a:pt x="1037" y="3643"/>
                  <a:pt x="1390" y="3543"/>
                  <a:pt x="1639" y="3438"/>
                </a:cubicBezTo>
                <a:cubicBezTo>
                  <a:pt x="2242" y="3184"/>
                  <a:pt x="2842" y="2866"/>
                  <a:pt x="3262" y="2363"/>
                </a:cubicBezTo>
                <a:cubicBezTo>
                  <a:pt x="3680" y="1860"/>
                  <a:pt x="3884" y="1132"/>
                  <a:pt x="3619" y="532"/>
                </a:cubicBezTo>
                <a:cubicBezTo>
                  <a:pt x="3538" y="346"/>
                  <a:pt x="3409" y="175"/>
                  <a:pt x="3228" y="82"/>
                </a:cubicBezTo>
                <a:cubicBezTo>
                  <a:pt x="3118" y="25"/>
                  <a:pt x="2996" y="1"/>
                  <a:pt x="2871"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87300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3544"/>
            <a:ext cx="13716000" cy="3581400"/>
          </a:xfrm>
        </p:spPr>
        <p:txBody>
          <a:bodyPr anchor="b"/>
          <a:lstStyle>
            <a:lvl1pPr algn="ctr">
              <a:defRPr sz="9000"/>
            </a:lvl1pPr>
          </a:lstStyle>
          <a:p>
            <a:r>
              <a:rPr lang="fr-FR"/>
              <a:t>Modifiez le style du titre</a:t>
            </a:r>
          </a:p>
        </p:txBody>
      </p:sp>
      <p:sp>
        <p:nvSpPr>
          <p:cNvPr id="3" name="Sous-titr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sp>
        <p:nvSpPr>
          <p:cNvPr id="4"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AF4AC036-8905-401E-A269-BD62B1520F7B}"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122284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60358C1F-FE6C-4AA1-BEBB-DD05986892F7}"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1942571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47776" y="2564609"/>
            <a:ext cx="15773400" cy="4279106"/>
          </a:xfrm>
        </p:spPr>
        <p:txBody>
          <a:bodyPr anchor="b"/>
          <a:lstStyle>
            <a:lvl1pPr>
              <a:defRPr sz="9000"/>
            </a:lvl1pPr>
          </a:lstStyle>
          <a:p>
            <a:r>
              <a:rPr lang="fr-FR"/>
              <a:t>Modifiez le style du titre</a:t>
            </a:r>
          </a:p>
        </p:txBody>
      </p:sp>
      <p:sp>
        <p:nvSpPr>
          <p:cNvPr id="3" name="Espace réservé du texte 2"/>
          <p:cNvSpPr>
            <a:spLocks noGrp="1"/>
          </p:cNvSpPr>
          <p:nvPr>
            <p:ph type="body" idx="1"/>
          </p:nvPr>
        </p:nvSpPr>
        <p:spPr>
          <a:xfrm>
            <a:off x="1247776" y="6884196"/>
            <a:ext cx="15773400" cy="2250280"/>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fr-FR"/>
              <a:t>Modifiez les styles du texte du masque</a:t>
            </a:r>
          </a:p>
        </p:txBody>
      </p:sp>
      <p:sp>
        <p:nvSpPr>
          <p:cNvPr id="4"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8640B000-6A7B-4D5E-A101-E47389917B3A}"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3009385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914403" y="2400303"/>
            <a:ext cx="8074026" cy="678656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9293226" y="2400303"/>
            <a:ext cx="8077200" cy="678656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02A0EC61-D1F4-48CD-B39B-3D0BB337727C}"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3557716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60476" y="547688"/>
            <a:ext cx="15773400" cy="1988344"/>
          </a:xfrm>
        </p:spPr>
        <p:txBody>
          <a:bodyPr/>
          <a:lstStyle/>
          <a:p>
            <a:r>
              <a:rPr lang="fr-FR"/>
              <a:t>Modifiez le style du titre</a:t>
            </a:r>
          </a:p>
        </p:txBody>
      </p:sp>
      <p:sp>
        <p:nvSpPr>
          <p:cNvPr id="3" name="Espace réservé du texte 2"/>
          <p:cNvSpPr>
            <a:spLocks noGrp="1"/>
          </p:cNvSpPr>
          <p:nvPr>
            <p:ph type="body" idx="1"/>
          </p:nvPr>
        </p:nvSpPr>
        <p:spPr>
          <a:xfrm>
            <a:off x="1260479" y="2521744"/>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Modifiez les styles du texte du masque</a:t>
            </a:r>
          </a:p>
        </p:txBody>
      </p:sp>
      <p:sp>
        <p:nvSpPr>
          <p:cNvPr id="4" name="Espace réservé du contenu 3"/>
          <p:cNvSpPr>
            <a:spLocks noGrp="1"/>
          </p:cNvSpPr>
          <p:nvPr>
            <p:ph sz="half" idx="2"/>
          </p:nvPr>
        </p:nvSpPr>
        <p:spPr>
          <a:xfrm>
            <a:off x="1260479" y="3757613"/>
            <a:ext cx="7737474" cy="552688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9258300" y="2521744"/>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Modifiez les styles du texte du masque</a:t>
            </a:r>
          </a:p>
        </p:txBody>
      </p:sp>
      <p:sp>
        <p:nvSpPr>
          <p:cNvPr id="6" name="Espace réservé du contenu 5"/>
          <p:cNvSpPr>
            <a:spLocks noGrp="1"/>
          </p:cNvSpPr>
          <p:nvPr>
            <p:ph sz="quarter" idx="4"/>
          </p:nvPr>
        </p:nvSpPr>
        <p:spPr>
          <a:xfrm>
            <a:off x="9258300" y="3757613"/>
            <a:ext cx="7775576" cy="552688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65F8C994-5971-4031-B4BF-0DE94FCD6847}"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2327631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A66E35BE-B867-453A-812F-E3B97BD72C58}"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3747335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467FC5D4-16A7-450E-8DA0-1184AA8BA7CE}"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415511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60479" y="685800"/>
            <a:ext cx="5899150" cy="2400300"/>
          </a:xfrm>
        </p:spPr>
        <p:txBody>
          <a:bodyPr anchor="b"/>
          <a:lstStyle>
            <a:lvl1pPr>
              <a:defRPr sz="4800"/>
            </a:lvl1pPr>
          </a:lstStyle>
          <a:p>
            <a:r>
              <a:rPr lang="fr-FR"/>
              <a:t>Modifiez le style du titre</a:t>
            </a:r>
          </a:p>
        </p:txBody>
      </p:sp>
      <p:sp>
        <p:nvSpPr>
          <p:cNvPr id="3" name="Espace réservé du contenu 2"/>
          <p:cNvSpPr>
            <a:spLocks noGrp="1"/>
          </p:cNvSpPr>
          <p:nvPr>
            <p:ph idx="1"/>
          </p:nvPr>
        </p:nvSpPr>
        <p:spPr>
          <a:xfrm>
            <a:off x="7775576"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60479" y="3086101"/>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Modifiez les styles du texte du masque</a:t>
            </a:r>
          </a:p>
        </p:txBody>
      </p:sp>
      <p:sp>
        <p:nvSpPr>
          <p:cNvPr id="5"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73A4E0C3-5DFD-4D9A-B2E4-40592425C2BB}"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3152134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60479" y="685800"/>
            <a:ext cx="5899150" cy="2400300"/>
          </a:xfrm>
        </p:spPr>
        <p:txBody>
          <a:bodyPr anchor="b"/>
          <a:lstStyle>
            <a:lvl1pPr>
              <a:defRPr sz="4800"/>
            </a:lvl1pPr>
          </a:lstStyle>
          <a:p>
            <a:r>
              <a:rPr lang="fr-FR"/>
              <a:t>Modifiez le style du titre</a:t>
            </a:r>
          </a:p>
        </p:txBody>
      </p:sp>
      <p:sp>
        <p:nvSpPr>
          <p:cNvPr id="3" name="Espace réservé pour une image  2"/>
          <p:cNvSpPr>
            <a:spLocks noGrp="1"/>
          </p:cNvSpPr>
          <p:nvPr>
            <p:ph type="pic" idx="1"/>
          </p:nvPr>
        </p:nvSpPr>
        <p:spPr>
          <a:xfrm>
            <a:off x="7775576"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fr-FR" noProof="0"/>
          </a:p>
        </p:txBody>
      </p:sp>
      <p:sp>
        <p:nvSpPr>
          <p:cNvPr id="4" name="Espace réservé du texte 3"/>
          <p:cNvSpPr>
            <a:spLocks noGrp="1"/>
          </p:cNvSpPr>
          <p:nvPr>
            <p:ph type="body" sz="half" idx="2"/>
          </p:nvPr>
        </p:nvSpPr>
        <p:spPr>
          <a:xfrm>
            <a:off x="1260479" y="3086101"/>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Modifiez les styles du texte du masque</a:t>
            </a:r>
          </a:p>
        </p:txBody>
      </p:sp>
      <p:sp>
        <p:nvSpPr>
          <p:cNvPr id="5"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7DFA855B-5C02-4846-8CF3-839E671D9A56}"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2094903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E7169AD8-4F8F-4A2B-BD2C-376BC34460F1}"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3316803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258803" y="192884"/>
            <a:ext cx="4111626" cy="899398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914400" y="192884"/>
            <a:ext cx="12039600" cy="899398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0CF83D54-0AF6-42D3-B511-7FC925DC122B}"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1682524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914403" y="192882"/>
            <a:ext cx="16456026" cy="2150268"/>
          </a:xfrm>
        </p:spPr>
        <p:txBody>
          <a:bodyPr/>
          <a:lstStyle/>
          <a:p>
            <a:r>
              <a:rPr lang="fr-FR"/>
              <a:t>Modifiez le style du titre</a:t>
            </a:r>
          </a:p>
        </p:txBody>
      </p:sp>
      <p:sp>
        <p:nvSpPr>
          <p:cNvPr id="3" name="Rectangle 5"/>
          <p:cNvSpPr>
            <a:spLocks noGrp="1" noChangeArrowheads="1"/>
          </p:cNvSpPr>
          <p:nvPr>
            <p:ph type="sldNum" idx="10"/>
          </p:nvPr>
        </p:nvSpPr>
        <p:spPr>
          <a:ln/>
        </p:spPr>
        <p:txBody>
          <a:bodyPr/>
          <a:lstStyle>
            <a:lvl1pPr>
              <a:defRPr/>
            </a:lvl1pPr>
          </a:lstStyle>
          <a:p>
            <a:pPr defTabSz="673894" eaLnBrk="0" fontAlgn="base" hangingPunct="0">
              <a:spcBef>
                <a:spcPct val="0"/>
              </a:spcBef>
              <a:spcAft>
                <a:spcPct val="0"/>
              </a:spcAft>
              <a:defRPr/>
            </a:pPr>
            <a:fld id="{8BE9AC5A-2887-46E2-A508-EC10375167BF}"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1691702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97261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90111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71400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19675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22331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06229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56936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0609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8602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5387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761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1080000"/>
            <a:ext cx="15408000" cy="1128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1pPr>
            <a:lvl2pPr lvl="1"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2pPr>
            <a:lvl3pPr lvl="2"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3pPr>
            <a:lvl4pPr lvl="3"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4pPr>
            <a:lvl5pPr lvl="4"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5pPr>
            <a:lvl6pPr lvl="5"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6pPr>
            <a:lvl7pPr lvl="6"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7pPr>
            <a:lvl8pPr lvl="7"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8pPr>
            <a:lvl9pPr lvl="8" rtl="0">
              <a:spcBef>
                <a:spcPts val="0"/>
              </a:spcBef>
              <a:spcAft>
                <a:spcPts val="0"/>
              </a:spcAft>
              <a:buClr>
                <a:schemeClr val="accent5"/>
              </a:buClr>
              <a:buSzPts val="4000"/>
              <a:buFont typeface="Boogaloo"/>
              <a:buNone/>
              <a:defRPr sz="4000" b="1">
                <a:solidFill>
                  <a:schemeClr val="accent5"/>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1440000" y="2474166"/>
            <a:ext cx="15408000" cy="67326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1pPr>
            <a:lvl2pPr marL="914400" lvl="1"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00000"/>
              </a:lnSpc>
              <a:spcBef>
                <a:spcPts val="1600"/>
              </a:spcBef>
              <a:spcAft>
                <a:spcPts val="1600"/>
              </a:spcAft>
              <a:buClr>
                <a:schemeClr val="dk1"/>
              </a:buClr>
              <a:buSzPts val="1400"/>
              <a:buFont typeface="Cabin"/>
              <a:buChar char="■"/>
              <a:defRPr>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2211407526"/>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14403" y="192882"/>
            <a:ext cx="16456026" cy="2150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fr-FR"/>
              <a:t>Cliquez pour éditer le format du texte-titre</a:t>
            </a:r>
          </a:p>
        </p:txBody>
      </p:sp>
      <p:sp>
        <p:nvSpPr>
          <p:cNvPr id="1027" name="Rectangle 2"/>
          <p:cNvSpPr>
            <a:spLocks noGrp="1" noChangeArrowheads="1"/>
          </p:cNvSpPr>
          <p:nvPr>
            <p:ph type="body" idx="1"/>
          </p:nvPr>
        </p:nvSpPr>
        <p:spPr bwMode="auto">
          <a:xfrm>
            <a:off x="914403" y="2400303"/>
            <a:ext cx="16456026" cy="678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1028" name="Text Box 3"/>
          <p:cNvSpPr txBox="1">
            <a:spLocks noChangeArrowheads="1"/>
          </p:cNvSpPr>
          <p:nvPr/>
        </p:nvSpPr>
        <p:spPr bwMode="auto">
          <a:xfrm>
            <a:off x="914400" y="9367838"/>
            <a:ext cx="4267200" cy="71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73894"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fr-FR" alt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9" name="Text Box 4"/>
          <p:cNvSpPr txBox="1">
            <a:spLocks noChangeArrowheads="1"/>
          </p:cNvSpPr>
          <p:nvPr/>
        </p:nvSpPr>
        <p:spPr bwMode="auto">
          <a:xfrm>
            <a:off x="6248400" y="9367838"/>
            <a:ext cx="5791200" cy="71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73894"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fr-FR" alt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Rectangle 5"/>
          <p:cNvSpPr>
            <a:spLocks noGrp="1" noChangeArrowheads="1"/>
          </p:cNvSpPr>
          <p:nvPr>
            <p:ph type="sldNum"/>
          </p:nvPr>
        </p:nvSpPr>
        <p:spPr bwMode="auto">
          <a:xfrm>
            <a:off x="13106403" y="9367839"/>
            <a:ext cx="4264026" cy="711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100000"/>
              <a:buFontTx/>
              <a:buNone/>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defRPr>
                <a:solidFill>
                  <a:srgbClr val="000000"/>
                </a:solidFill>
              </a:defRPr>
            </a:lvl1pPr>
          </a:lstStyle>
          <a:p>
            <a:pPr defTabSz="673894" eaLnBrk="0" fontAlgn="base" hangingPunct="0">
              <a:spcBef>
                <a:spcPct val="0"/>
              </a:spcBef>
              <a:spcAft>
                <a:spcPct val="0"/>
              </a:spcAft>
              <a:defRPr/>
            </a:pPr>
            <a:fld id="{7E34912E-0E07-4EB8-955E-2771286653BB}" type="slidenum">
              <a:rPr lang="fr-FR" altLang="fr-FR" sz="2700" smtClean="0"/>
              <a:pPr defTabSz="673894" eaLnBrk="0" fontAlgn="base" hangingPunct="0">
                <a:spcBef>
                  <a:spcPct val="0"/>
                </a:spcBef>
                <a:spcAft>
                  <a:spcPct val="0"/>
                </a:spcAft>
                <a:defRPr/>
              </a:pPr>
              <a:t>‹#›</a:t>
            </a:fld>
            <a:endParaRPr lang="fr-FR" altLang="fr-FR" sz="2700"/>
          </a:p>
        </p:txBody>
      </p:sp>
    </p:spTree>
    <p:extLst>
      <p:ext uri="{BB962C8B-B14F-4D97-AF65-F5344CB8AC3E}">
        <p14:creationId xmlns:p14="http://schemas.microsoft.com/office/powerpoint/2010/main" val="2292966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673894" rtl="0" eaLnBrk="0" fontAlgn="base" hangingPunct="0">
        <a:spcBef>
          <a:spcPct val="0"/>
        </a:spcBef>
        <a:spcAft>
          <a:spcPct val="0"/>
        </a:spcAft>
        <a:buClr>
          <a:srgbClr val="000000"/>
        </a:buClr>
        <a:buSzPct val="100000"/>
        <a:buFont typeface="Times New Roman" panose="02020603050405020304" pitchFamily="18" charset="0"/>
        <a:defRPr sz="6600" kern="1200">
          <a:solidFill>
            <a:srgbClr val="000000"/>
          </a:solidFill>
          <a:latin typeface="+mj-lt"/>
          <a:ea typeface="+mj-ea"/>
          <a:cs typeface="+mj-cs"/>
        </a:defRPr>
      </a:lvl1pPr>
      <a:lvl2pPr algn="ctr" defTabSz="673894" rtl="0" eaLnBrk="0" fontAlgn="base" hangingPunct="0">
        <a:spcBef>
          <a:spcPct val="0"/>
        </a:spcBef>
        <a:spcAft>
          <a:spcPct val="0"/>
        </a:spcAft>
        <a:buClr>
          <a:srgbClr val="000000"/>
        </a:buClr>
        <a:buSzPct val="100000"/>
        <a:buFont typeface="Times New Roman" panose="02020603050405020304" pitchFamily="18" charset="0"/>
        <a:defRPr sz="6600">
          <a:solidFill>
            <a:srgbClr val="000000"/>
          </a:solidFill>
          <a:latin typeface="Arial" panose="020B0604020202020204" pitchFamily="34" charset="0"/>
          <a:cs typeface="Arial" panose="020B0604020202020204" pitchFamily="34" charset="0"/>
        </a:defRPr>
      </a:lvl2pPr>
      <a:lvl3pPr algn="ctr" defTabSz="673894" rtl="0" eaLnBrk="0" fontAlgn="base" hangingPunct="0">
        <a:spcBef>
          <a:spcPct val="0"/>
        </a:spcBef>
        <a:spcAft>
          <a:spcPct val="0"/>
        </a:spcAft>
        <a:buClr>
          <a:srgbClr val="000000"/>
        </a:buClr>
        <a:buSzPct val="100000"/>
        <a:buFont typeface="Times New Roman" panose="02020603050405020304" pitchFamily="18" charset="0"/>
        <a:defRPr sz="6600">
          <a:solidFill>
            <a:srgbClr val="000000"/>
          </a:solidFill>
          <a:latin typeface="Arial" panose="020B0604020202020204" pitchFamily="34" charset="0"/>
          <a:cs typeface="Arial" panose="020B0604020202020204" pitchFamily="34" charset="0"/>
        </a:defRPr>
      </a:lvl3pPr>
      <a:lvl4pPr algn="ctr" defTabSz="673894" rtl="0" eaLnBrk="0" fontAlgn="base" hangingPunct="0">
        <a:spcBef>
          <a:spcPct val="0"/>
        </a:spcBef>
        <a:spcAft>
          <a:spcPct val="0"/>
        </a:spcAft>
        <a:buClr>
          <a:srgbClr val="000000"/>
        </a:buClr>
        <a:buSzPct val="100000"/>
        <a:buFont typeface="Times New Roman" panose="02020603050405020304" pitchFamily="18" charset="0"/>
        <a:defRPr sz="6600">
          <a:solidFill>
            <a:srgbClr val="000000"/>
          </a:solidFill>
          <a:latin typeface="Arial" panose="020B0604020202020204" pitchFamily="34" charset="0"/>
          <a:cs typeface="Arial" panose="020B0604020202020204" pitchFamily="34" charset="0"/>
        </a:defRPr>
      </a:lvl4pPr>
      <a:lvl5pPr algn="ctr" defTabSz="673894" rtl="0" eaLnBrk="0" fontAlgn="base" hangingPunct="0">
        <a:spcBef>
          <a:spcPct val="0"/>
        </a:spcBef>
        <a:spcAft>
          <a:spcPct val="0"/>
        </a:spcAft>
        <a:buClr>
          <a:srgbClr val="000000"/>
        </a:buClr>
        <a:buSzPct val="100000"/>
        <a:buFont typeface="Times New Roman" panose="02020603050405020304" pitchFamily="18" charset="0"/>
        <a:defRPr sz="6600">
          <a:solidFill>
            <a:srgbClr val="000000"/>
          </a:solidFill>
          <a:latin typeface="Arial" panose="020B0604020202020204" pitchFamily="34" charset="0"/>
          <a:cs typeface="Arial" panose="020B0604020202020204" pitchFamily="34" charset="0"/>
        </a:defRPr>
      </a:lvl5pPr>
      <a:lvl6pPr marL="3771900" indent="-342900" algn="ctr" defTabSz="673894" rtl="0" eaLnBrk="0" fontAlgn="base" hangingPunct="0">
        <a:spcBef>
          <a:spcPct val="0"/>
        </a:spcBef>
        <a:spcAft>
          <a:spcPct val="0"/>
        </a:spcAft>
        <a:buClr>
          <a:srgbClr val="000000"/>
        </a:buClr>
        <a:buSzPct val="100000"/>
        <a:buFont typeface="Times New Roman" panose="02020603050405020304" pitchFamily="18" charset="0"/>
        <a:defRPr sz="6600">
          <a:solidFill>
            <a:srgbClr val="000000"/>
          </a:solidFill>
          <a:latin typeface="Arial" panose="020B0604020202020204" pitchFamily="34" charset="0"/>
          <a:cs typeface="Arial" panose="020B0604020202020204" pitchFamily="34" charset="0"/>
        </a:defRPr>
      </a:lvl6pPr>
      <a:lvl7pPr marL="4457700" indent="-342900" algn="ctr" defTabSz="673894" rtl="0" eaLnBrk="0" fontAlgn="base" hangingPunct="0">
        <a:spcBef>
          <a:spcPct val="0"/>
        </a:spcBef>
        <a:spcAft>
          <a:spcPct val="0"/>
        </a:spcAft>
        <a:buClr>
          <a:srgbClr val="000000"/>
        </a:buClr>
        <a:buSzPct val="100000"/>
        <a:buFont typeface="Times New Roman" panose="02020603050405020304" pitchFamily="18" charset="0"/>
        <a:defRPr sz="6600">
          <a:solidFill>
            <a:srgbClr val="000000"/>
          </a:solidFill>
          <a:latin typeface="Arial" panose="020B0604020202020204" pitchFamily="34" charset="0"/>
          <a:cs typeface="Arial" panose="020B0604020202020204" pitchFamily="34" charset="0"/>
        </a:defRPr>
      </a:lvl7pPr>
      <a:lvl8pPr marL="5143500" indent="-342900" algn="ctr" defTabSz="673894" rtl="0" eaLnBrk="0" fontAlgn="base" hangingPunct="0">
        <a:spcBef>
          <a:spcPct val="0"/>
        </a:spcBef>
        <a:spcAft>
          <a:spcPct val="0"/>
        </a:spcAft>
        <a:buClr>
          <a:srgbClr val="000000"/>
        </a:buClr>
        <a:buSzPct val="100000"/>
        <a:buFont typeface="Times New Roman" panose="02020603050405020304" pitchFamily="18" charset="0"/>
        <a:defRPr sz="6600">
          <a:solidFill>
            <a:srgbClr val="000000"/>
          </a:solidFill>
          <a:latin typeface="Arial" panose="020B0604020202020204" pitchFamily="34" charset="0"/>
          <a:cs typeface="Arial" panose="020B0604020202020204" pitchFamily="34" charset="0"/>
        </a:defRPr>
      </a:lvl8pPr>
      <a:lvl9pPr marL="5829300" indent="-342900" algn="ctr" defTabSz="673894" rtl="0" eaLnBrk="0" fontAlgn="base" hangingPunct="0">
        <a:spcBef>
          <a:spcPct val="0"/>
        </a:spcBef>
        <a:spcAft>
          <a:spcPct val="0"/>
        </a:spcAft>
        <a:buClr>
          <a:srgbClr val="000000"/>
        </a:buClr>
        <a:buSzPct val="100000"/>
        <a:buFont typeface="Times New Roman" panose="02020603050405020304" pitchFamily="18" charset="0"/>
        <a:defRPr sz="6600">
          <a:solidFill>
            <a:srgbClr val="000000"/>
          </a:solidFill>
          <a:latin typeface="Arial" panose="020B0604020202020204" pitchFamily="34" charset="0"/>
          <a:cs typeface="Arial" panose="020B0604020202020204" pitchFamily="34" charset="0"/>
        </a:defRPr>
      </a:lvl9pPr>
    </p:titleStyle>
    <p:bodyStyle>
      <a:lvl1pPr marL="514350" indent="-514350" algn="l" defTabSz="673894" rtl="0" eaLnBrk="0" fontAlgn="base" hangingPunct="0">
        <a:spcBef>
          <a:spcPts val="1200"/>
        </a:spcBef>
        <a:spcAft>
          <a:spcPct val="0"/>
        </a:spcAft>
        <a:buClr>
          <a:srgbClr val="000000"/>
        </a:buClr>
        <a:buSzPct val="100000"/>
        <a:buFont typeface="Times New Roman" panose="02020603050405020304" pitchFamily="18" charset="0"/>
        <a:defRPr sz="4800" kern="1200">
          <a:solidFill>
            <a:srgbClr val="000000"/>
          </a:solidFill>
          <a:latin typeface="+mn-lt"/>
          <a:ea typeface="+mn-ea"/>
          <a:cs typeface="+mn-cs"/>
        </a:defRPr>
      </a:lvl1pPr>
      <a:lvl2pPr marL="1114426" indent="-428626" algn="l" defTabSz="673894" rtl="0" eaLnBrk="0" fontAlgn="base" hangingPunct="0">
        <a:spcBef>
          <a:spcPts val="1050"/>
        </a:spcBef>
        <a:spcAft>
          <a:spcPct val="0"/>
        </a:spcAft>
        <a:buClr>
          <a:srgbClr val="000000"/>
        </a:buClr>
        <a:buSzPct val="100000"/>
        <a:buFont typeface="Times New Roman" panose="02020603050405020304" pitchFamily="18" charset="0"/>
        <a:defRPr sz="4200" kern="1200">
          <a:solidFill>
            <a:srgbClr val="000000"/>
          </a:solidFill>
          <a:latin typeface="+mn-lt"/>
          <a:ea typeface="+mn-ea"/>
          <a:cs typeface="+mn-cs"/>
        </a:defRPr>
      </a:lvl2pPr>
      <a:lvl3pPr marL="1714500" indent="-342900" algn="l" defTabSz="673894" rtl="0" eaLnBrk="0" fontAlgn="base" hangingPunct="0">
        <a:spcBef>
          <a:spcPts val="900"/>
        </a:spcBef>
        <a:spcAft>
          <a:spcPct val="0"/>
        </a:spcAft>
        <a:buClr>
          <a:srgbClr val="000000"/>
        </a:buClr>
        <a:buSzPct val="100000"/>
        <a:buFont typeface="Times New Roman" panose="02020603050405020304" pitchFamily="18" charset="0"/>
        <a:defRPr sz="3600" kern="1200">
          <a:solidFill>
            <a:srgbClr val="000000"/>
          </a:solidFill>
          <a:latin typeface="+mn-lt"/>
          <a:ea typeface="+mn-ea"/>
          <a:cs typeface="+mn-cs"/>
        </a:defRPr>
      </a:lvl3pPr>
      <a:lvl4pPr marL="2400300" indent="-342900" algn="l" defTabSz="673894" rtl="0" eaLnBrk="0" fontAlgn="base" hangingPunct="0">
        <a:spcBef>
          <a:spcPts val="750"/>
        </a:spcBef>
        <a:spcAft>
          <a:spcPct val="0"/>
        </a:spcAft>
        <a:buClr>
          <a:srgbClr val="000000"/>
        </a:buClr>
        <a:buSzPct val="100000"/>
        <a:buFont typeface="Times New Roman" panose="02020603050405020304" pitchFamily="18" charset="0"/>
        <a:defRPr sz="3000" kern="1200">
          <a:solidFill>
            <a:srgbClr val="000000"/>
          </a:solidFill>
          <a:latin typeface="+mn-lt"/>
          <a:ea typeface="+mn-ea"/>
          <a:cs typeface="+mn-cs"/>
        </a:defRPr>
      </a:lvl4pPr>
      <a:lvl5pPr marL="3086100" indent="-342900" algn="l" defTabSz="673894" rtl="0" eaLnBrk="0" fontAlgn="base" hangingPunct="0">
        <a:spcBef>
          <a:spcPts val="750"/>
        </a:spcBef>
        <a:spcAft>
          <a:spcPct val="0"/>
        </a:spcAft>
        <a:buClr>
          <a:srgbClr val="000000"/>
        </a:buClr>
        <a:buSzPct val="100000"/>
        <a:buFont typeface="Times New Roman" panose="02020603050405020304" pitchFamily="18" charset="0"/>
        <a:defRPr sz="3000" kern="1200">
          <a:solidFill>
            <a:srgbClr val="000000"/>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B526A92-8AAF-4BF0-85FE-B336BF0F8D2D}" type="datetimeFigureOut">
              <a:rPr lang="en-US" smtClean="0">
                <a:solidFill>
                  <a:prstClr val="black">
                    <a:tint val="75000"/>
                  </a:prstClr>
                </a:solidFill>
              </a:rPr>
              <a:pPr defTabSz="1371600"/>
              <a:t>4/4/25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1891829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audio" Target="../media/audio1.wav"/><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tiff"/><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0.png"/><Relationship Id="rId18" Type="http://schemas.openxmlformats.org/officeDocument/2006/relationships/image" Target="../media/image55.svg"/><Relationship Id="rId3" Type="http://schemas.microsoft.com/office/2007/relationships/media" Target="../media/media2.mp3"/><Relationship Id="rId21" Type="http://schemas.openxmlformats.org/officeDocument/2006/relationships/image" Target="../media/image58.png"/><Relationship Id="rId7" Type="http://schemas.openxmlformats.org/officeDocument/2006/relationships/slideLayout" Target="../slideLayouts/slideLayout7.xml"/><Relationship Id="rId12" Type="http://schemas.openxmlformats.org/officeDocument/2006/relationships/image" Target="../media/image18.svg"/><Relationship Id="rId17" Type="http://schemas.openxmlformats.org/officeDocument/2006/relationships/image" Target="../media/image54.png"/><Relationship Id="rId25" Type="http://schemas.openxmlformats.org/officeDocument/2006/relationships/image" Target="../media/image65.png"/><Relationship Id="rId2" Type="http://schemas.openxmlformats.org/officeDocument/2006/relationships/audio" Target="../media/media1.mp3"/><Relationship Id="rId16" Type="http://schemas.openxmlformats.org/officeDocument/2006/relationships/image" Target="../media/image53.svg"/><Relationship Id="rId20" Type="http://schemas.openxmlformats.org/officeDocument/2006/relationships/image" Target="../media/image57.sv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7.png"/><Relationship Id="rId24" Type="http://schemas.openxmlformats.org/officeDocument/2006/relationships/image" Target="../media/image49.svg"/><Relationship Id="rId5" Type="http://schemas.microsoft.com/office/2007/relationships/media" Target="../media/media3.mp3"/><Relationship Id="rId15" Type="http://schemas.openxmlformats.org/officeDocument/2006/relationships/image" Target="../media/image52.png"/><Relationship Id="rId23" Type="http://schemas.openxmlformats.org/officeDocument/2006/relationships/image" Target="../media/image48.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4.svg"/><Relationship Id="rId9" Type="http://schemas.openxmlformats.org/officeDocument/2006/relationships/image" Target="../media/image38.png"/><Relationship Id="rId14"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68.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audio" Target="../media/audio5.wav"/></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5.wav"/></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audio" Target="../media/audio2.wav"/><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audio" Target="../media/audio2.wav"/><Relationship Id="rId2" Type="http://schemas.openxmlformats.org/officeDocument/2006/relationships/audio" Target="../media/audio2.wav"/><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4.svg"/><Relationship Id="rId9" Type="http://schemas.openxmlformats.org/officeDocument/2006/relationships/image" Target="../media/image26.png"/><Relationship Id="rId14"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5.wav"/><Relationship Id="rId4" Type="http://schemas.openxmlformats.org/officeDocument/2006/relationships/audio" Target="../media/audio4.wav"/></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4.svg"/><Relationship Id="rId9" Type="http://schemas.openxmlformats.org/officeDocument/2006/relationships/image" Target="../media/image38.png"/><Relationship Id="rId14" Type="http://schemas.openxmlformats.org/officeDocument/2006/relationships/image" Target="../media/image43.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69.png"/><Relationship Id="rId4" Type="http://schemas.openxmlformats.org/officeDocument/2006/relationships/audio" Target="../media/audio6.wav"/></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image" Target="../media/image70.png"/><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png"/><Relationship Id="rId18" Type="http://schemas.openxmlformats.org/officeDocument/2006/relationships/image" Target="../media/image20.svg"/><Relationship Id="rId3" Type="http://schemas.openxmlformats.org/officeDocument/2006/relationships/audio" Target="../media/audio3.wav"/><Relationship Id="rId21" Type="http://schemas.openxmlformats.org/officeDocument/2006/relationships/image" Target="../media/image50.png"/><Relationship Id="rId7" Type="http://schemas.openxmlformats.org/officeDocument/2006/relationships/image" Target="../media/image5.png"/><Relationship Id="rId12" Type="http://schemas.openxmlformats.org/officeDocument/2006/relationships/image" Target="../media/image29.svg"/><Relationship Id="rId17" Type="http://schemas.openxmlformats.org/officeDocument/2006/relationships/image" Target="../media/image19.png"/><Relationship Id="rId25" Type="http://schemas.openxmlformats.org/officeDocument/2006/relationships/audio" Target="../media/audio3.wav"/><Relationship Id="rId2" Type="http://schemas.openxmlformats.org/officeDocument/2006/relationships/notesSlide" Target="../notesSlides/notesSlide17.xml"/><Relationship Id="rId16" Type="http://schemas.openxmlformats.org/officeDocument/2006/relationships/image" Target="../media/image12.svg"/><Relationship Id="rId20"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28.png"/><Relationship Id="rId24" Type="http://schemas.openxmlformats.org/officeDocument/2006/relationships/image" Target="../media/image81.svg"/><Relationship Id="rId5" Type="http://schemas.openxmlformats.org/officeDocument/2006/relationships/image" Target="../media/image76.png"/><Relationship Id="rId15" Type="http://schemas.openxmlformats.org/officeDocument/2006/relationships/image" Target="../media/image11.png"/><Relationship Id="rId23" Type="http://schemas.openxmlformats.org/officeDocument/2006/relationships/image" Target="../media/image80.png"/><Relationship Id="rId10" Type="http://schemas.openxmlformats.org/officeDocument/2006/relationships/image" Target="../media/image79.svg"/><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8.png"/><Relationship Id="rId14" Type="http://schemas.openxmlformats.org/officeDocument/2006/relationships/image" Target="../media/image8.svg"/><Relationship Id="rId22" Type="http://schemas.openxmlformats.org/officeDocument/2006/relationships/image" Target="../media/image51.sv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2.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4.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svg"/><Relationship Id="rId1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44.png"/><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45.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4.svg"/><Relationship Id="rId9" Type="http://schemas.openxmlformats.org/officeDocument/2006/relationships/image" Target="../media/image38.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png"/><Relationship Id="rId3" Type="http://schemas.openxmlformats.org/officeDocument/2006/relationships/slideLayout" Target="../slideLayouts/slideLayout7.xml"/><Relationship Id="rId21" Type="http://schemas.openxmlformats.org/officeDocument/2006/relationships/image" Target="../media/image60.png"/><Relationship Id="rId7" Type="http://schemas.openxmlformats.org/officeDocument/2006/relationships/image" Target="../media/image48.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image" Target="../media/image55.svg"/><Relationship Id="rId20" Type="http://schemas.openxmlformats.org/officeDocument/2006/relationships/image" Target="../media/image59.svg"/><Relationship Id="rId1" Type="http://schemas.microsoft.com/office/2007/relationships/media" Target="../media/media1.mp3"/><Relationship Id="rId6" Type="http://schemas.openxmlformats.org/officeDocument/2006/relationships/image" Target="../media/image47.svg"/><Relationship Id="rId11" Type="http://schemas.openxmlformats.org/officeDocument/2006/relationships/image" Target="../media/image50.png"/><Relationship Id="rId24" Type="http://schemas.openxmlformats.org/officeDocument/2006/relationships/image" Target="../media/image63.svg"/><Relationship Id="rId5" Type="http://schemas.openxmlformats.org/officeDocument/2006/relationships/image" Target="../media/image46.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audio" Target="../media/audio3.wav"/><Relationship Id="rId10" Type="http://schemas.openxmlformats.org/officeDocument/2006/relationships/image" Target="../media/image18.svg"/><Relationship Id="rId19"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53.svg"/><Relationship Id="rId22" Type="http://schemas.openxmlformats.org/officeDocument/2006/relationships/image" Target="../media/image61.sv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png"/><Relationship Id="rId3" Type="http://schemas.openxmlformats.org/officeDocument/2006/relationships/slideLayout" Target="../slideLayouts/slideLayout7.xml"/><Relationship Id="rId21" Type="http://schemas.openxmlformats.org/officeDocument/2006/relationships/image" Target="../media/image60.png"/><Relationship Id="rId7" Type="http://schemas.openxmlformats.org/officeDocument/2006/relationships/image" Target="../media/image48.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6.png"/><Relationship Id="rId2" Type="http://schemas.openxmlformats.org/officeDocument/2006/relationships/audio" Target="../media/media2.mp3"/><Relationship Id="rId16" Type="http://schemas.openxmlformats.org/officeDocument/2006/relationships/image" Target="../media/image55.svg"/><Relationship Id="rId20" Type="http://schemas.openxmlformats.org/officeDocument/2006/relationships/image" Target="../media/image59.svg"/><Relationship Id="rId1" Type="http://schemas.microsoft.com/office/2007/relationships/media" Target="../media/media2.mp3"/><Relationship Id="rId6" Type="http://schemas.openxmlformats.org/officeDocument/2006/relationships/image" Target="../media/image47.svg"/><Relationship Id="rId11" Type="http://schemas.openxmlformats.org/officeDocument/2006/relationships/image" Target="../media/image50.png"/><Relationship Id="rId24" Type="http://schemas.openxmlformats.org/officeDocument/2006/relationships/image" Target="../media/image63.svg"/><Relationship Id="rId5" Type="http://schemas.openxmlformats.org/officeDocument/2006/relationships/image" Target="../media/image46.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18.svg"/><Relationship Id="rId19"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53.svg"/><Relationship Id="rId22" Type="http://schemas.openxmlformats.org/officeDocument/2006/relationships/image" Target="../media/image61.svg"/><Relationship Id="rId27"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png"/><Relationship Id="rId3" Type="http://schemas.openxmlformats.org/officeDocument/2006/relationships/slideLayout" Target="../slideLayouts/slideLayout7.xml"/><Relationship Id="rId21" Type="http://schemas.openxmlformats.org/officeDocument/2006/relationships/image" Target="../media/image60.png"/><Relationship Id="rId7" Type="http://schemas.openxmlformats.org/officeDocument/2006/relationships/image" Target="../media/image48.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7.png"/><Relationship Id="rId2" Type="http://schemas.openxmlformats.org/officeDocument/2006/relationships/audio" Target="../media/media3.mp3"/><Relationship Id="rId16" Type="http://schemas.openxmlformats.org/officeDocument/2006/relationships/image" Target="../media/image55.svg"/><Relationship Id="rId20" Type="http://schemas.openxmlformats.org/officeDocument/2006/relationships/image" Target="../media/image59.svg"/><Relationship Id="rId1" Type="http://schemas.microsoft.com/office/2007/relationships/media" Target="../media/media3.mp3"/><Relationship Id="rId6" Type="http://schemas.openxmlformats.org/officeDocument/2006/relationships/image" Target="../media/image47.svg"/><Relationship Id="rId11" Type="http://schemas.openxmlformats.org/officeDocument/2006/relationships/image" Target="../media/image50.png"/><Relationship Id="rId24" Type="http://schemas.openxmlformats.org/officeDocument/2006/relationships/image" Target="../media/image63.svg"/><Relationship Id="rId5" Type="http://schemas.openxmlformats.org/officeDocument/2006/relationships/image" Target="../media/image46.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18.svg"/><Relationship Id="rId19"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53.svg"/><Relationship Id="rId22" Type="http://schemas.openxmlformats.org/officeDocument/2006/relationships/image" Target="../media/image61.svg"/><Relationship Id="rId27"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3E8082-4FE3-6C5B-AD2E-6B7A7733061E}"/>
              </a:ext>
            </a:extLst>
          </p:cNvPr>
          <p:cNvPicPr>
            <a:picLocks noChangeAspect="1"/>
          </p:cNvPicPr>
          <p:nvPr/>
        </p:nvPicPr>
        <p:blipFill>
          <a:blip r:embed="rId4"/>
          <a:stretch>
            <a:fillRect/>
          </a:stretch>
        </p:blipFill>
        <p:spPr>
          <a:xfrm>
            <a:off x="6953911" y="4782497"/>
            <a:ext cx="4144438" cy="2165651"/>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l="-30390"/>
              </a:stretch>
            </a:blipFill>
          </p:spPr>
        </p:sp>
      </p:grpSp>
      <p:sp>
        <p:nvSpPr>
          <p:cNvPr id="7" name="TextBox 7"/>
          <p:cNvSpPr txBox="1"/>
          <p:nvPr/>
        </p:nvSpPr>
        <p:spPr>
          <a:xfrm>
            <a:off x="4163878" y="7042508"/>
            <a:ext cx="9724507" cy="690574"/>
          </a:xfrm>
          <a:prstGeom prst="rect">
            <a:avLst/>
          </a:prstGeom>
        </p:spPr>
        <p:txBody>
          <a:bodyPr lIns="0" tIns="0" rIns="0" bIns="0" rtlCol="0" anchor="t">
            <a:spAutoFit/>
          </a:bodyPr>
          <a:lstStyle/>
          <a:p>
            <a:pPr algn="ctr">
              <a:lnSpc>
                <a:spcPts val="5459"/>
              </a:lnSpc>
            </a:pPr>
            <a:r>
              <a:rPr lang="en-US" sz="4199" dirty="0">
                <a:solidFill>
                  <a:srgbClr val="FFFFFF"/>
                </a:solidFill>
                <a:latin typeface="KG Primary Penmanship"/>
              </a:rPr>
              <a:t>Nguyễn Thị Mai</a:t>
            </a:r>
          </a:p>
        </p:txBody>
      </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flipH="1">
            <a:off x="47714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TextBox 14">
            <a:extLst>
              <a:ext uri="{FF2B5EF4-FFF2-40B4-BE49-F238E27FC236}">
                <a16:creationId xmlns:a16="http://schemas.microsoft.com/office/drawing/2014/main" id="{23022361-35C3-47BF-6C42-673057F9E009}"/>
              </a:ext>
            </a:extLst>
          </p:cNvPr>
          <p:cNvSpPr txBox="1"/>
          <p:nvPr/>
        </p:nvSpPr>
        <p:spPr>
          <a:xfrm>
            <a:off x="4093656" y="2253566"/>
            <a:ext cx="9908579" cy="1569660"/>
          </a:xfrm>
          <a:prstGeom prst="rect">
            <a:avLst/>
          </a:prstGeom>
          <a:noFill/>
        </p:spPr>
        <p:txBody>
          <a:bodyPr wrap="square" rtlCol="0">
            <a:spAutoFit/>
          </a:bodyPr>
          <a:lstStyle/>
          <a:p>
            <a:pPr algn="ctr"/>
            <a:r>
              <a:rPr lang="en-US" sz="4800" b="1" dirty="0">
                <a:solidFill>
                  <a:srgbClr val="FF0000"/>
                </a:solidFill>
                <a:latin typeface="Myriad Pro" pitchFamily="34" charset="0"/>
              </a:rPr>
              <a:t>UNIT 9</a:t>
            </a:r>
          </a:p>
          <a:p>
            <a:pPr algn="ctr"/>
            <a:r>
              <a:rPr lang="en-US" sz="4800" b="1" dirty="0">
                <a:solidFill>
                  <a:schemeClr val="bg1"/>
                </a:solidFill>
                <a:latin typeface="Myriad Pro" pitchFamily="34" charset="0"/>
              </a:rPr>
              <a:t>World </a:t>
            </a:r>
            <a:r>
              <a:rPr lang="en-US" sz="4800" b="1" dirty="0" err="1">
                <a:solidFill>
                  <a:schemeClr val="bg1"/>
                </a:solidFill>
                <a:latin typeface="Myriad Pro" pitchFamily="34" charset="0"/>
              </a:rPr>
              <a:t>Englishes</a:t>
            </a:r>
            <a:r>
              <a:rPr lang="en-US" sz="4800" b="1" dirty="0">
                <a:solidFill>
                  <a:schemeClr val="bg1"/>
                </a:solidFill>
                <a:latin typeface="Myriad Pro" pitchFamily="34" charset="0"/>
              </a:rPr>
              <a:t>  </a:t>
            </a:r>
          </a:p>
        </p:txBody>
      </p:sp>
      <p:sp>
        <p:nvSpPr>
          <p:cNvPr id="16" name="TextBox 15">
            <a:extLst>
              <a:ext uri="{FF2B5EF4-FFF2-40B4-BE49-F238E27FC236}">
                <a16:creationId xmlns:a16="http://schemas.microsoft.com/office/drawing/2014/main" id="{D6BF97FD-4C7A-8D7C-E5D3-72F981DEE6A2}"/>
              </a:ext>
            </a:extLst>
          </p:cNvPr>
          <p:cNvSpPr txBox="1"/>
          <p:nvPr/>
        </p:nvSpPr>
        <p:spPr>
          <a:xfrm>
            <a:off x="6297568" y="3991066"/>
            <a:ext cx="6339052" cy="646331"/>
          </a:xfrm>
          <a:prstGeom prst="rect">
            <a:avLst/>
          </a:prstGeom>
          <a:noFill/>
        </p:spPr>
        <p:txBody>
          <a:bodyPr wrap="square" rtlCol="0">
            <a:spAutoFit/>
          </a:bodyPr>
          <a:lstStyle/>
          <a:p>
            <a:r>
              <a:rPr lang="en-US" sz="3600" b="1">
                <a:solidFill>
                  <a:srgbClr val="00B050"/>
                </a:solidFill>
              </a:rPr>
              <a:t>LESSON 3: </a:t>
            </a:r>
            <a:r>
              <a:rPr lang="en-US" sz="3600" b="1" dirty="0">
                <a:solidFill>
                  <a:srgbClr val="00B050"/>
                </a:solidFill>
              </a:rPr>
              <a:t>A CLOSER LOOK 2</a:t>
            </a:r>
          </a:p>
        </p:txBody>
      </p:sp>
      <p:pic>
        <p:nvPicPr>
          <p:cNvPr id="17" name="Picture 16">
            <a:extLst>
              <a:ext uri="{FF2B5EF4-FFF2-40B4-BE49-F238E27FC236}">
                <a16:creationId xmlns:a16="http://schemas.microsoft.com/office/drawing/2014/main" id="{180EFA2F-4B36-9519-7CF0-7D4A605485A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04299" y="4615543"/>
            <a:ext cx="4443663" cy="2499560"/>
          </a:xfrm>
          <a:prstGeom prst="rect">
            <a:avLst/>
          </a:prstGeom>
        </p:spPr>
      </p:pic>
      <p:pic>
        <p:nvPicPr>
          <p:cNvPr id="18" name="Picture 17">
            <a:extLst>
              <a:ext uri="{FF2B5EF4-FFF2-40B4-BE49-F238E27FC236}">
                <a16:creationId xmlns:a16="http://schemas.microsoft.com/office/drawing/2014/main" id="{4CE056B8-8C20-930D-EC02-3337D2C86579}"/>
              </a:ext>
            </a:extLst>
          </p:cNvPr>
          <p:cNvPicPr>
            <a:picLocks noChangeAspect="1"/>
          </p:cNvPicPr>
          <p:nvPr/>
        </p:nvPicPr>
        <p:blipFill>
          <a:blip r:embed="rId4"/>
          <a:stretch>
            <a:fillRect/>
          </a:stretch>
        </p:blipFill>
        <p:spPr>
          <a:xfrm>
            <a:off x="11247963" y="8322959"/>
            <a:ext cx="4144438" cy="21656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2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7" name="Group 7"/>
          <p:cNvGrpSpPr/>
          <p:nvPr/>
        </p:nvGrpSpPr>
        <p:grpSpPr>
          <a:xfrm>
            <a:off x="2418482" y="1214320"/>
            <a:ext cx="15921875" cy="8451476"/>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6640016" y="8066201"/>
            <a:ext cx="5781047" cy="1605134"/>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7">
              <a:extLst>
                <a:ext uri="{96DAC541-7B7A-43D3-8B79-37D633B846F1}">
                  <asvg:svgBlip xmlns:asvg="http://schemas.microsoft.com/office/drawing/2016/SVG/main" r:embed="rId18"/>
                </a:ext>
              </a:extLst>
            </a:blip>
            <a:stretch>
              <a:fillRect t="-61363"/>
            </a:stretch>
          </a:blipFill>
        </p:spPr>
      </p:sp>
      <p:sp>
        <p:nvSpPr>
          <p:cNvPr id="12" name="Freeform 12"/>
          <p:cNvSpPr/>
          <p:nvPr/>
        </p:nvSpPr>
        <p:spPr>
          <a:xfrm>
            <a:off x="2444919" y="7833591"/>
            <a:ext cx="9222287"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3" name="Freeform 13"/>
          <p:cNvSpPr/>
          <p:nvPr/>
        </p:nvSpPr>
        <p:spPr>
          <a:xfrm>
            <a:off x="10607788" y="7827311"/>
            <a:ext cx="7729981" cy="302503"/>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21">
              <a:extLst>
                <a:ext uri="{96DAC541-7B7A-43D3-8B79-37D633B846F1}">
                  <asvg:svgBlip xmlns:asvg="http://schemas.microsoft.com/office/drawing/2016/SVG/main" r:embed="rId22"/>
                </a:ext>
              </a:extLst>
            </a:blip>
            <a:stretch>
              <a:fillRect t="-1145859"/>
            </a:stretch>
          </a:blipFill>
        </p:spPr>
      </p:sp>
      <p:sp>
        <p:nvSpPr>
          <p:cNvPr id="18" name="TextBox 8">
            <a:extLst>
              <a:ext uri="{FF2B5EF4-FFF2-40B4-BE49-F238E27FC236}">
                <a16:creationId xmlns:a16="http://schemas.microsoft.com/office/drawing/2014/main" id="{3DEBE9F0-ADCA-FCCC-B44A-515C91F87D57}"/>
              </a:ext>
            </a:extLst>
          </p:cNvPr>
          <p:cNvSpPr txBox="1"/>
          <p:nvPr/>
        </p:nvSpPr>
        <p:spPr>
          <a:xfrm>
            <a:off x="7879976" y="1203749"/>
            <a:ext cx="4770381" cy="963918"/>
          </a:xfrm>
          <a:prstGeom prst="rect">
            <a:avLst/>
          </a:prstGeom>
          <a:solidFill>
            <a:schemeClr val="accent3"/>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605093" y="2247900"/>
            <a:ext cx="3478876" cy="8317184"/>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aphicFrame>
        <p:nvGraphicFramePr>
          <p:cNvPr id="9" name="Table 8">
            <a:extLst>
              <a:ext uri="{FF2B5EF4-FFF2-40B4-BE49-F238E27FC236}">
                <a16:creationId xmlns:a16="http://schemas.microsoft.com/office/drawing/2014/main" id="{59EF602C-73FB-B805-A62C-F9B2B6B188A4}"/>
              </a:ext>
            </a:extLst>
          </p:cNvPr>
          <p:cNvGraphicFramePr>
            <a:graphicFrameLocks noGrp="1"/>
          </p:cNvGraphicFramePr>
          <p:nvPr>
            <p:extLst>
              <p:ext uri="{D42A27DB-BD31-4B8C-83A1-F6EECF244321}">
                <p14:modId xmlns:p14="http://schemas.microsoft.com/office/powerpoint/2010/main" val="693208186"/>
              </p:ext>
            </p:extLst>
          </p:nvPr>
        </p:nvGraphicFramePr>
        <p:xfrm>
          <a:off x="2428685" y="3201147"/>
          <a:ext cx="15869254" cy="4645538"/>
        </p:xfrm>
        <a:graphic>
          <a:graphicData uri="http://schemas.openxmlformats.org/drawingml/2006/table">
            <a:tbl>
              <a:tblPr firstRow="1" bandRow="1">
                <a:tableStyleId>{F5AB1C69-6EDB-4FF4-983F-18BD219EF322}</a:tableStyleId>
              </a:tblPr>
              <a:tblGrid>
                <a:gridCol w="5038915">
                  <a:extLst>
                    <a:ext uri="{9D8B030D-6E8A-4147-A177-3AD203B41FA5}">
                      <a16:colId xmlns:a16="http://schemas.microsoft.com/office/drawing/2014/main" val="1130087294"/>
                    </a:ext>
                  </a:extLst>
                </a:gridCol>
                <a:gridCol w="5039401">
                  <a:extLst>
                    <a:ext uri="{9D8B030D-6E8A-4147-A177-3AD203B41FA5}">
                      <a16:colId xmlns:a16="http://schemas.microsoft.com/office/drawing/2014/main" val="1586672585"/>
                    </a:ext>
                  </a:extLst>
                </a:gridCol>
                <a:gridCol w="5790938">
                  <a:extLst>
                    <a:ext uri="{9D8B030D-6E8A-4147-A177-3AD203B41FA5}">
                      <a16:colId xmlns:a16="http://schemas.microsoft.com/office/drawing/2014/main" val="66103007"/>
                    </a:ext>
                  </a:extLst>
                </a:gridCol>
              </a:tblGrid>
              <a:tr h="16288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effectLst/>
                          <a:uLnTx/>
                          <a:uFillTx/>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effectLst/>
                          <a:uLnTx/>
                          <a:uFillTx/>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effectLst/>
                          <a:uLnTx/>
                          <a:uFillTx/>
                        </a:rPr>
                        <a:t>Meanings </a:t>
                      </a:r>
                    </a:p>
                    <a:p>
                      <a:endParaRPr lang="en-US" sz="1600" dirty="0"/>
                    </a:p>
                  </a:txBody>
                  <a:tcPr/>
                </a:tc>
                <a:extLst>
                  <a:ext uri="{0D108BD9-81ED-4DB2-BD59-A6C34878D82A}">
                    <a16:rowId xmlns:a16="http://schemas.microsoft.com/office/drawing/2014/main" val="1293343697"/>
                  </a:ext>
                </a:extLst>
              </a:tr>
              <a:tr h="1028589">
                <a:tc>
                  <a:txBody>
                    <a:bodyPr/>
                    <a:lstStyle/>
                    <a:p>
                      <a:pPr algn="ctr"/>
                      <a:r>
                        <a:rPr lang="en-US" sz="4000" b="1" dirty="0">
                          <a:latin typeface="Calibri" panose="020F0502020204030204" pitchFamily="34" charset="0"/>
                          <a:cs typeface="Calibri" panose="020F0502020204030204" pitchFamily="34" charset="0"/>
                        </a:rPr>
                        <a:t>common language</a:t>
                      </a:r>
                    </a:p>
                  </a:txBody>
                  <a:tcPr/>
                </a:tc>
                <a:tc>
                  <a:txBody>
                    <a:bodyPr/>
                    <a:lstStyle/>
                    <a:p>
                      <a:pPr algn="ctr"/>
                      <a:r>
                        <a:rPr lang="en-US" sz="4000" b="1" dirty="0">
                          <a:solidFill>
                            <a:srgbClr val="C00000"/>
                          </a:solidFill>
                          <a:latin typeface="Calibri" panose="020F0502020204030204" pitchFamily="34" charset="0"/>
                          <a:cs typeface="Calibri" panose="020F0502020204030204" pitchFamily="34" charset="0"/>
                        </a:rPr>
                        <a:t>/ˈ</a:t>
                      </a:r>
                      <a:r>
                        <a:rPr lang="en-US" sz="4000" b="1" dirty="0" err="1">
                          <a:solidFill>
                            <a:srgbClr val="C00000"/>
                          </a:solidFill>
                          <a:latin typeface="Calibri" panose="020F0502020204030204" pitchFamily="34" charset="0"/>
                          <a:cs typeface="Calibri" panose="020F0502020204030204" pitchFamily="34" charset="0"/>
                        </a:rPr>
                        <a:t>kɒmənˈlæŋɡwɪdʒ</a:t>
                      </a:r>
                      <a:r>
                        <a:rPr lang="en-US" sz="4000" b="1" dirty="0">
                          <a:solidFill>
                            <a:srgbClr val="C00000"/>
                          </a:solidFill>
                          <a:latin typeface="Calibri" panose="020F0502020204030204" pitchFamily="34" charset="0"/>
                          <a:cs typeface="Calibri" panose="020F0502020204030204" pitchFamily="34" charset="0"/>
                        </a:rPr>
                        <a:t>/</a:t>
                      </a:r>
                    </a:p>
                  </a:txBody>
                  <a:tcPr/>
                </a:tc>
                <a:tc>
                  <a:txBody>
                    <a:bodyPr/>
                    <a:lstStyle/>
                    <a:p>
                      <a:pPr algn="ctr"/>
                      <a:r>
                        <a:rPr lang="en-US" sz="4000" b="1" dirty="0">
                          <a:solidFill>
                            <a:srgbClr val="002060"/>
                          </a:solidFill>
                          <a:latin typeface="Calibri" panose="020F0502020204030204" pitchFamily="34" charset="0"/>
                          <a:cs typeface="Calibri" panose="020F0502020204030204" pitchFamily="34" charset="0"/>
                        </a:rPr>
                        <a:t>(n) </a:t>
                      </a:r>
                      <a:r>
                        <a:rPr lang="en-US" sz="4000" b="1" dirty="0" err="1">
                          <a:solidFill>
                            <a:srgbClr val="002060"/>
                          </a:solidFill>
                          <a:latin typeface="Calibri" panose="020F0502020204030204" pitchFamily="34" charset="0"/>
                          <a:cs typeface="Calibri" panose="020F0502020204030204" pitchFamily="34" charset="0"/>
                        </a:rPr>
                        <a:t>ngôn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ngữ</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chung</a:t>
                      </a:r>
                      <a:endParaRPr lang="en-US" sz="4000" b="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5456784"/>
                  </a:ext>
                </a:extLst>
              </a:tr>
              <a:tr h="961308">
                <a:tc>
                  <a:txBody>
                    <a:bodyPr/>
                    <a:lstStyle/>
                    <a:p>
                      <a:pPr algn="ctr"/>
                      <a:r>
                        <a:rPr lang="vi-VN" sz="4000" b="1" dirty="0">
                          <a:latin typeface="Calibri" panose="020F0502020204030204" pitchFamily="34" charset="0"/>
                          <a:cs typeface="Calibri" panose="020F0502020204030204" pitchFamily="34" charset="0"/>
                        </a:rPr>
                        <a:t>effectively </a:t>
                      </a:r>
                      <a:endParaRPr lang="vi-VN"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solidFill>
                            <a:srgbClr val="C00000"/>
                          </a:solidFill>
                          <a:latin typeface="Calibri" panose="020F0502020204030204" pitchFamily="34" charset="0"/>
                          <a:cs typeface="Calibri" panose="020F0502020204030204" pitchFamily="34" charset="0"/>
                        </a:rPr>
                        <a:t> /ɪˈfektɪvli/</a:t>
                      </a:r>
                    </a:p>
                  </a:txBody>
                  <a:tcPr/>
                </a:tc>
                <a:tc>
                  <a:txBody>
                    <a:bodyPr/>
                    <a:lstStyle/>
                    <a:p>
                      <a:pPr algn="ctr"/>
                      <a:r>
                        <a:rPr lang="vi-VN" sz="4000" b="1" dirty="0">
                          <a:solidFill>
                            <a:srgbClr val="002060"/>
                          </a:solidFill>
                          <a:latin typeface="Calibri" panose="020F0502020204030204" pitchFamily="34" charset="0"/>
                          <a:cs typeface="Calibri" panose="020F0502020204030204" pitchFamily="34" charset="0"/>
                        </a:rPr>
                        <a:t>(adv) hiệu quả</a:t>
                      </a:r>
                    </a:p>
                  </a:txBody>
                  <a:tcPr/>
                </a:tc>
                <a:extLst>
                  <a:ext uri="{0D108BD9-81ED-4DB2-BD59-A6C34878D82A}">
                    <a16:rowId xmlns:a16="http://schemas.microsoft.com/office/drawing/2014/main" val="4077250731"/>
                  </a:ext>
                </a:extLst>
              </a:tr>
              <a:tr h="1026785">
                <a:tc>
                  <a:txBody>
                    <a:bodyPr/>
                    <a:lstStyle/>
                    <a:p>
                      <a:pPr algn="ctr"/>
                      <a:r>
                        <a:rPr lang="en-US" sz="4000" b="1" dirty="0">
                          <a:latin typeface="Calibri" panose="020F0502020204030204" pitchFamily="34" charset="0"/>
                          <a:cs typeface="Calibri" panose="020F0502020204030204" pitchFamily="34" charset="0"/>
                        </a:rPr>
                        <a:t>global language</a:t>
                      </a:r>
                    </a:p>
                  </a:txBody>
                  <a:tcPr/>
                </a:tc>
                <a:tc>
                  <a:txBody>
                    <a:bodyPr/>
                    <a:lstStyle/>
                    <a:p>
                      <a:pPr algn="ctr"/>
                      <a:r>
                        <a:rPr lang="en-US" sz="4000" b="1" dirty="0">
                          <a:solidFill>
                            <a:srgbClr val="C00000"/>
                          </a:solidFill>
                          <a:latin typeface="Calibri" panose="020F0502020204030204" pitchFamily="34" charset="0"/>
                          <a:cs typeface="Calibri" panose="020F0502020204030204" pitchFamily="34" charset="0"/>
                        </a:rPr>
                        <a:t>/ˈ</a:t>
                      </a:r>
                      <a:r>
                        <a:rPr lang="en-US" sz="4000" b="1" dirty="0" err="1">
                          <a:solidFill>
                            <a:srgbClr val="C00000"/>
                          </a:solidFill>
                          <a:latin typeface="Calibri" panose="020F0502020204030204" pitchFamily="34" charset="0"/>
                          <a:cs typeface="Calibri" panose="020F0502020204030204" pitchFamily="34" charset="0"/>
                        </a:rPr>
                        <a:t>ɡloʊbl</a:t>
                      </a:r>
                      <a:r>
                        <a:rPr lang="en-US" sz="4000" b="1" dirty="0">
                          <a:solidFill>
                            <a:srgbClr val="C00000"/>
                          </a:solidFill>
                          <a:latin typeface="Calibri" panose="020F0502020204030204" pitchFamily="34" charset="0"/>
                          <a:cs typeface="Calibri" panose="020F0502020204030204" pitchFamily="34" charset="0"/>
                        </a:rPr>
                        <a:t> ˈ</a:t>
                      </a:r>
                      <a:r>
                        <a:rPr lang="en-US" sz="4000" b="1" dirty="0" err="1">
                          <a:solidFill>
                            <a:srgbClr val="C00000"/>
                          </a:solidFill>
                          <a:latin typeface="Calibri" panose="020F0502020204030204" pitchFamily="34" charset="0"/>
                          <a:cs typeface="Calibri" panose="020F0502020204030204" pitchFamily="34" charset="0"/>
                        </a:rPr>
                        <a:t>læŋɡwɪdʒ</a:t>
                      </a:r>
                      <a:r>
                        <a:rPr lang="en-US" sz="4000" b="1" dirty="0">
                          <a:solidFill>
                            <a:srgbClr val="C00000"/>
                          </a:solidFill>
                          <a:latin typeface="Calibri" panose="020F0502020204030204" pitchFamily="34" charset="0"/>
                          <a:cs typeface="Calibri" panose="020F0502020204030204" pitchFamily="34" charset="0"/>
                        </a:rPr>
                        <a:t>/</a:t>
                      </a:r>
                    </a:p>
                  </a:txBody>
                  <a:tcPr/>
                </a:tc>
                <a:tc>
                  <a:txBody>
                    <a:bodyPr/>
                    <a:lstStyle/>
                    <a:p>
                      <a:pPr algn="ctr"/>
                      <a:r>
                        <a:rPr lang="en-US" sz="4000" b="1" dirty="0">
                          <a:solidFill>
                            <a:srgbClr val="002060"/>
                          </a:solidFill>
                          <a:latin typeface="Calibri" panose="020F0502020204030204" pitchFamily="34" charset="0"/>
                          <a:cs typeface="Calibri" panose="020F0502020204030204" pitchFamily="34" charset="0"/>
                        </a:rPr>
                        <a:t> (n) </a:t>
                      </a:r>
                      <a:r>
                        <a:rPr lang="en-US" sz="4000" b="1" dirty="0" err="1">
                          <a:solidFill>
                            <a:srgbClr val="002060"/>
                          </a:solidFill>
                          <a:latin typeface="Calibri" panose="020F0502020204030204" pitchFamily="34" charset="0"/>
                          <a:cs typeface="Calibri" panose="020F0502020204030204" pitchFamily="34" charset="0"/>
                        </a:rPr>
                        <a:t>ngôn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ngữ</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cầu</a:t>
                      </a:r>
                      <a:r>
                        <a:rPr lang="en-US" sz="4000" b="1" dirty="0">
                          <a:solidFill>
                            <a:srgbClr val="002060"/>
                          </a:solidFill>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2219329382"/>
                  </a:ext>
                </a:extLst>
              </a:tr>
            </a:tbl>
          </a:graphicData>
        </a:graphic>
      </p:graphicFrame>
      <p:pic>
        <p:nvPicPr>
          <p:cNvPr id="20" name="common-language-17295880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6944945" y="4833277"/>
            <a:ext cx="609600" cy="609600"/>
          </a:xfrm>
          <a:prstGeom prst="rect">
            <a:avLst/>
          </a:prstGeom>
        </p:spPr>
      </p:pic>
      <p:pic>
        <p:nvPicPr>
          <p:cNvPr id="37" name="effectively-172958793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6131185" y="5831679"/>
            <a:ext cx="609600" cy="609600"/>
          </a:xfrm>
          <a:prstGeom prst="rect">
            <a:avLst/>
          </a:prstGeom>
        </p:spPr>
      </p:pic>
      <p:pic>
        <p:nvPicPr>
          <p:cNvPr id="38" name="global-language-1729587839">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6660894" y="6770207"/>
            <a:ext cx="609600" cy="609600"/>
          </a:xfrm>
          <a:prstGeom prst="rect">
            <a:avLst/>
          </a:prstGeom>
        </p:spPr>
      </p:pic>
    </p:spTree>
    <p:extLst>
      <p:ext uri="{BB962C8B-B14F-4D97-AF65-F5344CB8AC3E}">
        <p14:creationId xmlns:p14="http://schemas.microsoft.com/office/powerpoint/2010/main" val="1605724443"/>
      </p:ext>
    </p:extLst>
  </p:cSld>
  <p:clrMapOvr>
    <a:masterClrMapping/>
  </p:clrMapOvr>
  <p:transition spd="slow">
    <p:randomBar dir="vert"/>
    <p:sndAc>
      <p:stSnd>
        <p:snd r:embed="rId8"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0"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76" fill="hold"/>
                                        <p:tgtEl>
                                          <p:spTgt spid="37"/>
                                        </p:tgtEl>
                                      </p:cBhvr>
                                    </p:cmd>
                                  </p:childTnLst>
                                </p:cTn>
                              </p:par>
                            </p:childTnLst>
                          </p:cTn>
                        </p:par>
                      </p:childTnLst>
                    </p:cTn>
                  </p:par>
                </p:childTnLst>
              </p:cTn>
              <p:nextCondLst>
                <p:cond evt="onClick" delay="0">
                  <p:tgtEl>
                    <p:spTgt spid="37"/>
                  </p:tgtEl>
                </p:cond>
              </p:nextCondLst>
            </p:seq>
            <p:audio>
              <p:cMediaNode vol="80000">
                <p:cTn id="13" fill="hold" display="0">
                  <p:stCondLst>
                    <p:cond delay="indefinite"/>
                  </p:stCondLst>
                  <p:endCondLst>
                    <p:cond evt="onStopAudio" delay="0">
                      <p:tgtEl>
                        <p:sldTgt/>
                      </p:tgtEl>
                    </p:cond>
                  </p:endCondLst>
                </p:cTn>
                <p:tgtEl>
                  <p:spTgt spid="37"/>
                </p:tgtEl>
              </p:cMediaNode>
            </p:audio>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40" fill="hold"/>
                                        <p:tgtEl>
                                          <p:spTgt spid="38"/>
                                        </p:tgtEl>
                                      </p:cBhvr>
                                    </p:cmd>
                                  </p:childTnLst>
                                </p:cTn>
                              </p:par>
                            </p:childTnLst>
                          </p:cTn>
                        </p:par>
                      </p:childTnLst>
                    </p:cTn>
                  </p:par>
                </p:childTnLst>
              </p:cTn>
              <p:nextCondLst>
                <p:cond evt="onClick" delay="0">
                  <p:tgtEl>
                    <p:spTgt spid="38"/>
                  </p:tgtEl>
                </p:cond>
              </p:nextCondLst>
            </p:seq>
            <p:audio>
              <p:cMediaNode vol="80000">
                <p:cTn id="19"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AFB98B-8A6F-C956-9EA1-F9F8438958DE}"/>
              </a:ext>
            </a:extLst>
          </p:cNvPr>
          <p:cNvPicPr>
            <a:picLocks noChangeAspect="1"/>
          </p:cNvPicPr>
          <p:nvPr/>
        </p:nvPicPr>
        <p:blipFill>
          <a:blip r:embed="rId2"/>
          <a:stretch>
            <a:fillRect/>
          </a:stretch>
        </p:blipFill>
        <p:spPr>
          <a:xfrm>
            <a:off x="4050982" y="254148"/>
            <a:ext cx="9512617" cy="6665260"/>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463781"/>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PRACTICE</a:t>
            </a:r>
          </a:p>
        </p:txBody>
      </p:sp>
    </p:spTree>
    <p:extLst>
      <p:ext uri="{BB962C8B-B14F-4D97-AF65-F5344CB8AC3E}">
        <p14:creationId xmlns:p14="http://schemas.microsoft.com/office/powerpoint/2010/main" val="394623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2057400" y="1714500"/>
            <a:ext cx="16535399" cy="1235681"/>
            <a:chOff x="4449596" y="728131"/>
            <a:chExt cx="5067981" cy="91366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4449596" y="728131"/>
              <a:ext cx="4504893" cy="91366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4494645" y="980148"/>
              <a:ext cx="5022932" cy="409625"/>
            </a:xfrm>
            <a:prstGeom prst="rect">
              <a:avLst/>
            </a:prstGeom>
          </p:spPr>
          <p:txBody>
            <a:bodyPr wrap="square" lIns="0" tIns="0" rIns="0" bIns="0" rtlCol="0" anchor="t">
              <a:spAutoFit/>
            </a:bodyPr>
            <a:lstStyle/>
            <a:p>
              <a:pPr lvl="0">
                <a:defRPr/>
              </a:pPr>
              <a:r>
                <a:rPr lang="en-US" sz="3600" dirty="0">
                  <a:solidFill>
                    <a:srgbClr val="000000"/>
                  </a:solidFill>
                  <a:latin typeface="League Spartan"/>
                </a:rPr>
                <a:t>1. Choose the correct answer A, B, C, or D to complete each sentence. </a:t>
              </a:r>
              <a:endParaRPr kumimoji="0" lang="en-US" sz="36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2" name="Rectangle 1"/>
          <p:cNvSpPr/>
          <p:nvPr/>
        </p:nvSpPr>
        <p:spPr>
          <a:xfrm>
            <a:off x="7696200" y="13211"/>
            <a:ext cx="2426303" cy="707886"/>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4000" b="1" dirty="0">
                <a:solidFill>
                  <a:srgbClr val="FF0000"/>
                </a:solidFill>
              </a:rPr>
              <a:t>Grammar</a:t>
            </a:r>
          </a:p>
        </p:txBody>
      </p:sp>
      <p:sp>
        <p:nvSpPr>
          <p:cNvPr id="6" name="Rectangle 5"/>
          <p:cNvSpPr/>
          <p:nvPr/>
        </p:nvSpPr>
        <p:spPr>
          <a:xfrm>
            <a:off x="6400800" y="779416"/>
            <a:ext cx="5582477" cy="707886"/>
          </a:xfrm>
          <a:prstGeom prst="rect">
            <a:avLst/>
          </a:prstGeom>
        </p:spPr>
        <p:txBody>
          <a:bodyPr wrap="square">
            <a:spAutoFit/>
          </a:bodyPr>
          <a:lstStyle/>
          <a:p>
            <a:r>
              <a:rPr lang="en-US" sz="4000" b="1" dirty="0"/>
              <a:t>Defining relative clauses</a:t>
            </a:r>
          </a:p>
        </p:txBody>
      </p:sp>
      <p:sp>
        <p:nvSpPr>
          <p:cNvPr id="7" name="Rectangle 6"/>
          <p:cNvSpPr/>
          <p:nvPr/>
        </p:nvSpPr>
        <p:spPr>
          <a:xfrm>
            <a:off x="2184504" y="3305931"/>
            <a:ext cx="13792200" cy="6186309"/>
          </a:xfrm>
          <a:prstGeom prst="rect">
            <a:avLst/>
          </a:prstGeom>
          <a:solidFill>
            <a:schemeClr val="accent3">
              <a:lumMod val="20000"/>
              <a:lumOff val="80000"/>
            </a:schemeClr>
          </a:solidFill>
          <a:ln w="57150">
            <a:solidFill>
              <a:schemeClr val="accent3"/>
            </a:solidFill>
            <a:prstDash val="sysDot"/>
          </a:ln>
        </p:spPr>
        <p:txBody>
          <a:bodyPr wrap="square">
            <a:spAutoFit/>
          </a:bodyPr>
          <a:lstStyle/>
          <a:p>
            <a:pPr>
              <a:lnSpc>
                <a:spcPct val="150000"/>
              </a:lnSpc>
            </a:pPr>
            <a:r>
              <a:rPr lang="en-US" sz="4400" dirty="0"/>
              <a:t>1. English is the language _______ is known as a global language.</a:t>
            </a:r>
          </a:p>
          <a:p>
            <a:pPr>
              <a:lnSpc>
                <a:spcPct val="150000"/>
              </a:lnSpc>
            </a:pPr>
            <a:r>
              <a:rPr lang="en-US" sz="4400" dirty="0"/>
              <a:t>     A. who</a:t>
            </a:r>
          </a:p>
          <a:p>
            <a:pPr>
              <a:lnSpc>
                <a:spcPct val="150000"/>
              </a:lnSpc>
            </a:pPr>
            <a:r>
              <a:rPr lang="en-US" sz="4400" dirty="0"/>
              <a:t>     B. which</a:t>
            </a:r>
          </a:p>
          <a:p>
            <a:pPr>
              <a:lnSpc>
                <a:spcPct val="150000"/>
              </a:lnSpc>
            </a:pPr>
            <a:r>
              <a:rPr lang="en-US" sz="4400" dirty="0"/>
              <a:t>     C. whose</a:t>
            </a:r>
          </a:p>
          <a:p>
            <a:pPr>
              <a:lnSpc>
                <a:spcPct val="150000"/>
              </a:lnSpc>
            </a:pPr>
            <a:r>
              <a:rPr lang="en-US" sz="4400" dirty="0"/>
              <a:t>     D. what</a:t>
            </a:r>
          </a:p>
        </p:txBody>
      </p:sp>
      <p:sp>
        <p:nvSpPr>
          <p:cNvPr id="10" name="Oval 9"/>
          <p:cNvSpPr/>
          <p:nvPr/>
        </p:nvSpPr>
        <p:spPr>
          <a:xfrm>
            <a:off x="2667000" y="6591300"/>
            <a:ext cx="7620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2399966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2057400" y="1714500"/>
            <a:ext cx="16535399" cy="1235681"/>
            <a:chOff x="4449596" y="728131"/>
            <a:chExt cx="5067981" cy="91366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4449596" y="728131"/>
              <a:ext cx="4504893" cy="91366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4494645" y="980148"/>
              <a:ext cx="5022932" cy="409625"/>
            </a:xfrm>
            <a:prstGeom prst="rect">
              <a:avLst/>
            </a:prstGeom>
          </p:spPr>
          <p:txBody>
            <a:bodyPr wrap="square" lIns="0" tIns="0" rIns="0" bIns="0" rtlCol="0" anchor="t">
              <a:spAutoFit/>
            </a:bodyPr>
            <a:lstStyle/>
            <a:p>
              <a:pPr lvl="0">
                <a:defRPr/>
              </a:pPr>
              <a:r>
                <a:rPr lang="en-US" sz="3600" dirty="0">
                  <a:solidFill>
                    <a:srgbClr val="000000"/>
                  </a:solidFill>
                  <a:latin typeface="League Spartan"/>
                </a:rPr>
                <a:t>1. Choose the correct answer A, B, C, or D to complete each sentence. </a:t>
              </a:r>
              <a:endParaRPr kumimoji="0" lang="en-US" sz="36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2" name="Rectangle 1"/>
          <p:cNvSpPr/>
          <p:nvPr/>
        </p:nvSpPr>
        <p:spPr>
          <a:xfrm>
            <a:off x="7696200" y="13211"/>
            <a:ext cx="2426303" cy="707886"/>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4000" b="1" dirty="0">
                <a:solidFill>
                  <a:srgbClr val="FF0000"/>
                </a:solidFill>
              </a:rPr>
              <a:t>Grammar</a:t>
            </a:r>
          </a:p>
        </p:txBody>
      </p:sp>
      <p:sp>
        <p:nvSpPr>
          <p:cNvPr id="6" name="Rectangle 5"/>
          <p:cNvSpPr/>
          <p:nvPr/>
        </p:nvSpPr>
        <p:spPr>
          <a:xfrm>
            <a:off x="6400800" y="779416"/>
            <a:ext cx="5582477" cy="707886"/>
          </a:xfrm>
          <a:prstGeom prst="rect">
            <a:avLst/>
          </a:prstGeom>
        </p:spPr>
        <p:txBody>
          <a:bodyPr wrap="square">
            <a:spAutoFit/>
          </a:bodyPr>
          <a:lstStyle/>
          <a:p>
            <a:r>
              <a:rPr lang="en-US" sz="4000" b="1" dirty="0"/>
              <a:t>Defining relative clauses</a:t>
            </a:r>
          </a:p>
        </p:txBody>
      </p:sp>
      <p:sp>
        <p:nvSpPr>
          <p:cNvPr id="7" name="Rectangle 6"/>
          <p:cNvSpPr/>
          <p:nvPr/>
        </p:nvSpPr>
        <p:spPr>
          <a:xfrm>
            <a:off x="2184504" y="3305931"/>
            <a:ext cx="13792200" cy="6186309"/>
          </a:xfrm>
          <a:prstGeom prst="rect">
            <a:avLst/>
          </a:prstGeom>
          <a:solidFill>
            <a:schemeClr val="accent3">
              <a:lumMod val="20000"/>
              <a:lumOff val="80000"/>
            </a:schemeClr>
          </a:solidFill>
          <a:ln w="57150">
            <a:solidFill>
              <a:schemeClr val="accent3"/>
            </a:solidFill>
            <a:prstDash val="sysDot"/>
          </a:ln>
        </p:spPr>
        <p:txBody>
          <a:bodyPr wrap="square">
            <a:spAutoFit/>
          </a:bodyPr>
          <a:lstStyle/>
          <a:p>
            <a:pPr>
              <a:lnSpc>
                <a:spcPct val="150000"/>
              </a:lnSpc>
            </a:pPr>
            <a:r>
              <a:rPr lang="en-US" sz="4400" dirty="0"/>
              <a:t>2. People _______ speak English well can find jobs in international companies more easily.</a:t>
            </a:r>
          </a:p>
          <a:p>
            <a:pPr>
              <a:lnSpc>
                <a:spcPct val="150000"/>
              </a:lnSpc>
            </a:pPr>
            <a:r>
              <a:rPr lang="en-US" sz="4400" dirty="0"/>
              <a:t>     A. Who</a:t>
            </a:r>
          </a:p>
          <a:p>
            <a:pPr>
              <a:lnSpc>
                <a:spcPct val="150000"/>
              </a:lnSpc>
            </a:pPr>
            <a:r>
              <a:rPr lang="en-US" sz="4400" dirty="0"/>
              <a:t>     B. which</a:t>
            </a:r>
          </a:p>
          <a:p>
            <a:pPr>
              <a:lnSpc>
                <a:spcPct val="150000"/>
              </a:lnSpc>
            </a:pPr>
            <a:r>
              <a:rPr lang="en-US" sz="4400" dirty="0"/>
              <a:t>     C. whose</a:t>
            </a:r>
          </a:p>
          <a:p>
            <a:pPr>
              <a:lnSpc>
                <a:spcPct val="150000"/>
              </a:lnSpc>
            </a:pPr>
            <a:r>
              <a:rPr lang="en-US" sz="4400" dirty="0"/>
              <a:t>     D. why</a:t>
            </a:r>
          </a:p>
        </p:txBody>
      </p:sp>
      <p:sp>
        <p:nvSpPr>
          <p:cNvPr id="10" name="Oval 9"/>
          <p:cNvSpPr/>
          <p:nvPr/>
        </p:nvSpPr>
        <p:spPr>
          <a:xfrm>
            <a:off x="2743200" y="5637085"/>
            <a:ext cx="685800" cy="6494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60381598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2057400" y="1714500"/>
            <a:ext cx="16535399" cy="1235681"/>
            <a:chOff x="4449596" y="728131"/>
            <a:chExt cx="5067981" cy="91366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4449596" y="728131"/>
              <a:ext cx="4504893" cy="91366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4494645" y="980148"/>
              <a:ext cx="5022932" cy="409625"/>
            </a:xfrm>
            <a:prstGeom prst="rect">
              <a:avLst/>
            </a:prstGeom>
          </p:spPr>
          <p:txBody>
            <a:bodyPr wrap="square" lIns="0" tIns="0" rIns="0" bIns="0" rtlCol="0" anchor="t">
              <a:spAutoFit/>
            </a:bodyPr>
            <a:lstStyle/>
            <a:p>
              <a:pPr lvl="0">
                <a:defRPr/>
              </a:pPr>
              <a:r>
                <a:rPr lang="en-US" sz="3600" dirty="0">
                  <a:solidFill>
                    <a:srgbClr val="000000"/>
                  </a:solidFill>
                  <a:latin typeface="League Spartan"/>
                </a:rPr>
                <a:t>1. Choose the correct answer A, B, C, or D to complete each sentence. </a:t>
              </a:r>
              <a:endParaRPr kumimoji="0" lang="en-US" sz="36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2" name="Rectangle 1"/>
          <p:cNvSpPr/>
          <p:nvPr/>
        </p:nvSpPr>
        <p:spPr>
          <a:xfrm>
            <a:off x="7696200" y="13211"/>
            <a:ext cx="2426303" cy="707886"/>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4000" b="1" dirty="0">
                <a:solidFill>
                  <a:srgbClr val="FF0000"/>
                </a:solidFill>
              </a:rPr>
              <a:t>Grammar</a:t>
            </a:r>
          </a:p>
        </p:txBody>
      </p:sp>
      <p:sp>
        <p:nvSpPr>
          <p:cNvPr id="6" name="Rectangle 5"/>
          <p:cNvSpPr/>
          <p:nvPr/>
        </p:nvSpPr>
        <p:spPr>
          <a:xfrm>
            <a:off x="6400800" y="779416"/>
            <a:ext cx="5582477" cy="707886"/>
          </a:xfrm>
          <a:prstGeom prst="rect">
            <a:avLst/>
          </a:prstGeom>
        </p:spPr>
        <p:txBody>
          <a:bodyPr wrap="square">
            <a:spAutoFit/>
          </a:bodyPr>
          <a:lstStyle/>
          <a:p>
            <a:r>
              <a:rPr lang="en-US" sz="4000" b="1" dirty="0"/>
              <a:t>Defining relative clauses</a:t>
            </a:r>
          </a:p>
        </p:txBody>
      </p:sp>
      <p:sp>
        <p:nvSpPr>
          <p:cNvPr id="7" name="Rectangle 6"/>
          <p:cNvSpPr/>
          <p:nvPr/>
        </p:nvSpPr>
        <p:spPr>
          <a:xfrm>
            <a:off x="2184504" y="3305931"/>
            <a:ext cx="13792200" cy="6186309"/>
          </a:xfrm>
          <a:prstGeom prst="rect">
            <a:avLst/>
          </a:prstGeom>
          <a:solidFill>
            <a:schemeClr val="accent3">
              <a:lumMod val="20000"/>
              <a:lumOff val="80000"/>
            </a:schemeClr>
          </a:solidFill>
          <a:ln w="57150">
            <a:solidFill>
              <a:schemeClr val="accent3"/>
            </a:solidFill>
            <a:prstDash val="sysDot"/>
          </a:ln>
        </p:spPr>
        <p:txBody>
          <a:bodyPr wrap="square">
            <a:spAutoFit/>
          </a:bodyPr>
          <a:lstStyle/>
          <a:p>
            <a:pPr>
              <a:lnSpc>
                <a:spcPct val="150000"/>
              </a:lnSpc>
            </a:pPr>
            <a:r>
              <a:rPr lang="en-US" sz="4400" dirty="0"/>
              <a:t>3. People from countries _______ do not share a common language use English to work together effectively.</a:t>
            </a:r>
          </a:p>
          <a:p>
            <a:pPr>
              <a:lnSpc>
                <a:spcPct val="150000"/>
              </a:lnSpc>
            </a:pPr>
            <a:r>
              <a:rPr lang="en-US" sz="4400" dirty="0"/>
              <a:t>     A. Who</a:t>
            </a:r>
          </a:p>
          <a:p>
            <a:pPr>
              <a:lnSpc>
                <a:spcPct val="150000"/>
              </a:lnSpc>
            </a:pPr>
            <a:r>
              <a:rPr lang="en-US" sz="4400" dirty="0"/>
              <a:t>     B. which</a:t>
            </a:r>
          </a:p>
          <a:p>
            <a:pPr>
              <a:lnSpc>
                <a:spcPct val="150000"/>
              </a:lnSpc>
            </a:pPr>
            <a:r>
              <a:rPr lang="en-US" sz="4400" dirty="0"/>
              <a:t>     C. whose</a:t>
            </a:r>
          </a:p>
          <a:p>
            <a:pPr>
              <a:lnSpc>
                <a:spcPct val="150000"/>
              </a:lnSpc>
            </a:pPr>
            <a:r>
              <a:rPr lang="en-US" sz="4400" dirty="0"/>
              <a:t>     D. where</a:t>
            </a:r>
          </a:p>
        </p:txBody>
      </p:sp>
      <p:pic>
        <p:nvPicPr>
          <p:cNvPr id="8" name="Picture 7"/>
          <p:cNvPicPr>
            <a:picLocks noChangeAspect="1"/>
          </p:cNvPicPr>
          <p:nvPr/>
        </p:nvPicPr>
        <p:blipFill>
          <a:blip r:embed="rId5"/>
          <a:stretch>
            <a:fillRect/>
          </a:stretch>
        </p:blipFill>
        <p:spPr>
          <a:xfrm>
            <a:off x="2743200" y="8572500"/>
            <a:ext cx="768163" cy="725487"/>
          </a:xfrm>
          <a:prstGeom prst="rect">
            <a:avLst/>
          </a:prstGeom>
        </p:spPr>
      </p:pic>
    </p:spTree>
    <p:extLst>
      <p:ext uri="{BB962C8B-B14F-4D97-AF65-F5344CB8AC3E}">
        <p14:creationId xmlns:p14="http://schemas.microsoft.com/office/powerpoint/2010/main" val="206510372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2057400" y="1714500"/>
            <a:ext cx="16535399" cy="1235681"/>
            <a:chOff x="4449596" y="728131"/>
            <a:chExt cx="5067981" cy="91366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4449596" y="728131"/>
              <a:ext cx="4504893" cy="91366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4494645" y="980148"/>
              <a:ext cx="5022932" cy="409625"/>
            </a:xfrm>
            <a:prstGeom prst="rect">
              <a:avLst/>
            </a:prstGeom>
          </p:spPr>
          <p:txBody>
            <a:bodyPr wrap="square" lIns="0" tIns="0" rIns="0" bIns="0" rtlCol="0" anchor="t">
              <a:spAutoFit/>
            </a:bodyPr>
            <a:lstStyle/>
            <a:p>
              <a:pPr lvl="0">
                <a:defRPr/>
              </a:pPr>
              <a:r>
                <a:rPr lang="en-US" sz="3600" dirty="0">
                  <a:solidFill>
                    <a:srgbClr val="000000"/>
                  </a:solidFill>
                  <a:latin typeface="League Spartan"/>
                </a:rPr>
                <a:t>1. Choose the correct answer A, B, C, or D to complete each sentence. </a:t>
              </a:r>
              <a:endParaRPr kumimoji="0" lang="en-US" sz="36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2" name="Rectangle 1"/>
          <p:cNvSpPr/>
          <p:nvPr/>
        </p:nvSpPr>
        <p:spPr>
          <a:xfrm>
            <a:off x="7696200" y="13211"/>
            <a:ext cx="2426303" cy="707886"/>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4000" b="1" dirty="0">
                <a:solidFill>
                  <a:srgbClr val="FF0000"/>
                </a:solidFill>
              </a:rPr>
              <a:t>Grammar</a:t>
            </a:r>
          </a:p>
        </p:txBody>
      </p:sp>
      <p:sp>
        <p:nvSpPr>
          <p:cNvPr id="6" name="Rectangle 5"/>
          <p:cNvSpPr/>
          <p:nvPr/>
        </p:nvSpPr>
        <p:spPr>
          <a:xfrm>
            <a:off x="6400800" y="779416"/>
            <a:ext cx="5582477" cy="707886"/>
          </a:xfrm>
          <a:prstGeom prst="rect">
            <a:avLst/>
          </a:prstGeom>
        </p:spPr>
        <p:txBody>
          <a:bodyPr wrap="square">
            <a:spAutoFit/>
          </a:bodyPr>
          <a:lstStyle/>
          <a:p>
            <a:r>
              <a:rPr lang="en-US" sz="4000" b="1" dirty="0"/>
              <a:t>Defining relative clauses</a:t>
            </a:r>
          </a:p>
        </p:txBody>
      </p:sp>
      <p:sp>
        <p:nvSpPr>
          <p:cNvPr id="7" name="Rectangle 6"/>
          <p:cNvSpPr/>
          <p:nvPr/>
        </p:nvSpPr>
        <p:spPr>
          <a:xfrm>
            <a:off x="2184504" y="3305931"/>
            <a:ext cx="13792200" cy="6186309"/>
          </a:xfrm>
          <a:prstGeom prst="rect">
            <a:avLst/>
          </a:prstGeom>
          <a:solidFill>
            <a:schemeClr val="accent3">
              <a:lumMod val="20000"/>
              <a:lumOff val="80000"/>
            </a:schemeClr>
          </a:solidFill>
          <a:ln w="57150">
            <a:solidFill>
              <a:schemeClr val="accent3"/>
            </a:solidFill>
            <a:prstDash val="sysDot"/>
          </a:ln>
        </p:spPr>
        <p:txBody>
          <a:bodyPr wrap="square">
            <a:spAutoFit/>
          </a:bodyPr>
          <a:lstStyle/>
          <a:p>
            <a:pPr>
              <a:lnSpc>
                <a:spcPct val="150000"/>
              </a:lnSpc>
            </a:pPr>
            <a:r>
              <a:rPr lang="en-US" sz="4400" dirty="0"/>
              <a:t>4. The woman _______ son won the English speaking contest felt very proud.</a:t>
            </a:r>
          </a:p>
          <a:p>
            <a:pPr>
              <a:lnSpc>
                <a:spcPct val="150000"/>
              </a:lnSpc>
            </a:pPr>
            <a:r>
              <a:rPr lang="en-US" sz="4400" dirty="0"/>
              <a:t>     A. Who</a:t>
            </a:r>
          </a:p>
          <a:p>
            <a:pPr>
              <a:lnSpc>
                <a:spcPct val="150000"/>
              </a:lnSpc>
            </a:pPr>
            <a:r>
              <a:rPr lang="en-US" sz="4400" dirty="0"/>
              <a:t>     B. which</a:t>
            </a:r>
          </a:p>
          <a:p>
            <a:pPr>
              <a:lnSpc>
                <a:spcPct val="150000"/>
              </a:lnSpc>
            </a:pPr>
            <a:r>
              <a:rPr lang="en-US" sz="4400" dirty="0"/>
              <a:t>     C. whose</a:t>
            </a:r>
          </a:p>
          <a:p>
            <a:pPr>
              <a:lnSpc>
                <a:spcPct val="150000"/>
              </a:lnSpc>
            </a:pPr>
            <a:r>
              <a:rPr lang="en-US" sz="4400" dirty="0"/>
              <a:t>     D. When</a:t>
            </a:r>
          </a:p>
        </p:txBody>
      </p:sp>
      <p:sp>
        <p:nvSpPr>
          <p:cNvPr id="10" name="Oval 9"/>
          <p:cNvSpPr/>
          <p:nvPr/>
        </p:nvSpPr>
        <p:spPr>
          <a:xfrm>
            <a:off x="2819400" y="7658100"/>
            <a:ext cx="609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75968092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2057400" y="1714500"/>
            <a:ext cx="16535399" cy="1235681"/>
            <a:chOff x="4449596" y="728131"/>
            <a:chExt cx="5067981" cy="91366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4449596" y="728131"/>
              <a:ext cx="4504893" cy="91366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4494645" y="980148"/>
              <a:ext cx="5022932" cy="409625"/>
            </a:xfrm>
            <a:prstGeom prst="rect">
              <a:avLst/>
            </a:prstGeom>
          </p:spPr>
          <p:txBody>
            <a:bodyPr wrap="square" lIns="0" tIns="0" rIns="0" bIns="0" rtlCol="0" anchor="t">
              <a:spAutoFit/>
            </a:bodyPr>
            <a:lstStyle/>
            <a:p>
              <a:pPr lvl="0">
                <a:defRPr/>
              </a:pPr>
              <a:r>
                <a:rPr lang="en-US" sz="3600" dirty="0">
                  <a:solidFill>
                    <a:srgbClr val="000000"/>
                  </a:solidFill>
                  <a:latin typeface="League Spartan"/>
                </a:rPr>
                <a:t>1. Choose the correct answer A, B, C, or D to complete each sentence. </a:t>
              </a:r>
              <a:endParaRPr kumimoji="0" lang="en-US" sz="36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2" name="Rectangle 1"/>
          <p:cNvSpPr/>
          <p:nvPr/>
        </p:nvSpPr>
        <p:spPr>
          <a:xfrm>
            <a:off x="7696200" y="13211"/>
            <a:ext cx="2426303" cy="707886"/>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4000" b="1" dirty="0">
                <a:solidFill>
                  <a:srgbClr val="FF0000"/>
                </a:solidFill>
              </a:rPr>
              <a:t>Grammar</a:t>
            </a:r>
          </a:p>
        </p:txBody>
      </p:sp>
      <p:sp>
        <p:nvSpPr>
          <p:cNvPr id="6" name="Rectangle 5"/>
          <p:cNvSpPr/>
          <p:nvPr/>
        </p:nvSpPr>
        <p:spPr>
          <a:xfrm>
            <a:off x="6400800" y="779416"/>
            <a:ext cx="5582477" cy="707886"/>
          </a:xfrm>
          <a:prstGeom prst="rect">
            <a:avLst/>
          </a:prstGeom>
        </p:spPr>
        <p:txBody>
          <a:bodyPr wrap="square">
            <a:spAutoFit/>
          </a:bodyPr>
          <a:lstStyle/>
          <a:p>
            <a:r>
              <a:rPr lang="en-US" sz="4000" b="1" dirty="0"/>
              <a:t>Defining relative clauses</a:t>
            </a:r>
          </a:p>
        </p:txBody>
      </p:sp>
      <p:sp>
        <p:nvSpPr>
          <p:cNvPr id="7" name="Rectangle 6"/>
          <p:cNvSpPr/>
          <p:nvPr/>
        </p:nvSpPr>
        <p:spPr>
          <a:xfrm>
            <a:off x="2184504" y="3305931"/>
            <a:ext cx="13792200" cy="6186309"/>
          </a:xfrm>
          <a:prstGeom prst="rect">
            <a:avLst/>
          </a:prstGeom>
          <a:solidFill>
            <a:schemeClr val="accent3">
              <a:lumMod val="20000"/>
              <a:lumOff val="80000"/>
            </a:schemeClr>
          </a:solidFill>
          <a:ln w="57150">
            <a:solidFill>
              <a:schemeClr val="accent3"/>
            </a:solidFill>
            <a:prstDash val="sysDot"/>
          </a:ln>
        </p:spPr>
        <p:txBody>
          <a:bodyPr wrap="square">
            <a:spAutoFit/>
          </a:bodyPr>
          <a:lstStyle/>
          <a:p>
            <a:pPr>
              <a:lnSpc>
                <a:spcPct val="150000"/>
              </a:lnSpc>
            </a:pPr>
            <a:r>
              <a:rPr lang="en-US" sz="4400" dirty="0"/>
              <a:t>5. I met a man _______ first language is Arabic at the conference.</a:t>
            </a:r>
          </a:p>
          <a:p>
            <a:pPr>
              <a:lnSpc>
                <a:spcPct val="150000"/>
              </a:lnSpc>
            </a:pPr>
            <a:r>
              <a:rPr lang="en-US" sz="4400" dirty="0"/>
              <a:t>      A. Who</a:t>
            </a:r>
          </a:p>
          <a:p>
            <a:pPr>
              <a:lnSpc>
                <a:spcPct val="150000"/>
              </a:lnSpc>
            </a:pPr>
            <a:r>
              <a:rPr lang="en-US" sz="4400" dirty="0"/>
              <a:t>      B. which</a:t>
            </a:r>
          </a:p>
          <a:p>
            <a:pPr>
              <a:lnSpc>
                <a:spcPct val="150000"/>
              </a:lnSpc>
            </a:pPr>
            <a:r>
              <a:rPr lang="en-US" sz="4400" dirty="0"/>
              <a:t>      C. what</a:t>
            </a:r>
          </a:p>
          <a:p>
            <a:pPr>
              <a:lnSpc>
                <a:spcPct val="150000"/>
              </a:lnSpc>
            </a:pPr>
            <a:r>
              <a:rPr lang="en-US" sz="4400" dirty="0"/>
              <a:t>      D. Whose</a:t>
            </a:r>
          </a:p>
        </p:txBody>
      </p:sp>
      <p:sp>
        <p:nvSpPr>
          <p:cNvPr id="10" name="Oval 9"/>
          <p:cNvSpPr/>
          <p:nvPr/>
        </p:nvSpPr>
        <p:spPr>
          <a:xfrm>
            <a:off x="2819400" y="8572500"/>
            <a:ext cx="7620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3838219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C263B00-AC88-D315-3A09-6B48051093A6}"/>
              </a:ext>
            </a:extLst>
          </p:cNvPr>
          <p:cNvSpPr/>
          <p:nvPr/>
        </p:nvSpPr>
        <p:spPr>
          <a:xfrm>
            <a:off x="23191" y="27997"/>
            <a:ext cx="18236790" cy="1109653"/>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id="{7AC000EA-B9A1-B26D-6636-B6434EB14465}"/>
              </a:ext>
            </a:extLst>
          </p:cNvPr>
          <p:cNvSpPr txBox="1"/>
          <p:nvPr/>
        </p:nvSpPr>
        <p:spPr>
          <a:xfrm>
            <a:off x="266558" y="29654"/>
            <a:ext cx="17955181" cy="1107996"/>
          </a:xfrm>
          <a:prstGeom prst="rect">
            <a:avLst/>
          </a:prstGeom>
        </p:spPr>
        <p:txBody>
          <a:bodyPr wrap="square" lIns="0" tIns="0" rIns="0" bIns="0" rtlCol="0" anchor="t">
            <a:spAutoFit/>
          </a:bodyPr>
          <a:lstStyle/>
          <a:p>
            <a:pPr lvl="0">
              <a:defRPr/>
            </a:pPr>
            <a:r>
              <a:rPr lang="en-US" sz="3600" dirty="0">
                <a:solidFill>
                  <a:srgbClr val="000000"/>
                </a:solidFill>
                <a:latin typeface="League Spartan"/>
              </a:rPr>
              <a:t>2. Underline the relative clause in each sentence. Decide if the relative pronoun is the subject (S) or object (O) of the relative clause and if we can or cannot omit it. </a:t>
            </a:r>
            <a:endParaRPr kumimoji="0" lang="en-US" sz="3600" b="0" i="0" u="none" strike="noStrike" kern="1200" cap="none" spc="0" normalizeH="0" baseline="0" noProof="0" dirty="0">
              <a:ln>
                <a:noFill/>
              </a:ln>
              <a:solidFill>
                <a:srgbClr val="000000"/>
              </a:solidFill>
              <a:effectLst/>
              <a:uLnTx/>
              <a:uFillTx/>
              <a:latin typeface="League Spartan"/>
            </a:endParaRPr>
          </a:p>
        </p:txBody>
      </p:sp>
      <p:sp>
        <p:nvSpPr>
          <p:cNvPr id="2" name="Rectangle 1"/>
          <p:cNvSpPr/>
          <p:nvPr/>
        </p:nvSpPr>
        <p:spPr>
          <a:xfrm>
            <a:off x="61433" y="1638300"/>
            <a:ext cx="18198548" cy="7017306"/>
          </a:xfrm>
          <a:prstGeom prst="rect">
            <a:avLst/>
          </a:prstGeom>
          <a:solidFill>
            <a:schemeClr val="bg2"/>
          </a:solidFill>
          <a:ln w="57150">
            <a:solidFill>
              <a:srgbClr val="6600CC"/>
            </a:solidFill>
            <a:prstDash val="sysDot"/>
          </a:ln>
        </p:spPr>
        <p:txBody>
          <a:bodyPr wrap="square">
            <a:spAutoFit/>
          </a:bodyPr>
          <a:lstStyle/>
          <a:p>
            <a:pPr>
              <a:lnSpc>
                <a:spcPct val="250000"/>
              </a:lnSpc>
            </a:pPr>
            <a:r>
              <a:rPr lang="en-US" sz="3600" dirty="0"/>
              <a:t> 1. The new vocabulary items </a:t>
            </a:r>
            <a:r>
              <a:rPr lang="en-US" sz="3600" b="1" dirty="0"/>
              <a:t>which we learnt yesterday </a:t>
            </a:r>
            <a:r>
              <a:rPr lang="en-US" sz="3600" dirty="0"/>
              <a:t>are difficult to remember.</a:t>
            </a:r>
          </a:p>
          <a:p>
            <a:pPr>
              <a:lnSpc>
                <a:spcPct val="250000"/>
              </a:lnSpc>
            </a:pPr>
            <a:r>
              <a:rPr lang="en-US" sz="3600" dirty="0"/>
              <a:t> 2. I don't like the grammar exercises </a:t>
            </a:r>
            <a:r>
              <a:rPr lang="en-US" sz="3600" b="1" dirty="0"/>
              <a:t>which </a:t>
            </a:r>
            <a:r>
              <a:rPr lang="en-US" sz="3600" b="1" dirty="0" err="1"/>
              <a:t>ara</a:t>
            </a:r>
            <a:r>
              <a:rPr lang="en-US" sz="3600" b="1" dirty="0"/>
              <a:t> in this book </a:t>
            </a:r>
            <a:r>
              <a:rPr lang="en-US" sz="3600" dirty="0"/>
              <a:t>.</a:t>
            </a:r>
          </a:p>
          <a:p>
            <a:pPr>
              <a:lnSpc>
                <a:spcPct val="250000"/>
              </a:lnSpc>
            </a:pPr>
            <a:r>
              <a:rPr lang="en-US" sz="3600" dirty="0"/>
              <a:t> 3. The man </a:t>
            </a:r>
            <a:r>
              <a:rPr lang="en-US" sz="3600" b="1" dirty="0"/>
              <a:t>who translated this novel into Vietnamese </a:t>
            </a:r>
            <a:r>
              <a:rPr lang="en-US" sz="3600" dirty="0"/>
              <a:t>must be proficient in English.</a:t>
            </a:r>
          </a:p>
          <a:p>
            <a:pPr>
              <a:lnSpc>
                <a:spcPct val="250000"/>
              </a:lnSpc>
            </a:pPr>
            <a:r>
              <a:rPr lang="en-US" sz="3600" dirty="0"/>
              <a:t> 4. The students </a:t>
            </a:r>
            <a:r>
              <a:rPr lang="en-US" sz="3600" b="1" dirty="0"/>
              <a:t>who love languages </a:t>
            </a:r>
            <a:r>
              <a:rPr lang="en-US" sz="3600" dirty="0"/>
              <a:t>can join our Reading Club.</a:t>
            </a:r>
          </a:p>
          <a:p>
            <a:pPr>
              <a:lnSpc>
                <a:spcPct val="250000"/>
              </a:lnSpc>
            </a:pPr>
            <a:r>
              <a:rPr lang="en-US" sz="3600" dirty="0"/>
              <a:t> 5. The teacher </a:t>
            </a:r>
            <a:r>
              <a:rPr lang="en-US" sz="3600" b="1" dirty="0"/>
              <a:t>who we admire </a:t>
            </a:r>
            <a:r>
              <a:rPr lang="en-US" sz="3600" dirty="0"/>
              <a:t>can speak three languages.</a:t>
            </a:r>
          </a:p>
        </p:txBody>
      </p:sp>
      <p:cxnSp>
        <p:nvCxnSpPr>
          <p:cNvPr id="20" name="Straight Connector 19"/>
          <p:cNvCxnSpPr/>
          <p:nvPr/>
        </p:nvCxnSpPr>
        <p:spPr>
          <a:xfrm>
            <a:off x="5638800" y="278130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103307" y="4152900"/>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38400" y="5524500"/>
            <a:ext cx="800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00400" y="68961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971800" y="82677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53763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C263B00-AC88-D315-3A09-6B48051093A6}"/>
              </a:ext>
            </a:extLst>
          </p:cNvPr>
          <p:cNvSpPr/>
          <p:nvPr/>
        </p:nvSpPr>
        <p:spPr>
          <a:xfrm>
            <a:off x="1542637" y="644418"/>
            <a:ext cx="15163800" cy="705806"/>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id="{7AC000EA-B9A1-B26D-6636-B6434EB14465}"/>
              </a:ext>
            </a:extLst>
          </p:cNvPr>
          <p:cNvSpPr txBox="1"/>
          <p:nvPr/>
        </p:nvSpPr>
        <p:spPr>
          <a:xfrm>
            <a:off x="1710017" y="432376"/>
            <a:ext cx="15786848" cy="905441"/>
          </a:xfrm>
          <a:prstGeom prst="rect">
            <a:avLst/>
          </a:prstGeom>
        </p:spPr>
        <p:txBody>
          <a:bodyPr wrap="square" lIns="0" tIns="0" rIns="0" bIns="0" rtlCol="0" anchor="t">
            <a:spAutoFit/>
          </a:bodyPr>
          <a:lstStyle/>
          <a:p>
            <a:pPr lvl="0">
              <a:lnSpc>
                <a:spcPts val="8178"/>
              </a:lnSpc>
              <a:defRPr/>
            </a:pPr>
            <a:r>
              <a:rPr lang="en-US" sz="4000" dirty="0">
                <a:solidFill>
                  <a:srgbClr val="000000"/>
                </a:solidFill>
                <a:latin typeface="League Spartan"/>
              </a:rPr>
              <a:t>3. Are these sentences right or wrong? Correct them if necessary. </a:t>
            </a:r>
            <a:endParaRPr kumimoji="0" lang="en-US" sz="4000" b="0" i="0" u="none" strike="noStrike" kern="1200" cap="none" spc="0" normalizeH="0" baseline="0" noProof="0" dirty="0">
              <a:ln>
                <a:noFill/>
              </a:ln>
              <a:solidFill>
                <a:srgbClr val="000000"/>
              </a:solidFill>
              <a:effectLst/>
              <a:uLnTx/>
              <a:uFillTx/>
              <a:latin typeface="League Spartan"/>
              <a:ea typeface="+mn-ea"/>
              <a:cs typeface="+mn-cs"/>
            </a:endParaRPr>
          </a:p>
        </p:txBody>
      </p:sp>
      <p:sp>
        <p:nvSpPr>
          <p:cNvPr id="2" name="Rectangle 1"/>
          <p:cNvSpPr/>
          <p:nvPr/>
        </p:nvSpPr>
        <p:spPr>
          <a:xfrm>
            <a:off x="723900" y="1943100"/>
            <a:ext cx="16764000" cy="7478970"/>
          </a:xfrm>
          <a:prstGeom prst="rect">
            <a:avLst/>
          </a:prstGeom>
          <a:solidFill>
            <a:srgbClr val="F5F3F7"/>
          </a:solidFill>
          <a:ln w="57150">
            <a:solidFill>
              <a:srgbClr val="6600CC"/>
            </a:solidFill>
            <a:prstDash val="sysDot"/>
          </a:ln>
        </p:spPr>
        <p:txBody>
          <a:bodyPr wrap="square">
            <a:spAutoFit/>
          </a:bodyPr>
          <a:lstStyle/>
          <a:p>
            <a:pPr>
              <a:lnSpc>
                <a:spcPct val="150000"/>
              </a:lnSpc>
            </a:pPr>
            <a:r>
              <a:rPr lang="en-US" sz="4000" dirty="0"/>
              <a:t>1. My sister doesn't like films have unhappy endings.</a:t>
            </a:r>
          </a:p>
          <a:p>
            <a:pPr>
              <a:lnSpc>
                <a:spcPct val="150000"/>
              </a:lnSpc>
            </a:pPr>
            <a:r>
              <a:rPr lang="en-US" sz="4000" dirty="0">
                <a:sym typeface="Wingdings" panose="05000000000000000000" pitchFamily="2" charset="2"/>
              </a:rPr>
              <a:t>My sister doesn't like films </a:t>
            </a:r>
            <a:r>
              <a:rPr lang="en-US" sz="4000" b="1" dirty="0">
                <a:solidFill>
                  <a:srgbClr val="FF0000"/>
                </a:solidFill>
                <a:sym typeface="Wingdings" panose="05000000000000000000" pitchFamily="2" charset="2"/>
              </a:rPr>
              <a:t>which</a:t>
            </a:r>
            <a:r>
              <a:rPr lang="en-US" sz="4000" b="1" dirty="0">
                <a:sym typeface="Wingdings" panose="05000000000000000000" pitchFamily="2" charset="2"/>
              </a:rPr>
              <a:t> </a:t>
            </a:r>
            <a:r>
              <a:rPr lang="en-US" sz="4000" dirty="0">
                <a:sym typeface="Wingdings" panose="05000000000000000000" pitchFamily="2" charset="2"/>
              </a:rPr>
              <a:t>have unhappy endings </a:t>
            </a:r>
          </a:p>
          <a:p>
            <a:pPr>
              <a:lnSpc>
                <a:spcPct val="150000"/>
              </a:lnSpc>
            </a:pPr>
            <a:r>
              <a:rPr lang="en-US" sz="4000" dirty="0"/>
              <a:t>2. What is the name of the man who is the director of the language </a:t>
            </a:r>
            <a:r>
              <a:rPr lang="en-US" sz="4000" dirty="0" err="1"/>
              <a:t>centre</a:t>
            </a:r>
            <a:r>
              <a:rPr lang="en-US" sz="4000" dirty="0"/>
              <a:t>?</a:t>
            </a:r>
          </a:p>
          <a:p>
            <a:pPr>
              <a:lnSpc>
                <a:spcPct val="150000"/>
              </a:lnSpc>
            </a:pPr>
            <a:r>
              <a:rPr lang="en-US" sz="4000" dirty="0"/>
              <a:t>3. One of the four official languages people use in Singapore is English.</a:t>
            </a:r>
          </a:p>
          <a:p>
            <a:pPr>
              <a:lnSpc>
                <a:spcPct val="150000"/>
              </a:lnSpc>
            </a:pPr>
            <a:r>
              <a:rPr lang="en-US" sz="4000" dirty="0">
                <a:sym typeface="Wingdings" panose="05000000000000000000" pitchFamily="2" charset="2"/>
              </a:rPr>
              <a:t>One of the four official languages </a:t>
            </a:r>
            <a:r>
              <a:rPr lang="en-US" sz="4000" b="1" dirty="0">
                <a:solidFill>
                  <a:srgbClr val="00B050"/>
                </a:solidFill>
                <a:sym typeface="Wingdings" panose="05000000000000000000" pitchFamily="2" charset="2"/>
              </a:rPr>
              <a:t>which</a:t>
            </a:r>
            <a:r>
              <a:rPr lang="en-US" sz="4000" dirty="0">
                <a:sym typeface="Wingdings" panose="05000000000000000000" pitchFamily="2" charset="2"/>
              </a:rPr>
              <a:t> people use in Singapore is English. </a:t>
            </a:r>
          </a:p>
          <a:p>
            <a:pPr>
              <a:lnSpc>
                <a:spcPct val="150000"/>
              </a:lnSpc>
            </a:pPr>
            <a:r>
              <a:rPr lang="en-US" sz="4000" dirty="0"/>
              <a:t>4. I like the English lesson which </a:t>
            </a:r>
            <a:r>
              <a:rPr lang="en-US" sz="4000" dirty="0" err="1"/>
              <a:t>Ms</a:t>
            </a:r>
            <a:r>
              <a:rPr lang="en-US" sz="4000" dirty="0"/>
              <a:t> </a:t>
            </a:r>
            <a:r>
              <a:rPr lang="en-US" sz="4000" dirty="0" err="1"/>
              <a:t>Oanh</a:t>
            </a:r>
            <a:r>
              <a:rPr lang="en-US" sz="4000" dirty="0"/>
              <a:t> taught yesterday.</a:t>
            </a:r>
          </a:p>
          <a:p>
            <a:pPr>
              <a:lnSpc>
                <a:spcPct val="150000"/>
              </a:lnSpc>
            </a:pPr>
            <a:r>
              <a:rPr lang="en-US" sz="4000" dirty="0"/>
              <a:t>5. Students who grades are high can compete in this contest.</a:t>
            </a:r>
          </a:p>
          <a:p>
            <a:pPr>
              <a:lnSpc>
                <a:spcPct val="150000"/>
              </a:lnSpc>
            </a:pPr>
            <a:r>
              <a:rPr lang="en-US" sz="4000" dirty="0">
                <a:sym typeface="Wingdings" panose="05000000000000000000" pitchFamily="2" charset="2"/>
              </a:rPr>
              <a:t>Students </a:t>
            </a:r>
            <a:r>
              <a:rPr lang="en-US" sz="4000" b="1" dirty="0">
                <a:solidFill>
                  <a:srgbClr val="FF0066"/>
                </a:solidFill>
                <a:sym typeface="Wingdings" panose="05000000000000000000" pitchFamily="2" charset="2"/>
              </a:rPr>
              <a:t>whose</a:t>
            </a:r>
            <a:r>
              <a:rPr lang="en-US" sz="4000" dirty="0">
                <a:sym typeface="Wingdings" panose="05000000000000000000" pitchFamily="2" charset="2"/>
              </a:rPr>
              <a:t> grades are high can compete in this contest. </a:t>
            </a:r>
            <a:endParaRPr lang="en-US" sz="4000" dirty="0"/>
          </a:p>
        </p:txBody>
      </p:sp>
      <p:sp>
        <p:nvSpPr>
          <p:cNvPr id="3" name="Rectangle 2"/>
          <p:cNvSpPr/>
          <p:nvPr/>
        </p:nvSpPr>
        <p:spPr>
          <a:xfrm>
            <a:off x="11849100" y="2177385"/>
            <a:ext cx="762000" cy="77427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F</a:t>
            </a:r>
          </a:p>
        </p:txBody>
      </p:sp>
      <p:sp>
        <p:nvSpPr>
          <p:cNvPr id="4" name="Rectangle 3"/>
          <p:cNvSpPr/>
          <p:nvPr/>
        </p:nvSpPr>
        <p:spPr>
          <a:xfrm>
            <a:off x="16573500" y="3853785"/>
            <a:ext cx="762000" cy="762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a:t>
            </a:r>
          </a:p>
        </p:txBody>
      </p:sp>
      <p:sp>
        <p:nvSpPr>
          <p:cNvPr id="5" name="Rectangle 4"/>
          <p:cNvSpPr/>
          <p:nvPr/>
        </p:nvSpPr>
        <p:spPr>
          <a:xfrm>
            <a:off x="15506700" y="4768185"/>
            <a:ext cx="762000" cy="9144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F</a:t>
            </a:r>
          </a:p>
        </p:txBody>
      </p:sp>
      <p:sp>
        <p:nvSpPr>
          <p:cNvPr id="8" name="Rectangle 7"/>
          <p:cNvSpPr/>
          <p:nvPr/>
        </p:nvSpPr>
        <p:spPr>
          <a:xfrm>
            <a:off x="13108738" y="6649523"/>
            <a:ext cx="561561" cy="77762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a:t>
            </a:r>
          </a:p>
        </p:txBody>
      </p:sp>
      <p:sp>
        <p:nvSpPr>
          <p:cNvPr id="9" name="Rectangle 8"/>
          <p:cNvSpPr/>
          <p:nvPr/>
        </p:nvSpPr>
        <p:spPr>
          <a:xfrm>
            <a:off x="13631517" y="7565093"/>
            <a:ext cx="685800" cy="73646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F</a:t>
            </a:r>
          </a:p>
        </p:txBody>
      </p:sp>
    </p:spTree>
    <p:extLst>
      <p:ext uri="{BB962C8B-B14F-4D97-AF65-F5344CB8AC3E}">
        <p14:creationId xmlns:p14="http://schemas.microsoft.com/office/powerpoint/2010/main" val="412614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arrow.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arrow.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wipe(left)">
                                      <p:cBhvr>
                                        <p:cTn id="42" dur="500"/>
                                        <p:tgtEl>
                                          <p:spTgt spid="2">
                                            <p:txEl>
                                              <p:pRg st="4" end="4"/>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wipe(down)">
                                      <p:cBhvr>
                                        <p:cTn id="47" dur="500"/>
                                        <p:tgtEl>
                                          <p:spTgt spid="2">
                                            <p:txEl>
                                              <p:pRg st="5" end="5"/>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3" name="arrow.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Effect transition="in" filter="wipe(down)">
                                      <p:cBhvr>
                                        <p:cTn id="57" dur="500"/>
                                        <p:tgtEl>
                                          <p:spTgt spid="2">
                                            <p:txEl>
                                              <p:pRg st="6" end="6"/>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
                                            <p:txEl>
                                              <p:pRg st="7" end="7"/>
                                            </p:txEl>
                                          </p:spTgt>
                                        </p:tgtEl>
                                        <p:attrNameLst>
                                          <p:attrName>style.visibility</p:attrName>
                                        </p:attrNameLst>
                                      </p:cBhvr>
                                      <p:to>
                                        <p:strVal val="visible"/>
                                      </p:to>
                                    </p:set>
                                    <p:animEffect transition="in" filter="wipe(down)">
                                      <p:cBhvr>
                                        <p:cTn id="67" dur="500"/>
                                        <p:tgtEl>
                                          <p:spTgt spid="2">
                                            <p:txEl>
                                              <p:pRg st="7" end="7"/>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C263B00-AC88-D315-3A09-6B48051093A6}"/>
              </a:ext>
            </a:extLst>
          </p:cNvPr>
          <p:cNvSpPr/>
          <p:nvPr/>
        </p:nvSpPr>
        <p:spPr>
          <a:xfrm>
            <a:off x="2667000" y="374246"/>
            <a:ext cx="12801600" cy="833938"/>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id="{7AC000EA-B9A1-B26D-6636-B6434EB14465}"/>
              </a:ext>
            </a:extLst>
          </p:cNvPr>
          <p:cNvSpPr txBox="1"/>
          <p:nvPr/>
        </p:nvSpPr>
        <p:spPr>
          <a:xfrm>
            <a:off x="2895600" y="398800"/>
            <a:ext cx="12496800" cy="784830"/>
          </a:xfrm>
          <a:prstGeom prst="rect">
            <a:avLst/>
          </a:prstGeom>
        </p:spPr>
        <p:txBody>
          <a:bodyPr wrap="square" lIns="0" tIns="0" rIns="0" bIns="0" rtlCol="0" anchor="t">
            <a:spAutoFit/>
          </a:bodyPr>
          <a:lstStyle/>
          <a:p>
            <a:pPr lvl="0">
              <a:lnSpc>
                <a:spcPct val="150000"/>
              </a:lnSpc>
              <a:defRPr/>
            </a:pPr>
            <a:r>
              <a:rPr lang="en-US" sz="3400" dirty="0">
                <a:solidFill>
                  <a:srgbClr val="000000"/>
                </a:solidFill>
                <a:latin typeface="League Spartan"/>
              </a:rPr>
              <a:t>4. Combine the two sentences into one, using a relative pronoun. </a:t>
            </a:r>
            <a:endParaRPr kumimoji="0" lang="en-US" sz="3400" b="0" i="0" u="none" strike="noStrike" kern="1200" cap="none" spc="0" normalizeH="0" baseline="0" noProof="0" dirty="0">
              <a:ln>
                <a:noFill/>
              </a:ln>
              <a:solidFill>
                <a:srgbClr val="000000"/>
              </a:solidFill>
              <a:effectLst/>
              <a:uLnTx/>
              <a:uFillTx/>
              <a:latin typeface="League Spartan"/>
            </a:endParaRPr>
          </a:p>
        </p:txBody>
      </p:sp>
      <p:sp>
        <p:nvSpPr>
          <p:cNvPr id="2" name="Rectangle 1"/>
          <p:cNvSpPr/>
          <p:nvPr/>
        </p:nvSpPr>
        <p:spPr>
          <a:xfrm>
            <a:off x="2209800" y="1510454"/>
            <a:ext cx="13716000" cy="8402300"/>
          </a:xfrm>
          <a:prstGeom prst="rect">
            <a:avLst/>
          </a:prstGeom>
          <a:solidFill>
            <a:schemeClr val="accent3">
              <a:lumMod val="20000"/>
              <a:lumOff val="80000"/>
            </a:schemeClr>
          </a:solidFill>
          <a:ln w="57150">
            <a:solidFill>
              <a:schemeClr val="accent6">
                <a:lumMod val="75000"/>
              </a:schemeClr>
            </a:solidFill>
            <a:prstDash val="sysDot"/>
          </a:ln>
        </p:spPr>
        <p:txBody>
          <a:bodyPr wrap="square">
            <a:spAutoFit/>
          </a:bodyPr>
          <a:lstStyle/>
          <a:p>
            <a:pPr>
              <a:lnSpc>
                <a:spcPct val="150000"/>
              </a:lnSpc>
            </a:pPr>
            <a:r>
              <a:rPr lang="en-US" sz="3600" dirty="0">
                <a:latin typeface="Calibri" panose="020F0502020204030204" pitchFamily="34" charset="0"/>
                <a:cs typeface="Calibri" panose="020F0502020204030204" pitchFamily="34" charset="0"/>
              </a:rPr>
              <a:t>1. </a:t>
            </a:r>
            <a:r>
              <a:rPr lang="vi-VN" sz="3600" dirty="0">
                <a:latin typeface="Calibri" panose="020F0502020204030204" pitchFamily="34" charset="0"/>
                <a:cs typeface="Calibri" panose="020F0502020204030204" pitchFamily="34" charset="0"/>
              </a:rPr>
              <a:t>I met a woman. Her husband is a famous linguist.</a:t>
            </a:r>
            <a:endParaRPr lang="en-US" sz="3600" dirty="0">
              <a:latin typeface="Calibri" panose="020F0502020204030204" pitchFamily="34" charset="0"/>
              <a:cs typeface="Calibri" panose="020F0502020204030204" pitchFamily="34" charset="0"/>
            </a:endParaRPr>
          </a:p>
          <a:p>
            <a:pPr>
              <a:lnSpc>
                <a:spcPct val="150000"/>
              </a:lnSpc>
            </a:pPr>
            <a:r>
              <a:rPr lang="en-US" sz="3600" dirty="0">
                <a:solidFill>
                  <a:srgbClr val="FF0066"/>
                </a:solidFill>
                <a:latin typeface="Calibri" panose="020F0502020204030204" pitchFamily="34" charset="0"/>
                <a:cs typeface="Calibri" panose="020F0502020204030204" pitchFamily="34" charset="0"/>
                <a:sym typeface="Wingdings" panose="05000000000000000000" pitchFamily="2" charset="2"/>
              </a:rPr>
              <a:t> I met a woman whose husband is a famous linguist. </a:t>
            </a:r>
            <a:endParaRPr lang="en-US" sz="3600" dirty="0">
              <a:solidFill>
                <a:srgbClr val="FF0066"/>
              </a:solidFill>
              <a:latin typeface="Calibri" panose="020F0502020204030204" pitchFamily="34" charset="0"/>
              <a:cs typeface="Calibri" panose="020F0502020204030204" pitchFamily="34" charset="0"/>
            </a:endParaRPr>
          </a:p>
          <a:p>
            <a:pPr>
              <a:lnSpc>
                <a:spcPct val="150000"/>
              </a:lnSpc>
            </a:pPr>
            <a:r>
              <a:rPr lang="en-US" sz="3600" dirty="0">
                <a:latin typeface="Calibri" panose="020F0502020204030204" pitchFamily="34" charset="0"/>
                <a:cs typeface="Calibri" panose="020F0502020204030204" pitchFamily="34" charset="0"/>
              </a:rPr>
              <a:t>2.</a:t>
            </a:r>
            <a:r>
              <a:rPr lang="vi-VN" sz="3600" dirty="0">
                <a:latin typeface="Calibri" panose="020F0502020204030204" pitchFamily="34" charset="0"/>
                <a:cs typeface="Calibri" panose="020F0502020204030204" pitchFamily="34" charset="0"/>
              </a:rPr>
              <a:t> My friend's father gave us the tickets. He owns a travel agency</a:t>
            </a:r>
            <a:r>
              <a:rPr lang="en-US" sz="3600" dirty="0">
                <a:latin typeface="Calibri" panose="020F0502020204030204" pitchFamily="34" charset="0"/>
                <a:cs typeface="Calibri" panose="020F0502020204030204" pitchFamily="34" charset="0"/>
              </a:rPr>
              <a:t>.</a:t>
            </a:r>
          </a:p>
          <a:p>
            <a:pPr marL="457200" indent="-457200">
              <a:lnSpc>
                <a:spcPct val="150000"/>
              </a:lnSpc>
              <a:buFont typeface="Wingdings" panose="05000000000000000000" pitchFamily="2" charset="2"/>
              <a:buChar char="à"/>
            </a:pPr>
            <a:r>
              <a:rPr lang="en-US" sz="3600" dirty="0">
                <a:solidFill>
                  <a:srgbClr val="6600CC"/>
                </a:solidFill>
                <a:latin typeface="Calibri" panose="020F0502020204030204" pitchFamily="34" charset="0"/>
                <a:cs typeface="Calibri" panose="020F0502020204030204" pitchFamily="34" charset="0"/>
                <a:sym typeface="Wingdings" panose="05000000000000000000" pitchFamily="2" charset="2"/>
              </a:rPr>
              <a:t>My friend's father, who owns a travel agency, gave us the tickets</a:t>
            </a:r>
            <a:r>
              <a:rPr lang="en-US" sz="3600" dirty="0">
                <a:latin typeface="Calibri" panose="020F0502020204030204" pitchFamily="34" charset="0"/>
                <a:cs typeface="Calibri" panose="020F0502020204030204" pitchFamily="34" charset="0"/>
                <a:sym typeface="Wingdings" panose="05000000000000000000" pitchFamily="2" charset="2"/>
              </a:rPr>
              <a:t>. </a:t>
            </a:r>
          </a:p>
          <a:p>
            <a:pPr>
              <a:lnSpc>
                <a:spcPct val="150000"/>
              </a:lnSpc>
            </a:pPr>
            <a:r>
              <a:rPr lang="en-US" sz="3600" dirty="0">
                <a:latin typeface="Calibri" panose="020F0502020204030204" pitchFamily="34" charset="0"/>
                <a:cs typeface="Calibri" panose="020F0502020204030204" pitchFamily="34" charset="0"/>
              </a:rPr>
              <a:t>3.</a:t>
            </a:r>
            <a:r>
              <a:rPr lang="vi-VN" sz="3600" dirty="0">
                <a:latin typeface="Calibri" panose="020F0502020204030204" pitchFamily="34" charset="0"/>
                <a:cs typeface="Calibri" panose="020F0502020204030204" pitchFamily="34" charset="0"/>
              </a:rPr>
              <a:t> The grammar exercise was very complicated. Nobody could do it</a:t>
            </a:r>
            <a:r>
              <a:rPr lang="en-US" sz="3600" dirty="0">
                <a:latin typeface="Calibri" panose="020F0502020204030204" pitchFamily="34" charset="0"/>
                <a:cs typeface="Calibri" panose="020F0502020204030204" pitchFamily="34" charset="0"/>
              </a:rPr>
              <a:t>.</a:t>
            </a:r>
          </a:p>
          <a:p>
            <a:pPr>
              <a:lnSpc>
                <a:spcPct val="150000"/>
              </a:lnSpc>
            </a:pPr>
            <a:r>
              <a:rPr lang="en-US" sz="3600" dirty="0">
                <a:solidFill>
                  <a:srgbClr val="3AA81C"/>
                </a:solidFill>
                <a:latin typeface="Calibri" panose="020F0502020204030204" pitchFamily="34" charset="0"/>
                <a:cs typeface="Calibri" panose="020F0502020204030204" pitchFamily="34" charset="0"/>
                <a:sym typeface="Wingdings" panose="05000000000000000000" pitchFamily="2" charset="2"/>
              </a:rPr>
              <a:t>The grammar exercise which nobody could do was very complicated</a:t>
            </a:r>
            <a:r>
              <a:rPr lang="en-US" sz="3600" dirty="0">
                <a:latin typeface="Calibri" panose="020F0502020204030204" pitchFamily="34" charset="0"/>
                <a:cs typeface="Calibri" panose="020F0502020204030204" pitchFamily="34" charset="0"/>
                <a:sym typeface="Wingdings" panose="05000000000000000000" pitchFamily="2" charset="2"/>
              </a:rPr>
              <a:t>. </a:t>
            </a:r>
          </a:p>
          <a:p>
            <a:pPr>
              <a:lnSpc>
                <a:spcPct val="150000"/>
              </a:lnSpc>
            </a:pPr>
            <a:r>
              <a:rPr lang="en-US" sz="3600" dirty="0">
                <a:latin typeface="Calibri" panose="020F0502020204030204" pitchFamily="34" charset="0"/>
                <a:cs typeface="Calibri" panose="020F0502020204030204" pitchFamily="34" charset="0"/>
              </a:rPr>
              <a:t>4.</a:t>
            </a:r>
            <a:r>
              <a:rPr lang="vi-VN" sz="3600" dirty="0">
                <a:latin typeface="Calibri" panose="020F0502020204030204" pitchFamily="34" charset="0"/>
                <a:cs typeface="Calibri" panose="020F0502020204030204" pitchFamily="34" charset="0"/>
              </a:rPr>
              <a:t> I study English in a language school. It is in the centre of the city.</a:t>
            </a:r>
            <a:endParaRPr lang="en-US" sz="3600" dirty="0">
              <a:latin typeface="Calibri" panose="020F0502020204030204" pitchFamily="34" charset="0"/>
              <a:cs typeface="Calibri" panose="020F0502020204030204" pitchFamily="34" charset="0"/>
            </a:endParaRPr>
          </a:p>
          <a:p>
            <a:pPr marL="457200" indent="-457200">
              <a:lnSpc>
                <a:spcPct val="150000"/>
              </a:lnSpc>
              <a:buFont typeface="Wingdings" panose="05000000000000000000" pitchFamily="2" charset="2"/>
              <a:buChar char="à"/>
            </a:pPr>
            <a:r>
              <a:rPr lang="en-US" sz="3600" dirty="0">
                <a:solidFill>
                  <a:srgbClr val="FF3300"/>
                </a:solidFill>
                <a:latin typeface="Calibri" panose="020F0502020204030204" pitchFamily="34" charset="0"/>
                <a:cs typeface="Calibri" panose="020F0502020204030204" pitchFamily="34" charset="0"/>
                <a:sym typeface="Wingdings" panose="05000000000000000000" pitchFamily="2" charset="2"/>
              </a:rPr>
              <a:t>I study English in a language school which is in the center of the city. </a:t>
            </a:r>
          </a:p>
          <a:p>
            <a:pPr>
              <a:lnSpc>
                <a:spcPct val="150000"/>
              </a:lnSpc>
            </a:pPr>
            <a:r>
              <a:rPr lang="en-US" sz="3600" dirty="0">
                <a:latin typeface="Calibri" panose="020F0502020204030204" pitchFamily="34" charset="0"/>
                <a:cs typeface="Calibri" panose="020F0502020204030204" pitchFamily="34" charset="0"/>
              </a:rPr>
              <a:t>5.</a:t>
            </a:r>
            <a:r>
              <a:rPr lang="vi-VN" sz="3600" dirty="0">
                <a:latin typeface="Calibri" panose="020F0502020204030204" pitchFamily="34" charset="0"/>
                <a:cs typeface="Calibri" panose="020F0502020204030204" pitchFamily="34" charset="0"/>
              </a:rPr>
              <a:t> The student completed the quiz the fastest. The teacher praised him</a:t>
            </a:r>
            <a:r>
              <a:rPr lang="en-US" sz="3600" dirty="0">
                <a:latin typeface="Calibri" panose="020F0502020204030204" pitchFamily="34" charset="0"/>
                <a:cs typeface="Calibri" panose="020F0502020204030204" pitchFamily="34" charset="0"/>
              </a:rPr>
              <a:t>.</a:t>
            </a:r>
          </a:p>
          <a:p>
            <a:pPr>
              <a:lnSpc>
                <a:spcPct val="150000"/>
              </a:lnSpc>
            </a:pPr>
            <a:r>
              <a:rPr lang="en-US" sz="3600" dirty="0">
                <a:solidFill>
                  <a:srgbClr val="00B0F0"/>
                </a:solidFill>
                <a:latin typeface="Calibri" panose="020F0502020204030204" pitchFamily="34" charset="0"/>
                <a:cs typeface="Calibri" panose="020F0502020204030204" pitchFamily="34" charset="0"/>
                <a:sym typeface="Wingdings" panose="05000000000000000000" pitchFamily="2" charset="2"/>
              </a:rPr>
              <a:t>The student who the teacher praised completed the quiz the fastest</a:t>
            </a:r>
            <a:r>
              <a:rPr lang="en-US" sz="3600" dirty="0">
                <a:latin typeface="Calibri" panose="020F0502020204030204" pitchFamily="34" charset="0"/>
                <a:cs typeface="Calibri" panose="020F0502020204030204" pitchFamily="34" charset="0"/>
                <a:sym typeface="Wingdings" panose="05000000000000000000" pitchFamily="2" charset="2"/>
              </a:rPr>
              <a:t>.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117272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wipe(down)">
                                      <p:cBhvr>
                                        <p:cTn id="17" dur="500"/>
                                        <p:tgtEl>
                                          <p:spTgt spid="2">
                                            <p:txEl>
                                              <p:pRg st="5" end="5"/>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wipe(down)">
                                      <p:cBhvr>
                                        <p:cTn id="22" dur="500"/>
                                        <p:tgtEl>
                                          <p:spTgt spid="2">
                                            <p:txEl>
                                              <p:pRg st="7" end="7"/>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wipe(down)">
                                      <p:cBhvr>
                                        <p:cTn id="27" dur="500"/>
                                        <p:tgtEl>
                                          <p:spTgt spid="2">
                                            <p:txEl>
                                              <p:pRg st="9" end="9"/>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9">
              <a:extLst>
                <a:ext uri="{96DAC541-7B7A-43D3-8B79-37D633B846F1}">
                  <asvg:svgBlip xmlns:asvg="http://schemas.microsoft.com/office/drawing/2016/SVG/main" r:embed="rId10"/>
                </a:ext>
              </a:extLst>
            </a:blip>
            <a:stretch>
              <a:fillRect l="-144107"/>
            </a:stretch>
          </a:blipFill>
        </p:spPr>
      </p:sp>
      <p:grpSp>
        <p:nvGrpSpPr>
          <p:cNvPr id="6" name="Group 6"/>
          <p:cNvGrpSpPr/>
          <p:nvPr/>
        </p:nvGrpSpPr>
        <p:grpSpPr>
          <a:xfrm>
            <a:off x="4122621" y="2411373"/>
            <a:ext cx="10287436" cy="1609737"/>
            <a:chOff x="216118" y="-1393692"/>
            <a:chExt cx="18167955" cy="2842850"/>
          </a:xfrm>
        </p:grpSpPr>
        <p:sp>
          <p:nvSpPr>
            <p:cNvPr id="7" name="Freeform 7"/>
            <p:cNvSpPr/>
            <p:nvPr/>
          </p:nvSpPr>
          <p:spPr>
            <a:xfrm>
              <a:off x="216118" y="-1393692"/>
              <a:ext cx="18167955"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sp>
      </p:grpSp>
      <p:grpSp>
        <p:nvGrpSpPr>
          <p:cNvPr id="8" name="Group 8"/>
          <p:cNvGrpSpPr/>
          <p:nvPr/>
        </p:nvGrpSpPr>
        <p:grpSpPr>
          <a:xfrm>
            <a:off x="4138590" y="4475470"/>
            <a:ext cx="10287508" cy="1613925"/>
            <a:chOff x="0" y="0"/>
            <a:chExt cx="18168082" cy="2850246"/>
          </a:xfrm>
        </p:grpSpPr>
        <p:sp>
          <p:nvSpPr>
            <p:cNvPr id="9" name="Freeform 9"/>
            <p:cNvSpPr/>
            <p:nvPr/>
          </p:nvSpPr>
          <p:spPr>
            <a:xfrm>
              <a:off x="-127" y="127"/>
              <a:ext cx="18167954"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1" name="Group 11"/>
          <p:cNvGrpSpPr/>
          <p:nvPr/>
        </p:nvGrpSpPr>
        <p:grpSpPr>
          <a:xfrm>
            <a:off x="4230671" y="6567346"/>
            <a:ext cx="10287508" cy="1668617"/>
            <a:chOff x="0" y="0"/>
            <a:chExt cx="18168082" cy="2946834"/>
          </a:xfrm>
        </p:grpSpPr>
        <p:sp>
          <p:nvSpPr>
            <p:cNvPr id="12" name="Freeform 12"/>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13" name="TextBox 13"/>
          <p:cNvSpPr txBox="1"/>
          <p:nvPr/>
        </p:nvSpPr>
        <p:spPr>
          <a:xfrm>
            <a:off x="4866392" y="1204787"/>
            <a:ext cx="8831904" cy="1154932"/>
          </a:xfrm>
          <a:prstGeom prst="rect">
            <a:avLst/>
          </a:prstGeom>
        </p:spPr>
        <p:txBody>
          <a:bodyPr lIns="0" tIns="0" rIns="0" bIns="0" rtlCol="0" anchor="t">
            <a:spAutoFit/>
          </a:bodyPr>
          <a:lstStyle/>
          <a:p>
            <a:pPr marL="0" lvl="0" indent="0" algn="ctr">
              <a:lnSpc>
                <a:spcPts val="9883"/>
              </a:lnSpc>
              <a:spcBef>
                <a:spcPct val="0"/>
              </a:spcBef>
            </a:pPr>
            <a:r>
              <a:rPr lang="vi-VN" sz="8236" spc="-164" dirty="0">
                <a:solidFill>
                  <a:srgbClr val="372929"/>
                </a:solidFill>
                <a:latin typeface="Jua"/>
              </a:rPr>
              <a:t>CONTENT</a:t>
            </a:r>
            <a:endParaRPr lang="en-US" sz="8236" spc="-164" dirty="0">
              <a:solidFill>
                <a:srgbClr val="372929"/>
              </a:solidFill>
              <a:latin typeface="Jua"/>
            </a:endParaRPr>
          </a:p>
        </p:txBody>
      </p:sp>
      <p:sp>
        <p:nvSpPr>
          <p:cNvPr id="15" name="TextBox 15"/>
          <p:cNvSpPr txBox="1"/>
          <p:nvPr/>
        </p:nvSpPr>
        <p:spPr>
          <a:xfrm>
            <a:off x="4383304" y="312782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WARM-UP</a:t>
            </a:r>
          </a:p>
        </p:txBody>
      </p:sp>
      <p:sp>
        <p:nvSpPr>
          <p:cNvPr id="17" name="Freeform 17"/>
          <p:cNvSpPr/>
          <p:nvPr/>
        </p:nvSpPr>
        <p:spPr>
          <a:xfrm>
            <a:off x="14165379" y="1759762"/>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TextBox 15">
            <a:extLst>
              <a:ext uri="{FF2B5EF4-FFF2-40B4-BE49-F238E27FC236}">
                <a16:creationId xmlns:a16="http://schemas.microsoft.com/office/drawing/2014/main" id="{1DD1111C-1028-7EB0-D10A-089ACEC5D7EE}"/>
              </a:ext>
            </a:extLst>
          </p:cNvPr>
          <p:cNvSpPr txBox="1"/>
          <p:nvPr/>
        </p:nvSpPr>
        <p:spPr>
          <a:xfrm>
            <a:off x="4569742" y="5143500"/>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VOCABULARY</a:t>
            </a:r>
          </a:p>
        </p:txBody>
      </p:sp>
      <p:sp>
        <p:nvSpPr>
          <p:cNvPr id="20" name="TextBox 15">
            <a:extLst>
              <a:ext uri="{FF2B5EF4-FFF2-40B4-BE49-F238E27FC236}">
                <a16:creationId xmlns:a16="http://schemas.microsoft.com/office/drawing/2014/main" id="{96DC51C5-656A-869B-3A4F-4F69D8D4582E}"/>
              </a:ext>
            </a:extLst>
          </p:cNvPr>
          <p:cNvSpPr txBox="1"/>
          <p:nvPr/>
        </p:nvSpPr>
        <p:spPr>
          <a:xfrm>
            <a:off x="4560991" y="7310181"/>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PRACTICE</a:t>
            </a:r>
          </a:p>
        </p:txBody>
      </p:sp>
      <p:grpSp>
        <p:nvGrpSpPr>
          <p:cNvPr id="21" name="Group 11">
            <a:extLst>
              <a:ext uri="{FF2B5EF4-FFF2-40B4-BE49-F238E27FC236}">
                <a16:creationId xmlns:a16="http://schemas.microsoft.com/office/drawing/2014/main" id="{8F20320B-DA17-C133-F9D6-5D843460A2A4}"/>
              </a:ext>
            </a:extLst>
          </p:cNvPr>
          <p:cNvGrpSpPr/>
          <p:nvPr/>
        </p:nvGrpSpPr>
        <p:grpSpPr>
          <a:xfrm>
            <a:off x="4299349" y="8649538"/>
            <a:ext cx="10287508" cy="1668617"/>
            <a:chOff x="0" y="0"/>
            <a:chExt cx="18168082" cy="2946834"/>
          </a:xfrm>
        </p:grpSpPr>
        <p:sp>
          <p:nvSpPr>
            <p:cNvPr id="22" name="Freeform 12">
              <a:extLst>
                <a:ext uri="{FF2B5EF4-FFF2-40B4-BE49-F238E27FC236}">
                  <a16:creationId xmlns:a16="http://schemas.microsoft.com/office/drawing/2014/main" id="{DFF099E4-41B6-436B-E898-CDBC17B025D0}"/>
                </a:ext>
              </a:extLst>
            </p:cNvPr>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23" name="TextBox 15">
            <a:extLst>
              <a:ext uri="{FF2B5EF4-FFF2-40B4-BE49-F238E27FC236}">
                <a16:creationId xmlns:a16="http://schemas.microsoft.com/office/drawing/2014/main" id="{437588F5-F3D5-5AD7-42C7-5CCC78A24095}"/>
              </a:ext>
            </a:extLst>
          </p:cNvPr>
          <p:cNvSpPr txBox="1"/>
          <p:nvPr/>
        </p:nvSpPr>
        <p:spPr>
          <a:xfrm>
            <a:off x="4659884" y="933995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GAMES</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2" name="camera.wav"/>
          </p:stSnd>
        </p:sndAc>
      </p:transition>
    </mc:Choice>
    <mc:Fallback xmlns="">
      <p:transition spd="slow">
        <p:circle/>
        <p:sndAc>
          <p:stSnd>
            <p:snd r:embed="rId17"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C263B00-AC88-D315-3A09-6B48051093A6}"/>
              </a:ext>
            </a:extLst>
          </p:cNvPr>
          <p:cNvSpPr/>
          <p:nvPr/>
        </p:nvSpPr>
        <p:spPr>
          <a:xfrm>
            <a:off x="6477000" y="126243"/>
            <a:ext cx="6380092" cy="809027"/>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id="{7AC000EA-B9A1-B26D-6636-B6434EB14465}"/>
              </a:ext>
            </a:extLst>
          </p:cNvPr>
          <p:cNvSpPr txBox="1"/>
          <p:nvPr/>
        </p:nvSpPr>
        <p:spPr>
          <a:xfrm>
            <a:off x="6472028" y="-33618"/>
            <a:ext cx="6385064" cy="890180"/>
          </a:xfrm>
          <a:prstGeom prst="rect">
            <a:avLst/>
          </a:prstGeom>
        </p:spPr>
        <p:txBody>
          <a:bodyPr wrap="square" lIns="0" tIns="0" rIns="0" bIns="0" rtlCol="0" anchor="t">
            <a:spAutoFit/>
          </a:bodyPr>
          <a:lstStyle/>
          <a:p>
            <a:pPr lvl="0" algn="ctr">
              <a:lnSpc>
                <a:spcPct val="150000"/>
              </a:lnSpc>
              <a:defRPr/>
            </a:pPr>
            <a:r>
              <a:rPr lang="en-US" sz="4400" dirty="0">
                <a:solidFill>
                  <a:srgbClr val="000000"/>
                </a:solidFill>
                <a:latin typeface="League Spartan"/>
              </a:rPr>
              <a:t>5. GAME. Clues for you</a:t>
            </a:r>
            <a:endParaRPr kumimoji="0" lang="en-US" sz="4400" b="0" i="0" u="none" strike="noStrike" kern="1200" cap="none" spc="0" normalizeH="0" baseline="0" noProof="0" dirty="0">
              <a:ln>
                <a:noFill/>
              </a:ln>
              <a:solidFill>
                <a:srgbClr val="000000"/>
              </a:solidFill>
              <a:effectLst/>
              <a:uLnTx/>
              <a:uFillTx/>
              <a:latin typeface="League Spartan"/>
            </a:endParaRPr>
          </a:p>
        </p:txBody>
      </p:sp>
      <p:sp>
        <p:nvSpPr>
          <p:cNvPr id="2" name="Rectangle 1"/>
          <p:cNvSpPr/>
          <p:nvPr/>
        </p:nvSpPr>
        <p:spPr>
          <a:xfrm>
            <a:off x="1219199" y="1790700"/>
            <a:ext cx="15849600" cy="1754326"/>
          </a:xfrm>
          <a:prstGeom prst="rect">
            <a:avLst/>
          </a:prstGeom>
          <a:solidFill>
            <a:schemeClr val="bg1"/>
          </a:solidFill>
          <a:ln w="76200">
            <a:solidFill>
              <a:srgbClr val="9933FF"/>
            </a:solidFill>
          </a:ln>
        </p:spPr>
        <p:txBody>
          <a:bodyPr wrap="square">
            <a:spAutoFit/>
          </a:bodyPr>
          <a:lstStyle/>
          <a:p>
            <a:r>
              <a:rPr lang="en-US" sz="3600" b="1" dirty="0"/>
              <a:t>Work in two teams. A student from each team gives clues about an object or a person in class, using a relative clause. Students from the other team guess which object or person it is. </a:t>
            </a:r>
          </a:p>
        </p:txBody>
      </p:sp>
      <p:sp>
        <p:nvSpPr>
          <p:cNvPr id="4" name="Rectangle 3"/>
          <p:cNvSpPr/>
          <p:nvPr/>
        </p:nvSpPr>
        <p:spPr>
          <a:xfrm>
            <a:off x="3505199" y="3924300"/>
            <a:ext cx="11277600" cy="4409797"/>
          </a:xfrm>
          <a:prstGeom prst="rect">
            <a:avLst/>
          </a:prstGeom>
          <a:solidFill>
            <a:schemeClr val="accent4">
              <a:lumMod val="20000"/>
              <a:lumOff val="80000"/>
            </a:schemeClr>
          </a:solidFill>
          <a:ln w="76200">
            <a:solidFill>
              <a:srgbClr val="FF99FF"/>
            </a:solidFill>
            <a:prstDash val="sysDot"/>
          </a:ln>
        </p:spPr>
        <p:txBody>
          <a:bodyPr wrap="square">
            <a:spAutoFit/>
          </a:bodyPr>
          <a:lstStyle/>
          <a:p>
            <a:pPr>
              <a:lnSpc>
                <a:spcPct val="150000"/>
              </a:lnSpc>
            </a:pPr>
            <a:r>
              <a:rPr lang="en-US" sz="4800" b="1" dirty="0"/>
              <a:t>Example:</a:t>
            </a:r>
          </a:p>
          <a:p>
            <a:pPr>
              <a:lnSpc>
                <a:spcPct val="150000"/>
              </a:lnSpc>
            </a:pPr>
            <a:r>
              <a:rPr lang="en-US" sz="4800" dirty="0"/>
              <a:t> -This is something which we write with.</a:t>
            </a:r>
          </a:p>
          <a:p>
            <a:pPr>
              <a:lnSpc>
                <a:spcPct val="150000"/>
              </a:lnSpc>
            </a:pPr>
            <a:r>
              <a:rPr lang="en-US" sz="4800" dirty="0"/>
              <a:t> - Is it a pen?</a:t>
            </a:r>
          </a:p>
          <a:p>
            <a:pPr>
              <a:lnSpc>
                <a:spcPct val="150000"/>
              </a:lnSpc>
            </a:pPr>
            <a:r>
              <a:rPr lang="en-US" sz="4800" dirty="0"/>
              <a:t> - Yes, it is. </a:t>
            </a:r>
          </a:p>
        </p:txBody>
      </p:sp>
      <p:sp>
        <p:nvSpPr>
          <p:cNvPr id="5" name="Rectangle 4"/>
          <p:cNvSpPr/>
          <p:nvPr/>
        </p:nvSpPr>
        <p:spPr>
          <a:xfrm>
            <a:off x="1219199" y="1053411"/>
            <a:ext cx="15849600" cy="9140964"/>
          </a:xfrm>
          <a:prstGeom prst="rect">
            <a:avLst/>
          </a:prstGeom>
          <a:solidFill>
            <a:srgbClr val="F5F3F7"/>
          </a:solidFill>
          <a:ln w="76200">
            <a:solidFill>
              <a:srgbClr val="FF99FF"/>
            </a:solidFill>
            <a:prstDash val="sysDot"/>
          </a:ln>
        </p:spPr>
        <p:txBody>
          <a:bodyPr wrap="square">
            <a:spAutoFit/>
          </a:bodyPr>
          <a:lstStyle/>
          <a:p>
            <a:r>
              <a:rPr lang="en-US" sz="3600" dirty="0">
                <a:latin typeface="+mj-lt"/>
              </a:rPr>
              <a:t>1.</a:t>
            </a:r>
          </a:p>
          <a:p>
            <a:r>
              <a:rPr lang="en-US" sz="3600" dirty="0">
                <a:latin typeface="+mj-lt"/>
              </a:rPr>
              <a:t> </a:t>
            </a:r>
            <a:r>
              <a:rPr lang="vi-VN" sz="3600" dirty="0">
                <a:latin typeface="+mj-lt"/>
              </a:rPr>
              <a:t>A: This is an object which we use to cut paper.</a:t>
            </a:r>
            <a:endParaRPr lang="en-US" sz="3600" dirty="0">
              <a:latin typeface="+mj-lt"/>
            </a:endParaRPr>
          </a:p>
          <a:p>
            <a:r>
              <a:rPr lang="en-US" sz="3600" dirty="0">
                <a:latin typeface="+mj-lt"/>
              </a:rPr>
              <a:t> </a:t>
            </a:r>
            <a:r>
              <a:rPr lang="vi-VN" sz="3600" dirty="0">
                <a:latin typeface="+mj-lt"/>
              </a:rPr>
              <a:t>B: Are they scissors?</a:t>
            </a:r>
            <a:r>
              <a:rPr lang="en-US" sz="3600" dirty="0">
                <a:latin typeface="+mj-lt"/>
              </a:rPr>
              <a:t> </a:t>
            </a:r>
          </a:p>
          <a:p>
            <a:r>
              <a:rPr lang="en-US" sz="3600" dirty="0">
                <a:latin typeface="+mj-lt"/>
              </a:rPr>
              <a:t> </a:t>
            </a:r>
            <a:r>
              <a:rPr lang="vi-VN" sz="3600" dirty="0">
                <a:latin typeface="+mj-lt"/>
              </a:rPr>
              <a:t>A: </a:t>
            </a:r>
            <a:r>
              <a:rPr lang="vi-VN" sz="3600" dirty="0" err="1">
                <a:latin typeface="+mj-lt"/>
              </a:rPr>
              <a:t>Correct</a:t>
            </a:r>
            <a:r>
              <a:rPr lang="vi-VN" sz="3600" dirty="0">
                <a:latin typeface="+mj-lt"/>
              </a:rPr>
              <a:t>!</a:t>
            </a:r>
            <a:endParaRPr lang="vi-VN" sz="500" dirty="0">
              <a:latin typeface="+mj-lt"/>
            </a:endParaRPr>
          </a:p>
          <a:p>
            <a:r>
              <a:rPr lang="vi-VN" sz="3600" dirty="0">
                <a:latin typeface="+mj-lt"/>
              </a:rPr>
              <a:t>2.</a:t>
            </a:r>
            <a:endParaRPr lang="en-US" sz="3600" dirty="0">
              <a:latin typeface="+mj-lt"/>
            </a:endParaRPr>
          </a:p>
          <a:p>
            <a:r>
              <a:rPr lang="en-US" sz="3600" dirty="0">
                <a:latin typeface="+mj-lt"/>
              </a:rPr>
              <a:t> </a:t>
            </a:r>
            <a:r>
              <a:rPr lang="vi-VN" sz="3600" dirty="0">
                <a:latin typeface="+mj-lt"/>
              </a:rPr>
              <a:t>A: This is a place where we can borrow books.</a:t>
            </a:r>
            <a:r>
              <a:rPr lang="en-US" sz="3600" dirty="0">
                <a:latin typeface="+mj-lt"/>
              </a:rPr>
              <a:t> </a:t>
            </a:r>
          </a:p>
          <a:p>
            <a:r>
              <a:rPr lang="en-US" sz="3600" dirty="0">
                <a:latin typeface="+mj-lt"/>
              </a:rPr>
              <a:t> </a:t>
            </a:r>
            <a:r>
              <a:rPr lang="vi-VN" sz="3600" dirty="0">
                <a:latin typeface="+mj-lt"/>
              </a:rPr>
              <a:t>B: Is it a library?</a:t>
            </a:r>
            <a:r>
              <a:rPr lang="en-US" sz="3600" dirty="0">
                <a:latin typeface="+mj-lt"/>
              </a:rPr>
              <a:t> </a:t>
            </a:r>
          </a:p>
          <a:p>
            <a:r>
              <a:rPr lang="en-US" sz="3600" dirty="0">
                <a:latin typeface="+mj-lt"/>
              </a:rPr>
              <a:t> </a:t>
            </a:r>
            <a:r>
              <a:rPr lang="vi-VN" sz="3600" dirty="0">
                <a:latin typeface="+mj-lt"/>
              </a:rPr>
              <a:t>A: That's right!</a:t>
            </a:r>
            <a:endParaRPr lang="en-US" sz="3600" dirty="0">
              <a:latin typeface="+mj-lt"/>
            </a:endParaRPr>
          </a:p>
          <a:p>
            <a:r>
              <a:rPr lang="vi-VN" sz="3600" dirty="0">
                <a:latin typeface="+mj-lt"/>
              </a:rPr>
              <a:t>3.</a:t>
            </a:r>
            <a:endParaRPr lang="en-US" sz="3600" dirty="0">
              <a:latin typeface="+mj-lt"/>
            </a:endParaRPr>
          </a:p>
          <a:p>
            <a:r>
              <a:rPr lang="en-US" sz="3600" dirty="0">
                <a:latin typeface="+mj-lt"/>
              </a:rPr>
              <a:t> </a:t>
            </a:r>
            <a:r>
              <a:rPr lang="vi-VN" sz="3600" dirty="0">
                <a:latin typeface="+mj-lt"/>
              </a:rPr>
              <a:t>B: This is a person who is bilingual in Vietnamese and Korean in our class.</a:t>
            </a:r>
            <a:endParaRPr lang="en-US" sz="3600" dirty="0">
              <a:latin typeface="+mj-lt"/>
            </a:endParaRPr>
          </a:p>
          <a:p>
            <a:r>
              <a:rPr lang="en-US" sz="3600" dirty="0">
                <a:latin typeface="+mj-lt"/>
              </a:rPr>
              <a:t> </a:t>
            </a:r>
            <a:r>
              <a:rPr lang="vi-VN" sz="3600" dirty="0">
                <a:latin typeface="+mj-lt"/>
              </a:rPr>
              <a:t>A: Is it Lan?</a:t>
            </a:r>
            <a:endParaRPr lang="en-US" sz="3600" dirty="0">
              <a:latin typeface="+mj-lt"/>
            </a:endParaRPr>
          </a:p>
          <a:p>
            <a:r>
              <a:rPr lang="en-US" sz="3600" dirty="0">
                <a:latin typeface="+mj-lt"/>
              </a:rPr>
              <a:t> </a:t>
            </a:r>
            <a:r>
              <a:rPr lang="vi-VN" sz="3600" dirty="0">
                <a:latin typeface="+mj-lt"/>
              </a:rPr>
              <a:t>B: Correct!</a:t>
            </a:r>
            <a:endParaRPr lang="en-US" sz="3600" dirty="0">
              <a:latin typeface="+mj-lt"/>
            </a:endParaRPr>
          </a:p>
          <a:p>
            <a:r>
              <a:rPr lang="vi-VN" sz="3600" dirty="0">
                <a:latin typeface="+mj-lt"/>
              </a:rPr>
              <a:t>4.</a:t>
            </a:r>
            <a:endParaRPr lang="en-US" sz="3600" dirty="0">
              <a:latin typeface="+mj-lt"/>
            </a:endParaRPr>
          </a:p>
          <a:p>
            <a:r>
              <a:rPr lang="en-US" sz="3600" dirty="0">
                <a:latin typeface="+mj-lt"/>
              </a:rPr>
              <a:t> </a:t>
            </a:r>
            <a:r>
              <a:rPr lang="vi-VN" sz="3600" dirty="0">
                <a:latin typeface="+mj-lt"/>
              </a:rPr>
              <a:t>B: This is someone in our class who won the chess competition.</a:t>
            </a:r>
            <a:r>
              <a:rPr lang="en-US" sz="3600" dirty="0">
                <a:latin typeface="+mj-lt"/>
              </a:rPr>
              <a:t> </a:t>
            </a:r>
          </a:p>
          <a:p>
            <a:r>
              <a:rPr lang="en-US" sz="3600" dirty="0">
                <a:latin typeface="+mj-lt"/>
              </a:rPr>
              <a:t> </a:t>
            </a:r>
            <a:r>
              <a:rPr lang="vi-VN" sz="3600" dirty="0">
                <a:latin typeface="+mj-lt"/>
              </a:rPr>
              <a:t>A: Is it Nam?</a:t>
            </a:r>
            <a:endParaRPr lang="en-US" sz="3600" dirty="0">
              <a:latin typeface="+mj-lt"/>
            </a:endParaRPr>
          </a:p>
          <a:p>
            <a:r>
              <a:rPr lang="en-US" sz="3600" dirty="0">
                <a:latin typeface="+mj-lt"/>
              </a:rPr>
              <a:t> </a:t>
            </a:r>
            <a:r>
              <a:rPr lang="vi-VN" sz="3600" dirty="0">
                <a:latin typeface="+mj-lt"/>
              </a:rPr>
              <a:t>B: Yes, that’s right!</a:t>
            </a:r>
            <a:r>
              <a:rPr lang="en-US" sz="3600" dirty="0">
                <a:latin typeface="+mj-lt"/>
              </a:rPr>
              <a:t> </a:t>
            </a:r>
          </a:p>
        </p:txBody>
      </p:sp>
    </p:spTree>
    <p:extLst>
      <p:ext uri="{BB962C8B-B14F-4D97-AF65-F5344CB8AC3E}">
        <p14:creationId xmlns:p14="http://schemas.microsoft.com/office/powerpoint/2010/main" val="14425620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par>
                                <p:cTn id="13" presetID="2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down)">
                                      <p:cBhvr>
                                        <p:cTn id="28" dur="500"/>
                                        <p:tgtEl>
                                          <p:spTgt spid="5">
                                            <p:txEl>
                                              <p:pRg st="0" end="0"/>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down)">
                                      <p:cBhvr>
                                        <p:cTn id="31" dur="500"/>
                                        <p:tgtEl>
                                          <p:spTgt spid="5">
                                            <p:txEl>
                                              <p:pRg st="1" end="1"/>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par>
                                <p:cTn id="32" presetID="22" presetClass="entr" presetSubtype="4"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down)">
                                      <p:cBhvr>
                                        <p:cTn id="34" dur="500"/>
                                        <p:tgtEl>
                                          <p:spTgt spid="5">
                                            <p:txEl>
                                              <p:pRg st="2" end="2"/>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down)">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down)">
                                      <p:cBhvr>
                                        <p:cTn id="42" dur="500"/>
                                        <p:tgtEl>
                                          <p:spTgt spid="5">
                                            <p:txEl>
                                              <p:pRg st="4" end="4"/>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par>
                                <p:cTn id="43" presetID="22" presetClass="entr" presetSubtype="4"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down)">
                                      <p:cBhvr>
                                        <p:cTn id="45" dur="500"/>
                                        <p:tgtEl>
                                          <p:spTgt spid="5">
                                            <p:txEl>
                                              <p:pRg st="5" end="5"/>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wipe(down)">
                                      <p:cBhvr>
                                        <p:cTn id="48" dur="500"/>
                                        <p:tgtEl>
                                          <p:spTgt spid="5">
                                            <p:txEl>
                                              <p:pRg st="6" end="6"/>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wipe(down)">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wipe(down)">
                                      <p:cBhvr>
                                        <p:cTn id="56" dur="500"/>
                                        <p:tgtEl>
                                          <p:spTgt spid="5">
                                            <p:txEl>
                                              <p:pRg st="8" end="8"/>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par>
                                <p:cTn id="57" presetID="22" presetClass="entr" presetSubtype="4" fill="hold" nodeType="with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Effect transition="in" filter="wipe(down)">
                                      <p:cBhvr>
                                        <p:cTn id="59" dur="500"/>
                                        <p:tgtEl>
                                          <p:spTgt spid="5">
                                            <p:txEl>
                                              <p:pRg st="9" end="9"/>
                                            </p:txEl>
                                          </p:spTgt>
                                        </p:tgtEl>
                                      </p:cBhvr>
                                    </p:animEffect>
                                  </p:childTnLst>
                                </p:cTn>
                              </p:par>
                              <p:par>
                                <p:cTn id="60" presetID="22" presetClass="entr" presetSubtype="4" fill="hold" nodeType="with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wipe(down)">
                                      <p:cBhvr>
                                        <p:cTn id="62" dur="500"/>
                                        <p:tgtEl>
                                          <p:spTgt spid="5">
                                            <p:txEl>
                                              <p:pRg st="10" end="10"/>
                                            </p:txEl>
                                          </p:spTgt>
                                        </p:tgtEl>
                                      </p:cBhvr>
                                    </p:animEffect>
                                  </p:childTnLst>
                                </p:cTn>
                              </p:par>
                              <p:par>
                                <p:cTn id="63" presetID="22" presetClass="entr" presetSubtype="4" fill="hold" nodeType="withEffect">
                                  <p:stCondLst>
                                    <p:cond delay="0"/>
                                  </p:stCondLst>
                                  <p:childTnLst>
                                    <p:set>
                                      <p:cBhvr>
                                        <p:cTn id="64" dur="1" fill="hold">
                                          <p:stCondLst>
                                            <p:cond delay="0"/>
                                          </p:stCondLst>
                                        </p:cTn>
                                        <p:tgtEl>
                                          <p:spTgt spid="5">
                                            <p:txEl>
                                              <p:pRg st="11" end="11"/>
                                            </p:txEl>
                                          </p:spTgt>
                                        </p:tgtEl>
                                        <p:attrNameLst>
                                          <p:attrName>style.visibility</p:attrName>
                                        </p:attrNameLst>
                                      </p:cBhvr>
                                      <p:to>
                                        <p:strVal val="visible"/>
                                      </p:to>
                                    </p:set>
                                    <p:animEffect transition="in" filter="wipe(down)">
                                      <p:cBhvr>
                                        <p:cTn id="65" dur="500"/>
                                        <p:tgtEl>
                                          <p:spTgt spid="5">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
                                            <p:txEl>
                                              <p:pRg st="12" end="12"/>
                                            </p:txEl>
                                          </p:spTgt>
                                        </p:tgtEl>
                                        <p:attrNameLst>
                                          <p:attrName>style.visibility</p:attrName>
                                        </p:attrNameLst>
                                      </p:cBhvr>
                                      <p:to>
                                        <p:strVal val="visible"/>
                                      </p:to>
                                    </p:set>
                                    <p:animEffect transition="in" filter="wipe(down)">
                                      <p:cBhvr>
                                        <p:cTn id="70" dur="500"/>
                                        <p:tgtEl>
                                          <p:spTgt spid="5">
                                            <p:txEl>
                                              <p:pRg st="12" end="12"/>
                                            </p:txEl>
                                          </p:spTgt>
                                        </p:tgtEl>
                                      </p:cBhvr>
                                    </p:animEffect>
                                  </p:childTnLst>
                                  <p:subTnLst>
                                    <p:audio>
                                      <p:cMediaNode>
                                        <p:cTn display="0" masterRel="sameClick">
                                          <p:stCondLst>
                                            <p:cond evt="begin" delay="0">
                                              <p:tn val="68"/>
                                            </p:cond>
                                          </p:stCondLst>
                                          <p:endCondLst>
                                            <p:cond evt="onStopAudio" delay="0">
                                              <p:tgtEl>
                                                <p:sldTgt/>
                                              </p:tgtEl>
                                            </p:cond>
                                          </p:endCondLst>
                                        </p:cTn>
                                        <p:tgtEl>
                                          <p:sndTgt r:embed="rId5" name="chimes.wav"/>
                                        </p:tgtEl>
                                      </p:cMediaNode>
                                    </p:audio>
                                  </p:subTnLst>
                                </p:cTn>
                              </p:par>
                              <p:par>
                                <p:cTn id="71" presetID="22" presetClass="entr" presetSubtype="4" fill="hold" nodeType="withEffect">
                                  <p:stCondLst>
                                    <p:cond delay="0"/>
                                  </p:stCondLst>
                                  <p:childTnLst>
                                    <p:set>
                                      <p:cBhvr>
                                        <p:cTn id="72" dur="1" fill="hold">
                                          <p:stCondLst>
                                            <p:cond delay="0"/>
                                          </p:stCondLst>
                                        </p:cTn>
                                        <p:tgtEl>
                                          <p:spTgt spid="5">
                                            <p:txEl>
                                              <p:pRg st="13" end="13"/>
                                            </p:txEl>
                                          </p:spTgt>
                                        </p:tgtEl>
                                        <p:attrNameLst>
                                          <p:attrName>style.visibility</p:attrName>
                                        </p:attrNameLst>
                                      </p:cBhvr>
                                      <p:to>
                                        <p:strVal val="visible"/>
                                      </p:to>
                                    </p:set>
                                    <p:animEffect transition="in" filter="wipe(down)">
                                      <p:cBhvr>
                                        <p:cTn id="73" dur="500"/>
                                        <p:tgtEl>
                                          <p:spTgt spid="5">
                                            <p:txEl>
                                              <p:pRg st="13" end="13"/>
                                            </p:txEl>
                                          </p:spTgt>
                                        </p:tgtEl>
                                      </p:cBhvr>
                                    </p:animEffect>
                                  </p:childTnLst>
                                </p:cTn>
                              </p:par>
                              <p:par>
                                <p:cTn id="74" presetID="22" presetClass="entr" presetSubtype="4" fill="hold" nodeType="withEffect">
                                  <p:stCondLst>
                                    <p:cond delay="0"/>
                                  </p:stCondLst>
                                  <p:childTnLst>
                                    <p:set>
                                      <p:cBhvr>
                                        <p:cTn id="75" dur="1" fill="hold">
                                          <p:stCondLst>
                                            <p:cond delay="0"/>
                                          </p:stCondLst>
                                        </p:cTn>
                                        <p:tgtEl>
                                          <p:spTgt spid="5">
                                            <p:txEl>
                                              <p:pRg st="14" end="14"/>
                                            </p:txEl>
                                          </p:spTgt>
                                        </p:tgtEl>
                                        <p:attrNameLst>
                                          <p:attrName>style.visibility</p:attrName>
                                        </p:attrNameLst>
                                      </p:cBhvr>
                                      <p:to>
                                        <p:strVal val="visible"/>
                                      </p:to>
                                    </p:set>
                                    <p:animEffect transition="in" filter="wipe(down)">
                                      <p:cBhvr>
                                        <p:cTn id="76" dur="500"/>
                                        <p:tgtEl>
                                          <p:spTgt spid="5">
                                            <p:txEl>
                                              <p:pRg st="14" end="14"/>
                                            </p:txEl>
                                          </p:spTgt>
                                        </p:tgtEl>
                                      </p:cBhvr>
                                    </p:animEffect>
                                  </p:childTnLst>
                                </p:cTn>
                              </p:par>
                              <p:par>
                                <p:cTn id="77" presetID="22" presetClass="entr" presetSubtype="4" fill="hold" nodeType="withEffect">
                                  <p:stCondLst>
                                    <p:cond delay="0"/>
                                  </p:stCondLst>
                                  <p:childTnLst>
                                    <p:set>
                                      <p:cBhvr>
                                        <p:cTn id="78" dur="1" fill="hold">
                                          <p:stCondLst>
                                            <p:cond delay="0"/>
                                          </p:stCondLst>
                                        </p:cTn>
                                        <p:tgtEl>
                                          <p:spTgt spid="5">
                                            <p:txEl>
                                              <p:pRg st="15" end="15"/>
                                            </p:txEl>
                                          </p:spTgt>
                                        </p:tgtEl>
                                        <p:attrNameLst>
                                          <p:attrName>style.visibility</p:attrName>
                                        </p:attrNameLst>
                                      </p:cBhvr>
                                      <p:to>
                                        <p:strVal val="visible"/>
                                      </p:to>
                                    </p:set>
                                    <p:animEffect transition="in" filter="wipe(down)">
                                      <p:cBhvr>
                                        <p:cTn id="79"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5B71F1-AC5C-66AC-5007-7E1F402E6287}"/>
              </a:ext>
            </a:extLst>
          </p:cNvPr>
          <p:cNvPicPr>
            <a:picLocks noChangeAspect="1"/>
          </p:cNvPicPr>
          <p:nvPr/>
        </p:nvPicPr>
        <p:blipFill>
          <a:blip r:embed="rId2"/>
          <a:stretch>
            <a:fillRect/>
          </a:stretch>
        </p:blipFill>
        <p:spPr>
          <a:xfrm>
            <a:off x="3758131" y="692883"/>
            <a:ext cx="9766071" cy="5935773"/>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GAMES</a:t>
            </a:r>
          </a:p>
        </p:txBody>
      </p:sp>
    </p:spTree>
    <p:extLst>
      <p:ext uri="{BB962C8B-B14F-4D97-AF65-F5344CB8AC3E}">
        <p14:creationId xmlns:p14="http://schemas.microsoft.com/office/powerpoint/2010/main" val="2952054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1"/>
        <p:cNvGrpSpPr/>
        <p:nvPr/>
      </p:nvGrpSpPr>
      <p:grpSpPr>
        <a:xfrm>
          <a:off x="0" y="0"/>
          <a:ext cx="0" cy="0"/>
          <a:chOff x="0" y="0"/>
          <a:chExt cx="0" cy="0"/>
        </a:xfrm>
      </p:grpSpPr>
      <p:sp>
        <p:nvSpPr>
          <p:cNvPr id="5012" name="Google Shape;5012;p55"/>
          <p:cNvSpPr/>
          <p:nvPr/>
        </p:nvSpPr>
        <p:spPr>
          <a:xfrm rot="9627427">
            <a:off x="3447864" y="653143"/>
            <a:ext cx="10696888" cy="9585430"/>
          </a:xfrm>
          <a:custGeom>
            <a:avLst/>
            <a:gdLst/>
            <a:ahLst/>
            <a:cxnLst/>
            <a:rect l="l" t="t" r="r" b="b"/>
            <a:pathLst>
              <a:path w="21945" h="19665" extrusionOk="0">
                <a:moveTo>
                  <a:pt x="9272" y="1"/>
                </a:moveTo>
                <a:cubicBezTo>
                  <a:pt x="7085" y="1"/>
                  <a:pt x="4953" y="1214"/>
                  <a:pt x="3395" y="2660"/>
                </a:cubicBezTo>
                <a:cubicBezTo>
                  <a:pt x="723" y="5136"/>
                  <a:pt x="0" y="9185"/>
                  <a:pt x="830" y="12616"/>
                </a:cubicBezTo>
                <a:cubicBezTo>
                  <a:pt x="1081" y="13652"/>
                  <a:pt x="1494" y="14649"/>
                  <a:pt x="2059" y="15552"/>
                </a:cubicBezTo>
                <a:cubicBezTo>
                  <a:pt x="2452" y="16178"/>
                  <a:pt x="2910" y="16730"/>
                  <a:pt x="3426" y="17212"/>
                </a:cubicBezTo>
                <a:cubicBezTo>
                  <a:pt x="4663" y="18367"/>
                  <a:pt x="6240" y="19106"/>
                  <a:pt x="7900" y="19411"/>
                </a:cubicBezTo>
                <a:cubicBezTo>
                  <a:pt x="8755" y="19568"/>
                  <a:pt x="9609" y="19665"/>
                  <a:pt x="10459" y="19665"/>
                </a:cubicBezTo>
                <a:cubicBezTo>
                  <a:pt x="11298" y="19665"/>
                  <a:pt x="12135" y="19570"/>
                  <a:pt x="12966" y="19346"/>
                </a:cubicBezTo>
                <a:cubicBezTo>
                  <a:pt x="14757" y="18862"/>
                  <a:pt x="16474" y="18073"/>
                  <a:pt x="17976" y="16980"/>
                </a:cubicBezTo>
                <a:cubicBezTo>
                  <a:pt x="19776" y="15671"/>
                  <a:pt x="21112" y="14222"/>
                  <a:pt x="21562" y="11988"/>
                </a:cubicBezTo>
                <a:cubicBezTo>
                  <a:pt x="21944" y="10081"/>
                  <a:pt x="21461" y="8128"/>
                  <a:pt x="19924" y="6861"/>
                </a:cubicBezTo>
                <a:cubicBezTo>
                  <a:pt x="18963" y="6067"/>
                  <a:pt x="17745" y="5718"/>
                  <a:pt x="16561" y="5415"/>
                </a:cubicBezTo>
                <a:cubicBezTo>
                  <a:pt x="15584" y="5165"/>
                  <a:pt x="14316" y="5000"/>
                  <a:pt x="13657" y="4155"/>
                </a:cubicBezTo>
                <a:cubicBezTo>
                  <a:pt x="12824" y="3087"/>
                  <a:pt x="12975" y="1552"/>
                  <a:pt x="11836" y="719"/>
                </a:cubicBezTo>
                <a:cubicBezTo>
                  <a:pt x="11280" y="311"/>
                  <a:pt x="10595" y="113"/>
                  <a:pt x="9911" y="36"/>
                </a:cubicBezTo>
                <a:cubicBezTo>
                  <a:pt x="9698" y="12"/>
                  <a:pt x="9485" y="1"/>
                  <a:pt x="9272" y="1"/>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55"/>
          <p:cNvSpPr/>
          <p:nvPr/>
        </p:nvSpPr>
        <p:spPr>
          <a:xfrm rot="9627427">
            <a:off x="3609940" y="581815"/>
            <a:ext cx="10696888" cy="9585430"/>
          </a:xfrm>
          <a:custGeom>
            <a:avLst/>
            <a:gdLst/>
            <a:ahLst/>
            <a:cxnLst/>
            <a:rect l="l" t="t" r="r" b="b"/>
            <a:pathLst>
              <a:path w="21945" h="19665" extrusionOk="0">
                <a:moveTo>
                  <a:pt x="9272" y="1"/>
                </a:moveTo>
                <a:cubicBezTo>
                  <a:pt x="7085" y="1"/>
                  <a:pt x="4953" y="1214"/>
                  <a:pt x="3395" y="2660"/>
                </a:cubicBezTo>
                <a:cubicBezTo>
                  <a:pt x="723" y="5136"/>
                  <a:pt x="0" y="9185"/>
                  <a:pt x="830" y="12616"/>
                </a:cubicBezTo>
                <a:cubicBezTo>
                  <a:pt x="1081" y="13652"/>
                  <a:pt x="1494" y="14649"/>
                  <a:pt x="2059" y="15552"/>
                </a:cubicBezTo>
                <a:cubicBezTo>
                  <a:pt x="2452" y="16178"/>
                  <a:pt x="2910" y="16730"/>
                  <a:pt x="3426" y="17212"/>
                </a:cubicBezTo>
                <a:cubicBezTo>
                  <a:pt x="4663" y="18367"/>
                  <a:pt x="6240" y="19106"/>
                  <a:pt x="7900" y="19411"/>
                </a:cubicBezTo>
                <a:cubicBezTo>
                  <a:pt x="8755" y="19568"/>
                  <a:pt x="9609" y="19665"/>
                  <a:pt x="10459" y="19665"/>
                </a:cubicBezTo>
                <a:cubicBezTo>
                  <a:pt x="11298" y="19665"/>
                  <a:pt x="12135" y="19570"/>
                  <a:pt x="12966" y="19346"/>
                </a:cubicBezTo>
                <a:cubicBezTo>
                  <a:pt x="14757" y="18862"/>
                  <a:pt x="16474" y="18073"/>
                  <a:pt x="17976" y="16980"/>
                </a:cubicBezTo>
                <a:cubicBezTo>
                  <a:pt x="19776" y="15671"/>
                  <a:pt x="21112" y="14222"/>
                  <a:pt x="21562" y="11988"/>
                </a:cubicBezTo>
                <a:cubicBezTo>
                  <a:pt x="21944" y="10081"/>
                  <a:pt x="21461" y="8128"/>
                  <a:pt x="19924" y="6861"/>
                </a:cubicBezTo>
                <a:cubicBezTo>
                  <a:pt x="18963" y="6067"/>
                  <a:pt x="17745" y="5718"/>
                  <a:pt x="16561" y="5415"/>
                </a:cubicBezTo>
                <a:cubicBezTo>
                  <a:pt x="15584" y="5165"/>
                  <a:pt x="14316" y="5000"/>
                  <a:pt x="13657" y="4155"/>
                </a:cubicBezTo>
                <a:cubicBezTo>
                  <a:pt x="12824" y="3087"/>
                  <a:pt x="12975" y="1552"/>
                  <a:pt x="11836" y="719"/>
                </a:cubicBezTo>
                <a:cubicBezTo>
                  <a:pt x="11280" y="311"/>
                  <a:pt x="10595" y="113"/>
                  <a:pt x="9911" y="36"/>
                </a:cubicBezTo>
                <a:cubicBezTo>
                  <a:pt x="9698" y="12"/>
                  <a:pt x="9485" y="1"/>
                  <a:pt x="9272" y="1"/>
                </a:cubicBez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55"/>
          <p:cNvSpPr txBox="1">
            <a:spLocks noGrp="1"/>
          </p:cNvSpPr>
          <p:nvPr>
            <p:ph type="title"/>
          </p:nvPr>
        </p:nvSpPr>
        <p:spPr>
          <a:xfrm>
            <a:off x="3366689" y="2513700"/>
            <a:ext cx="10444862" cy="5259600"/>
          </a:xfrm>
          <a:prstGeom prst="rect">
            <a:avLst/>
          </a:prstGeom>
        </p:spPr>
        <p:txBody>
          <a:bodyPr spcFirstLastPara="1" wrap="square" lIns="182850" tIns="182850" rIns="182850" bIns="182850" anchor="ctr" anchorCtr="0">
            <a:noAutofit/>
          </a:bodyPr>
          <a:lstStyle/>
          <a:p>
            <a:r>
              <a:rPr lang="en-US" sz="17600" dirty="0">
                <a:solidFill>
                  <a:schemeClr val="lt1"/>
                </a:solidFill>
              </a:rPr>
              <a:t>GAMETIME!</a:t>
            </a:r>
            <a:endParaRPr sz="17600" dirty="0">
              <a:solidFill>
                <a:schemeClr val="lt1"/>
              </a:solidFill>
            </a:endParaRPr>
          </a:p>
        </p:txBody>
      </p:sp>
      <p:sp>
        <p:nvSpPr>
          <p:cNvPr id="5015" name="Google Shape;5015;p55"/>
          <p:cNvSpPr/>
          <p:nvPr/>
        </p:nvSpPr>
        <p:spPr>
          <a:xfrm>
            <a:off x="830382" y="5875000"/>
            <a:ext cx="637852" cy="730708"/>
          </a:xfrm>
          <a:custGeom>
            <a:avLst/>
            <a:gdLst/>
            <a:ahLst/>
            <a:cxnLst/>
            <a:rect l="l" t="t" r="r" b="b"/>
            <a:pathLst>
              <a:path w="2492" h="2855" extrusionOk="0">
                <a:moveTo>
                  <a:pt x="1625" y="1"/>
                </a:moveTo>
                <a:cubicBezTo>
                  <a:pt x="1620" y="1"/>
                  <a:pt x="1614" y="1"/>
                  <a:pt x="1609" y="2"/>
                </a:cubicBezTo>
                <a:cubicBezTo>
                  <a:pt x="1430" y="716"/>
                  <a:pt x="1187" y="1411"/>
                  <a:pt x="882" y="2080"/>
                </a:cubicBezTo>
                <a:cubicBezTo>
                  <a:pt x="840" y="2057"/>
                  <a:pt x="792" y="2043"/>
                  <a:pt x="747" y="2031"/>
                </a:cubicBezTo>
                <a:cubicBezTo>
                  <a:pt x="649" y="2005"/>
                  <a:pt x="537" y="1980"/>
                  <a:pt x="430" y="1980"/>
                </a:cubicBezTo>
                <a:cubicBezTo>
                  <a:pt x="297" y="1980"/>
                  <a:pt x="171" y="2019"/>
                  <a:pt x="89" y="2146"/>
                </a:cubicBezTo>
                <a:cubicBezTo>
                  <a:pt x="36" y="2226"/>
                  <a:pt x="14" y="2325"/>
                  <a:pt x="6" y="2423"/>
                </a:cubicBezTo>
                <a:cubicBezTo>
                  <a:pt x="1" y="2484"/>
                  <a:pt x="3" y="2548"/>
                  <a:pt x="30" y="2604"/>
                </a:cubicBezTo>
                <a:cubicBezTo>
                  <a:pt x="37" y="2621"/>
                  <a:pt x="47" y="2638"/>
                  <a:pt x="61" y="2653"/>
                </a:cubicBezTo>
                <a:cubicBezTo>
                  <a:pt x="154" y="2773"/>
                  <a:pt x="357" y="2855"/>
                  <a:pt x="524" y="2855"/>
                </a:cubicBezTo>
                <a:cubicBezTo>
                  <a:pt x="583" y="2855"/>
                  <a:pt x="637" y="2845"/>
                  <a:pt x="680" y="2823"/>
                </a:cubicBezTo>
                <a:cubicBezTo>
                  <a:pt x="831" y="2748"/>
                  <a:pt x="897" y="2573"/>
                  <a:pt x="950" y="2413"/>
                </a:cubicBezTo>
                <a:cubicBezTo>
                  <a:pt x="973" y="2347"/>
                  <a:pt x="994" y="2273"/>
                  <a:pt x="981" y="2209"/>
                </a:cubicBezTo>
                <a:cubicBezTo>
                  <a:pt x="1183" y="1597"/>
                  <a:pt x="1407" y="991"/>
                  <a:pt x="1648" y="391"/>
                </a:cubicBezTo>
                <a:cubicBezTo>
                  <a:pt x="1717" y="452"/>
                  <a:pt x="1686" y="564"/>
                  <a:pt x="1696" y="655"/>
                </a:cubicBezTo>
                <a:cubicBezTo>
                  <a:pt x="1711" y="787"/>
                  <a:pt x="1836" y="895"/>
                  <a:pt x="1968" y="895"/>
                </a:cubicBezTo>
                <a:cubicBezTo>
                  <a:pt x="1975" y="895"/>
                  <a:pt x="1983" y="895"/>
                  <a:pt x="1990" y="894"/>
                </a:cubicBezTo>
                <a:cubicBezTo>
                  <a:pt x="2036" y="890"/>
                  <a:pt x="2084" y="874"/>
                  <a:pt x="2130" y="874"/>
                </a:cubicBezTo>
                <a:cubicBezTo>
                  <a:pt x="2146" y="874"/>
                  <a:pt x="2161" y="876"/>
                  <a:pt x="2176" y="881"/>
                </a:cubicBezTo>
                <a:cubicBezTo>
                  <a:pt x="2265" y="908"/>
                  <a:pt x="2294" y="1019"/>
                  <a:pt x="2285" y="1111"/>
                </a:cubicBezTo>
                <a:cubicBezTo>
                  <a:pt x="2276" y="1203"/>
                  <a:pt x="2241" y="1294"/>
                  <a:pt x="2256" y="1385"/>
                </a:cubicBezTo>
                <a:cubicBezTo>
                  <a:pt x="2370" y="1189"/>
                  <a:pt x="2492" y="965"/>
                  <a:pt x="2424" y="750"/>
                </a:cubicBezTo>
                <a:cubicBezTo>
                  <a:pt x="2387" y="633"/>
                  <a:pt x="2295" y="535"/>
                  <a:pt x="2180" y="494"/>
                </a:cubicBezTo>
                <a:cubicBezTo>
                  <a:pt x="2070" y="452"/>
                  <a:pt x="1933" y="456"/>
                  <a:pt x="1856" y="365"/>
                </a:cubicBezTo>
                <a:cubicBezTo>
                  <a:pt x="1805" y="305"/>
                  <a:pt x="1799" y="219"/>
                  <a:pt x="1776" y="144"/>
                </a:cubicBezTo>
                <a:cubicBezTo>
                  <a:pt x="1753" y="74"/>
                  <a:pt x="1696" y="1"/>
                  <a:pt x="1625" y="1"/>
                </a:cubicBezTo>
                <a:close/>
              </a:path>
            </a:pathLst>
          </a:custGeom>
          <a:solidFill>
            <a:schemeClr val="accent2"/>
          </a:solidFill>
          <a:ln w="1775" cap="flat" cmpd="sng">
            <a:solidFill>
              <a:schemeClr val="accent2"/>
            </a:solidFill>
            <a:prstDash val="solid"/>
            <a:miter lim="1037"/>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55"/>
          <p:cNvSpPr/>
          <p:nvPr/>
        </p:nvSpPr>
        <p:spPr>
          <a:xfrm>
            <a:off x="16210124" y="5276307"/>
            <a:ext cx="637852" cy="1407394"/>
          </a:xfrm>
          <a:custGeom>
            <a:avLst/>
            <a:gdLst/>
            <a:ahLst/>
            <a:cxnLst/>
            <a:rect l="l" t="t" r="r" b="b"/>
            <a:pathLst>
              <a:path w="1941" h="4283" extrusionOk="0">
                <a:moveTo>
                  <a:pt x="1229" y="3637"/>
                </a:moveTo>
                <a:cubicBezTo>
                  <a:pt x="1238" y="3651"/>
                  <a:pt x="1244" y="3667"/>
                  <a:pt x="1245" y="3682"/>
                </a:cubicBezTo>
                <a:lnTo>
                  <a:pt x="1222" y="3701"/>
                </a:lnTo>
                <a:cubicBezTo>
                  <a:pt x="1224" y="3680"/>
                  <a:pt x="1227" y="3658"/>
                  <a:pt x="1229" y="3637"/>
                </a:cubicBezTo>
                <a:close/>
                <a:moveTo>
                  <a:pt x="1306" y="3962"/>
                </a:moveTo>
                <a:lnTo>
                  <a:pt x="1306" y="3962"/>
                </a:lnTo>
                <a:cubicBezTo>
                  <a:pt x="1283" y="3996"/>
                  <a:pt x="1263" y="4014"/>
                  <a:pt x="1249" y="4014"/>
                </a:cubicBezTo>
                <a:cubicBezTo>
                  <a:pt x="1238" y="4014"/>
                  <a:pt x="1230" y="4004"/>
                  <a:pt x="1224" y="3985"/>
                </a:cubicBezTo>
                <a:cubicBezTo>
                  <a:pt x="1253" y="3981"/>
                  <a:pt x="1280" y="3974"/>
                  <a:pt x="1306" y="3962"/>
                </a:cubicBezTo>
                <a:close/>
                <a:moveTo>
                  <a:pt x="692" y="1"/>
                </a:moveTo>
                <a:cubicBezTo>
                  <a:pt x="502" y="106"/>
                  <a:pt x="311" y="210"/>
                  <a:pt x="123" y="315"/>
                </a:cubicBezTo>
                <a:cubicBezTo>
                  <a:pt x="88" y="333"/>
                  <a:pt x="71" y="360"/>
                  <a:pt x="64" y="389"/>
                </a:cubicBezTo>
                <a:cubicBezTo>
                  <a:pt x="23" y="422"/>
                  <a:pt x="0" y="477"/>
                  <a:pt x="34" y="536"/>
                </a:cubicBezTo>
                <a:cubicBezTo>
                  <a:pt x="356" y="1101"/>
                  <a:pt x="671" y="1667"/>
                  <a:pt x="980" y="2238"/>
                </a:cubicBezTo>
                <a:cubicBezTo>
                  <a:pt x="1104" y="2469"/>
                  <a:pt x="1230" y="2699"/>
                  <a:pt x="1351" y="2932"/>
                </a:cubicBezTo>
                <a:cubicBezTo>
                  <a:pt x="1300" y="2926"/>
                  <a:pt x="1252" y="2923"/>
                  <a:pt x="1205" y="2923"/>
                </a:cubicBezTo>
                <a:cubicBezTo>
                  <a:pt x="219" y="2923"/>
                  <a:pt x="260" y="4282"/>
                  <a:pt x="1111" y="4282"/>
                </a:cubicBezTo>
                <a:cubicBezTo>
                  <a:pt x="1212" y="4282"/>
                  <a:pt x="1325" y="4263"/>
                  <a:pt x="1450" y="4220"/>
                </a:cubicBezTo>
                <a:cubicBezTo>
                  <a:pt x="1928" y="4053"/>
                  <a:pt x="1940" y="3628"/>
                  <a:pt x="1768" y="3211"/>
                </a:cubicBezTo>
                <a:cubicBezTo>
                  <a:pt x="1488" y="2533"/>
                  <a:pt x="1103" y="1872"/>
                  <a:pt x="720" y="1223"/>
                </a:cubicBezTo>
                <a:cubicBezTo>
                  <a:pt x="882" y="1128"/>
                  <a:pt x="1047" y="1036"/>
                  <a:pt x="1213" y="945"/>
                </a:cubicBezTo>
                <a:lnTo>
                  <a:pt x="1095" y="730"/>
                </a:lnTo>
                <a:cubicBezTo>
                  <a:pt x="928" y="822"/>
                  <a:pt x="761" y="915"/>
                  <a:pt x="594" y="1011"/>
                </a:cubicBezTo>
                <a:cubicBezTo>
                  <a:pt x="492" y="839"/>
                  <a:pt x="392" y="669"/>
                  <a:pt x="295" y="499"/>
                </a:cubicBezTo>
                <a:cubicBezTo>
                  <a:pt x="466" y="406"/>
                  <a:pt x="638" y="311"/>
                  <a:pt x="809" y="217"/>
                </a:cubicBezTo>
                <a:lnTo>
                  <a:pt x="692" y="1"/>
                </a:ln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55"/>
          <p:cNvSpPr/>
          <p:nvPr/>
        </p:nvSpPr>
        <p:spPr>
          <a:xfrm rot="-674494">
            <a:off x="3522469" y="601308"/>
            <a:ext cx="889022" cy="1964288"/>
          </a:xfrm>
          <a:custGeom>
            <a:avLst/>
            <a:gdLst/>
            <a:ahLst/>
            <a:cxnLst/>
            <a:rect l="l" t="t" r="r" b="b"/>
            <a:pathLst>
              <a:path w="3136" h="6929" extrusionOk="0">
                <a:moveTo>
                  <a:pt x="1514" y="296"/>
                </a:moveTo>
                <a:cubicBezTo>
                  <a:pt x="1618" y="296"/>
                  <a:pt x="1728" y="343"/>
                  <a:pt x="1800" y="421"/>
                </a:cubicBezTo>
                <a:cubicBezTo>
                  <a:pt x="1924" y="555"/>
                  <a:pt x="1959" y="745"/>
                  <a:pt x="1977" y="926"/>
                </a:cubicBezTo>
                <a:cubicBezTo>
                  <a:pt x="2003" y="1217"/>
                  <a:pt x="1952" y="1570"/>
                  <a:pt x="1688" y="1699"/>
                </a:cubicBezTo>
                <a:cubicBezTo>
                  <a:pt x="1559" y="1762"/>
                  <a:pt x="1407" y="1755"/>
                  <a:pt x="1265" y="1770"/>
                </a:cubicBezTo>
                <a:cubicBezTo>
                  <a:pt x="1250" y="1771"/>
                  <a:pt x="1236" y="1775"/>
                  <a:pt x="1220" y="1776"/>
                </a:cubicBezTo>
                <a:cubicBezTo>
                  <a:pt x="1101" y="1303"/>
                  <a:pt x="1102" y="805"/>
                  <a:pt x="1317" y="374"/>
                </a:cubicBezTo>
                <a:cubicBezTo>
                  <a:pt x="1369" y="320"/>
                  <a:pt x="1440" y="296"/>
                  <a:pt x="1514" y="296"/>
                </a:cubicBezTo>
                <a:close/>
                <a:moveTo>
                  <a:pt x="1491" y="3129"/>
                </a:moveTo>
                <a:cubicBezTo>
                  <a:pt x="1574" y="3242"/>
                  <a:pt x="1659" y="3353"/>
                  <a:pt x="1743" y="3464"/>
                </a:cubicBezTo>
                <a:cubicBezTo>
                  <a:pt x="1688" y="3496"/>
                  <a:pt x="1630" y="3519"/>
                  <a:pt x="1569" y="3533"/>
                </a:cubicBezTo>
                <a:cubicBezTo>
                  <a:pt x="1459" y="3434"/>
                  <a:pt x="1441" y="3269"/>
                  <a:pt x="1491" y="3129"/>
                </a:cubicBezTo>
                <a:close/>
                <a:moveTo>
                  <a:pt x="1928" y="2845"/>
                </a:moveTo>
                <a:cubicBezTo>
                  <a:pt x="2052" y="2845"/>
                  <a:pt x="2180" y="2885"/>
                  <a:pt x="2284" y="2953"/>
                </a:cubicBezTo>
                <a:cubicBezTo>
                  <a:pt x="2476" y="3080"/>
                  <a:pt x="2600" y="3287"/>
                  <a:pt x="2682" y="3504"/>
                </a:cubicBezTo>
                <a:cubicBezTo>
                  <a:pt x="2724" y="3614"/>
                  <a:pt x="2756" y="3731"/>
                  <a:pt x="2746" y="3849"/>
                </a:cubicBezTo>
                <a:cubicBezTo>
                  <a:pt x="2734" y="3995"/>
                  <a:pt x="2653" y="4120"/>
                  <a:pt x="2544" y="4220"/>
                </a:cubicBezTo>
                <a:cubicBezTo>
                  <a:pt x="2516" y="4165"/>
                  <a:pt x="2486" y="4112"/>
                  <a:pt x="2455" y="4060"/>
                </a:cubicBezTo>
                <a:cubicBezTo>
                  <a:pt x="2223" y="3661"/>
                  <a:pt x="1952" y="3285"/>
                  <a:pt x="1713" y="2890"/>
                </a:cubicBezTo>
                <a:cubicBezTo>
                  <a:pt x="1780" y="2859"/>
                  <a:pt x="1853" y="2845"/>
                  <a:pt x="1928" y="2845"/>
                </a:cubicBezTo>
                <a:close/>
                <a:moveTo>
                  <a:pt x="959" y="2289"/>
                </a:moveTo>
                <a:cubicBezTo>
                  <a:pt x="982" y="2338"/>
                  <a:pt x="1007" y="2385"/>
                  <a:pt x="1034" y="2434"/>
                </a:cubicBezTo>
                <a:cubicBezTo>
                  <a:pt x="1131" y="2611"/>
                  <a:pt x="1241" y="2778"/>
                  <a:pt x="1356" y="2943"/>
                </a:cubicBezTo>
                <a:cubicBezTo>
                  <a:pt x="1306" y="3026"/>
                  <a:pt x="1273" y="3118"/>
                  <a:pt x="1271" y="3216"/>
                </a:cubicBezTo>
                <a:cubicBezTo>
                  <a:pt x="1263" y="3448"/>
                  <a:pt x="1446" y="3685"/>
                  <a:pt x="1678" y="3692"/>
                </a:cubicBezTo>
                <a:cubicBezTo>
                  <a:pt x="1680" y="3692"/>
                  <a:pt x="1682" y="3692"/>
                  <a:pt x="1684" y="3692"/>
                </a:cubicBezTo>
                <a:cubicBezTo>
                  <a:pt x="1747" y="3692"/>
                  <a:pt x="1808" y="3662"/>
                  <a:pt x="1856" y="3619"/>
                </a:cubicBezTo>
                <a:cubicBezTo>
                  <a:pt x="1973" y="3777"/>
                  <a:pt x="2086" y="3935"/>
                  <a:pt x="2190" y="4100"/>
                </a:cubicBezTo>
                <a:cubicBezTo>
                  <a:pt x="2243" y="4185"/>
                  <a:pt x="2294" y="4271"/>
                  <a:pt x="2341" y="4360"/>
                </a:cubicBezTo>
                <a:cubicBezTo>
                  <a:pt x="2311" y="4374"/>
                  <a:pt x="2279" y="4389"/>
                  <a:pt x="2247" y="4400"/>
                </a:cubicBezTo>
                <a:cubicBezTo>
                  <a:pt x="2111" y="4452"/>
                  <a:pt x="1965" y="4476"/>
                  <a:pt x="1820" y="4476"/>
                </a:cubicBezTo>
                <a:cubicBezTo>
                  <a:pt x="1437" y="4476"/>
                  <a:pt x="1051" y="4306"/>
                  <a:pt x="812" y="4005"/>
                </a:cubicBezTo>
                <a:cubicBezTo>
                  <a:pt x="482" y="3590"/>
                  <a:pt x="454" y="2959"/>
                  <a:pt x="747" y="2517"/>
                </a:cubicBezTo>
                <a:cubicBezTo>
                  <a:pt x="804" y="2430"/>
                  <a:pt x="876" y="2351"/>
                  <a:pt x="959" y="2289"/>
                </a:cubicBezTo>
                <a:close/>
                <a:moveTo>
                  <a:pt x="1440" y="0"/>
                </a:moveTo>
                <a:cubicBezTo>
                  <a:pt x="1376" y="0"/>
                  <a:pt x="1312" y="11"/>
                  <a:pt x="1250" y="33"/>
                </a:cubicBezTo>
                <a:cubicBezTo>
                  <a:pt x="1048" y="107"/>
                  <a:pt x="904" y="293"/>
                  <a:pt x="815" y="490"/>
                </a:cubicBezTo>
                <a:cubicBezTo>
                  <a:pt x="612" y="937"/>
                  <a:pt x="648" y="1447"/>
                  <a:pt x="806" y="1920"/>
                </a:cubicBezTo>
                <a:cubicBezTo>
                  <a:pt x="446" y="2119"/>
                  <a:pt x="173" y="2490"/>
                  <a:pt x="101" y="2900"/>
                </a:cubicBezTo>
                <a:cubicBezTo>
                  <a:pt x="0" y="3471"/>
                  <a:pt x="258" y="4076"/>
                  <a:pt x="707" y="4442"/>
                </a:cubicBezTo>
                <a:cubicBezTo>
                  <a:pt x="999" y="4679"/>
                  <a:pt x="1379" y="4818"/>
                  <a:pt x="1753" y="4818"/>
                </a:cubicBezTo>
                <a:cubicBezTo>
                  <a:pt x="1946" y="4818"/>
                  <a:pt x="2137" y="4781"/>
                  <a:pt x="2315" y="4701"/>
                </a:cubicBezTo>
                <a:cubicBezTo>
                  <a:pt x="2368" y="4677"/>
                  <a:pt x="2418" y="4649"/>
                  <a:pt x="2466" y="4618"/>
                </a:cubicBezTo>
                <a:cubicBezTo>
                  <a:pt x="2664" y="5066"/>
                  <a:pt x="2764" y="5553"/>
                  <a:pt x="2647" y="6021"/>
                </a:cubicBezTo>
                <a:cubicBezTo>
                  <a:pt x="2609" y="6181"/>
                  <a:pt x="2539" y="6341"/>
                  <a:pt x="2411" y="6443"/>
                </a:cubicBezTo>
                <a:cubicBezTo>
                  <a:pt x="2339" y="6501"/>
                  <a:pt x="2243" y="6535"/>
                  <a:pt x="2152" y="6535"/>
                </a:cubicBezTo>
                <a:cubicBezTo>
                  <a:pt x="2081" y="6535"/>
                  <a:pt x="2012" y="6515"/>
                  <a:pt x="1957" y="6470"/>
                </a:cubicBezTo>
                <a:cubicBezTo>
                  <a:pt x="1893" y="6321"/>
                  <a:pt x="2075" y="6192"/>
                  <a:pt x="2214" y="6109"/>
                </a:cubicBezTo>
                <a:cubicBezTo>
                  <a:pt x="2352" y="6025"/>
                  <a:pt x="2471" y="5801"/>
                  <a:pt x="2325" y="5728"/>
                </a:cubicBezTo>
                <a:cubicBezTo>
                  <a:pt x="2268" y="5673"/>
                  <a:pt x="2193" y="5648"/>
                  <a:pt x="2115" y="5648"/>
                </a:cubicBezTo>
                <a:cubicBezTo>
                  <a:pt x="1983" y="5648"/>
                  <a:pt x="1842" y="5719"/>
                  <a:pt x="1760" y="5827"/>
                </a:cubicBezTo>
                <a:cubicBezTo>
                  <a:pt x="1630" y="5999"/>
                  <a:pt x="1610" y="6231"/>
                  <a:pt x="1605" y="6445"/>
                </a:cubicBezTo>
                <a:cubicBezTo>
                  <a:pt x="1603" y="6522"/>
                  <a:pt x="1603" y="6601"/>
                  <a:pt x="1629" y="6673"/>
                </a:cubicBezTo>
                <a:cubicBezTo>
                  <a:pt x="1687" y="6832"/>
                  <a:pt x="1866" y="6922"/>
                  <a:pt x="2037" y="6928"/>
                </a:cubicBezTo>
                <a:cubicBezTo>
                  <a:pt x="2046" y="6928"/>
                  <a:pt x="2055" y="6928"/>
                  <a:pt x="2065" y="6928"/>
                </a:cubicBezTo>
                <a:cubicBezTo>
                  <a:pt x="2531" y="6928"/>
                  <a:pt x="2874" y="6445"/>
                  <a:pt x="2948" y="5979"/>
                </a:cubicBezTo>
                <a:cubicBezTo>
                  <a:pt x="3030" y="5461"/>
                  <a:pt x="2891" y="4940"/>
                  <a:pt x="2667" y="4459"/>
                </a:cubicBezTo>
                <a:cubicBezTo>
                  <a:pt x="2975" y="4161"/>
                  <a:pt x="3136" y="3705"/>
                  <a:pt x="3014" y="3292"/>
                </a:cubicBezTo>
                <a:cubicBezTo>
                  <a:pt x="2891" y="2874"/>
                  <a:pt x="2456" y="2577"/>
                  <a:pt x="2032" y="2577"/>
                </a:cubicBezTo>
                <a:cubicBezTo>
                  <a:pt x="1901" y="2577"/>
                  <a:pt x="1770" y="2606"/>
                  <a:pt x="1650" y="2669"/>
                </a:cubicBezTo>
                <a:cubicBezTo>
                  <a:pt x="1633" y="2678"/>
                  <a:pt x="1618" y="2688"/>
                  <a:pt x="1601" y="2698"/>
                </a:cubicBezTo>
                <a:cubicBezTo>
                  <a:pt x="1534" y="2576"/>
                  <a:pt x="1469" y="2455"/>
                  <a:pt x="1412" y="2327"/>
                </a:cubicBezTo>
                <a:cubicBezTo>
                  <a:pt x="1382" y="2263"/>
                  <a:pt x="1355" y="2196"/>
                  <a:pt x="1329" y="2128"/>
                </a:cubicBezTo>
                <a:cubicBezTo>
                  <a:pt x="1445" y="2094"/>
                  <a:pt x="1563" y="2063"/>
                  <a:pt x="1667" y="2006"/>
                </a:cubicBezTo>
                <a:cubicBezTo>
                  <a:pt x="1948" y="1854"/>
                  <a:pt x="2107" y="1541"/>
                  <a:pt x="2170" y="1227"/>
                </a:cubicBezTo>
                <a:cubicBezTo>
                  <a:pt x="2230" y="927"/>
                  <a:pt x="2210" y="598"/>
                  <a:pt x="2043" y="342"/>
                </a:cubicBezTo>
                <a:cubicBezTo>
                  <a:pt x="1911" y="140"/>
                  <a:pt x="1675" y="0"/>
                  <a:pt x="1440"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55"/>
          <p:cNvSpPr/>
          <p:nvPr/>
        </p:nvSpPr>
        <p:spPr>
          <a:xfrm>
            <a:off x="14078153" y="2856504"/>
            <a:ext cx="399854" cy="881808"/>
          </a:xfrm>
          <a:custGeom>
            <a:avLst/>
            <a:gdLst/>
            <a:ahLst/>
            <a:cxnLst/>
            <a:rect l="l" t="t" r="r" b="b"/>
            <a:pathLst>
              <a:path w="1690" h="3727" extrusionOk="0">
                <a:moveTo>
                  <a:pt x="621" y="3165"/>
                </a:moveTo>
                <a:cubicBezTo>
                  <a:pt x="623" y="3183"/>
                  <a:pt x="625" y="3202"/>
                  <a:pt x="626" y="3220"/>
                </a:cubicBezTo>
                <a:cubicBezTo>
                  <a:pt x="619" y="3214"/>
                  <a:pt x="613" y="3209"/>
                  <a:pt x="606" y="3203"/>
                </a:cubicBezTo>
                <a:cubicBezTo>
                  <a:pt x="608" y="3190"/>
                  <a:pt x="613" y="3177"/>
                  <a:pt x="621" y="3165"/>
                </a:cubicBezTo>
                <a:close/>
                <a:moveTo>
                  <a:pt x="554" y="3447"/>
                </a:moveTo>
                <a:lnTo>
                  <a:pt x="554" y="3447"/>
                </a:lnTo>
                <a:cubicBezTo>
                  <a:pt x="577" y="3456"/>
                  <a:pt x="601" y="3463"/>
                  <a:pt x="625" y="3467"/>
                </a:cubicBezTo>
                <a:cubicBezTo>
                  <a:pt x="620" y="3484"/>
                  <a:pt x="613" y="3493"/>
                  <a:pt x="603" y="3493"/>
                </a:cubicBezTo>
                <a:cubicBezTo>
                  <a:pt x="591" y="3493"/>
                  <a:pt x="574" y="3477"/>
                  <a:pt x="554" y="3447"/>
                </a:cubicBezTo>
                <a:close/>
                <a:moveTo>
                  <a:pt x="1087" y="0"/>
                </a:moveTo>
                <a:lnTo>
                  <a:pt x="983" y="187"/>
                </a:lnTo>
                <a:cubicBezTo>
                  <a:pt x="1133" y="268"/>
                  <a:pt x="1283" y="351"/>
                  <a:pt x="1433" y="433"/>
                </a:cubicBezTo>
                <a:cubicBezTo>
                  <a:pt x="1348" y="581"/>
                  <a:pt x="1261" y="728"/>
                  <a:pt x="1173" y="878"/>
                </a:cubicBezTo>
                <a:cubicBezTo>
                  <a:pt x="1029" y="794"/>
                  <a:pt x="884" y="713"/>
                  <a:pt x="738" y="631"/>
                </a:cubicBezTo>
                <a:lnTo>
                  <a:pt x="634" y="818"/>
                </a:lnTo>
                <a:cubicBezTo>
                  <a:pt x="777" y="896"/>
                  <a:pt x="920" y="977"/>
                  <a:pt x="1062" y="1060"/>
                </a:cubicBezTo>
                <a:cubicBezTo>
                  <a:pt x="729" y="1626"/>
                  <a:pt x="393" y="2202"/>
                  <a:pt x="149" y="2793"/>
                </a:cubicBezTo>
                <a:cubicBezTo>
                  <a:pt x="1" y="3157"/>
                  <a:pt x="11" y="3527"/>
                  <a:pt x="428" y="3672"/>
                </a:cubicBezTo>
                <a:cubicBezTo>
                  <a:pt x="537" y="3710"/>
                  <a:pt x="635" y="3727"/>
                  <a:pt x="724" y="3727"/>
                </a:cubicBezTo>
                <a:cubicBezTo>
                  <a:pt x="1465" y="3727"/>
                  <a:pt x="1501" y="2542"/>
                  <a:pt x="641" y="2542"/>
                </a:cubicBezTo>
                <a:cubicBezTo>
                  <a:pt x="601" y="2542"/>
                  <a:pt x="558" y="2545"/>
                  <a:pt x="514" y="2550"/>
                </a:cubicBezTo>
                <a:cubicBezTo>
                  <a:pt x="619" y="2348"/>
                  <a:pt x="728" y="2148"/>
                  <a:pt x="837" y="1946"/>
                </a:cubicBezTo>
                <a:cubicBezTo>
                  <a:pt x="1106" y="1448"/>
                  <a:pt x="1381" y="956"/>
                  <a:pt x="1661" y="464"/>
                </a:cubicBezTo>
                <a:cubicBezTo>
                  <a:pt x="1690" y="412"/>
                  <a:pt x="1671" y="364"/>
                  <a:pt x="1635" y="335"/>
                </a:cubicBezTo>
                <a:cubicBezTo>
                  <a:pt x="1628" y="311"/>
                  <a:pt x="1612" y="287"/>
                  <a:pt x="1584" y="272"/>
                </a:cubicBezTo>
                <a:cubicBezTo>
                  <a:pt x="1418" y="182"/>
                  <a:pt x="1253" y="90"/>
                  <a:pt x="1087"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55"/>
          <p:cNvSpPr/>
          <p:nvPr/>
        </p:nvSpPr>
        <p:spPr>
          <a:xfrm>
            <a:off x="3383752" y="7450167"/>
            <a:ext cx="519664" cy="665802"/>
          </a:xfrm>
          <a:custGeom>
            <a:avLst/>
            <a:gdLst/>
            <a:ahLst/>
            <a:cxnLst/>
            <a:rect l="l" t="t" r="r" b="b"/>
            <a:pathLst>
              <a:path w="2987" h="3827" extrusionOk="0">
                <a:moveTo>
                  <a:pt x="1492" y="202"/>
                </a:moveTo>
                <a:cubicBezTo>
                  <a:pt x="1575" y="338"/>
                  <a:pt x="1657" y="475"/>
                  <a:pt x="1739" y="611"/>
                </a:cubicBezTo>
                <a:cubicBezTo>
                  <a:pt x="1304" y="835"/>
                  <a:pt x="880" y="1078"/>
                  <a:pt x="465" y="1334"/>
                </a:cubicBezTo>
                <a:cubicBezTo>
                  <a:pt x="384" y="1205"/>
                  <a:pt x="303" y="1079"/>
                  <a:pt x="225" y="951"/>
                </a:cubicBezTo>
                <a:cubicBezTo>
                  <a:pt x="649" y="701"/>
                  <a:pt x="1070" y="452"/>
                  <a:pt x="1492" y="202"/>
                </a:cubicBezTo>
                <a:close/>
                <a:moveTo>
                  <a:pt x="2440" y="2479"/>
                </a:moveTo>
                <a:cubicBezTo>
                  <a:pt x="2449" y="2490"/>
                  <a:pt x="2454" y="2501"/>
                  <a:pt x="2455" y="2514"/>
                </a:cubicBezTo>
                <a:cubicBezTo>
                  <a:pt x="2450" y="2519"/>
                  <a:pt x="2445" y="2524"/>
                  <a:pt x="2438" y="2528"/>
                </a:cubicBezTo>
                <a:cubicBezTo>
                  <a:pt x="2438" y="2514"/>
                  <a:pt x="2439" y="2496"/>
                  <a:pt x="2440" y="2479"/>
                </a:cubicBezTo>
                <a:close/>
                <a:moveTo>
                  <a:pt x="2508" y="2726"/>
                </a:moveTo>
                <a:lnTo>
                  <a:pt x="2508" y="2726"/>
                </a:lnTo>
                <a:cubicBezTo>
                  <a:pt x="2490" y="2754"/>
                  <a:pt x="2476" y="2767"/>
                  <a:pt x="2465" y="2767"/>
                </a:cubicBezTo>
                <a:cubicBezTo>
                  <a:pt x="2457" y="2767"/>
                  <a:pt x="2450" y="2760"/>
                  <a:pt x="2446" y="2747"/>
                </a:cubicBezTo>
                <a:cubicBezTo>
                  <a:pt x="2467" y="2742"/>
                  <a:pt x="2488" y="2735"/>
                  <a:pt x="2508" y="2726"/>
                </a:cubicBezTo>
                <a:close/>
                <a:moveTo>
                  <a:pt x="1013" y="3328"/>
                </a:moveTo>
                <a:cubicBezTo>
                  <a:pt x="1020" y="3338"/>
                  <a:pt x="1025" y="3350"/>
                  <a:pt x="1027" y="3361"/>
                </a:cubicBezTo>
                <a:cubicBezTo>
                  <a:pt x="1022" y="3366"/>
                  <a:pt x="1017" y="3372"/>
                  <a:pt x="1010" y="3377"/>
                </a:cubicBezTo>
                <a:cubicBezTo>
                  <a:pt x="1010" y="3361"/>
                  <a:pt x="1012" y="3345"/>
                  <a:pt x="1013" y="3328"/>
                </a:cubicBezTo>
                <a:close/>
                <a:moveTo>
                  <a:pt x="1080" y="3574"/>
                </a:moveTo>
                <a:cubicBezTo>
                  <a:pt x="1063" y="3601"/>
                  <a:pt x="1048" y="3615"/>
                  <a:pt x="1037" y="3615"/>
                </a:cubicBezTo>
                <a:cubicBezTo>
                  <a:pt x="1029" y="3615"/>
                  <a:pt x="1023" y="3608"/>
                  <a:pt x="1018" y="3595"/>
                </a:cubicBezTo>
                <a:cubicBezTo>
                  <a:pt x="1040" y="3589"/>
                  <a:pt x="1061" y="3583"/>
                  <a:pt x="1080" y="3574"/>
                </a:cubicBezTo>
                <a:close/>
                <a:moveTo>
                  <a:pt x="1541" y="1"/>
                </a:moveTo>
                <a:cubicBezTo>
                  <a:pt x="1520" y="1"/>
                  <a:pt x="1499" y="8"/>
                  <a:pt x="1482" y="20"/>
                </a:cubicBezTo>
                <a:cubicBezTo>
                  <a:pt x="1475" y="19"/>
                  <a:pt x="1469" y="18"/>
                  <a:pt x="1462" y="18"/>
                </a:cubicBezTo>
                <a:cubicBezTo>
                  <a:pt x="1448" y="18"/>
                  <a:pt x="1433" y="22"/>
                  <a:pt x="1418" y="31"/>
                </a:cubicBezTo>
                <a:cubicBezTo>
                  <a:pt x="976" y="292"/>
                  <a:pt x="532" y="556"/>
                  <a:pt x="89" y="818"/>
                </a:cubicBezTo>
                <a:cubicBezTo>
                  <a:pt x="63" y="832"/>
                  <a:pt x="50" y="852"/>
                  <a:pt x="46" y="875"/>
                </a:cubicBezTo>
                <a:cubicBezTo>
                  <a:pt x="15" y="902"/>
                  <a:pt x="0" y="944"/>
                  <a:pt x="27" y="989"/>
                </a:cubicBezTo>
                <a:cubicBezTo>
                  <a:pt x="287" y="1412"/>
                  <a:pt x="542" y="1837"/>
                  <a:pt x="791" y="2267"/>
                </a:cubicBezTo>
                <a:cubicBezTo>
                  <a:pt x="890" y="2440"/>
                  <a:pt x="993" y="2613"/>
                  <a:pt x="1091" y="2787"/>
                </a:cubicBezTo>
                <a:cubicBezTo>
                  <a:pt x="1061" y="2785"/>
                  <a:pt x="1033" y="2783"/>
                  <a:pt x="1006" y="2783"/>
                </a:cubicBezTo>
                <a:cubicBezTo>
                  <a:pt x="231" y="2783"/>
                  <a:pt x="280" y="3826"/>
                  <a:pt x="920" y="3826"/>
                </a:cubicBezTo>
                <a:cubicBezTo>
                  <a:pt x="1003" y="3826"/>
                  <a:pt x="1095" y="3809"/>
                  <a:pt x="1196" y="3770"/>
                </a:cubicBezTo>
                <a:cubicBezTo>
                  <a:pt x="1559" y="3630"/>
                  <a:pt x="1558" y="3305"/>
                  <a:pt x="1416" y="2990"/>
                </a:cubicBezTo>
                <a:cubicBezTo>
                  <a:pt x="1185" y="2478"/>
                  <a:pt x="875" y="1981"/>
                  <a:pt x="567" y="1495"/>
                </a:cubicBezTo>
                <a:cubicBezTo>
                  <a:pt x="982" y="1235"/>
                  <a:pt x="1404" y="996"/>
                  <a:pt x="1838" y="771"/>
                </a:cubicBezTo>
                <a:cubicBezTo>
                  <a:pt x="1966" y="986"/>
                  <a:pt x="2093" y="1202"/>
                  <a:pt x="2218" y="1417"/>
                </a:cubicBezTo>
                <a:cubicBezTo>
                  <a:pt x="2318" y="1591"/>
                  <a:pt x="2421" y="1763"/>
                  <a:pt x="2518" y="1939"/>
                </a:cubicBezTo>
                <a:cubicBezTo>
                  <a:pt x="2489" y="1936"/>
                  <a:pt x="2461" y="1935"/>
                  <a:pt x="2434" y="1935"/>
                </a:cubicBezTo>
                <a:cubicBezTo>
                  <a:pt x="1658" y="1935"/>
                  <a:pt x="1708" y="2977"/>
                  <a:pt x="2349" y="2977"/>
                </a:cubicBezTo>
                <a:cubicBezTo>
                  <a:pt x="2431" y="2977"/>
                  <a:pt x="2524" y="2959"/>
                  <a:pt x="2625" y="2920"/>
                </a:cubicBezTo>
                <a:cubicBezTo>
                  <a:pt x="2986" y="2780"/>
                  <a:pt x="2985" y="2455"/>
                  <a:pt x="2844" y="2141"/>
                </a:cubicBezTo>
                <a:cubicBezTo>
                  <a:pt x="2517" y="1415"/>
                  <a:pt x="2030" y="721"/>
                  <a:pt x="1616" y="45"/>
                </a:cubicBezTo>
                <a:cubicBezTo>
                  <a:pt x="1597" y="14"/>
                  <a:pt x="1569" y="1"/>
                  <a:pt x="1541"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55"/>
          <p:cNvSpPr/>
          <p:nvPr/>
        </p:nvSpPr>
        <p:spPr>
          <a:xfrm>
            <a:off x="15782355" y="2103139"/>
            <a:ext cx="263334" cy="263326"/>
          </a:xfrm>
          <a:custGeom>
            <a:avLst/>
            <a:gdLst/>
            <a:ahLst/>
            <a:cxnLst/>
            <a:rect l="l" t="t" r="r" b="b"/>
            <a:pathLst>
              <a:path w="1454" h="1454" extrusionOk="0">
                <a:moveTo>
                  <a:pt x="727" y="195"/>
                </a:moveTo>
                <a:cubicBezTo>
                  <a:pt x="1021" y="195"/>
                  <a:pt x="1259" y="433"/>
                  <a:pt x="1259" y="727"/>
                </a:cubicBezTo>
                <a:cubicBezTo>
                  <a:pt x="1259" y="1019"/>
                  <a:pt x="1021" y="1258"/>
                  <a:pt x="727" y="1258"/>
                </a:cubicBezTo>
                <a:cubicBezTo>
                  <a:pt x="435" y="1258"/>
                  <a:pt x="196" y="1019"/>
                  <a:pt x="196" y="727"/>
                </a:cubicBezTo>
                <a:cubicBezTo>
                  <a:pt x="196" y="433"/>
                  <a:pt x="435" y="195"/>
                  <a:pt x="727" y="195"/>
                </a:cubicBezTo>
                <a:close/>
                <a:moveTo>
                  <a:pt x="727" y="1"/>
                </a:moveTo>
                <a:cubicBezTo>
                  <a:pt x="327" y="1"/>
                  <a:pt x="1" y="326"/>
                  <a:pt x="1" y="727"/>
                </a:cubicBezTo>
                <a:cubicBezTo>
                  <a:pt x="1" y="1127"/>
                  <a:pt x="327" y="1453"/>
                  <a:pt x="727" y="1453"/>
                </a:cubicBezTo>
                <a:cubicBezTo>
                  <a:pt x="1128" y="1453"/>
                  <a:pt x="1453" y="1127"/>
                  <a:pt x="1453" y="727"/>
                </a:cubicBezTo>
                <a:cubicBezTo>
                  <a:pt x="1453" y="326"/>
                  <a:pt x="1128" y="1"/>
                  <a:pt x="72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55"/>
          <p:cNvSpPr/>
          <p:nvPr/>
        </p:nvSpPr>
        <p:spPr>
          <a:xfrm>
            <a:off x="3495794" y="9485314"/>
            <a:ext cx="295572" cy="262964"/>
          </a:xfrm>
          <a:custGeom>
            <a:avLst/>
            <a:gdLst/>
            <a:ahLst/>
            <a:cxnLst/>
            <a:rect l="l" t="t" r="r" b="b"/>
            <a:pathLst>
              <a:path w="1632" h="1452" extrusionOk="0">
                <a:moveTo>
                  <a:pt x="816" y="192"/>
                </a:moveTo>
                <a:cubicBezTo>
                  <a:pt x="873" y="192"/>
                  <a:pt x="931" y="202"/>
                  <a:pt x="987" y="221"/>
                </a:cubicBezTo>
                <a:cubicBezTo>
                  <a:pt x="1264" y="316"/>
                  <a:pt x="1413" y="620"/>
                  <a:pt x="1319" y="897"/>
                </a:cubicBezTo>
                <a:cubicBezTo>
                  <a:pt x="1272" y="1032"/>
                  <a:pt x="1176" y="1141"/>
                  <a:pt x="1049" y="1203"/>
                </a:cubicBezTo>
                <a:cubicBezTo>
                  <a:pt x="975" y="1239"/>
                  <a:pt x="896" y="1257"/>
                  <a:pt x="815" y="1257"/>
                </a:cubicBezTo>
                <a:cubicBezTo>
                  <a:pt x="758" y="1257"/>
                  <a:pt x="700" y="1248"/>
                  <a:pt x="644" y="1229"/>
                </a:cubicBezTo>
                <a:cubicBezTo>
                  <a:pt x="365" y="1134"/>
                  <a:pt x="216" y="830"/>
                  <a:pt x="312" y="553"/>
                </a:cubicBezTo>
                <a:cubicBezTo>
                  <a:pt x="386" y="331"/>
                  <a:pt x="594" y="192"/>
                  <a:pt x="816" y="192"/>
                </a:cubicBezTo>
                <a:close/>
                <a:moveTo>
                  <a:pt x="816" y="1"/>
                </a:moveTo>
                <a:cubicBezTo>
                  <a:pt x="513" y="1"/>
                  <a:pt x="231" y="191"/>
                  <a:pt x="128" y="492"/>
                </a:cubicBezTo>
                <a:cubicBezTo>
                  <a:pt x="0" y="871"/>
                  <a:pt x="203" y="1284"/>
                  <a:pt x="581" y="1413"/>
                </a:cubicBezTo>
                <a:cubicBezTo>
                  <a:pt x="657" y="1439"/>
                  <a:pt x="737" y="1452"/>
                  <a:pt x="816" y="1452"/>
                </a:cubicBezTo>
                <a:cubicBezTo>
                  <a:pt x="926" y="1452"/>
                  <a:pt x="1034" y="1426"/>
                  <a:pt x="1136" y="1378"/>
                </a:cubicBezTo>
                <a:cubicBezTo>
                  <a:pt x="1310" y="1294"/>
                  <a:pt x="1440" y="1145"/>
                  <a:pt x="1503" y="962"/>
                </a:cubicBezTo>
                <a:cubicBezTo>
                  <a:pt x="1631" y="583"/>
                  <a:pt x="1429" y="169"/>
                  <a:pt x="1050" y="40"/>
                </a:cubicBezTo>
                <a:cubicBezTo>
                  <a:pt x="973" y="13"/>
                  <a:pt x="893" y="1"/>
                  <a:pt x="81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55"/>
          <p:cNvSpPr/>
          <p:nvPr/>
        </p:nvSpPr>
        <p:spPr>
          <a:xfrm>
            <a:off x="2835227" y="5848337"/>
            <a:ext cx="263334" cy="263326"/>
          </a:xfrm>
          <a:custGeom>
            <a:avLst/>
            <a:gdLst/>
            <a:ahLst/>
            <a:cxnLst/>
            <a:rect l="l" t="t" r="r" b="b"/>
            <a:pathLst>
              <a:path w="1454" h="1454" extrusionOk="0">
                <a:moveTo>
                  <a:pt x="727" y="196"/>
                </a:moveTo>
                <a:cubicBezTo>
                  <a:pt x="868" y="196"/>
                  <a:pt x="1002" y="250"/>
                  <a:pt x="1103" y="351"/>
                </a:cubicBezTo>
                <a:cubicBezTo>
                  <a:pt x="1202" y="451"/>
                  <a:pt x="1258" y="585"/>
                  <a:pt x="1258" y="727"/>
                </a:cubicBezTo>
                <a:cubicBezTo>
                  <a:pt x="1258" y="869"/>
                  <a:pt x="1204" y="1002"/>
                  <a:pt x="1103" y="1103"/>
                </a:cubicBezTo>
                <a:cubicBezTo>
                  <a:pt x="1003" y="1203"/>
                  <a:pt x="869" y="1259"/>
                  <a:pt x="727" y="1259"/>
                </a:cubicBezTo>
                <a:cubicBezTo>
                  <a:pt x="585" y="1259"/>
                  <a:pt x="450" y="1203"/>
                  <a:pt x="351" y="1103"/>
                </a:cubicBezTo>
                <a:cubicBezTo>
                  <a:pt x="251" y="1004"/>
                  <a:pt x="195" y="870"/>
                  <a:pt x="195" y="727"/>
                </a:cubicBezTo>
                <a:cubicBezTo>
                  <a:pt x="195" y="586"/>
                  <a:pt x="250" y="452"/>
                  <a:pt x="351" y="351"/>
                </a:cubicBezTo>
                <a:cubicBezTo>
                  <a:pt x="450" y="252"/>
                  <a:pt x="584" y="196"/>
                  <a:pt x="727" y="196"/>
                </a:cubicBezTo>
                <a:close/>
                <a:moveTo>
                  <a:pt x="727" y="1"/>
                </a:moveTo>
                <a:cubicBezTo>
                  <a:pt x="532" y="1"/>
                  <a:pt x="351" y="76"/>
                  <a:pt x="214" y="213"/>
                </a:cubicBezTo>
                <a:cubicBezTo>
                  <a:pt x="76" y="351"/>
                  <a:pt x="1" y="534"/>
                  <a:pt x="1" y="727"/>
                </a:cubicBezTo>
                <a:cubicBezTo>
                  <a:pt x="1" y="922"/>
                  <a:pt x="76" y="1103"/>
                  <a:pt x="214" y="1240"/>
                </a:cubicBezTo>
                <a:cubicBezTo>
                  <a:pt x="351" y="1378"/>
                  <a:pt x="533" y="1453"/>
                  <a:pt x="727" y="1453"/>
                </a:cubicBezTo>
                <a:cubicBezTo>
                  <a:pt x="920" y="1453"/>
                  <a:pt x="1103" y="1378"/>
                  <a:pt x="1241" y="1240"/>
                </a:cubicBezTo>
                <a:cubicBezTo>
                  <a:pt x="1378" y="1103"/>
                  <a:pt x="1453" y="921"/>
                  <a:pt x="1453" y="727"/>
                </a:cubicBezTo>
                <a:cubicBezTo>
                  <a:pt x="1453" y="533"/>
                  <a:pt x="1378" y="351"/>
                  <a:pt x="1241" y="213"/>
                </a:cubicBezTo>
                <a:cubicBezTo>
                  <a:pt x="1103" y="76"/>
                  <a:pt x="920" y="1"/>
                  <a:pt x="72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55"/>
          <p:cNvSpPr/>
          <p:nvPr/>
        </p:nvSpPr>
        <p:spPr>
          <a:xfrm>
            <a:off x="3210795" y="9356371"/>
            <a:ext cx="128770" cy="128946"/>
          </a:xfrm>
          <a:custGeom>
            <a:avLst/>
            <a:gdLst/>
            <a:ahLst/>
            <a:cxnLst/>
            <a:rect l="l" t="t" r="r" b="b"/>
            <a:pathLst>
              <a:path w="711" h="712" extrusionOk="0">
                <a:moveTo>
                  <a:pt x="355" y="1"/>
                </a:moveTo>
                <a:cubicBezTo>
                  <a:pt x="158" y="1"/>
                  <a:pt x="0" y="161"/>
                  <a:pt x="0" y="357"/>
                </a:cubicBezTo>
                <a:cubicBezTo>
                  <a:pt x="0" y="553"/>
                  <a:pt x="160" y="712"/>
                  <a:pt x="355" y="712"/>
                </a:cubicBezTo>
                <a:cubicBezTo>
                  <a:pt x="552" y="712"/>
                  <a:pt x="711" y="552"/>
                  <a:pt x="711" y="357"/>
                </a:cubicBezTo>
                <a:cubicBezTo>
                  <a:pt x="711" y="161"/>
                  <a:pt x="551" y="1"/>
                  <a:pt x="35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55"/>
          <p:cNvSpPr/>
          <p:nvPr/>
        </p:nvSpPr>
        <p:spPr>
          <a:xfrm>
            <a:off x="15841773" y="1718900"/>
            <a:ext cx="144526" cy="128584"/>
          </a:xfrm>
          <a:custGeom>
            <a:avLst/>
            <a:gdLst/>
            <a:ahLst/>
            <a:cxnLst/>
            <a:rect l="l" t="t" r="r" b="b"/>
            <a:pathLst>
              <a:path w="798" h="710" extrusionOk="0">
                <a:moveTo>
                  <a:pt x="399" y="0"/>
                </a:moveTo>
                <a:cubicBezTo>
                  <a:pt x="251" y="0"/>
                  <a:pt x="114" y="93"/>
                  <a:pt x="63" y="240"/>
                </a:cubicBezTo>
                <a:cubicBezTo>
                  <a:pt x="0" y="425"/>
                  <a:pt x="99" y="626"/>
                  <a:pt x="284" y="690"/>
                </a:cubicBezTo>
                <a:cubicBezTo>
                  <a:pt x="323" y="703"/>
                  <a:pt x="362" y="709"/>
                  <a:pt x="400" y="709"/>
                </a:cubicBezTo>
                <a:cubicBezTo>
                  <a:pt x="547" y="709"/>
                  <a:pt x="684" y="617"/>
                  <a:pt x="735" y="470"/>
                </a:cubicBezTo>
                <a:cubicBezTo>
                  <a:pt x="798" y="284"/>
                  <a:pt x="698" y="83"/>
                  <a:pt x="514" y="20"/>
                </a:cubicBezTo>
                <a:cubicBezTo>
                  <a:pt x="476" y="7"/>
                  <a:pt x="437" y="0"/>
                  <a:pt x="39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55"/>
          <p:cNvSpPr/>
          <p:nvPr/>
        </p:nvSpPr>
        <p:spPr>
          <a:xfrm>
            <a:off x="13085749" y="1358693"/>
            <a:ext cx="128950" cy="128946"/>
          </a:xfrm>
          <a:custGeom>
            <a:avLst/>
            <a:gdLst/>
            <a:ahLst/>
            <a:cxnLst/>
            <a:rect l="l" t="t" r="r" b="b"/>
            <a:pathLst>
              <a:path w="712" h="712" extrusionOk="0">
                <a:moveTo>
                  <a:pt x="356" y="1"/>
                </a:moveTo>
                <a:cubicBezTo>
                  <a:pt x="160" y="1"/>
                  <a:pt x="0" y="161"/>
                  <a:pt x="0" y="357"/>
                </a:cubicBezTo>
                <a:cubicBezTo>
                  <a:pt x="0" y="553"/>
                  <a:pt x="160" y="712"/>
                  <a:pt x="356" y="712"/>
                </a:cubicBezTo>
                <a:cubicBezTo>
                  <a:pt x="552" y="712"/>
                  <a:pt x="711" y="553"/>
                  <a:pt x="711" y="357"/>
                </a:cubicBezTo>
                <a:cubicBezTo>
                  <a:pt x="711" y="161"/>
                  <a:pt x="552" y="1"/>
                  <a:pt x="35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26" name="Google Shape;5026;p55"/>
          <p:cNvGrpSpPr/>
          <p:nvPr/>
        </p:nvGrpSpPr>
        <p:grpSpPr>
          <a:xfrm rot="3839974">
            <a:off x="4979981" y="1286020"/>
            <a:ext cx="517774" cy="457196"/>
            <a:chOff x="3464700" y="2777375"/>
            <a:chExt cx="57275" cy="50575"/>
          </a:xfrm>
        </p:grpSpPr>
        <p:sp>
          <p:nvSpPr>
            <p:cNvPr id="5027" name="Google Shape;5027;p55"/>
            <p:cNvSpPr/>
            <p:nvPr/>
          </p:nvSpPr>
          <p:spPr>
            <a:xfrm>
              <a:off x="3490700" y="2800350"/>
              <a:ext cx="31275" cy="27600"/>
            </a:xfrm>
            <a:custGeom>
              <a:avLst/>
              <a:gdLst/>
              <a:ahLst/>
              <a:cxnLst/>
              <a:rect l="l" t="t" r="r" b="b"/>
              <a:pathLst>
                <a:path w="1251" h="1104" extrusionOk="0">
                  <a:moveTo>
                    <a:pt x="1131" y="1"/>
                  </a:moveTo>
                  <a:cubicBezTo>
                    <a:pt x="1105" y="1"/>
                    <a:pt x="1080" y="10"/>
                    <a:pt x="1059" y="27"/>
                  </a:cubicBezTo>
                  <a:lnTo>
                    <a:pt x="50" y="913"/>
                  </a:lnTo>
                  <a:cubicBezTo>
                    <a:pt x="4" y="954"/>
                    <a:pt x="0" y="1021"/>
                    <a:pt x="40" y="1067"/>
                  </a:cubicBezTo>
                  <a:cubicBezTo>
                    <a:pt x="62" y="1090"/>
                    <a:pt x="92" y="1103"/>
                    <a:pt x="122" y="1103"/>
                  </a:cubicBezTo>
                  <a:cubicBezTo>
                    <a:pt x="146" y="1103"/>
                    <a:pt x="172" y="1094"/>
                    <a:pt x="192" y="1077"/>
                  </a:cubicBezTo>
                  <a:lnTo>
                    <a:pt x="1202" y="191"/>
                  </a:lnTo>
                  <a:cubicBezTo>
                    <a:pt x="1247" y="151"/>
                    <a:pt x="1251" y="83"/>
                    <a:pt x="1212" y="38"/>
                  </a:cubicBezTo>
                  <a:cubicBezTo>
                    <a:pt x="1190" y="13"/>
                    <a:pt x="1161" y="1"/>
                    <a:pt x="113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55"/>
            <p:cNvSpPr/>
            <p:nvPr/>
          </p:nvSpPr>
          <p:spPr>
            <a:xfrm>
              <a:off x="3475875" y="2777375"/>
              <a:ext cx="40850" cy="5700"/>
            </a:xfrm>
            <a:custGeom>
              <a:avLst/>
              <a:gdLst/>
              <a:ahLst/>
              <a:cxnLst/>
              <a:rect l="l" t="t" r="r" b="b"/>
              <a:pathLst>
                <a:path w="1634" h="228" extrusionOk="0">
                  <a:moveTo>
                    <a:pt x="1525" y="0"/>
                  </a:moveTo>
                  <a:lnTo>
                    <a:pt x="109" y="10"/>
                  </a:lnTo>
                  <a:cubicBezTo>
                    <a:pt x="49" y="10"/>
                    <a:pt x="1" y="59"/>
                    <a:pt x="1" y="119"/>
                  </a:cubicBezTo>
                  <a:cubicBezTo>
                    <a:pt x="1" y="178"/>
                    <a:pt x="49" y="227"/>
                    <a:pt x="109" y="227"/>
                  </a:cubicBezTo>
                  <a:lnTo>
                    <a:pt x="1526" y="217"/>
                  </a:lnTo>
                  <a:cubicBezTo>
                    <a:pt x="1586" y="217"/>
                    <a:pt x="1634" y="167"/>
                    <a:pt x="1634" y="108"/>
                  </a:cubicBezTo>
                  <a:cubicBezTo>
                    <a:pt x="1634" y="48"/>
                    <a:pt x="1586" y="0"/>
                    <a:pt x="1526"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55"/>
            <p:cNvSpPr/>
            <p:nvPr/>
          </p:nvSpPr>
          <p:spPr>
            <a:xfrm>
              <a:off x="3464700" y="2789525"/>
              <a:ext cx="53225" cy="26125"/>
            </a:xfrm>
            <a:custGeom>
              <a:avLst/>
              <a:gdLst/>
              <a:ahLst/>
              <a:cxnLst/>
              <a:rect l="l" t="t" r="r" b="b"/>
              <a:pathLst>
                <a:path w="2129" h="1045" extrusionOk="0">
                  <a:moveTo>
                    <a:pt x="2004" y="0"/>
                  </a:moveTo>
                  <a:cubicBezTo>
                    <a:pt x="1990" y="0"/>
                    <a:pt x="1975" y="3"/>
                    <a:pt x="1962" y="9"/>
                  </a:cubicBezTo>
                  <a:lnTo>
                    <a:pt x="81" y="837"/>
                  </a:lnTo>
                  <a:cubicBezTo>
                    <a:pt x="27" y="862"/>
                    <a:pt x="1" y="925"/>
                    <a:pt x="26" y="979"/>
                  </a:cubicBezTo>
                  <a:cubicBezTo>
                    <a:pt x="42" y="1019"/>
                    <a:pt x="83" y="1044"/>
                    <a:pt x="124" y="1044"/>
                  </a:cubicBezTo>
                  <a:cubicBezTo>
                    <a:pt x="138" y="1044"/>
                    <a:pt x="152" y="1040"/>
                    <a:pt x="168" y="1035"/>
                  </a:cubicBezTo>
                  <a:lnTo>
                    <a:pt x="2049" y="208"/>
                  </a:lnTo>
                  <a:cubicBezTo>
                    <a:pt x="2103" y="183"/>
                    <a:pt x="2129" y="120"/>
                    <a:pt x="2104" y="65"/>
                  </a:cubicBezTo>
                  <a:cubicBezTo>
                    <a:pt x="2086" y="25"/>
                    <a:pt x="2046" y="0"/>
                    <a:pt x="200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30" name="Google Shape;5030;p55"/>
          <p:cNvGrpSpPr/>
          <p:nvPr/>
        </p:nvGrpSpPr>
        <p:grpSpPr>
          <a:xfrm>
            <a:off x="13959141" y="7038603"/>
            <a:ext cx="637874" cy="612498"/>
            <a:chOff x="3504525" y="2881575"/>
            <a:chExt cx="55300" cy="53100"/>
          </a:xfrm>
        </p:grpSpPr>
        <p:sp>
          <p:nvSpPr>
            <p:cNvPr id="5031" name="Google Shape;5031;p55"/>
            <p:cNvSpPr/>
            <p:nvPr/>
          </p:nvSpPr>
          <p:spPr>
            <a:xfrm>
              <a:off x="3504525" y="2881575"/>
              <a:ext cx="27750" cy="31100"/>
            </a:xfrm>
            <a:custGeom>
              <a:avLst/>
              <a:gdLst/>
              <a:ahLst/>
              <a:cxnLst/>
              <a:rect l="l" t="t" r="r" b="b"/>
              <a:pathLst>
                <a:path w="1110" h="1244" extrusionOk="0">
                  <a:moveTo>
                    <a:pt x="989" y="1"/>
                  </a:moveTo>
                  <a:cubicBezTo>
                    <a:pt x="958" y="1"/>
                    <a:pt x="927" y="14"/>
                    <a:pt x="905" y="39"/>
                  </a:cubicBezTo>
                  <a:lnTo>
                    <a:pt x="39" y="1066"/>
                  </a:lnTo>
                  <a:cubicBezTo>
                    <a:pt x="0" y="1111"/>
                    <a:pt x="7" y="1179"/>
                    <a:pt x="52" y="1218"/>
                  </a:cubicBezTo>
                  <a:cubicBezTo>
                    <a:pt x="73" y="1236"/>
                    <a:pt x="98" y="1244"/>
                    <a:pt x="122" y="1244"/>
                  </a:cubicBezTo>
                  <a:cubicBezTo>
                    <a:pt x="153" y="1244"/>
                    <a:pt x="183" y="1230"/>
                    <a:pt x="204" y="1204"/>
                  </a:cubicBezTo>
                  <a:lnTo>
                    <a:pt x="1070" y="177"/>
                  </a:lnTo>
                  <a:cubicBezTo>
                    <a:pt x="1109" y="133"/>
                    <a:pt x="1102" y="65"/>
                    <a:pt x="1058" y="26"/>
                  </a:cubicBezTo>
                  <a:cubicBezTo>
                    <a:pt x="1037" y="9"/>
                    <a:pt x="1013" y="1"/>
                    <a:pt x="98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55"/>
            <p:cNvSpPr/>
            <p:nvPr/>
          </p:nvSpPr>
          <p:spPr>
            <a:xfrm>
              <a:off x="3513050" y="2923750"/>
              <a:ext cx="40750" cy="10925"/>
            </a:xfrm>
            <a:custGeom>
              <a:avLst/>
              <a:gdLst/>
              <a:ahLst/>
              <a:cxnLst/>
              <a:rect l="l" t="t" r="r" b="b"/>
              <a:pathLst>
                <a:path w="1630" h="437" extrusionOk="0">
                  <a:moveTo>
                    <a:pt x="1514" y="1"/>
                  </a:moveTo>
                  <a:cubicBezTo>
                    <a:pt x="1508" y="1"/>
                    <a:pt x="1503" y="1"/>
                    <a:pt x="1497" y="2"/>
                  </a:cubicBezTo>
                  <a:lnTo>
                    <a:pt x="99" y="222"/>
                  </a:lnTo>
                  <a:cubicBezTo>
                    <a:pt x="40" y="231"/>
                    <a:pt x="1" y="287"/>
                    <a:pt x="9" y="345"/>
                  </a:cubicBezTo>
                  <a:cubicBezTo>
                    <a:pt x="17" y="398"/>
                    <a:pt x="64" y="437"/>
                    <a:pt x="116" y="437"/>
                  </a:cubicBezTo>
                  <a:cubicBezTo>
                    <a:pt x="121" y="437"/>
                    <a:pt x="127" y="437"/>
                    <a:pt x="132" y="435"/>
                  </a:cubicBezTo>
                  <a:lnTo>
                    <a:pt x="1531" y="215"/>
                  </a:lnTo>
                  <a:cubicBezTo>
                    <a:pt x="1589" y="205"/>
                    <a:pt x="1630" y="149"/>
                    <a:pt x="1620" y="91"/>
                  </a:cubicBezTo>
                  <a:cubicBezTo>
                    <a:pt x="1612" y="39"/>
                    <a:pt x="1567" y="1"/>
                    <a:pt x="151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3" name="Google Shape;5033;p55"/>
            <p:cNvSpPr/>
            <p:nvPr/>
          </p:nvSpPr>
          <p:spPr>
            <a:xfrm>
              <a:off x="3510200" y="2889925"/>
              <a:ext cx="49625" cy="32875"/>
            </a:xfrm>
            <a:custGeom>
              <a:avLst/>
              <a:gdLst/>
              <a:ahLst/>
              <a:cxnLst/>
              <a:rect l="l" t="t" r="r" b="b"/>
              <a:pathLst>
                <a:path w="1985" h="1315" extrusionOk="0">
                  <a:moveTo>
                    <a:pt x="1861" y="0"/>
                  </a:moveTo>
                  <a:cubicBezTo>
                    <a:pt x="1841" y="0"/>
                    <a:pt x="1821" y="5"/>
                    <a:pt x="1803" y="17"/>
                  </a:cubicBezTo>
                  <a:lnTo>
                    <a:pt x="66" y="1115"/>
                  </a:lnTo>
                  <a:cubicBezTo>
                    <a:pt x="15" y="1147"/>
                    <a:pt x="1" y="1214"/>
                    <a:pt x="33" y="1264"/>
                  </a:cubicBezTo>
                  <a:cubicBezTo>
                    <a:pt x="53" y="1297"/>
                    <a:pt x="89" y="1315"/>
                    <a:pt x="125" y="1315"/>
                  </a:cubicBezTo>
                  <a:cubicBezTo>
                    <a:pt x="146" y="1315"/>
                    <a:pt x="164" y="1308"/>
                    <a:pt x="182" y="1298"/>
                  </a:cubicBezTo>
                  <a:lnTo>
                    <a:pt x="1918" y="199"/>
                  </a:lnTo>
                  <a:cubicBezTo>
                    <a:pt x="1969" y="167"/>
                    <a:pt x="1984" y="101"/>
                    <a:pt x="1952" y="50"/>
                  </a:cubicBezTo>
                  <a:cubicBezTo>
                    <a:pt x="1931" y="18"/>
                    <a:pt x="1896" y="0"/>
                    <a:pt x="186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34" name="Google Shape;5034;p55"/>
          <p:cNvSpPr/>
          <p:nvPr/>
        </p:nvSpPr>
        <p:spPr>
          <a:xfrm>
            <a:off x="12583151" y="7214626"/>
            <a:ext cx="1508294" cy="1706044"/>
          </a:xfrm>
          <a:custGeom>
            <a:avLst/>
            <a:gdLst/>
            <a:ahLst/>
            <a:cxnLst/>
            <a:rect l="l" t="t" r="r" b="b"/>
            <a:pathLst>
              <a:path w="22676" h="25649" extrusionOk="0">
                <a:moveTo>
                  <a:pt x="6629" y="1"/>
                </a:moveTo>
                <a:cubicBezTo>
                  <a:pt x="4567" y="1"/>
                  <a:pt x="2513" y="815"/>
                  <a:pt x="1457" y="2365"/>
                </a:cubicBezTo>
                <a:cubicBezTo>
                  <a:pt x="1" y="4486"/>
                  <a:pt x="461" y="7989"/>
                  <a:pt x="553" y="10901"/>
                </a:cubicBezTo>
                <a:cubicBezTo>
                  <a:pt x="646" y="13832"/>
                  <a:pt x="370" y="16192"/>
                  <a:pt x="848" y="19141"/>
                </a:cubicBezTo>
                <a:cubicBezTo>
                  <a:pt x="1310" y="22091"/>
                  <a:pt x="2526" y="25649"/>
                  <a:pt x="4461" y="25649"/>
                </a:cubicBezTo>
                <a:cubicBezTo>
                  <a:pt x="6379" y="25649"/>
                  <a:pt x="9015" y="22110"/>
                  <a:pt x="11910" y="20506"/>
                </a:cubicBezTo>
                <a:cubicBezTo>
                  <a:pt x="14804" y="18920"/>
                  <a:pt x="17975" y="19289"/>
                  <a:pt x="19929" y="17962"/>
                </a:cubicBezTo>
                <a:cubicBezTo>
                  <a:pt x="21901" y="16634"/>
                  <a:pt x="22675" y="13611"/>
                  <a:pt x="21716" y="11362"/>
                </a:cubicBezTo>
                <a:cubicBezTo>
                  <a:pt x="20758" y="9112"/>
                  <a:pt x="18085" y="7638"/>
                  <a:pt x="15781" y="5666"/>
                </a:cubicBezTo>
                <a:cubicBezTo>
                  <a:pt x="13477" y="3693"/>
                  <a:pt x="11559" y="1204"/>
                  <a:pt x="8923" y="356"/>
                </a:cubicBezTo>
                <a:cubicBezTo>
                  <a:pt x="8193" y="118"/>
                  <a:pt x="7411" y="1"/>
                  <a:pt x="6629"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35" name="Google Shape;5035;p55"/>
          <p:cNvGrpSpPr/>
          <p:nvPr/>
        </p:nvGrpSpPr>
        <p:grpSpPr>
          <a:xfrm rot="-1561272">
            <a:off x="1098006" y="2242700"/>
            <a:ext cx="969816" cy="1444188"/>
            <a:chOff x="2049650" y="2668550"/>
            <a:chExt cx="110075" cy="163925"/>
          </a:xfrm>
        </p:grpSpPr>
        <p:sp>
          <p:nvSpPr>
            <p:cNvPr id="5036" name="Google Shape;5036;p55"/>
            <p:cNvSpPr/>
            <p:nvPr/>
          </p:nvSpPr>
          <p:spPr>
            <a:xfrm>
              <a:off x="2063625" y="2668550"/>
              <a:ext cx="29725" cy="27700"/>
            </a:xfrm>
            <a:custGeom>
              <a:avLst/>
              <a:gdLst/>
              <a:ahLst/>
              <a:cxnLst/>
              <a:rect l="l" t="t" r="r" b="b"/>
              <a:pathLst>
                <a:path w="1189" h="1108" extrusionOk="0">
                  <a:moveTo>
                    <a:pt x="126" y="0"/>
                  </a:moveTo>
                  <a:cubicBezTo>
                    <a:pt x="126" y="0"/>
                    <a:pt x="94" y="34"/>
                    <a:pt x="63" y="68"/>
                  </a:cubicBezTo>
                  <a:cubicBezTo>
                    <a:pt x="47" y="85"/>
                    <a:pt x="32" y="101"/>
                    <a:pt x="20" y="115"/>
                  </a:cubicBezTo>
                  <a:cubicBezTo>
                    <a:pt x="7" y="127"/>
                    <a:pt x="0" y="136"/>
                    <a:pt x="0" y="136"/>
                  </a:cubicBezTo>
                  <a:lnTo>
                    <a:pt x="1149" y="1107"/>
                  </a:lnTo>
                  <a:lnTo>
                    <a:pt x="1149" y="1107"/>
                  </a:lnTo>
                  <a:cubicBezTo>
                    <a:pt x="1149" y="1107"/>
                    <a:pt x="1159" y="1097"/>
                    <a:pt x="1169" y="1087"/>
                  </a:cubicBezTo>
                  <a:cubicBezTo>
                    <a:pt x="1179" y="1076"/>
                    <a:pt x="1188" y="1065"/>
                    <a:pt x="1188" y="1065"/>
                  </a:cubicBezTo>
                  <a:lnTo>
                    <a:pt x="126" y="0"/>
                  </a:lnTo>
                  <a:close/>
                  <a:moveTo>
                    <a:pt x="1149" y="1107"/>
                  </a:moveTo>
                  <a:cubicBezTo>
                    <a:pt x="1149" y="1108"/>
                    <a:pt x="1149" y="1108"/>
                    <a:pt x="1149" y="1108"/>
                  </a:cubicBezTo>
                  <a:lnTo>
                    <a:pt x="1149" y="1107"/>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55"/>
            <p:cNvSpPr/>
            <p:nvPr/>
          </p:nvSpPr>
          <p:spPr>
            <a:xfrm>
              <a:off x="2074825" y="2683100"/>
              <a:ext cx="4275" cy="4300"/>
            </a:xfrm>
            <a:custGeom>
              <a:avLst/>
              <a:gdLst/>
              <a:ahLst/>
              <a:cxnLst/>
              <a:rect l="l" t="t" r="r" b="b"/>
              <a:pathLst>
                <a:path w="171" h="172" extrusionOk="0">
                  <a:moveTo>
                    <a:pt x="78" y="1"/>
                  </a:moveTo>
                  <a:cubicBezTo>
                    <a:pt x="53" y="35"/>
                    <a:pt x="26" y="67"/>
                    <a:pt x="1" y="100"/>
                  </a:cubicBezTo>
                  <a:lnTo>
                    <a:pt x="99" y="172"/>
                  </a:lnTo>
                  <a:cubicBezTo>
                    <a:pt x="121" y="140"/>
                    <a:pt x="147" y="111"/>
                    <a:pt x="171" y="79"/>
                  </a:cubicBezTo>
                  <a:lnTo>
                    <a:pt x="78"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55"/>
            <p:cNvSpPr/>
            <p:nvPr/>
          </p:nvSpPr>
          <p:spPr>
            <a:xfrm>
              <a:off x="2067825" y="2677525"/>
              <a:ext cx="4700" cy="4850"/>
            </a:xfrm>
            <a:custGeom>
              <a:avLst/>
              <a:gdLst/>
              <a:ahLst/>
              <a:cxnLst/>
              <a:rect l="l" t="t" r="r" b="b"/>
              <a:pathLst>
                <a:path w="188" h="194" extrusionOk="0">
                  <a:moveTo>
                    <a:pt x="96" y="0"/>
                  </a:moveTo>
                  <a:cubicBezTo>
                    <a:pt x="63" y="41"/>
                    <a:pt x="31" y="81"/>
                    <a:pt x="1" y="123"/>
                  </a:cubicBezTo>
                  <a:lnTo>
                    <a:pt x="99" y="193"/>
                  </a:lnTo>
                  <a:cubicBezTo>
                    <a:pt x="126" y="155"/>
                    <a:pt x="159" y="118"/>
                    <a:pt x="187" y="79"/>
                  </a:cubicBezTo>
                  <a:lnTo>
                    <a:pt x="96"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55"/>
            <p:cNvSpPr/>
            <p:nvPr/>
          </p:nvSpPr>
          <p:spPr>
            <a:xfrm>
              <a:off x="2081875" y="2688675"/>
              <a:ext cx="3850" cy="3775"/>
            </a:xfrm>
            <a:custGeom>
              <a:avLst/>
              <a:gdLst/>
              <a:ahLst/>
              <a:cxnLst/>
              <a:rect l="l" t="t" r="r" b="b"/>
              <a:pathLst>
                <a:path w="154" h="151" extrusionOk="0">
                  <a:moveTo>
                    <a:pt x="60" y="1"/>
                  </a:moveTo>
                  <a:cubicBezTo>
                    <a:pt x="40" y="27"/>
                    <a:pt x="20" y="51"/>
                    <a:pt x="1" y="78"/>
                  </a:cubicBezTo>
                  <a:lnTo>
                    <a:pt x="99" y="150"/>
                  </a:lnTo>
                  <a:cubicBezTo>
                    <a:pt x="116" y="125"/>
                    <a:pt x="136" y="103"/>
                    <a:pt x="153" y="79"/>
                  </a:cubicBezTo>
                  <a:lnTo>
                    <a:pt x="60"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55"/>
            <p:cNvSpPr/>
            <p:nvPr/>
          </p:nvSpPr>
          <p:spPr>
            <a:xfrm>
              <a:off x="2088925" y="2694275"/>
              <a:ext cx="3375" cy="3200"/>
            </a:xfrm>
            <a:custGeom>
              <a:avLst/>
              <a:gdLst/>
              <a:ahLst/>
              <a:cxnLst/>
              <a:rect l="l" t="t" r="r" b="b"/>
              <a:pathLst>
                <a:path w="135" h="128" extrusionOk="0">
                  <a:moveTo>
                    <a:pt x="42" y="1"/>
                  </a:moveTo>
                  <a:cubicBezTo>
                    <a:pt x="30" y="19"/>
                    <a:pt x="12" y="36"/>
                    <a:pt x="0" y="56"/>
                  </a:cubicBezTo>
                  <a:lnTo>
                    <a:pt x="99" y="127"/>
                  </a:lnTo>
                  <a:cubicBezTo>
                    <a:pt x="110" y="110"/>
                    <a:pt x="124" y="96"/>
                    <a:pt x="135" y="81"/>
                  </a:cubicBezTo>
                  <a:lnTo>
                    <a:pt x="4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55"/>
            <p:cNvSpPr/>
            <p:nvPr/>
          </p:nvSpPr>
          <p:spPr>
            <a:xfrm>
              <a:off x="2060775" y="2671950"/>
              <a:ext cx="5150" cy="5450"/>
            </a:xfrm>
            <a:custGeom>
              <a:avLst/>
              <a:gdLst/>
              <a:ahLst/>
              <a:cxnLst/>
              <a:rect l="l" t="t" r="r" b="b"/>
              <a:pathLst>
                <a:path w="206" h="218" extrusionOk="0">
                  <a:moveTo>
                    <a:pt x="113" y="0"/>
                  </a:moveTo>
                  <a:cubicBezTo>
                    <a:pt x="75" y="48"/>
                    <a:pt x="36" y="95"/>
                    <a:pt x="0" y="146"/>
                  </a:cubicBezTo>
                  <a:lnTo>
                    <a:pt x="99" y="217"/>
                  </a:lnTo>
                  <a:cubicBezTo>
                    <a:pt x="134" y="170"/>
                    <a:pt x="171" y="125"/>
                    <a:pt x="206" y="79"/>
                  </a:cubicBezTo>
                  <a:lnTo>
                    <a:pt x="11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55"/>
            <p:cNvSpPr/>
            <p:nvPr/>
          </p:nvSpPr>
          <p:spPr>
            <a:xfrm>
              <a:off x="2073150" y="2685600"/>
              <a:ext cx="4250" cy="4225"/>
            </a:xfrm>
            <a:custGeom>
              <a:avLst/>
              <a:gdLst/>
              <a:ahLst/>
              <a:cxnLst/>
              <a:rect l="l" t="t" r="r" b="b"/>
              <a:pathLst>
                <a:path w="170" h="169" extrusionOk="0">
                  <a:moveTo>
                    <a:pt x="70" y="0"/>
                  </a:moveTo>
                  <a:lnTo>
                    <a:pt x="34" y="52"/>
                  </a:lnTo>
                  <a:cubicBezTo>
                    <a:pt x="23" y="70"/>
                    <a:pt x="11" y="87"/>
                    <a:pt x="0" y="106"/>
                  </a:cubicBezTo>
                  <a:lnTo>
                    <a:pt x="106" y="168"/>
                  </a:lnTo>
                  <a:cubicBezTo>
                    <a:pt x="114" y="151"/>
                    <a:pt x="127" y="134"/>
                    <a:pt x="137" y="118"/>
                  </a:cubicBezTo>
                  <a:lnTo>
                    <a:pt x="169" y="71"/>
                  </a:lnTo>
                  <a:lnTo>
                    <a:pt x="70"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55"/>
            <p:cNvSpPr/>
            <p:nvPr/>
          </p:nvSpPr>
          <p:spPr>
            <a:xfrm>
              <a:off x="2065725" y="2680575"/>
              <a:ext cx="4625" cy="4775"/>
            </a:xfrm>
            <a:custGeom>
              <a:avLst/>
              <a:gdLst/>
              <a:ahLst/>
              <a:cxnLst/>
              <a:rect l="l" t="t" r="r" b="b"/>
              <a:pathLst>
                <a:path w="185" h="191" extrusionOk="0">
                  <a:moveTo>
                    <a:pt x="85" y="1"/>
                  </a:moveTo>
                  <a:lnTo>
                    <a:pt x="42" y="64"/>
                  </a:lnTo>
                  <a:cubicBezTo>
                    <a:pt x="27" y="85"/>
                    <a:pt x="14" y="107"/>
                    <a:pt x="0" y="129"/>
                  </a:cubicBezTo>
                  <a:lnTo>
                    <a:pt x="105" y="191"/>
                  </a:lnTo>
                  <a:cubicBezTo>
                    <a:pt x="118" y="170"/>
                    <a:pt x="130" y="149"/>
                    <a:pt x="145" y="131"/>
                  </a:cubicBezTo>
                  <a:lnTo>
                    <a:pt x="184" y="70"/>
                  </a:lnTo>
                  <a:lnTo>
                    <a:pt x="8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55"/>
            <p:cNvSpPr/>
            <p:nvPr/>
          </p:nvSpPr>
          <p:spPr>
            <a:xfrm>
              <a:off x="2080525" y="2690600"/>
              <a:ext cx="3875" cy="3675"/>
            </a:xfrm>
            <a:custGeom>
              <a:avLst/>
              <a:gdLst/>
              <a:ahLst/>
              <a:cxnLst/>
              <a:rect l="l" t="t" r="r" b="b"/>
              <a:pathLst>
                <a:path w="155" h="147" extrusionOk="0">
                  <a:moveTo>
                    <a:pt x="56" y="0"/>
                  </a:moveTo>
                  <a:lnTo>
                    <a:pt x="29" y="42"/>
                  </a:lnTo>
                  <a:cubicBezTo>
                    <a:pt x="19" y="56"/>
                    <a:pt x="9" y="69"/>
                    <a:pt x="1" y="84"/>
                  </a:cubicBezTo>
                  <a:lnTo>
                    <a:pt x="107" y="147"/>
                  </a:lnTo>
                  <a:cubicBezTo>
                    <a:pt x="113" y="134"/>
                    <a:pt x="122" y="121"/>
                    <a:pt x="130" y="109"/>
                  </a:cubicBezTo>
                  <a:lnTo>
                    <a:pt x="154" y="72"/>
                  </a:lnTo>
                  <a:lnTo>
                    <a:pt x="56"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55"/>
            <p:cNvSpPr/>
            <p:nvPr/>
          </p:nvSpPr>
          <p:spPr>
            <a:xfrm>
              <a:off x="2087925" y="2695625"/>
              <a:ext cx="3500" cy="3100"/>
            </a:xfrm>
            <a:custGeom>
              <a:avLst/>
              <a:gdLst/>
              <a:ahLst/>
              <a:cxnLst/>
              <a:rect l="l" t="t" r="r" b="b"/>
              <a:pathLst>
                <a:path w="140" h="124" extrusionOk="0">
                  <a:moveTo>
                    <a:pt x="41" y="1"/>
                  </a:moveTo>
                  <a:lnTo>
                    <a:pt x="21" y="30"/>
                  </a:lnTo>
                  <a:cubicBezTo>
                    <a:pt x="14" y="40"/>
                    <a:pt x="6" y="49"/>
                    <a:pt x="1" y="61"/>
                  </a:cubicBezTo>
                  <a:lnTo>
                    <a:pt x="106" y="123"/>
                  </a:lnTo>
                  <a:cubicBezTo>
                    <a:pt x="112" y="115"/>
                    <a:pt x="117" y="105"/>
                    <a:pt x="123" y="97"/>
                  </a:cubicBezTo>
                  <a:cubicBezTo>
                    <a:pt x="128" y="90"/>
                    <a:pt x="134" y="81"/>
                    <a:pt x="140" y="71"/>
                  </a:cubicBezTo>
                  <a:lnTo>
                    <a:pt x="4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55"/>
            <p:cNvSpPr/>
            <p:nvPr/>
          </p:nvSpPr>
          <p:spPr>
            <a:xfrm>
              <a:off x="2058350" y="2675550"/>
              <a:ext cx="4950" cy="5375"/>
            </a:xfrm>
            <a:custGeom>
              <a:avLst/>
              <a:gdLst/>
              <a:ahLst/>
              <a:cxnLst/>
              <a:rect l="l" t="t" r="r" b="b"/>
              <a:pathLst>
                <a:path w="198" h="215" extrusionOk="0">
                  <a:moveTo>
                    <a:pt x="99" y="1"/>
                  </a:moveTo>
                  <a:lnTo>
                    <a:pt x="50" y="75"/>
                  </a:lnTo>
                  <a:cubicBezTo>
                    <a:pt x="32" y="100"/>
                    <a:pt x="15" y="126"/>
                    <a:pt x="1" y="152"/>
                  </a:cubicBezTo>
                  <a:lnTo>
                    <a:pt x="107" y="214"/>
                  </a:lnTo>
                  <a:cubicBezTo>
                    <a:pt x="120" y="189"/>
                    <a:pt x="136" y="167"/>
                    <a:pt x="151" y="142"/>
                  </a:cubicBezTo>
                  <a:lnTo>
                    <a:pt x="198" y="72"/>
                  </a:lnTo>
                  <a:lnTo>
                    <a:pt x="99"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55"/>
            <p:cNvSpPr/>
            <p:nvPr/>
          </p:nvSpPr>
          <p:spPr>
            <a:xfrm>
              <a:off x="2071650" y="2688275"/>
              <a:ext cx="4100" cy="4125"/>
            </a:xfrm>
            <a:custGeom>
              <a:avLst/>
              <a:gdLst/>
              <a:ahLst/>
              <a:cxnLst/>
              <a:rect l="l" t="t" r="r" b="b"/>
              <a:pathLst>
                <a:path w="164" h="165" extrusionOk="0">
                  <a:moveTo>
                    <a:pt x="59" y="0"/>
                  </a:moveTo>
                  <a:lnTo>
                    <a:pt x="28" y="54"/>
                  </a:lnTo>
                  <a:lnTo>
                    <a:pt x="12" y="82"/>
                  </a:lnTo>
                  <a:lnTo>
                    <a:pt x="0" y="110"/>
                  </a:lnTo>
                  <a:lnTo>
                    <a:pt x="108" y="165"/>
                  </a:lnTo>
                  <a:lnTo>
                    <a:pt x="120" y="139"/>
                  </a:lnTo>
                  <a:lnTo>
                    <a:pt x="136" y="113"/>
                  </a:lnTo>
                  <a:lnTo>
                    <a:pt x="164" y="62"/>
                  </a:lnTo>
                  <a:lnTo>
                    <a:pt x="59"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55"/>
            <p:cNvSpPr/>
            <p:nvPr/>
          </p:nvSpPr>
          <p:spPr>
            <a:xfrm>
              <a:off x="2063875" y="2683825"/>
              <a:ext cx="4500" cy="4725"/>
            </a:xfrm>
            <a:custGeom>
              <a:avLst/>
              <a:gdLst/>
              <a:ahLst/>
              <a:cxnLst/>
              <a:rect l="l" t="t" r="r" b="b"/>
              <a:pathLst>
                <a:path w="180" h="189" extrusionOk="0">
                  <a:moveTo>
                    <a:pt x="74" y="1"/>
                  </a:moveTo>
                  <a:lnTo>
                    <a:pt x="37" y="66"/>
                  </a:lnTo>
                  <a:lnTo>
                    <a:pt x="17" y="100"/>
                  </a:lnTo>
                  <a:lnTo>
                    <a:pt x="1" y="133"/>
                  </a:lnTo>
                  <a:lnTo>
                    <a:pt x="110" y="188"/>
                  </a:lnTo>
                  <a:lnTo>
                    <a:pt x="126" y="156"/>
                  </a:lnTo>
                  <a:lnTo>
                    <a:pt x="143" y="125"/>
                  </a:lnTo>
                  <a:lnTo>
                    <a:pt x="179" y="63"/>
                  </a:lnTo>
                  <a:lnTo>
                    <a:pt x="7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55"/>
            <p:cNvSpPr/>
            <p:nvPr/>
          </p:nvSpPr>
          <p:spPr>
            <a:xfrm>
              <a:off x="2079350" y="2692700"/>
              <a:ext cx="3800" cy="3550"/>
            </a:xfrm>
            <a:custGeom>
              <a:avLst/>
              <a:gdLst/>
              <a:ahLst/>
              <a:cxnLst/>
              <a:rect l="l" t="t" r="r" b="b"/>
              <a:pathLst>
                <a:path w="152" h="142" extrusionOk="0">
                  <a:moveTo>
                    <a:pt x="48" y="0"/>
                  </a:moveTo>
                  <a:lnTo>
                    <a:pt x="24" y="43"/>
                  </a:lnTo>
                  <a:lnTo>
                    <a:pt x="11" y="66"/>
                  </a:lnTo>
                  <a:lnTo>
                    <a:pt x="0" y="88"/>
                  </a:lnTo>
                  <a:lnTo>
                    <a:pt x="109" y="142"/>
                  </a:lnTo>
                  <a:lnTo>
                    <a:pt x="118" y="121"/>
                  </a:lnTo>
                  <a:lnTo>
                    <a:pt x="130" y="102"/>
                  </a:lnTo>
                  <a:lnTo>
                    <a:pt x="152" y="63"/>
                  </a:lnTo>
                  <a:lnTo>
                    <a:pt x="48"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55"/>
            <p:cNvSpPr/>
            <p:nvPr/>
          </p:nvSpPr>
          <p:spPr>
            <a:xfrm>
              <a:off x="2087075" y="2697150"/>
              <a:ext cx="3475" cy="2975"/>
            </a:xfrm>
            <a:custGeom>
              <a:avLst/>
              <a:gdLst/>
              <a:ahLst/>
              <a:cxnLst/>
              <a:rect l="l" t="t" r="r" b="b"/>
              <a:pathLst>
                <a:path w="139" h="119" extrusionOk="0">
                  <a:moveTo>
                    <a:pt x="34" y="1"/>
                  </a:moveTo>
                  <a:lnTo>
                    <a:pt x="16" y="32"/>
                  </a:lnTo>
                  <a:lnTo>
                    <a:pt x="7" y="48"/>
                  </a:lnTo>
                  <a:lnTo>
                    <a:pt x="0" y="64"/>
                  </a:lnTo>
                  <a:lnTo>
                    <a:pt x="109" y="118"/>
                  </a:lnTo>
                  <a:lnTo>
                    <a:pt x="116" y="104"/>
                  </a:lnTo>
                  <a:lnTo>
                    <a:pt x="123" y="91"/>
                  </a:lnTo>
                  <a:lnTo>
                    <a:pt x="138" y="63"/>
                  </a:lnTo>
                  <a:lnTo>
                    <a:pt x="3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55"/>
            <p:cNvSpPr/>
            <p:nvPr/>
          </p:nvSpPr>
          <p:spPr>
            <a:xfrm>
              <a:off x="2056150" y="2679375"/>
              <a:ext cx="4800" cy="5300"/>
            </a:xfrm>
            <a:custGeom>
              <a:avLst/>
              <a:gdLst/>
              <a:ahLst/>
              <a:cxnLst/>
              <a:rect l="l" t="t" r="r" b="b"/>
              <a:pathLst>
                <a:path w="192" h="212" extrusionOk="0">
                  <a:moveTo>
                    <a:pt x="88" y="0"/>
                  </a:moveTo>
                  <a:lnTo>
                    <a:pt x="42" y="78"/>
                  </a:lnTo>
                  <a:lnTo>
                    <a:pt x="20" y="117"/>
                  </a:lnTo>
                  <a:lnTo>
                    <a:pt x="1" y="158"/>
                  </a:lnTo>
                  <a:lnTo>
                    <a:pt x="110" y="212"/>
                  </a:lnTo>
                  <a:lnTo>
                    <a:pt x="129" y="174"/>
                  </a:lnTo>
                  <a:lnTo>
                    <a:pt x="150" y="137"/>
                  </a:lnTo>
                  <a:lnTo>
                    <a:pt x="192" y="62"/>
                  </a:lnTo>
                  <a:lnTo>
                    <a:pt x="88"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55"/>
            <p:cNvSpPr/>
            <p:nvPr/>
          </p:nvSpPr>
          <p:spPr>
            <a:xfrm>
              <a:off x="2070350" y="2691025"/>
              <a:ext cx="4000" cy="4025"/>
            </a:xfrm>
            <a:custGeom>
              <a:avLst/>
              <a:gdLst/>
              <a:ahLst/>
              <a:cxnLst/>
              <a:rect l="l" t="t" r="r" b="b"/>
              <a:pathLst>
                <a:path w="160" h="161" extrusionOk="0">
                  <a:moveTo>
                    <a:pt x="52" y="0"/>
                  </a:moveTo>
                  <a:cubicBezTo>
                    <a:pt x="33" y="37"/>
                    <a:pt x="14" y="76"/>
                    <a:pt x="0" y="114"/>
                  </a:cubicBezTo>
                  <a:lnTo>
                    <a:pt x="112" y="161"/>
                  </a:lnTo>
                  <a:cubicBezTo>
                    <a:pt x="126" y="125"/>
                    <a:pt x="143" y="89"/>
                    <a:pt x="160" y="55"/>
                  </a:cubicBezTo>
                  <a:lnTo>
                    <a:pt x="5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55"/>
            <p:cNvSpPr/>
            <p:nvPr/>
          </p:nvSpPr>
          <p:spPr>
            <a:xfrm>
              <a:off x="2062325" y="2687150"/>
              <a:ext cx="4300" cy="4675"/>
            </a:xfrm>
            <a:custGeom>
              <a:avLst/>
              <a:gdLst/>
              <a:ahLst/>
              <a:cxnLst/>
              <a:rect l="l" t="t" r="r" b="b"/>
              <a:pathLst>
                <a:path w="172" h="187" extrusionOk="0">
                  <a:moveTo>
                    <a:pt x="63" y="0"/>
                  </a:moveTo>
                  <a:cubicBezTo>
                    <a:pt x="41" y="46"/>
                    <a:pt x="17" y="92"/>
                    <a:pt x="1" y="139"/>
                  </a:cubicBezTo>
                  <a:lnTo>
                    <a:pt x="113" y="186"/>
                  </a:lnTo>
                  <a:cubicBezTo>
                    <a:pt x="130" y="143"/>
                    <a:pt x="152" y="99"/>
                    <a:pt x="172" y="56"/>
                  </a:cubicBezTo>
                  <a:lnTo>
                    <a:pt x="6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55"/>
            <p:cNvSpPr/>
            <p:nvPr/>
          </p:nvSpPr>
          <p:spPr>
            <a:xfrm>
              <a:off x="2078300" y="2694900"/>
              <a:ext cx="3800" cy="3475"/>
            </a:xfrm>
            <a:custGeom>
              <a:avLst/>
              <a:gdLst/>
              <a:ahLst/>
              <a:cxnLst/>
              <a:rect l="l" t="t" r="r" b="b"/>
              <a:pathLst>
                <a:path w="152" h="139" extrusionOk="0">
                  <a:moveTo>
                    <a:pt x="42" y="1"/>
                  </a:moveTo>
                  <a:cubicBezTo>
                    <a:pt x="28" y="30"/>
                    <a:pt x="12" y="59"/>
                    <a:pt x="1" y="92"/>
                  </a:cubicBezTo>
                  <a:lnTo>
                    <a:pt x="114" y="139"/>
                  </a:lnTo>
                  <a:cubicBezTo>
                    <a:pt x="124" y="110"/>
                    <a:pt x="139" y="83"/>
                    <a:pt x="151" y="56"/>
                  </a:cubicBezTo>
                  <a:lnTo>
                    <a:pt x="4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55"/>
            <p:cNvSpPr/>
            <p:nvPr/>
          </p:nvSpPr>
          <p:spPr>
            <a:xfrm>
              <a:off x="2086300" y="2698775"/>
              <a:ext cx="3525" cy="2875"/>
            </a:xfrm>
            <a:custGeom>
              <a:avLst/>
              <a:gdLst/>
              <a:ahLst/>
              <a:cxnLst/>
              <a:rect l="l" t="t" r="r" b="b"/>
              <a:pathLst>
                <a:path w="141" h="115" extrusionOk="0">
                  <a:moveTo>
                    <a:pt x="30" y="0"/>
                  </a:moveTo>
                  <a:cubicBezTo>
                    <a:pt x="21" y="22"/>
                    <a:pt x="9" y="43"/>
                    <a:pt x="0" y="68"/>
                  </a:cubicBezTo>
                  <a:lnTo>
                    <a:pt x="112" y="114"/>
                  </a:lnTo>
                  <a:cubicBezTo>
                    <a:pt x="120" y="93"/>
                    <a:pt x="131" y="74"/>
                    <a:pt x="140" y="54"/>
                  </a:cubicBezTo>
                  <a:lnTo>
                    <a:pt x="30"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55"/>
            <p:cNvSpPr/>
            <p:nvPr/>
          </p:nvSpPr>
          <p:spPr>
            <a:xfrm>
              <a:off x="2054325" y="2683300"/>
              <a:ext cx="4575" cy="5250"/>
            </a:xfrm>
            <a:custGeom>
              <a:avLst/>
              <a:gdLst/>
              <a:ahLst/>
              <a:cxnLst/>
              <a:rect l="l" t="t" r="r" b="b"/>
              <a:pathLst>
                <a:path w="183" h="210" extrusionOk="0">
                  <a:moveTo>
                    <a:pt x="74" y="1"/>
                  </a:moveTo>
                  <a:cubicBezTo>
                    <a:pt x="48" y="54"/>
                    <a:pt x="21" y="107"/>
                    <a:pt x="1" y="163"/>
                  </a:cubicBezTo>
                  <a:lnTo>
                    <a:pt x="114" y="209"/>
                  </a:lnTo>
                  <a:cubicBezTo>
                    <a:pt x="134" y="156"/>
                    <a:pt x="160" y="106"/>
                    <a:pt x="183" y="55"/>
                  </a:cubicBezTo>
                  <a:lnTo>
                    <a:pt x="7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55"/>
            <p:cNvSpPr/>
            <p:nvPr/>
          </p:nvSpPr>
          <p:spPr>
            <a:xfrm>
              <a:off x="2069225" y="2693900"/>
              <a:ext cx="3925" cy="3900"/>
            </a:xfrm>
            <a:custGeom>
              <a:avLst/>
              <a:gdLst/>
              <a:ahLst/>
              <a:cxnLst/>
              <a:rect l="l" t="t" r="r" b="b"/>
              <a:pathLst>
                <a:path w="157" h="156" extrusionOk="0">
                  <a:moveTo>
                    <a:pt x="45" y="0"/>
                  </a:moveTo>
                  <a:lnTo>
                    <a:pt x="21" y="59"/>
                  </a:lnTo>
                  <a:cubicBezTo>
                    <a:pt x="14" y="78"/>
                    <a:pt x="9" y="99"/>
                    <a:pt x="1" y="118"/>
                  </a:cubicBezTo>
                  <a:lnTo>
                    <a:pt x="116" y="156"/>
                  </a:lnTo>
                  <a:cubicBezTo>
                    <a:pt x="123" y="138"/>
                    <a:pt x="128" y="118"/>
                    <a:pt x="134" y="101"/>
                  </a:cubicBezTo>
                  <a:lnTo>
                    <a:pt x="156" y="46"/>
                  </a:lnTo>
                  <a:lnTo>
                    <a:pt x="45"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55"/>
            <p:cNvSpPr/>
            <p:nvPr/>
          </p:nvSpPr>
          <p:spPr>
            <a:xfrm>
              <a:off x="2061025" y="2690600"/>
              <a:ext cx="4150" cy="4475"/>
            </a:xfrm>
            <a:custGeom>
              <a:avLst/>
              <a:gdLst/>
              <a:ahLst/>
              <a:cxnLst/>
              <a:rect l="l" t="t" r="r" b="b"/>
              <a:pathLst>
                <a:path w="166" h="179" extrusionOk="0">
                  <a:moveTo>
                    <a:pt x="53" y="0"/>
                  </a:moveTo>
                  <a:lnTo>
                    <a:pt x="26" y="70"/>
                  </a:lnTo>
                  <a:cubicBezTo>
                    <a:pt x="16" y="94"/>
                    <a:pt x="10" y="118"/>
                    <a:pt x="1" y="142"/>
                  </a:cubicBezTo>
                  <a:lnTo>
                    <a:pt x="116" y="179"/>
                  </a:lnTo>
                  <a:cubicBezTo>
                    <a:pt x="124" y="157"/>
                    <a:pt x="130" y="133"/>
                    <a:pt x="140" y="111"/>
                  </a:cubicBezTo>
                  <a:lnTo>
                    <a:pt x="166" y="45"/>
                  </a:lnTo>
                  <a:lnTo>
                    <a:pt x="5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55"/>
            <p:cNvSpPr/>
            <p:nvPr/>
          </p:nvSpPr>
          <p:spPr>
            <a:xfrm>
              <a:off x="2077425" y="2697125"/>
              <a:ext cx="3700" cy="3375"/>
            </a:xfrm>
            <a:custGeom>
              <a:avLst/>
              <a:gdLst/>
              <a:ahLst/>
              <a:cxnLst/>
              <a:rect l="l" t="t" r="r" b="b"/>
              <a:pathLst>
                <a:path w="148" h="135" extrusionOk="0">
                  <a:moveTo>
                    <a:pt x="35" y="1"/>
                  </a:moveTo>
                  <a:lnTo>
                    <a:pt x="16" y="48"/>
                  </a:lnTo>
                  <a:cubicBezTo>
                    <a:pt x="10" y="65"/>
                    <a:pt x="6" y="81"/>
                    <a:pt x="0" y="97"/>
                  </a:cubicBezTo>
                  <a:lnTo>
                    <a:pt x="117" y="135"/>
                  </a:lnTo>
                  <a:cubicBezTo>
                    <a:pt x="122" y="120"/>
                    <a:pt x="125" y="105"/>
                    <a:pt x="130" y="91"/>
                  </a:cubicBezTo>
                  <a:lnTo>
                    <a:pt x="148" y="48"/>
                  </a:lnTo>
                  <a:lnTo>
                    <a:pt x="3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55"/>
            <p:cNvSpPr/>
            <p:nvPr/>
          </p:nvSpPr>
          <p:spPr>
            <a:xfrm>
              <a:off x="2085650" y="2700425"/>
              <a:ext cx="3475" cy="2775"/>
            </a:xfrm>
            <a:custGeom>
              <a:avLst/>
              <a:gdLst/>
              <a:ahLst/>
              <a:cxnLst/>
              <a:rect l="l" t="t" r="r" b="b"/>
              <a:pathLst>
                <a:path w="139" h="111" extrusionOk="0">
                  <a:moveTo>
                    <a:pt x="26" y="1"/>
                  </a:moveTo>
                  <a:lnTo>
                    <a:pt x="12" y="35"/>
                  </a:lnTo>
                  <a:cubicBezTo>
                    <a:pt x="7" y="48"/>
                    <a:pt x="3" y="61"/>
                    <a:pt x="0" y="73"/>
                  </a:cubicBezTo>
                  <a:lnTo>
                    <a:pt x="115" y="111"/>
                  </a:lnTo>
                  <a:cubicBezTo>
                    <a:pt x="120" y="100"/>
                    <a:pt x="122" y="89"/>
                    <a:pt x="126" y="78"/>
                  </a:cubicBezTo>
                  <a:lnTo>
                    <a:pt x="138" y="47"/>
                  </a:lnTo>
                  <a:lnTo>
                    <a:pt x="26"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55"/>
            <p:cNvSpPr/>
            <p:nvPr/>
          </p:nvSpPr>
          <p:spPr>
            <a:xfrm>
              <a:off x="2052825" y="2687300"/>
              <a:ext cx="4375" cy="5075"/>
            </a:xfrm>
            <a:custGeom>
              <a:avLst/>
              <a:gdLst/>
              <a:ahLst/>
              <a:cxnLst/>
              <a:rect l="l" t="t" r="r" b="b"/>
              <a:pathLst>
                <a:path w="175" h="203" extrusionOk="0">
                  <a:moveTo>
                    <a:pt x="61" y="1"/>
                  </a:moveTo>
                  <a:lnTo>
                    <a:pt x="29" y="83"/>
                  </a:lnTo>
                  <a:cubicBezTo>
                    <a:pt x="18" y="111"/>
                    <a:pt x="9" y="139"/>
                    <a:pt x="1" y="166"/>
                  </a:cubicBezTo>
                  <a:lnTo>
                    <a:pt x="116" y="203"/>
                  </a:lnTo>
                  <a:cubicBezTo>
                    <a:pt x="125" y="177"/>
                    <a:pt x="133" y="150"/>
                    <a:pt x="143" y="124"/>
                  </a:cubicBezTo>
                  <a:lnTo>
                    <a:pt x="174" y="48"/>
                  </a:lnTo>
                  <a:lnTo>
                    <a:pt x="6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55"/>
            <p:cNvSpPr/>
            <p:nvPr/>
          </p:nvSpPr>
          <p:spPr>
            <a:xfrm>
              <a:off x="2068350" y="2696850"/>
              <a:ext cx="3775" cy="3775"/>
            </a:xfrm>
            <a:custGeom>
              <a:avLst/>
              <a:gdLst/>
              <a:ahLst/>
              <a:cxnLst/>
              <a:rect l="l" t="t" r="r" b="b"/>
              <a:pathLst>
                <a:path w="151" h="151" extrusionOk="0">
                  <a:moveTo>
                    <a:pt x="36" y="0"/>
                  </a:moveTo>
                  <a:lnTo>
                    <a:pt x="16" y="61"/>
                  </a:lnTo>
                  <a:cubicBezTo>
                    <a:pt x="11" y="81"/>
                    <a:pt x="5" y="100"/>
                    <a:pt x="0" y="121"/>
                  </a:cubicBezTo>
                  <a:lnTo>
                    <a:pt x="119" y="151"/>
                  </a:lnTo>
                  <a:cubicBezTo>
                    <a:pt x="124" y="131"/>
                    <a:pt x="128" y="114"/>
                    <a:pt x="133" y="94"/>
                  </a:cubicBezTo>
                  <a:lnTo>
                    <a:pt x="151" y="38"/>
                  </a:lnTo>
                  <a:lnTo>
                    <a:pt x="36"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55"/>
            <p:cNvSpPr/>
            <p:nvPr/>
          </p:nvSpPr>
          <p:spPr>
            <a:xfrm>
              <a:off x="2059950" y="2694150"/>
              <a:ext cx="3975" cy="4375"/>
            </a:xfrm>
            <a:custGeom>
              <a:avLst/>
              <a:gdLst/>
              <a:ahLst/>
              <a:cxnLst/>
              <a:rect l="l" t="t" r="r" b="b"/>
              <a:pathLst>
                <a:path w="159" h="175" extrusionOk="0">
                  <a:moveTo>
                    <a:pt x="44" y="1"/>
                  </a:moveTo>
                  <a:lnTo>
                    <a:pt x="20" y="72"/>
                  </a:lnTo>
                  <a:cubicBezTo>
                    <a:pt x="14" y="96"/>
                    <a:pt x="7" y="120"/>
                    <a:pt x="0" y="145"/>
                  </a:cubicBezTo>
                  <a:lnTo>
                    <a:pt x="118" y="175"/>
                  </a:lnTo>
                  <a:cubicBezTo>
                    <a:pt x="125" y="151"/>
                    <a:pt x="130" y="129"/>
                    <a:pt x="137" y="106"/>
                  </a:cubicBezTo>
                  <a:lnTo>
                    <a:pt x="159" y="39"/>
                  </a:lnTo>
                  <a:lnTo>
                    <a:pt x="4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55"/>
            <p:cNvSpPr/>
            <p:nvPr/>
          </p:nvSpPr>
          <p:spPr>
            <a:xfrm>
              <a:off x="2076725" y="2699550"/>
              <a:ext cx="3625" cy="3175"/>
            </a:xfrm>
            <a:custGeom>
              <a:avLst/>
              <a:gdLst/>
              <a:ahLst/>
              <a:cxnLst/>
              <a:rect l="l" t="t" r="r" b="b"/>
              <a:pathLst>
                <a:path w="145" h="127" extrusionOk="0">
                  <a:moveTo>
                    <a:pt x="28" y="0"/>
                  </a:moveTo>
                  <a:lnTo>
                    <a:pt x="13" y="48"/>
                  </a:lnTo>
                  <a:cubicBezTo>
                    <a:pt x="8" y="64"/>
                    <a:pt x="6" y="80"/>
                    <a:pt x="0" y="98"/>
                  </a:cubicBezTo>
                  <a:lnTo>
                    <a:pt x="119" y="127"/>
                  </a:lnTo>
                  <a:cubicBezTo>
                    <a:pt x="122" y="111"/>
                    <a:pt x="126" y="98"/>
                    <a:pt x="130" y="82"/>
                  </a:cubicBezTo>
                  <a:lnTo>
                    <a:pt x="145" y="38"/>
                  </a:lnTo>
                  <a:lnTo>
                    <a:pt x="28"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55"/>
            <p:cNvSpPr/>
            <p:nvPr/>
          </p:nvSpPr>
          <p:spPr>
            <a:xfrm>
              <a:off x="2085125" y="2702250"/>
              <a:ext cx="3425" cy="2625"/>
            </a:xfrm>
            <a:custGeom>
              <a:avLst/>
              <a:gdLst/>
              <a:ahLst/>
              <a:cxnLst/>
              <a:rect l="l" t="t" r="r" b="b"/>
              <a:pathLst>
                <a:path w="137" h="105" extrusionOk="0">
                  <a:moveTo>
                    <a:pt x="21" y="0"/>
                  </a:moveTo>
                  <a:lnTo>
                    <a:pt x="9" y="37"/>
                  </a:lnTo>
                  <a:cubicBezTo>
                    <a:pt x="6" y="49"/>
                    <a:pt x="3" y="63"/>
                    <a:pt x="1" y="74"/>
                  </a:cubicBezTo>
                  <a:lnTo>
                    <a:pt x="118" y="104"/>
                  </a:lnTo>
                  <a:cubicBezTo>
                    <a:pt x="121" y="92"/>
                    <a:pt x="123" y="80"/>
                    <a:pt x="126" y="70"/>
                  </a:cubicBezTo>
                  <a:lnTo>
                    <a:pt x="136" y="38"/>
                  </a:lnTo>
                  <a:lnTo>
                    <a:pt x="21"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55"/>
            <p:cNvSpPr/>
            <p:nvPr/>
          </p:nvSpPr>
          <p:spPr>
            <a:xfrm>
              <a:off x="2051625" y="2691475"/>
              <a:ext cx="4100" cy="4950"/>
            </a:xfrm>
            <a:custGeom>
              <a:avLst/>
              <a:gdLst/>
              <a:ahLst/>
              <a:cxnLst/>
              <a:rect l="l" t="t" r="r" b="b"/>
              <a:pathLst>
                <a:path w="164" h="198" extrusionOk="0">
                  <a:moveTo>
                    <a:pt x="48" y="1"/>
                  </a:moveTo>
                  <a:lnTo>
                    <a:pt x="22" y="84"/>
                  </a:lnTo>
                  <a:cubicBezTo>
                    <a:pt x="15" y="111"/>
                    <a:pt x="8" y="139"/>
                    <a:pt x="0" y="168"/>
                  </a:cubicBezTo>
                  <a:lnTo>
                    <a:pt x="118" y="198"/>
                  </a:lnTo>
                  <a:cubicBezTo>
                    <a:pt x="125" y="170"/>
                    <a:pt x="131" y="144"/>
                    <a:pt x="139" y="117"/>
                  </a:cubicBezTo>
                  <a:lnTo>
                    <a:pt x="164" y="38"/>
                  </a:lnTo>
                  <a:lnTo>
                    <a:pt x="48"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55"/>
            <p:cNvSpPr/>
            <p:nvPr/>
          </p:nvSpPr>
          <p:spPr>
            <a:xfrm>
              <a:off x="2067700" y="2699850"/>
              <a:ext cx="3625" cy="3650"/>
            </a:xfrm>
            <a:custGeom>
              <a:avLst/>
              <a:gdLst/>
              <a:ahLst/>
              <a:cxnLst/>
              <a:rect l="l" t="t" r="r" b="b"/>
              <a:pathLst>
                <a:path w="145" h="146" extrusionOk="0">
                  <a:moveTo>
                    <a:pt x="26" y="1"/>
                  </a:moveTo>
                  <a:lnTo>
                    <a:pt x="11" y="62"/>
                  </a:lnTo>
                  <a:lnTo>
                    <a:pt x="0" y="123"/>
                  </a:lnTo>
                  <a:lnTo>
                    <a:pt x="120" y="145"/>
                  </a:lnTo>
                  <a:lnTo>
                    <a:pt x="130" y="88"/>
                  </a:lnTo>
                  <a:lnTo>
                    <a:pt x="145" y="31"/>
                  </a:lnTo>
                  <a:lnTo>
                    <a:pt x="26"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55"/>
            <p:cNvSpPr/>
            <p:nvPr/>
          </p:nvSpPr>
          <p:spPr>
            <a:xfrm>
              <a:off x="2059225" y="2697725"/>
              <a:ext cx="3750" cy="4225"/>
            </a:xfrm>
            <a:custGeom>
              <a:avLst/>
              <a:gdLst/>
              <a:ahLst/>
              <a:cxnLst/>
              <a:rect l="l" t="t" r="r" b="b"/>
              <a:pathLst>
                <a:path w="150" h="169" extrusionOk="0">
                  <a:moveTo>
                    <a:pt x="31" y="1"/>
                  </a:moveTo>
                  <a:lnTo>
                    <a:pt x="12" y="73"/>
                  </a:lnTo>
                  <a:lnTo>
                    <a:pt x="0" y="147"/>
                  </a:lnTo>
                  <a:lnTo>
                    <a:pt x="119" y="169"/>
                  </a:lnTo>
                  <a:lnTo>
                    <a:pt x="132" y="99"/>
                  </a:lnTo>
                  <a:lnTo>
                    <a:pt x="149" y="31"/>
                  </a:lnTo>
                  <a:lnTo>
                    <a:pt x="3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55"/>
            <p:cNvSpPr/>
            <p:nvPr/>
          </p:nvSpPr>
          <p:spPr>
            <a:xfrm>
              <a:off x="2076200" y="2701975"/>
              <a:ext cx="3500" cy="3075"/>
            </a:xfrm>
            <a:custGeom>
              <a:avLst/>
              <a:gdLst/>
              <a:ahLst/>
              <a:cxnLst/>
              <a:rect l="l" t="t" r="r" b="b"/>
              <a:pathLst>
                <a:path w="140" h="123" extrusionOk="0">
                  <a:moveTo>
                    <a:pt x="21" y="1"/>
                  </a:moveTo>
                  <a:lnTo>
                    <a:pt x="10" y="50"/>
                  </a:lnTo>
                  <a:lnTo>
                    <a:pt x="1" y="100"/>
                  </a:lnTo>
                  <a:lnTo>
                    <a:pt x="120" y="122"/>
                  </a:lnTo>
                  <a:lnTo>
                    <a:pt x="129" y="76"/>
                  </a:lnTo>
                  <a:lnTo>
                    <a:pt x="140" y="30"/>
                  </a:lnTo>
                  <a:lnTo>
                    <a:pt x="2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55"/>
            <p:cNvSpPr/>
            <p:nvPr/>
          </p:nvSpPr>
          <p:spPr>
            <a:xfrm>
              <a:off x="2084675" y="2704075"/>
              <a:ext cx="3400" cy="2500"/>
            </a:xfrm>
            <a:custGeom>
              <a:avLst/>
              <a:gdLst/>
              <a:ahLst/>
              <a:cxnLst/>
              <a:rect l="l" t="t" r="r" b="b"/>
              <a:pathLst>
                <a:path w="136" h="100" extrusionOk="0">
                  <a:moveTo>
                    <a:pt x="19" y="1"/>
                  </a:moveTo>
                  <a:lnTo>
                    <a:pt x="8" y="38"/>
                  </a:lnTo>
                  <a:lnTo>
                    <a:pt x="1" y="78"/>
                  </a:lnTo>
                  <a:lnTo>
                    <a:pt x="120" y="99"/>
                  </a:lnTo>
                  <a:lnTo>
                    <a:pt x="127" y="64"/>
                  </a:lnTo>
                  <a:lnTo>
                    <a:pt x="136" y="31"/>
                  </a:lnTo>
                  <a:lnTo>
                    <a:pt x="19"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55"/>
            <p:cNvSpPr/>
            <p:nvPr/>
          </p:nvSpPr>
          <p:spPr>
            <a:xfrm>
              <a:off x="2050675" y="2695625"/>
              <a:ext cx="3925" cy="4775"/>
            </a:xfrm>
            <a:custGeom>
              <a:avLst/>
              <a:gdLst/>
              <a:ahLst/>
              <a:cxnLst/>
              <a:rect l="l" t="t" r="r" b="b"/>
              <a:pathLst>
                <a:path w="157" h="191" extrusionOk="0">
                  <a:moveTo>
                    <a:pt x="38" y="1"/>
                  </a:moveTo>
                  <a:lnTo>
                    <a:pt x="17" y="85"/>
                  </a:lnTo>
                  <a:lnTo>
                    <a:pt x="1" y="169"/>
                  </a:lnTo>
                  <a:lnTo>
                    <a:pt x="121" y="191"/>
                  </a:lnTo>
                  <a:lnTo>
                    <a:pt x="137" y="111"/>
                  </a:lnTo>
                  <a:lnTo>
                    <a:pt x="156" y="30"/>
                  </a:lnTo>
                  <a:lnTo>
                    <a:pt x="38"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55"/>
            <p:cNvSpPr/>
            <p:nvPr/>
          </p:nvSpPr>
          <p:spPr>
            <a:xfrm>
              <a:off x="2067250" y="2702925"/>
              <a:ext cx="3450" cy="3500"/>
            </a:xfrm>
            <a:custGeom>
              <a:avLst/>
              <a:gdLst/>
              <a:ahLst/>
              <a:cxnLst/>
              <a:rect l="l" t="t" r="r" b="b"/>
              <a:pathLst>
                <a:path w="138" h="140" extrusionOk="0">
                  <a:moveTo>
                    <a:pt x="18" y="0"/>
                  </a:moveTo>
                  <a:cubicBezTo>
                    <a:pt x="14" y="21"/>
                    <a:pt x="11" y="42"/>
                    <a:pt x="8" y="62"/>
                  </a:cubicBezTo>
                  <a:lnTo>
                    <a:pt x="1" y="125"/>
                  </a:lnTo>
                  <a:lnTo>
                    <a:pt x="121" y="139"/>
                  </a:lnTo>
                  <a:lnTo>
                    <a:pt x="127" y="80"/>
                  </a:lnTo>
                  <a:cubicBezTo>
                    <a:pt x="130" y="61"/>
                    <a:pt x="135" y="42"/>
                    <a:pt x="138" y="22"/>
                  </a:cubicBezTo>
                  <a:lnTo>
                    <a:pt x="18"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55"/>
            <p:cNvSpPr/>
            <p:nvPr/>
          </p:nvSpPr>
          <p:spPr>
            <a:xfrm>
              <a:off x="2058675" y="2701400"/>
              <a:ext cx="3550" cy="4050"/>
            </a:xfrm>
            <a:custGeom>
              <a:avLst/>
              <a:gdLst/>
              <a:ahLst/>
              <a:cxnLst/>
              <a:rect l="l" t="t" r="r" b="b"/>
              <a:pathLst>
                <a:path w="142" h="162" extrusionOk="0">
                  <a:moveTo>
                    <a:pt x="22" y="0"/>
                  </a:moveTo>
                  <a:cubicBezTo>
                    <a:pt x="18" y="25"/>
                    <a:pt x="13" y="50"/>
                    <a:pt x="9" y="74"/>
                  </a:cubicBezTo>
                  <a:lnTo>
                    <a:pt x="0" y="148"/>
                  </a:lnTo>
                  <a:lnTo>
                    <a:pt x="121" y="162"/>
                  </a:lnTo>
                  <a:lnTo>
                    <a:pt x="130" y="92"/>
                  </a:lnTo>
                  <a:cubicBezTo>
                    <a:pt x="132" y="69"/>
                    <a:pt x="137" y="46"/>
                    <a:pt x="141" y="24"/>
                  </a:cubicBezTo>
                  <a:lnTo>
                    <a:pt x="2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55"/>
            <p:cNvSpPr/>
            <p:nvPr/>
          </p:nvSpPr>
          <p:spPr>
            <a:xfrm>
              <a:off x="2075825" y="2704475"/>
              <a:ext cx="3350" cy="2900"/>
            </a:xfrm>
            <a:custGeom>
              <a:avLst/>
              <a:gdLst/>
              <a:ahLst/>
              <a:cxnLst/>
              <a:rect l="l" t="t" r="r" b="b"/>
              <a:pathLst>
                <a:path w="134" h="116" extrusionOk="0">
                  <a:moveTo>
                    <a:pt x="15" y="0"/>
                  </a:moveTo>
                  <a:cubicBezTo>
                    <a:pt x="11" y="17"/>
                    <a:pt x="7" y="34"/>
                    <a:pt x="5" y="51"/>
                  </a:cubicBezTo>
                  <a:lnTo>
                    <a:pt x="0" y="101"/>
                  </a:lnTo>
                  <a:lnTo>
                    <a:pt x="120" y="116"/>
                  </a:lnTo>
                  <a:lnTo>
                    <a:pt x="126" y="69"/>
                  </a:lnTo>
                  <a:cubicBezTo>
                    <a:pt x="127" y="53"/>
                    <a:pt x="131" y="38"/>
                    <a:pt x="134" y="22"/>
                  </a:cubicBezTo>
                  <a:lnTo>
                    <a:pt x="15"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55"/>
            <p:cNvSpPr/>
            <p:nvPr/>
          </p:nvSpPr>
          <p:spPr>
            <a:xfrm>
              <a:off x="2084400" y="2706025"/>
              <a:ext cx="3300" cy="2350"/>
            </a:xfrm>
            <a:custGeom>
              <a:avLst/>
              <a:gdLst/>
              <a:ahLst/>
              <a:cxnLst/>
              <a:rect l="l" t="t" r="r" b="b"/>
              <a:pathLst>
                <a:path w="132" h="94" extrusionOk="0">
                  <a:moveTo>
                    <a:pt x="12" y="1"/>
                  </a:moveTo>
                  <a:cubicBezTo>
                    <a:pt x="10" y="13"/>
                    <a:pt x="7" y="27"/>
                    <a:pt x="6" y="39"/>
                  </a:cubicBezTo>
                  <a:lnTo>
                    <a:pt x="1" y="79"/>
                  </a:lnTo>
                  <a:lnTo>
                    <a:pt x="121" y="93"/>
                  </a:lnTo>
                  <a:lnTo>
                    <a:pt x="125" y="58"/>
                  </a:lnTo>
                  <a:cubicBezTo>
                    <a:pt x="126" y="46"/>
                    <a:pt x="129" y="34"/>
                    <a:pt x="131" y="23"/>
                  </a:cubicBezTo>
                  <a:lnTo>
                    <a:pt x="1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55"/>
            <p:cNvSpPr/>
            <p:nvPr/>
          </p:nvSpPr>
          <p:spPr>
            <a:xfrm>
              <a:off x="2050100" y="2699825"/>
              <a:ext cx="3625" cy="4650"/>
            </a:xfrm>
            <a:custGeom>
              <a:avLst/>
              <a:gdLst/>
              <a:ahLst/>
              <a:cxnLst/>
              <a:rect l="l" t="t" r="r" b="b"/>
              <a:pathLst>
                <a:path w="145" h="186" extrusionOk="0">
                  <a:moveTo>
                    <a:pt x="25" y="1"/>
                  </a:moveTo>
                  <a:cubicBezTo>
                    <a:pt x="20" y="30"/>
                    <a:pt x="14" y="58"/>
                    <a:pt x="11" y="85"/>
                  </a:cubicBezTo>
                  <a:lnTo>
                    <a:pt x="1" y="171"/>
                  </a:lnTo>
                  <a:lnTo>
                    <a:pt x="121" y="185"/>
                  </a:lnTo>
                  <a:lnTo>
                    <a:pt x="132" y="105"/>
                  </a:lnTo>
                  <a:cubicBezTo>
                    <a:pt x="134" y="77"/>
                    <a:pt x="139" y="51"/>
                    <a:pt x="144" y="23"/>
                  </a:cubicBezTo>
                  <a:lnTo>
                    <a:pt x="2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55"/>
            <p:cNvSpPr/>
            <p:nvPr/>
          </p:nvSpPr>
          <p:spPr>
            <a:xfrm>
              <a:off x="2066950" y="2706025"/>
              <a:ext cx="3300" cy="3275"/>
            </a:xfrm>
            <a:custGeom>
              <a:avLst/>
              <a:gdLst/>
              <a:ahLst/>
              <a:cxnLst/>
              <a:rect l="l" t="t" r="r" b="b"/>
              <a:pathLst>
                <a:path w="132" h="131" extrusionOk="0">
                  <a:moveTo>
                    <a:pt x="11" y="1"/>
                  </a:moveTo>
                  <a:cubicBezTo>
                    <a:pt x="4" y="42"/>
                    <a:pt x="3" y="84"/>
                    <a:pt x="0" y="125"/>
                  </a:cubicBezTo>
                  <a:lnTo>
                    <a:pt x="123" y="130"/>
                  </a:lnTo>
                  <a:cubicBezTo>
                    <a:pt x="125" y="91"/>
                    <a:pt x="127" y="53"/>
                    <a:pt x="132" y="13"/>
                  </a:cubicBezTo>
                  <a:lnTo>
                    <a:pt x="1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55"/>
            <p:cNvSpPr/>
            <p:nvPr/>
          </p:nvSpPr>
          <p:spPr>
            <a:xfrm>
              <a:off x="2058350" y="2705050"/>
              <a:ext cx="3375" cy="3850"/>
            </a:xfrm>
            <a:custGeom>
              <a:avLst/>
              <a:gdLst/>
              <a:ahLst/>
              <a:cxnLst/>
              <a:rect l="l" t="t" r="r" b="b"/>
              <a:pathLst>
                <a:path w="135" h="154" extrusionOk="0">
                  <a:moveTo>
                    <a:pt x="13" y="0"/>
                  </a:moveTo>
                  <a:cubicBezTo>
                    <a:pt x="6" y="50"/>
                    <a:pt x="4" y="99"/>
                    <a:pt x="1" y="149"/>
                  </a:cubicBezTo>
                  <a:lnTo>
                    <a:pt x="123" y="154"/>
                  </a:lnTo>
                  <a:cubicBezTo>
                    <a:pt x="125" y="107"/>
                    <a:pt x="128" y="60"/>
                    <a:pt x="135" y="14"/>
                  </a:cubicBezTo>
                  <a:lnTo>
                    <a:pt x="1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55"/>
            <p:cNvSpPr/>
            <p:nvPr/>
          </p:nvSpPr>
          <p:spPr>
            <a:xfrm>
              <a:off x="2075600" y="2706975"/>
              <a:ext cx="3275" cy="2750"/>
            </a:xfrm>
            <a:custGeom>
              <a:avLst/>
              <a:gdLst/>
              <a:ahLst/>
              <a:cxnLst/>
              <a:rect l="l" t="t" r="r" b="b"/>
              <a:pathLst>
                <a:path w="131" h="110" extrusionOk="0">
                  <a:moveTo>
                    <a:pt x="10" y="0"/>
                  </a:moveTo>
                  <a:cubicBezTo>
                    <a:pt x="4" y="35"/>
                    <a:pt x="2" y="71"/>
                    <a:pt x="1" y="104"/>
                  </a:cubicBezTo>
                  <a:lnTo>
                    <a:pt x="123" y="109"/>
                  </a:lnTo>
                  <a:cubicBezTo>
                    <a:pt x="124" y="78"/>
                    <a:pt x="125" y="46"/>
                    <a:pt x="130" y="15"/>
                  </a:cubicBezTo>
                  <a:lnTo>
                    <a:pt x="10"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55"/>
            <p:cNvSpPr/>
            <p:nvPr/>
          </p:nvSpPr>
          <p:spPr>
            <a:xfrm>
              <a:off x="2084250" y="2707975"/>
              <a:ext cx="3175" cy="2150"/>
            </a:xfrm>
            <a:custGeom>
              <a:avLst/>
              <a:gdLst/>
              <a:ahLst/>
              <a:cxnLst/>
              <a:rect l="l" t="t" r="r" b="b"/>
              <a:pathLst>
                <a:path w="127" h="86" extrusionOk="0">
                  <a:moveTo>
                    <a:pt x="7" y="1"/>
                  </a:moveTo>
                  <a:cubicBezTo>
                    <a:pt x="1" y="26"/>
                    <a:pt x="1" y="53"/>
                    <a:pt x="0" y="80"/>
                  </a:cubicBezTo>
                  <a:lnTo>
                    <a:pt x="122" y="86"/>
                  </a:lnTo>
                  <a:cubicBezTo>
                    <a:pt x="124" y="62"/>
                    <a:pt x="124" y="38"/>
                    <a:pt x="127" y="15"/>
                  </a:cubicBezTo>
                  <a:lnTo>
                    <a:pt x="7"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55"/>
            <p:cNvSpPr/>
            <p:nvPr/>
          </p:nvSpPr>
          <p:spPr>
            <a:xfrm>
              <a:off x="2049750" y="2704075"/>
              <a:ext cx="3400" cy="4425"/>
            </a:xfrm>
            <a:custGeom>
              <a:avLst/>
              <a:gdLst/>
              <a:ahLst/>
              <a:cxnLst/>
              <a:rect l="l" t="t" r="r" b="b"/>
              <a:pathLst>
                <a:path w="136" h="177" extrusionOk="0">
                  <a:moveTo>
                    <a:pt x="14" y="1"/>
                  </a:moveTo>
                  <a:cubicBezTo>
                    <a:pt x="7" y="58"/>
                    <a:pt x="3" y="115"/>
                    <a:pt x="0" y="171"/>
                  </a:cubicBezTo>
                  <a:lnTo>
                    <a:pt x="122" y="176"/>
                  </a:lnTo>
                  <a:cubicBezTo>
                    <a:pt x="125" y="122"/>
                    <a:pt x="127" y="68"/>
                    <a:pt x="135" y="15"/>
                  </a:cubicBezTo>
                  <a:lnTo>
                    <a:pt x="1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55"/>
            <p:cNvSpPr/>
            <p:nvPr/>
          </p:nvSpPr>
          <p:spPr>
            <a:xfrm>
              <a:off x="2066900" y="2709175"/>
              <a:ext cx="3150" cy="3150"/>
            </a:xfrm>
            <a:custGeom>
              <a:avLst/>
              <a:gdLst/>
              <a:ahLst/>
              <a:cxnLst/>
              <a:rect l="l" t="t" r="r" b="b"/>
              <a:pathLst>
                <a:path w="126" h="126" extrusionOk="0">
                  <a:moveTo>
                    <a:pt x="4" y="0"/>
                  </a:moveTo>
                  <a:cubicBezTo>
                    <a:pt x="0" y="42"/>
                    <a:pt x="3" y="83"/>
                    <a:pt x="3" y="126"/>
                  </a:cubicBezTo>
                  <a:lnTo>
                    <a:pt x="125" y="124"/>
                  </a:lnTo>
                  <a:cubicBezTo>
                    <a:pt x="125" y="84"/>
                    <a:pt x="124" y="46"/>
                    <a:pt x="126" y="5"/>
                  </a:cubicBezTo>
                  <a:lnTo>
                    <a:pt x="4"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55"/>
            <p:cNvSpPr/>
            <p:nvPr/>
          </p:nvSpPr>
          <p:spPr>
            <a:xfrm>
              <a:off x="2058275" y="2708750"/>
              <a:ext cx="3175" cy="3725"/>
            </a:xfrm>
            <a:custGeom>
              <a:avLst/>
              <a:gdLst/>
              <a:ahLst/>
              <a:cxnLst/>
              <a:rect l="l" t="t" r="r" b="b"/>
              <a:pathLst>
                <a:path w="127" h="149" extrusionOk="0">
                  <a:moveTo>
                    <a:pt x="4" y="1"/>
                  </a:moveTo>
                  <a:cubicBezTo>
                    <a:pt x="1" y="49"/>
                    <a:pt x="2" y="99"/>
                    <a:pt x="2" y="148"/>
                  </a:cubicBezTo>
                  <a:lnTo>
                    <a:pt x="123" y="146"/>
                  </a:lnTo>
                  <a:cubicBezTo>
                    <a:pt x="123" y="99"/>
                    <a:pt x="122" y="53"/>
                    <a:pt x="126" y="6"/>
                  </a:cubicBezTo>
                  <a:lnTo>
                    <a:pt x="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55"/>
            <p:cNvSpPr/>
            <p:nvPr/>
          </p:nvSpPr>
          <p:spPr>
            <a:xfrm>
              <a:off x="2075525" y="2709550"/>
              <a:ext cx="3175" cy="2600"/>
            </a:xfrm>
            <a:custGeom>
              <a:avLst/>
              <a:gdLst/>
              <a:ahLst/>
              <a:cxnLst/>
              <a:rect l="l" t="t" r="r" b="b"/>
              <a:pathLst>
                <a:path w="127" h="104" extrusionOk="0">
                  <a:moveTo>
                    <a:pt x="4" y="1"/>
                  </a:moveTo>
                  <a:cubicBezTo>
                    <a:pt x="1" y="35"/>
                    <a:pt x="3" y="69"/>
                    <a:pt x="3" y="104"/>
                  </a:cubicBezTo>
                  <a:lnTo>
                    <a:pt x="125" y="100"/>
                  </a:lnTo>
                  <a:cubicBezTo>
                    <a:pt x="125" y="69"/>
                    <a:pt x="123" y="37"/>
                    <a:pt x="126" y="6"/>
                  </a:cubicBezTo>
                  <a:lnTo>
                    <a:pt x="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55"/>
            <p:cNvSpPr/>
            <p:nvPr/>
          </p:nvSpPr>
          <p:spPr>
            <a:xfrm>
              <a:off x="2084175" y="2709950"/>
              <a:ext cx="3125" cy="2050"/>
            </a:xfrm>
            <a:custGeom>
              <a:avLst/>
              <a:gdLst/>
              <a:ahLst/>
              <a:cxnLst/>
              <a:rect l="l" t="t" r="r" b="b"/>
              <a:pathLst>
                <a:path w="125" h="82" extrusionOk="0">
                  <a:moveTo>
                    <a:pt x="3" y="0"/>
                  </a:moveTo>
                  <a:cubicBezTo>
                    <a:pt x="0" y="27"/>
                    <a:pt x="2" y="55"/>
                    <a:pt x="2" y="81"/>
                  </a:cubicBezTo>
                  <a:lnTo>
                    <a:pt x="124" y="78"/>
                  </a:lnTo>
                  <a:cubicBezTo>
                    <a:pt x="124" y="53"/>
                    <a:pt x="123" y="31"/>
                    <a:pt x="125" y="6"/>
                  </a:cubicBezTo>
                  <a:lnTo>
                    <a:pt x="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55"/>
            <p:cNvSpPr/>
            <p:nvPr/>
          </p:nvSpPr>
          <p:spPr>
            <a:xfrm>
              <a:off x="2049650" y="2708375"/>
              <a:ext cx="3150" cy="4300"/>
            </a:xfrm>
            <a:custGeom>
              <a:avLst/>
              <a:gdLst/>
              <a:ahLst/>
              <a:cxnLst/>
              <a:rect l="l" t="t" r="r" b="b"/>
              <a:pathLst>
                <a:path w="126" h="172" extrusionOk="0">
                  <a:moveTo>
                    <a:pt x="4" y="0"/>
                  </a:moveTo>
                  <a:cubicBezTo>
                    <a:pt x="0" y="57"/>
                    <a:pt x="1" y="114"/>
                    <a:pt x="1" y="171"/>
                  </a:cubicBezTo>
                  <a:lnTo>
                    <a:pt x="124" y="168"/>
                  </a:lnTo>
                  <a:cubicBezTo>
                    <a:pt x="124" y="114"/>
                    <a:pt x="121" y="59"/>
                    <a:pt x="126" y="5"/>
                  </a:cubicBezTo>
                  <a:lnTo>
                    <a:pt x="4"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55"/>
            <p:cNvSpPr/>
            <p:nvPr/>
          </p:nvSpPr>
          <p:spPr>
            <a:xfrm>
              <a:off x="2066925" y="2712250"/>
              <a:ext cx="3225" cy="3200"/>
            </a:xfrm>
            <a:custGeom>
              <a:avLst/>
              <a:gdLst/>
              <a:ahLst/>
              <a:cxnLst/>
              <a:rect l="l" t="t" r="r" b="b"/>
              <a:pathLst>
                <a:path w="129" h="128" extrusionOk="0">
                  <a:moveTo>
                    <a:pt x="123" y="1"/>
                  </a:moveTo>
                  <a:lnTo>
                    <a:pt x="0" y="2"/>
                  </a:lnTo>
                  <a:lnTo>
                    <a:pt x="0" y="33"/>
                  </a:lnTo>
                  <a:lnTo>
                    <a:pt x="3" y="65"/>
                  </a:lnTo>
                  <a:lnTo>
                    <a:pt x="7" y="127"/>
                  </a:lnTo>
                  <a:lnTo>
                    <a:pt x="129" y="117"/>
                  </a:lnTo>
                  <a:lnTo>
                    <a:pt x="125" y="59"/>
                  </a:lnTo>
                  <a:lnTo>
                    <a:pt x="123" y="29"/>
                  </a:lnTo>
                  <a:lnTo>
                    <a:pt x="123"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55"/>
            <p:cNvSpPr/>
            <p:nvPr/>
          </p:nvSpPr>
          <p:spPr>
            <a:xfrm>
              <a:off x="2058300" y="2712375"/>
              <a:ext cx="3250" cy="3800"/>
            </a:xfrm>
            <a:custGeom>
              <a:avLst/>
              <a:gdLst/>
              <a:ahLst/>
              <a:cxnLst/>
              <a:rect l="l" t="t" r="r" b="b"/>
              <a:pathLst>
                <a:path w="130" h="152" extrusionOk="0">
                  <a:moveTo>
                    <a:pt x="122" y="1"/>
                  </a:moveTo>
                  <a:lnTo>
                    <a:pt x="1" y="3"/>
                  </a:lnTo>
                  <a:lnTo>
                    <a:pt x="1" y="41"/>
                  </a:lnTo>
                  <a:lnTo>
                    <a:pt x="3" y="78"/>
                  </a:lnTo>
                  <a:lnTo>
                    <a:pt x="8" y="151"/>
                  </a:lnTo>
                  <a:lnTo>
                    <a:pt x="129" y="141"/>
                  </a:lnTo>
                  <a:lnTo>
                    <a:pt x="125" y="70"/>
                  </a:lnTo>
                  <a:lnTo>
                    <a:pt x="122" y="36"/>
                  </a:lnTo>
                  <a:lnTo>
                    <a:pt x="12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9" name="Google Shape;5089;p55"/>
            <p:cNvSpPr/>
            <p:nvPr/>
          </p:nvSpPr>
          <p:spPr>
            <a:xfrm>
              <a:off x="2075575" y="2712100"/>
              <a:ext cx="3175" cy="2650"/>
            </a:xfrm>
            <a:custGeom>
              <a:avLst/>
              <a:gdLst/>
              <a:ahLst/>
              <a:cxnLst/>
              <a:rect l="l" t="t" r="r" b="b"/>
              <a:pathLst>
                <a:path w="127" h="106" extrusionOk="0">
                  <a:moveTo>
                    <a:pt x="123" y="1"/>
                  </a:moveTo>
                  <a:lnTo>
                    <a:pt x="1" y="2"/>
                  </a:lnTo>
                  <a:lnTo>
                    <a:pt x="1" y="28"/>
                  </a:lnTo>
                  <a:lnTo>
                    <a:pt x="2" y="53"/>
                  </a:lnTo>
                  <a:lnTo>
                    <a:pt x="6" y="105"/>
                  </a:lnTo>
                  <a:lnTo>
                    <a:pt x="126" y="95"/>
                  </a:lnTo>
                  <a:lnTo>
                    <a:pt x="124" y="47"/>
                  </a:lnTo>
                  <a:lnTo>
                    <a:pt x="121" y="23"/>
                  </a:lnTo>
                  <a:lnTo>
                    <a:pt x="123"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0" name="Google Shape;5090;p55"/>
            <p:cNvSpPr/>
            <p:nvPr/>
          </p:nvSpPr>
          <p:spPr>
            <a:xfrm>
              <a:off x="2084225" y="2711925"/>
              <a:ext cx="3150" cy="2075"/>
            </a:xfrm>
            <a:custGeom>
              <a:avLst/>
              <a:gdLst/>
              <a:ahLst/>
              <a:cxnLst/>
              <a:rect l="l" t="t" r="r" b="b"/>
              <a:pathLst>
                <a:path w="126" h="83" extrusionOk="0">
                  <a:moveTo>
                    <a:pt x="122" y="0"/>
                  </a:moveTo>
                  <a:lnTo>
                    <a:pt x="0" y="2"/>
                  </a:lnTo>
                  <a:lnTo>
                    <a:pt x="0" y="23"/>
                  </a:lnTo>
                  <a:lnTo>
                    <a:pt x="1" y="42"/>
                  </a:lnTo>
                  <a:lnTo>
                    <a:pt x="3" y="82"/>
                  </a:lnTo>
                  <a:lnTo>
                    <a:pt x="126" y="72"/>
                  </a:lnTo>
                  <a:lnTo>
                    <a:pt x="123" y="37"/>
                  </a:lnTo>
                  <a:lnTo>
                    <a:pt x="122" y="19"/>
                  </a:lnTo>
                  <a:lnTo>
                    <a:pt x="12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1" name="Google Shape;5091;p55"/>
            <p:cNvSpPr/>
            <p:nvPr/>
          </p:nvSpPr>
          <p:spPr>
            <a:xfrm>
              <a:off x="2049675" y="2712550"/>
              <a:ext cx="3250" cy="4375"/>
            </a:xfrm>
            <a:custGeom>
              <a:avLst/>
              <a:gdLst/>
              <a:ahLst/>
              <a:cxnLst/>
              <a:rect l="l" t="t" r="r" b="b"/>
              <a:pathLst>
                <a:path w="130" h="175" extrusionOk="0">
                  <a:moveTo>
                    <a:pt x="123" y="0"/>
                  </a:moveTo>
                  <a:lnTo>
                    <a:pt x="0" y="3"/>
                  </a:lnTo>
                  <a:lnTo>
                    <a:pt x="0" y="46"/>
                  </a:lnTo>
                  <a:lnTo>
                    <a:pt x="3" y="88"/>
                  </a:lnTo>
                  <a:lnTo>
                    <a:pt x="9" y="174"/>
                  </a:lnTo>
                  <a:lnTo>
                    <a:pt x="130" y="164"/>
                  </a:lnTo>
                  <a:lnTo>
                    <a:pt x="125" y="82"/>
                  </a:lnTo>
                  <a:lnTo>
                    <a:pt x="123" y="42"/>
                  </a:lnTo>
                  <a:lnTo>
                    <a:pt x="12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55"/>
            <p:cNvSpPr/>
            <p:nvPr/>
          </p:nvSpPr>
          <p:spPr>
            <a:xfrm>
              <a:off x="2067100" y="2715150"/>
              <a:ext cx="3400" cy="3400"/>
            </a:xfrm>
            <a:custGeom>
              <a:avLst/>
              <a:gdLst/>
              <a:ahLst/>
              <a:cxnLst/>
              <a:rect l="l" t="t" r="r" b="b"/>
              <a:pathLst>
                <a:path w="136" h="136" extrusionOk="0">
                  <a:moveTo>
                    <a:pt x="121" y="1"/>
                  </a:moveTo>
                  <a:lnTo>
                    <a:pt x="0" y="11"/>
                  </a:lnTo>
                  <a:cubicBezTo>
                    <a:pt x="1" y="32"/>
                    <a:pt x="4" y="53"/>
                    <a:pt x="7" y="74"/>
                  </a:cubicBezTo>
                  <a:lnTo>
                    <a:pt x="14" y="136"/>
                  </a:lnTo>
                  <a:lnTo>
                    <a:pt x="135" y="118"/>
                  </a:lnTo>
                  <a:lnTo>
                    <a:pt x="127" y="60"/>
                  </a:lnTo>
                  <a:cubicBezTo>
                    <a:pt x="125" y="40"/>
                    <a:pt x="122" y="21"/>
                    <a:pt x="121"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3" name="Google Shape;5093;p55"/>
            <p:cNvSpPr/>
            <p:nvPr/>
          </p:nvSpPr>
          <p:spPr>
            <a:xfrm>
              <a:off x="2058475" y="2715900"/>
              <a:ext cx="3475" cy="3950"/>
            </a:xfrm>
            <a:custGeom>
              <a:avLst/>
              <a:gdLst/>
              <a:ahLst/>
              <a:cxnLst/>
              <a:rect l="l" t="t" r="r" b="b"/>
              <a:pathLst>
                <a:path w="139" h="158" extrusionOk="0">
                  <a:moveTo>
                    <a:pt x="122" y="0"/>
                  </a:moveTo>
                  <a:lnTo>
                    <a:pt x="1" y="10"/>
                  </a:lnTo>
                  <a:cubicBezTo>
                    <a:pt x="3" y="35"/>
                    <a:pt x="5" y="59"/>
                    <a:pt x="9" y="84"/>
                  </a:cubicBezTo>
                  <a:lnTo>
                    <a:pt x="19" y="158"/>
                  </a:lnTo>
                  <a:lnTo>
                    <a:pt x="139" y="140"/>
                  </a:lnTo>
                  <a:lnTo>
                    <a:pt x="130" y="70"/>
                  </a:lnTo>
                  <a:cubicBezTo>
                    <a:pt x="128" y="47"/>
                    <a:pt x="123" y="23"/>
                    <a:pt x="122"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4" name="Google Shape;5094;p55"/>
            <p:cNvSpPr/>
            <p:nvPr/>
          </p:nvSpPr>
          <p:spPr>
            <a:xfrm>
              <a:off x="2075675" y="2714450"/>
              <a:ext cx="3375" cy="2800"/>
            </a:xfrm>
            <a:custGeom>
              <a:avLst/>
              <a:gdLst/>
              <a:ahLst/>
              <a:cxnLst/>
              <a:rect l="l" t="t" r="r" b="b"/>
              <a:pathLst>
                <a:path w="135" h="112" extrusionOk="0">
                  <a:moveTo>
                    <a:pt x="122" y="1"/>
                  </a:moveTo>
                  <a:lnTo>
                    <a:pt x="1" y="11"/>
                  </a:lnTo>
                  <a:cubicBezTo>
                    <a:pt x="1" y="28"/>
                    <a:pt x="3" y="45"/>
                    <a:pt x="6" y="62"/>
                  </a:cubicBezTo>
                  <a:lnTo>
                    <a:pt x="13" y="112"/>
                  </a:lnTo>
                  <a:lnTo>
                    <a:pt x="135" y="94"/>
                  </a:lnTo>
                  <a:lnTo>
                    <a:pt x="127" y="48"/>
                  </a:lnTo>
                  <a:cubicBezTo>
                    <a:pt x="125" y="32"/>
                    <a:pt x="124" y="17"/>
                    <a:pt x="122"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5" name="Google Shape;5095;p55"/>
            <p:cNvSpPr/>
            <p:nvPr/>
          </p:nvSpPr>
          <p:spPr>
            <a:xfrm>
              <a:off x="2084300" y="2713700"/>
              <a:ext cx="3275" cy="2275"/>
            </a:xfrm>
            <a:custGeom>
              <a:avLst/>
              <a:gdLst/>
              <a:ahLst/>
              <a:cxnLst/>
              <a:rect l="l" t="t" r="r" b="b"/>
              <a:pathLst>
                <a:path w="131" h="91" extrusionOk="0">
                  <a:moveTo>
                    <a:pt x="123" y="1"/>
                  </a:moveTo>
                  <a:lnTo>
                    <a:pt x="0" y="11"/>
                  </a:lnTo>
                  <a:cubicBezTo>
                    <a:pt x="0" y="25"/>
                    <a:pt x="3" y="38"/>
                    <a:pt x="5" y="52"/>
                  </a:cubicBezTo>
                  <a:lnTo>
                    <a:pt x="10" y="90"/>
                  </a:lnTo>
                  <a:lnTo>
                    <a:pt x="130" y="72"/>
                  </a:lnTo>
                  <a:lnTo>
                    <a:pt x="127" y="37"/>
                  </a:lnTo>
                  <a:cubicBezTo>
                    <a:pt x="125" y="26"/>
                    <a:pt x="123" y="14"/>
                    <a:pt x="12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55"/>
            <p:cNvSpPr/>
            <p:nvPr/>
          </p:nvSpPr>
          <p:spPr>
            <a:xfrm>
              <a:off x="2049875" y="2716650"/>
              <a:ext cx="3550" cy="4500"/>
            </a:xfrm>
            <a:custGeom>
              <a:avLst/>
              <a:gdLst/>
              <a:ahLst/>
              <a:cxnLst/>
              <a:rect l="l" t="t" r="r" b="b"/>
              <a:pathLst>
                <a:path w="142" h="180" extrusionOk="0">
                  <a:moveTo>
                    <a:pt x="122" y="0"/>
                  </a:moveTo>
                  <a:lnTo>
                    <a:pt x="1" y="10"/>
                  </a:lnTo>
                  <a:cubicBezTo>
                    <a:pt x="2" y="38"/>
                    <a:pt x="6" y="68"/>
                    <a:pt x="9" y="96"/>
                  </a:cubicBezTo>
                  <a:lnTo>
                    <a:pt x="21" y="180"/>
                  </a:lnTo>
                  <a:lnTo>
                    <a:pt x="142" y="162"/>
                  </a:lnTo>
                  <a:lnTo>
                    <a:pt x="131" y="81"/>
                  </a:lnTo>
                  <a:cubicBezTo>
                    <a:pt x="127" y="53"/>
                    <a:pt x="123" y="27"/>
                    <a:pt x="122"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7" name="Google Shape;5097;p55"/>
            <p:cNvSpPr/>
            <p:nvPr/>
          </p:nvSpPr>
          <p:spPr>
            <a:xfrm>
              <a:off x="2067425" y="2718100"/>
              <a:ext cx="3625" cy="3550"/>
            </a:xfrm>
            <a:custGeom>
              <a:avLst/>
              <a:gdLst/>
              <a:ahLst/>
              <a:cxnLst/>
              <a:rect l="l" t="t" r="r" b="b"/>
              <a:pathLst>
                <a:path w="145" h="142" extrusionOk="0">
                  <a:moveTo>
                    <a:pt x="123" y="0"/>
                  </a:moveTo>
                  <a:lnTo>
                    <a:pt x="1" y="18"/>
                  </a:lnTo>
                  <a:cubicBezTo>
                    <a:pt x="6" y="59"/>
                    <a:pt x="17" y="100"/>
                    <a:pt x="25" y="141"/>
                  </a:cubicBezTo>
                  <a:lnTo>
                    <a:pt x="144" y="115"/>
                  </a:lnTo>
                  <a:cubicBezTo>
                    <a:pt x="138" y="77"/>
                    <a:pt x="129" y="39"/>
                    <a:pt x="12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8" name="Google Shape;5098;p55"/>
            <p:cNvSpPr/>
            <p:nvPr/>
          </p:nvSpPr>
          <p:spPr>
            <a:xfrm>
              <a:off x="2058925" y="2719400"/>
              <a:ext cx="3675" cy="4150"/>
            </a:xfrm>
            <a:custGeom>
              <a:avLst/>
              <a:gdLst/>
              <a:ahLst/>
              <a:cxnLst/>
              <a:rect l="l" t="t" r="r" b="b"/>
              <a:pathLst>
                <a:path w="147" h="166" extrusionOk="0">
                  <a:moveTo>
                    <a:pt x="121" y="0"/>
                  </a:moveTo>
                  <a:lnTo>
                    <a:pt x="1" y="18"/>
                  </a:lnTo>
                  <a:cubicBezTo>
                    <a:pt x="7" y="68"/>
                    <a:pt x="18" y="115"/>
                    <a:pt x="28" y="165"/>
                  </a:cubicBezTo>
                  <a:lnTo>
                    <a:pt x="147" y="139"/>
                  </a:lnTo>
                  <a:cubicBezTo>
                    <a:pt x="138" y="92"/>
                    <a:pt x="127" y="47"/>
                    <a:pt x="121"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55"/>
            <p:cNvSpPr/>
            <p:nvPr/>
          </p:nvSpPr>
          <p:spPr>
            <a:xfrm>
              <a:off x="2076000" y="2716825"/>
              <a:ext cx="3475" cy="2975"/>
            </a:xfrm>
            <a:custGeom>
              <a:avLst/>
              <a:gdLst/>
              <a:ahLst/>
              <a:cxnLst/>
              <a:rect l="l" t="t" r="r" b="b"/>
              <a:pathLst>
                <a:path w="139" h="119" extrusionOk="0">
                  <a:moveTo>
                    <a:pt x="121" y="0"/>
                  </a:moveTo>
                  <a:lnTo>
                    <a:pt x="0" y="18"/>
                  </a:lnTo>
                  <a:cubicBezTo>
                    <a:pt x="4" y="51"/>
                    <a:pt x="12" y="84"/>
                    <a:pt x="19" y="119"/>
                  </a:cubicBezTo>
                  <a:lnTo>
                    <a:pt x="138" y="93"/>
                  </a:lnTo>
                  <a:cubicBezTo>
                    <a:pt x="133" y="62"/>
                    <a:pt x="125" y="31"/>
                    <a:pt x="121"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0" name="Google Shape;5100;p55"/>
            <p:cNvSpPr/>
            <p:nvPr/>
          </p:nvSpPr>
          <p:spPr>
            <a:xfrm>
              <a:off x="2084525" y="2715525"/>
              <a:ext cx="3375" cy="2425"/>
            </a:xfrm>
            <a:custGeom>
              <a:avLst/>
              <a:gdLst/>
              <a:ahLst/>
              <a:cxnLst/>
              <a:rect l="l" t="t" r="r" b="b"/>
              <a:pathLst>
                <a:path w="135" h="97" extrusionOk="0">
                  <a:moveTo>
                    <a:pt x="121" y="0"/>
                  </a:moveTo>
                  <a:lnTo>
                    <a:pt x="1" y="19"/>
                  </a:lnTo>
                  <a:cubicBezTo>
                    <a:pt x="5" y="45"/>
                    <a:pt x="11" y="69"/>
                    <a:pt x="15" y="97"/>
                  </a:cubicBezTo>
                  <a:lnTo>
                    <a:pt x="135" y="71"/>
                  </a:lnTo>
                  <a:cubicBezTo>
                    <a:pt x="130" y="47"/>
                    <a:pt x="124" y="24"/>
                    <a:pt x="121"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1" name="Google Shape;5101;p55"/>
            <p:cNvSpPr/>
            <p:nvPr/>
          </p:nvSpPr>
          <p:spPr>
            <a:xfrm>
              <a:off x="2050400" y="2720675"/>
              <a:ext cx="3775" cy="4700"/>
            </a:xfrm>
            <a:custGeom>
              <a:avLst/>
              <a:gdLst/>
              <a:ahLst/>
              <a:cxnLst/>
              <a:rect l="l" t="t" r="r" b="b"/>
              <a:pathLst>
                <a:path w="151" h="188" extrusionOk="0">
                  <a:moveTo>
                    <a:pt x="121" y="1"/>
                  </a:moveTo>
                  <a:lnTo>
                    <a:pt x="0" y="19"/>
                  </a:lnTo>
                  <a:cubicBezTo>
                    <a:pt x="8" y="76"/>
                    <a:pt x="21" y="132"/>
                    <a:pt x="31" y="188"/>
                  </a:cubicBezTo>
                  <a:lnTo>
                    <a:pt x="151" y="162"/>
                  </a:lnTo>
                  <a:cubicBezTo>
                    <a:pt x="140" y="107"/>
                    <a:pt x="127" y="54"/>
                    <a:pt x="121"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55"/>
            <p:cNvSpPr/>
            <p:nvPr/>
          </p:nvSpPr>
          <p:spPr>
            <a:xfrm>
              <a:off x="2068025" y="2720975"/>
              <a:ext cx="3725" cy="3725"/>
            </a:xfrm>
            <a:custGeom>
              <a:avLst/>
              <a:gdLst/>
              <a:ahLst/>
              <a:cxnLst/>
              <a:rect l="l" t="t" r="r" b="b"/>
              <a:pathLst>
                <a:path w="149" h="149" extrusionOk="0">
                  <a:moveTo>
                    <a:pt x="120" y="0"/>
                  </a:moveTo>
                  <a:lnTo>
                    <a:pt x="1" y="26"/>
                  </a:lnTo>
                  <a:cubicBezTo>
                    <a:pt x="9" y="68"/>
                    <a:pt x="22" y="108"/>
                    <a:pt x="32" y="149"/>
                  </a:cubicBezTo>
                  <a:lnTo>
                    <a:pt x="148" y="115"/>
                  </a:lnTo>
                  <a:cubicBezTo>
                    <a:pt x="140" y="77"/>
                    <a:pt x="127" y="40"/>
                    <a:pt x="120"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55"/>
            <p:cNvSpPr/>
            <p:nvPr/>
          </p:nvSpPr>
          <p:spPr>
            <a:xfrm>
              <a:off x="2059600" y="2722900"/>
              <a:ext cx="3850" cy="4275"/>
            </a:xfrm>
            <a:custGeom>
              <a:avLst/>
              <a:gdLst/>
              <a:ahLst/>
              <a:cxnLst/>
              <a:rect l="l" t="t" r="r" b="b"/>
              <a:pathLst>
                <a:path w="154" h="171" extrusionOk="0">
                  <a:moveTo>
                    <a:pt x="119" y="0"/>
                  </a:moveTo>
                  <a:lnTo>
                    <a:pt x="1" y="25"/>
                  </a:lnTo>
                  <a:cubicBezTo>
                    <a:pt x="11" y="73"/>
                    <a:pt x="26" y="121"/>
                    <a:pt x="37" y="170"/>
                  </a:cubicBezTo>
                  <a:lnTo>
                    <a:pt x="153" y="136"/>
                  </a:lnTo>
                  <a:cubicBezTo>
                    <a:pt x="142" y="90"/>
                    <a:pt x="129" y="45"/>
                    <a:pt x="11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4" name="Google Shape;5104;p55"/>
            <p:cNvSpPr/>
            <p:nvPr/>
          </p:nvSpPr>
          <p:spPr>
            <a:xfrm>
              <a:off x="2076425" y="2719125"/>
              <a:ext cx="3600" cy="3150"/>
            </a:xfrm>
            <a:custGeom>
              <a:avLst/>
              <a:gdLst/>
              <a:ahLst/>
              <a:cxnLst/>
              <a:rect l="l" t="t" r="r" b="b"/>
              <a:pathLst>
                <a:path w="144" h="126" extrusionOk="0">
                  <a:moveTo>
                    <a:pt x="119" y="1"/>
                  </a:moveTo>
                  <a:lnTo>
                    <a:pt x="1" y="27"/>
                  </a:lnTo>
                  <a:cubicBezTo>
                    <a:pt x="9" y="60"/>
                    <a:pt x="19" y="93"/>
                    <a:pt x="27" y="125"/>
                  </a:cubicBezTo>
                  <a:lnTo>
                    <a:pt x="143" y="91"/>
                  </a:lnTo>
                  <a:cubicBezTo>
                    <a:pt x="136" y="62"/>
                    <a:pt x="127" y="32"/>
                    <a:pt x="119"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5" name="Google Shape;5105;p55"/>
            <p:cNvSpPr/>
            <p:nvPr/>
          </p:nvSpPr>
          <p:spPr>
            <a:xfrm>
              <a:off x="2084900" y="2717300"/>
              <a:ext cx="3425" cy="2525"/>
            </a:xfrm>
            <a:custGeom>
              <a:avLst/>
              <a:gdLst/>
              <a:ahLst/>
              <a:cxnLst/>
              <a:rect l="l" t="t" r="r" b="b"/>
              <a:pathLst>
                <a:path w="137" h="101" extrusionOk="0">
                  <a:moveTo>
                    <a:pt x="120" y="0"/>
                  </a:moveTo>
                  <a:lnTo>
                    <a:pt x="0" y="26"/>
                  </a:lnTo>
                  <a:cubicBezTo>
                    <a:pt x="5" y="50"/>
                    <a:pt x="13" y="76"/>
                    <a:pt x="19" y="101"/>
                  </a:cubicBezTo>
                  <a:lnTo>
                    <a:pt x="136" y="67"/>
                  </a:lnTo>
                  <a:cubicBezTo>
                    <a:pt x="131" y="44"/>
                    <a:pt x="125" y="22"/>
                    <a:pt x="120"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55"/>
            <p:cNvSpPr/>
            <p:nvPr/>
          </p:nvSpPr>
          <p:spPr>
            <a:xfrm>
              <a:off x="2051150" y="2724700"/>
              <a:ext cx="4000" cy="4850"/>
            </a:xfrm>
            <a:custGeom>
              <a:avLst/>
              <a:gdLst/>
              <a:ahLst/>
              <a:cxnLst/>
              <a:rect l="l" t="t" r="r" b="b"/>
              <a:pathLst>
                <a:path w="160" h="194" extrusionOk="0">
                  <a:moveTo>
                    <a:pt x="120" y="1"/>
                  </a:moveTo>
                  <a:lnTo>
                    <a:pt x="0" y="27"/>
                  </a:lnTo>
                  <a:cubicBezTo>
                    <a:pt x="13" y="83"/>
                    <a:pt x="28" y="138"/>
                    <a:pt x="43" y="194"/>
                  </a:cubicBezTo>
                  <a:lnTo>
                    <a:pt x="159" y="161"/>
                  </a:lnTo>
                  <a:cubicBezTo>
                    <a:pt x="147" y="107"/>
                    <a:pt x="132" y="54"/>
                    <a:pt x="120"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55"/>
            <p:cNvSpPr/>
            <p:nvPr/>
          </p:nvSpPr>
          <p:spPr>
            <a:xfrm>
              <a:off x="2068800" y="2723825"/>
              <a:ext cx="3850" cy="3875"/>
            </a:xfrm>
            <a:custGeom>
              <a:avLst/>
              <a:gdLst/>
              <a:ahLst/>
              <a:cxnLst/>
              <a:rect l="l" t="t" r="r" b="b"/>
              <a:pathLst>
                <a:path w="154" h="155" extrusionOk="0">
                  <a:moveTo>
                    <a:pt x="117" y="1"/>
                  </a:moveTo>
                  <a:lnTo>
                    <a:pt x="1" y="35"/>
                  </a:lnTo>
                  <a:cubicBezTo>
                    <a:pt x="13" y="74"/>
                    <a:pt x="27" y="114"/>
                    <a:pt x="39" y="154"/>
                  </a:cubicBezTo>
                  <a:lnTo>
                    <a:pt x="153" y="113"/>
                  </a:lnTo>
                  <a:lnTo>
                    <a:pt x="117"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55"/>
            <p:cNvSpPr/>
            <p:nvPr/>
          </p:nvSpPr>
          <p:spPr>
            <a:xfrm>
              <a:off x="2060500" y="2726275"/>
              <a:ext cx="4025" cy="4350"/>
            </a:xfrm>
            <a:custGeom>
              <a:avLst/>
              <a:gdLst/>
              <a:ahLst/>
              <a:cxnLst/>
              <a:rect l="l" t="t" r="r" b="b"/>
              <a:pathLst>
                <a:path w="161" h="174" extrusionOk="0">
                  <a:moveTo>
                    <a:pt x="117" y="0"/>
                  </a:moveTo>
                  <a:lnTo>
                    <a:pt x="1" y="33"/>
                  </a:lnTo>
                  <a:cubicBezTo>
                    <a:pt x="15" y="80"/>
                    <a:pt x="31" y="127"/>
                    <a:pt x="47" y="173"/>
                  </a:cubicBezTo>
                  <a:lnTo>
                    <a:pt x="161" y="132"/>
                  </a:lnTo>
                  <a:cubicBezTo>
                    <a:pt x="146" y="88"/>
                    <a:pt x="131" y="44"/>
                    <a:pt x="117"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9" name="Google Shape;5109;p55"/>
            <p:cNvSpPr/>
            <p:nvPr/>
          </p:nvSpPr>
          <p:spPr>
            <a:xfrm>
              <a:off x="2077075" y="2721375"/>
              <a:ext cx="3725" cy="3350"/>
            </a:xfrm>
            <a:custGeom>
              <a:avLst/>
              <a:gdLst/>
              <a:ahLst/>
              <a:cxnLst/>
              <a:rect l="l" t="t" r="r" b="b"/>
              <a:pathLst>
                <a:path w="149" h="134" extrusionOk="0">
                  <a:moveTo>
                    <a:pt x="118" y="1"/>
                  </a:moveTo>
                  <a:lnTo>
                    <a:pt x="1" y="35"/>
                  </a:lnTo>
                  <a:lnTo>
                    <a:pt x="33" y="134"/>
                  </a:lnTo>
                  <a:lnTo>
                    <a:pt x="148" y="92"/>
                  </a:lnTo>
                  <a:lnTo>
                    <a:pt x="118"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0" name="Google Shape;5110;p55"/>
            <p:cNvSpPr/>
            <p:nvPr/>
          </p:nvSpPr>
          <p:spPr>
            <a:xfrm>
              <a:off x="2085350" y="2718975"/>
              <a:ext cx="3550" cy="2800"/>
            </a:xfrm>
            <a:custGeom>
              <a:avLst/>
              <a:gdLst/>
              <a:ahLst/>
              <a:cxnLst/>
              <a:rect l="l" t="t" r="r" b="b"/>
              <a:pathLst>
                <a:path w="142" h="112" extrusionOk="0">
                  <a:moveTo>
                    <a:pt x="118" y="0"/>
                  </a:moveTo>
                  <a:lnTo>
                    <a:pt x="1" y="34"/>
                  </a:lnTo>
                  <a:lnTo>
                    <a:pt x="27" y="112"/>
                  </a:lnTo>
                  <a:lnTo>
                    <a:pt x="142" y="70"/>
                  </a:lnTo>
                  <a:lnTo>
                    <a:pt x="118"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55"/>
            <p:cNvSpPr/>
            <p:nvPr/>
          </p:nvSpPr>
          <p:spPr>
            <a:xfrm>
              <a:off x="2052225" y="2728700"/>
              <a:ext cx="4200" cy="4875"/>
            </a:xfrm>
            <a:custGeom>
              <a:avLst/>
              <a:gdLst/>
              <a:ahLst/>
              <a:cxnLst/>
              <a:rect l="l" t="t" r="r" b="b"/>
              <a:pathLst>
                <a:path w="168" h="195" extrusionOk="0">
                  <a:moveTo>
                    <a:pt x="118" y="1"/>
                  </a:moveTo>
                  <a:lnTo>
                    <a:pt x="1" y="34"/>
                  </a:lnTo>
                  <a:cubicBezTo>
                    <a:pt x="18" y="89"/>
                    <a:pt x="35" y="142"/>
                    <a:pt x="54" y="195"/>
                  </a:cubicBezTo>
                  <a:lnTo>
                    <a:pt x="168" y="153"/>
                  </a:lnTo>
                  <a:cubicBezTo>
                    <a:pt x="150" y="102"/>
                    <a:pt x="133" y="50"/>
                    <a:pt x="118"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55"/>
            <p:cNvSpPr/>
            <p:nvPr/>
          </p:nvSpPr>
          <p:spPr>
            <a:xfrm>
              <a:off x="2069775" y="2726650"/>
              <a:ext cx="4000" cy="3950"/>
            </a:xfrm>
            <a:custGeom>
              <a:avLst/>
              <a:gdLst/>
              <a:ahLst/>
              <a:cxnLst/>
              <a:rect l="l" t="t" r="r" b="b"/>
              <a:pathLst>
                <a:path w="160" h="158" extrusionOk="0">
                  <a:moveTo>
                    <a:pt x="114" y="1"/>
                  </a:moveTo>
                  <a:lnTo>
                    <a:pt x="0" y="41"/>
                  </a:lnTo>
                  <a:cubicBezTo>
                    <a:pt x="16" y="79"/>
                    <a:pt x="30" y="119"/>
                    <a:pt x="47" y="157"/>
                  </a:cubicBezTo>
                  <a:lnTo>
                    <a:pt x="159" y="110"/>
                  </a:lnTo>
                  <a:cubicBezTo>
                    <a:pt x="144" y="73"/>
                    <a:pt x="130" y="37"/>
                    <a:pt x="114"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55"/>
            <p:cNvSpPr/>
            <p:nvPr/>
          </p:nvSpPr>
          <p:spPr>
            <a:xfrm>
              <a:off x="2061675" y="2729600"/>
              <a:ext cx="4175" cy="4450"/>
            </a:xfrm>
            <a:custGeom>
              <a:avLst/>
              <a:gdLst/>
              <a:ahLst/>
              <a:cxnLst/>
              <a:rect l="l" t="t" r="r" b="b"/>
              <a:pathLst>
                <a:path w="167" h="178" extrusionOk="0">
                  <a:moveTo>
                    <a:pt x="115" y="1"/>
                  </a:moveTo>
                  <a:lnTo>
                    <a:pt x="1" y="40"/>
                  </a:lnTo>
                  <a:cubicBezTo>
                    <a:pt x="18" y="86"/>
                    <a:pt x="35" y="132"/>
                    <a:pt x="55" y="177"/>
                  </a:cubicBezTo>
                  <a:lnTo>
                    <a:pt x="167" y="128"/>
                  </a:lnTo>
                  <a:cubicBezTo>
                    <a:pt x="148" y="86"/>
                    <a:pt x="131" y="43"/>
                    <a:pt x="115"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55"/>
            <p:cNvSpPr/>
            <p:nvPr/>
          </p:nvSpPr>
          <p:spPr>
            <a:xfrm>
              <a:off x="2077900" y="2723700"/>
              <a:ext cx="3775" cy="3475"/>
            </a:xfrm>
            <a:custGeom>
              <a:avLst/>
              <a:gdLst/>
              <a:ahLst/>
              <a:cxnLst/>
              <a:rect l="l" t="t" r="r" b="b"/>
              <a:pathLst>
                <a:path w="151" h="139" extrusionOk="0">
                  <a:moveTo>
                    <a:pt x="114" y="0"/>
                  </a:moveTo>
                  <a:lnTo>
                    <a:pt x="0" y="42"/>
                  </a:lnTo>
                  <a:cubicBezTo>
                    <a:pt x="13" y="73"/>
                    <a:pt x="26" y="105"/>
                    <a:pt x="38" y="138"/>
                  </a:cubicBezTo>
                  <a:lnTo>
                    <a:pt x="151" y="90"/>
                  </a:lnTo>
                  <a:cubicBezTo>
                    <a:pt x="137" y="60"/>
                    <a:pt x="127" y="30"/>
                    <a:pt x="114"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55"/>
            <p:cNvSpPr/>
            <p:nvPr/>
          </p:nvSpPr>
          <p:spPr>
            <a:xfrm>
              <a:off x="2085975" y="2720750"/>
              <a:ext cx="3600" cy="2975"/>
            </a:xfrm>
            <a:custGeom>
              <a:avLst/>
              <a:gdLst/>
              <a:ahLst/>
              <a:cxnLst/>
              <a:rect l="l" t="t" r="r" b="b"/>
              <a:pathLst>
                <a:path w="144" h="119" extrusionOk="0">
                  <a:moveTo>
                    <a:pt x="115" y="0"/>
                  </a:moveTo>
                  <a:lnTo>
                    <a:pt x="1" y="42"/>
                  </a:lnTo>
                  <a:cubicBezTo>
                    <a:pt x="13" y="66"/>
                    <a:pt x="22" y="92"/>
                    <a:pt x="32" y="118"/>
                  </a:cubicBezTo>
                  <a:lnTo>
                    <a:pt x="144" y="71"/>
                  </a:lnTo>
                  <a:cubicBezTo>
                    <a:pt x="134" y="47"/>
                    <a:pt x="125" y="24"/>
                    <a:pt x="115"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55"/>
            <p:cNvSpPr/>
            <p:nvPr/>
          </p:nvSpPr>
          <p:spPr>
            <a:xfrm>
              <a:off x="2053550" y="2732525"/>
              <a:ext cx="4400" cy="4950"/>
            </a:xfrm>
            <a:custGeom>
              <a:avLst/>
              <a:gdLst/>
              <a:ahLst/>
              <a:cxnLst/>
              <a:rect l="l" t="t" r="r" b="b"/>
              <a:pathLst>
                <a:path w="176" h="198" extrusionOk="0">
                  <a:moveTo>
                    <a:pt x="115" y="0"/>
                  </a:moveTo>
                  <a:lnTo>
                    <a:pt x="1" y="42"/>
                  </a:lnTo>
                  <a:cubicBezTo>
                    <a:pt x="22" y="93"/>
                    <a:pt x="41" y="145"/>
                    <a:pt x="63" y="197"/>
                  </a:cubicBezTo>
                  <a:lnTo>
                    <a:pt x="175" y="149"/>
                  </a:lnTo>
                  <a:cubicBezTo>
                    <a:pt x="153" y="100"/>
                    <a:pt x="135" y="50"/>
                    <a:pt x="115"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7" name="Google Shape;5117;p55"/>
            <p:cNvSpPr/>
            <p:nvPr/>
          </p:nvSpPr>
          <p:spPr>
            <a:xfrm>
              <a:off x="2070950" y="2729375"/>
              <a:ext cx="4050" cy="4050"/>
            </a:xfrm>
            <a:custGeom>
              <a:avLst/>
              <a:gdLst/>
              <a:ahLst/>
              <a:cxnLst/>
              <a:rect l="l" t="t" r="r" b="b"/>
              <a:pathLst>
                <a:path w="162" h="162" extrusionOk="0">
                  <a:moveTo>
                    <a:pt x="112" y="1"/>
                  </a:moveTo>
                  <a:lnTo>
                    <a:pt x="0" y="48"/>
                  </a:lnTo>
                  <a:cubicBezTo>
                    <a:pt x="19" y="86"/>
                    <a:pt x="34" y="125"/>
                    <a:pt x="53" y="161"/>
                  </a:cubicBezTo>
                  <a:lnTo>
                    <a:pt x="162" y="106"/>
                  </a:lnTo>
                  <a:cubicBezTo>
                    <a:pt x="144" y="72"/>
                    <a:pt x="129" y="36"/>
                    <a:pt x="112"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8" name="Google Shape;5118;p55"/>
            <p:cNvSpPr/>
            <p:nvPr/>
          </p:nvSpPr>
          <p:spPr>
            <a:xfrm>
              <a:off x="2063000" y="2732800"/>
              <a:ext cx="4300" cy="4550"/>
            </a:xfrm>
            <a:custGeom>
              <a:avLst/>
              <a:gdLst/>
              <a:ahLst/>
              <a:cxnLst/>
              <a:rect l="l" t="t" r="r" b="b"/>
              <a:pathLst>
                <a:path w="172" h="182" extrusionOk="0">
                  <a:moveTo>
                    <a:pt x="114" y="0"/>
                  </a:moveTo>
                  <a:lnTo>
                    <a:pt x="1" y="49"/>
                  </a:lnTo>
                  <a:cubicBezTo>
                    <a:pt x="21" y="93"/>
                    <a:pt x="41" y="138"/>
                    <a:pt x="63" y="181"/>
                  </a:cubicBezTo>
                  <a:lnTo>
                    <a:pt x="172" y="127"/>
                  </a:lnTo>
                  <a:cubicBezTo>
                    <a:pt x="151" y="87"/>
                    <a:pt x="133" y="44"/>
                    <a:pt x="114"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55"/>
            <p:cNvSpPr/>
            <p:nvPr/>
          </p:nvSpPr>
          <p:spPr>
            <a:xfrm>
              <a:off x="2078850" y="2725925"/>
              <a:ext cx="3875" cy="3600"/>
            </a:xfrm>
            <a:custGeom>
              <a:avLst/>
              <a:gdLst/>
              <a:ahLst/>
              <a:cxnLst/>
              <a:rect l="l" t="t" r="r" b="b"/>
              <a:pathLst>
                <a:path w="155" h="144" extrusionOk="0">
                  <a:moveTo>
                    <a:pt x="113" y="1"/>
                  </a:moveTo>
                  <a:lnTo>
                    <a:pt x="0" y="49"/>
                  </a:lnTo>
                  <a:cubicBezTo>
                    <a:pt x="16" y="80"/>
                    <a:pt x="30" y="113"/>
                    <a:pt x="45" y="144"/>
                  </a:cubicBezTo>
                  <a:lnTo>
                    <a:pt x="154" y="89"/>
                  </a:lnTo>
                  <a:cubicBezTo>
                    <a:pt x="138" y="61"/>
                    <a:pt x="127" y="31"/>
                    <a:pt x="11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55"/>
            <p:cNvSpPr/>
            <p:nvPr/>
          </p:nvSpPr>
          <p:spPr>
            <a:xfrm>
              <a:off x="2086800" y="2722475"/>
              <a:ext cx="3625" cy="3150"/>
            </a:xfrm>
            <a:custGeom>
              <a:avLst/>
              <a:gdLst/>
              <a:ahLst/>
              <a:cxnLst/>
              <a:rect l="l" t="t" r="r" b="b"/>
              <a:pathLst>
                <a:path w="145" h="126" extrusionOk="0">
                  <a:moveTo>
                    <a:pt x="112" y="1"/>
                  </a:moveTo>
                  <a:lnTo>
                    <a:pt x="1" y="48"/>
                  </a:lnTo>
                  <a:cubicBezTo>
                    <a:pt x="12" y="74"/>
                    <a:pt x="23" y="100"/>
                    <a:pt x="35" y="125"/>
                  </a:cubicBezTo>
                  <a:lnTo>
                    <a:pt x="144" y="70"/>
                  </a:lnTo>
                  <a:cubicBezTo>
                    <a:pt x="133" y="47"/>
                    <a:pt x="123" y="23"/>
                    <a:pt x="112"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55"/>
            <p:cNvSpPr/>
            <p:nvPr/>
          </p:nvSpPr>
          <p:spPr>
            <a:xfrm>
              <a:off x="2055100" y="2736225"/>
              <a:ext cx="4525" cy="4975"/>
            </a:xfrm>
            <a:custGeom>
              <a:avLst/>
              <a:gdLst/>
              <a:ahLst/>
              <a:cxnLst/>
              <a:rect l="l" t="t" r="r" b="b"/>
              <a:pathLst>
                <a:path w="181" h="199" extrusionOk="0">
                  <a:moveTo>
                    <a:pt x="112" y="0"/>
                  </a:moveTo>
                  <a:lnTo>
                    <a:pt x="0" y="48"/>
                  </a:lnTo>
                  <a:cubicBezTo>
                    <a:pt x="24" y="99"/>
                    <a:pt x="46" y="149"/>
                    <a:pt x="72" y="199"/>
                  </a:cubicBezTo>
                  <a:lnTo>
                    <a:pt x="181" y="144"/>
                  </a:lnTo>
                  <a:cubicBezTo>
                    <a:pt x="156" y="97"/>
                    <a:pt x="135" y="48"/>
                    <a:pt x="112"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55"/>
            <p:cNvSpPr/>
            <p:nvPr/>
          </p:nvSpPr>
          <p:spPr>
            <a:xfrm>
              <a:off x="2072275" y="2732025"/>
              <a:ext cx="4125" cy="4150"/>
            </a:xfrm>
            <a:custGeom>
              <a:avLst/>
              <a:gdLst/>
              <a:ahLst/>
              <a:cxnLst/>
              <a:rect l="l" t="t" r="r" b="b"/>
              <a:pathLst>
                <a:path w="165" h="166" extrusionOk="0">
                  <a:moveTo>
                    <a:pt x="108" y="0"/>
                  </a:moveTo>
                  <a:lnTo>
                    <a:pt x="1" y="55"/>
                  </a:lnTo>
                  <a:cubicBezTo>
                    <a:pt x="20" y="92"/>
                    <a:pt x="38" y="129"/>
                    <a:pt x="60" y="165"/>
                  </a:cubicBezTo>
                  <a:lnTo>
                    <a:pt x="165" y="104"/>
                  </a:lnTo>
                  <a:cubicBezTo>
                    <a:pt x="144" y="71"/>
                    <a:pt x="128" y="36"/>
                    <a:pt x="108"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55"/>
            <p:cNvSpPr/>
            <p:nvPr/>
          </p:nvSpPr>
          <p:spPr>
            <a:xfrm>
              <a:off x="2064550" y="2735925"/>
              <a:ext cx="4400" cy="4550"/>
            </a:xfrm>
            <a:custGeom>
              <a:avLst/>
              <a:gdLst/>
              <a:ahLst/>
              <a:cxnLst/>
              <a:rect l="l" t="t" r="r" b="b"/>
              <a:pathLst>
                <a:path w="176" h="182" extrusionOk="0">
                  <a:moveTo>
                    <a:pt x="109" y="0"/>
                  </a:moveTo>
                  <a:lnTo>
                    <a:pt x="1" y="55"/>
                  </a:lnTo>
                  <a:cubicBezTo>
                    <a:pt x="25" y="98"/>
                    <a:pt x="45" y="142"/>
                    <a:pt x="69" y="182"/>
                  </a:cubicBezTo>
                  <a:lnTo>
                    <a:pt x="175" y="121"/>
                  </a:lnTo>
                  <a:cubicBezTo>
                    <a:pt x="150" y="82"/>
                    <a:pt x="130" y="40"/>
                    <a:pt x="10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55"/>
            <p:cNvSpPr/>
            <p:nvPr/>
          </p:nvSpPr>
          <p:spPr>
            <a:xfrm>
              <a:off x="2079975" y="2728125"/>
              <a:ext cx="3900" cy="3725"/>
            </a:xfrm>
            <a:custGeom>
              <a:avLst/>
              <a:gdLst/>
              <a:ahLst/>
              <a:cxnLst/>
              <a:rect l="l" t="t" r="r" b="b"/>
              <a:pathLst>
                <a:path w="156" h="149" extrusionOk="0">
                  <a:moveTo>
                    <a:pt x="109" y="1"/>
                  </a:moveTo>
                  <a:lnTo>
                    <a:pt x="0" y="56"/>
                  </a:lnTo>
                  <a:cubicBezTo>
                    <a:pt x="18" y="86"/>
                    <a:pt x="32" y="118"/>
                    <a:pt x="51" y="148"/>
                  </a:cubicBezTo>
                  <a:lnTo>
                    <a:pt x="156" y="87"/>
                  </a:lnTo>
                  <a:cubicBezTo>
                    <a:pt x="137" y="60"/>
                    <a:pt x="125" y="30"/>
                    <a:pt x="109"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5" name="Google Shape;5125;p55"/>
            <p:cNvSpPr/>
            <p:nvPr/>
          </p:nvSpPr>
          <p:spPr>
            <a:xfrm>
              <a:off x="2087675" y="2724225"/>
              <a:ext cx="3700" cy="3250"/>
            </a:xfrm>
            <a:custGeom>
              <a:avLst/>
              <a:gdLst/>
              <a:ahLst/>
              <a:cxnLst/>
              <a:rect l="l" t="t" r="r" b="b"/>
              <a:pathLst>
                <a:path w="148" h="130" extrusionOk="0">
                  <a:moveTo>
                    <a:pt x="109" y="0"/>
                  </a:moveTo>
                  <a:lnTo>
                    <a:pt x="0" y="55"/>
                  </a:lnTo>
                  <a:cubicBezTo>
                    <a:pt x="15" y="79"/>
                    <a:pt x="26" y="105"/>
                    <a:pt x="42" y="130"/>
                  </a:cubicBezTo>
                  <a:lnTo>
                    <a:pt x="148" y="69"/>
                  </a:lnTo>
                  <a:cubicBezTo>
                    <a:pt x="139" y="57"/>
                    <a:pt x="134" y="47"/>
                    <a:pt x="128" y="35"/>
                  </a:cubicBezTo>
                  <a:lnTo>
                    <a:pt x="109"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6" name="Google Shape;5126;p55"/>
            <p:cNvSpPr/>
            <p:nvPr/>
          </p:nvSpPr>
          <p:spPr>
            <a:xfrm>
              <a:off x="2056875" y="2739800"/>
              <a:ext cx="4625" cy="5025"/>
            </a:xfrm>
            <a:custGeom>
              <a:avLst/>
              <a:gdLst/>
              <a:ahLst/>
              <a:cxnLst/>
              <a:rect l="l" t="t" r="r" b="b"/>
              <a:pathLst>
                <a:path w="185" h="201" extrusionOk="0">
                  <a:moveTo>
                    <a:pt x="110" y="1"/>
                  </a:moveTo>
                  <a:lnTo>
                    <a:pt x="1" y="56"/>
                  </a:lnTo>
                  <a:cubicBezTo>
                    <a:pt x="27" y="103"/>
                    <a:pt x="50" y="154"/>
                    <a:pt x="80" y="201"/>
                  </a:cubicBezTo>
                  <a:lnTo>
                    <a:pt x="184" y="140"/>
                  </a:lnTo>
                  <a:cubicBezTo>
                    <a:pt x="157" y="96"/>
                    <a:pt x="135" y="47"/>
                    <a:pt x="110"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7" name="Google Shape;5127;p55"/>
            <p:cNvSpPr/>
            <p:nvPr/>
          </p:nvSpPr>
          <p:spPr>
            <a:xfrm>
              <a:off x="2073775" y="2734625"/>
              <a:ext cx="4200" cy="4225"/>
            </a:xfrm>
            <a:custGeom>
              <a:avLst/>
              <a:gdLst/>
              <a:ahLst/>
              <a:cxnLst/>
              <a:rect l="l" t="t" r="r" b="b"/>
              <a:pathLst>
                <a:path w="168" h="169" extrusionOk="0">
                  <a:moveTo>
                    <a:pt x="105" y="0"/>
                  </a:moveTo>
                  <a:lnTo>
                    <a:pt x="0" y="61"/>
                  </a:lnTo>
                  <a:cubicBezTo>
                    <a:pt x="22" y="97"/>
                    <a:pt x="42" y="134"/>
                    <a:pt x="67" y="168"/>
                  </a:cubicBezTo>
                  <a:lnTo>
                    <a:pt x="167" y="101"/>
                  </a:lnTo>
                  <a:cubicBezTo>
                    <a:pt x="144" y="68"/>
                    <a:pt x="126" y="33"/>
                    <a:pt x="105"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8" name="Google Shape;5128;p55"/>
            <p:cNvSpPr/>
            <p:nvPr/>
          </p:nvSpPr>
          <p:spPr>
            <a:xfrm>
              <a:off x="2066325" y="2738900"/>
              <a:ext cx="4475" cy="4625"/>
            </a:xfrm>
            <a:custGeom>
              <a:avLst/>
              <a:gdLst/>
              <a:ahLst/>
              <a:cxnLst/>
              <a:rect l="l" t="t" r="r" b="b"/>
              <a:pathLst>
                <a:path w="179" h="185" extrusionOk="0">
                  <a:moveTo>
                    <a:pt x="106" y="0"/>
                  </a:moveTo>
                  <a:lnTo>
                    <a:pt x="0" y="63"/>
                  </a:lnTo>
                  <a:cubicBezTo>
                    <a:pt x="24" y="104"/>
                    <a:pt x="48" y="146"/>
                    <a:pt x="76" y="185"/>
                  </a:cubicBezTo>
                  <a:lnTo>
                    <a:pt x="179" y="118"/>
                  </a:lnTo>
                  <a:cubicBezTo>
                    <a:pt x="153" y="80"/>
                    <a:pt x="131" y="40"/>
                    <a:pt x="106"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9" name="Google Shape;5129;p55"/>
            <p:cNvSpPr/>
            <p:nvPr/>
          </p:nvSpPr>
          <p:spPr>
            <a:xfrm>
              <a:off x="2081225" y="2730250"/>
              <a:ext cx="3950" cy="3825"/>
            </a:xfrm>
            <a:custGeom>
              <a:avLst/>
              <a:gdLst/>
              <a:ahLst/>
              <a:cxnLst/>
              <a:rect l="l" t="t" r="r" b="b"/>
              <a:pathLst>
                <a:path w="158" h="153" extrusionOk="0">
                  <a:moveTo>
                    <a:pt x="106" y="1"/>
                  </a:moveTo>
                  <a:lnTo>
                    <a:pt x="1" y="61"/>
                  </a:lnTo>
                  <a:cubicBezTo>
                    <a:pt x="20" y="92"/>
                    <a:pt x="35" y="123"/>
                    <a:pt x="56" y="152"/>
                  </a:cubicBezTo>
                  <a:lnTo>
                    <a:pt x="158" y="85"/>
                  </a:lnTo>
                  <a:cubicBezTo>
                    <a:pt x="138" y="58"/>
                    <a:pt x="122" y="29"/>
                    <a:pt x="106"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0" name="Google Shape;5130;p55"/>
            <p:cNvSpPr/>
            <p:nvPr/>
          </p:nvSpPr>
          <p:spPr>
            <a:xfrm>
              <a:off x="2088700" y="2725925"/>
              <a:ext cx="3725" cy="3400"/>
            </a:xfrm>
            <a:custGeom>
              <a:avLst/>
              <a:gdLst/>
              <a:ahLst/>
              <a:cxnLst/>
              <a:rect l="l" t="t" r="r" b="b"/>
              <a:pathLst>
                <a:path w="149" h="136" extrusionOk="0">
                  <a:moveTo>
                    <a:pt x="107" y="1"/>
                  </a:moveTo>
                  <a:lnTo>
                    <a:pt x="1" y="62"/>
                  </a:lnTo>
                  <a:cubicBezTo>
                    <a:pt x="15" y="87"/>
                    <a:pt x="29" y="112"/>
                    <a:pt x="46" y="135"/>
                  </a:cubicBezTo>
                  <a:lnTo>
                    <a:pt x="148" y="68"/>
                  </a:lnTo>
                  <a:cubicBezTo>
                    <a:pt x="133" y="46"/>
                    <a:pt x="120" y="23"/>
                    <a:pt x="107"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1" name="Google Shape;5131;p55"/>
            <p:cNvSpPr/>
            <p:nvPr/>
          </p:nvSpPr>
          <p:spPr>
            <a:xfrm>
              <a:off x="2058850" y="2743275"/>
              <a:ext cx="4700" cy="5000"/>
            </a:xfrm>
            <a:custGeom>
              <a:avLst/>
              <a:gdLst/>
              <a:ahLst/>
              <a:cxnLst/>
              <a:rect l="l" t="t" r="r" b="b"/>
              <a:pathLst>
                <a:path w="188" h="200" extrusionOk="0">
                  <a:moveTo>
                    <a:pt x="105" y="1"/>
                  </a:moveTo>
                  <a:lnTo>
                    <a:pt x="1" y="62"/>
                  </a:lnTo>
                  <a:cubicBezTo>
                    <a:pt x="30" y="109"/>
                    <a:pt x="57" y="156"/>
                    <a:pt x="87" y="200"/>
                  </a:cubicBezTo>
                  <a:lnTo>
                    <a:pt x="187" y="133"/>
                  </a:lnTo>
                  <a:cubicBezTo>
                    <a:pt x="157" y="92"/>
                    <a:pt x="133" y="45"/>
                    <a:pt x="105"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2" name="Google Shape;5132;p55"/>
            <p:cNvSpPr/>
            <p:nvPr/>
          </p:nvSpPr>
          <p:spPr>
            <a:xfrm>
              <a:off x="2075425" y="2737075"/>
              <a:ext cx="4275" cy="4275"/>
            </a:xfrm>
            <a:custGeom>
              <a:avLst/>
              <a:gdLst/>
              <a:ahLst/>
              <a:cxnLst/>
              <a:rect l="l" t="t" r="r" b="b"/>
              <a:pathLst>
                <a:path w="171" h="171" extrusionOk="0">
                  <a:moveTo>
                    <a:pt x="103" y="1"/>
                  </a:moveTo>
                  <a:lnTo>
                    <a:pt x="1" y="68"/>
                  </a:lnTo>
                  <a:cubicBezTo>
                    <a:pt x="23" y="103"/>
                    <a:pt x="46" y="139"/>
                    <a:pt x="72" y="171"/>
                  </a:cubicBezTo>
                  <a:lnTo>
                    <a:pt x="171" y="98"/>
                  </a:lnTo>
                  <a:cubicBezTo>
                    <a:pt x="146" y="67"/>
                    <a:pt x="125" y="33"/>
                    <a:pt x="10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3" name="Google Shape;5133;p55"/>
            <p:cNvSpPr/>
            <p:nvPr/>
          </p:nvSpPr>
          <p:spPr>
            <a:xfrm>
              <a:off x="2068200" y="2741850"/>
              <a:ext cx="4525" cy="4675"/>
            </a:xfrm>
            <a:custGeom>
              <a:avLst/>
              <a:gdLst/>
              <a:ahLst/>
              <a:cxnLst/>
              <a:rect l="l" t="t" r="r" b="b"/>
              <a:pathLst>
                <a:path w="181" h="187" extrusionOk="0">
                  <a:moveTo>
                    <a:pt x="103" y="1"/>
                  </a:moveTo>
                  <a:lnTo>
                    <a:pt x="0" y="68"/>
                  </a:lnTo>
                  <a:cubicBezTo>
                    <a:pt x="27" y="109"/>
                    <a:pt x="53" y="149"/>
                    <a:pt x="82" y="186"/>
                  </a:cubicBezTo>
                  <a:lnTo>
                    <a:pt x="181" y="114"/>
                  </a:lnTo>
                  <a:cubicBezTo>
                    <a:pt x="152" y="77"/>
                    <a:pt x="128" y="40"/>
                    <a:pt x="10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4" name="Google Shape;5134;p55"/>
            <p:cNvSpPr/>
            <p:nvPr/>
          </p:nvSpPr>
          <p:spPr>
            <a:xfrm>
              <a:off x="2082625" y="2732350"/>
              <a:ext cx="4000" cy="3900"/>
            </a:xfrm>
            <a:custGeom>
              <a:avLst/>
              <a:gdLst/>
              <a:ahLst/>
              <a:cxnLst/>
              <a:rect l="l" t="t" r="r" b="b"/>
              <a:pathLst>
                <a:path w="160" h="156" extrusionOk="0">
                  <a:moveTo>
                    <a:pt x="103" y="1"/>
                  </a:moveTo>
                  <a:lnTo>
                    <a:pt x="1" y="68"/>
                  </a:lnTo>
                  <a:cubicBezTo>
                    <a:pt x="21" y="98"/>
                    <a:pt x="39" y="127"/>
                    <a:pt x="61" y="155"/>
                  </a:cubicBezTo>
                  <a:lnTo>
                    <a:pt x="160" y="83"/>
                  </a:lnTo>
                  <a:cubicBezTo>
                    <a:pt x="139" y="57"/>
                    <a:pt x="121" y="28"/>
                    <a:pt x="10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5" name="Google Shape;5135;p55"/>
            <p:cNvSpPr/>
            <p:nvPr/>
          </p:nvSpPr>
          <p:spPr>
            <a:xfrm>
              <a:off x="2089850" y="2727600"/>
              <a:ext cx="3725" cy="3525"/>
            </a:xfrm>
            <a:custGeom>
              <a:avLst/>
              <a:gdLst/>
              <a:ahLst/>
              <a:cxnLst/>
              <a:rect l="l" t="t" r="r" b="b"/>
              <a:pathLst>
                <a:path w="149" h="141" extrusionOk="0">
                  <a:moveTo>
                    <a:pt x="102" y="1"/>
                  </a:moveTo>
                  <a:lnTo>
                    <a:pt x="0" y="68"/>
                  </a:lnTo>
                  <a:cubicBezTo>
                    <a:pt x="16" y="92"/>
                    <a:pt x="32" y="117"/>
                    <a:pt x="50" y="140"/>
                  </a:cubicBezTo>
                  <a:lnTo>
                    <a:pt x="149" y="67"/>
                  </a:lnTo>
                  <a:cubicBezTo>
                    <a:pt x="131" y="47"/>
                    <a:pt x="118" y="24"/>
                    <a:pt x="102"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6" name="Google Shape;5136;p55"/>
            <p:cNvSpPr/>
            <p:nvPr/>
          </p:nvSpPr>
          <p:spPr>
            <a:xfrm>
              <a:off x="2061000" y="2746625"/>
              <a:ext cx="4800" cy="5000"/>
            </a:xfrm>
            <a:custGeom>
              <a:avLst/>
              <a:gdLst/>
              <a:ahLst/>
              <a:cxnLst/>
              <a:rect l="l" t="t" r="r" b="b"/>
              <a:pathLst>
                <a:path w="192" h="200" extrusionOk="0">
                  <a:moveTo>
                    <a:pt x="101" y="1"/>
                  </a:moveTo>
                  <a:lnTo>
                    <a:pt x="1" y="68"/>
                  </a:lnTo>
                  <a:cubicBezTo>
                    <a:pt x="30" y="114"/>
                    <a:pt x="60" y="158"/>
                    <a:pt x="93" y="200"/>
                  </a:cubicBezTo>
                  <a:lnTo>
                    <a:pt x="192" y="127"/>
                  </a:lnTo>
                  <a:cubicBezTo>
                    <a:pt x="159" y="86"/>
                    <a:pt x="131" y="43"/>
                    <a:pt x="101"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7" name="Google Shape;5137;p55"/>
            <p:cNvSpPr/>
            <p:nvPr/>
          </p:nvSpPr>
          <p:spPr>
            <a:xfrm>
              <a:off x="2077225" y="2739525"/>
              <a:ext cx="4300" cy="4300"/>
            </a:xfrm>
            <a:custGeom>
              <a:avLst/>
              <a:gdLst/>
              <a:ahLst/>
              <a:cxnLst/>
              <a:rect l="l" t="t" r="r" b="b"/>
              <a:pathLst>
                <a:path w="172" h="172" extrusionOk="0">
                  <a:moveTo>
                    <a:pt x="99" y="0"/>
                  </a:moveTo>
                  <a:lnTo>
                    <a:pt x="0" y="73"/>
                  </a:lnTo>
                  <a:cubicBezTo>
                    <a:pt x="24" y="107"/>
                    <a:pt x="49" y="140"/>
                    <a:pt x="76" y="171"/>
                  </a:cubicBezTo>
                  <a:lnTo>
                    <a:pt x="171" y="94"/>
                  </a:lnTo>
                  <a:cubicBezTo>
                    <a:pt x="145" y="64"/>
                    <a:pt x="121" y="32"/>
                    <a:pt x="9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8" name="Google Shape;5138;p55"/>
            <p:cNvSpPr/>
            <p:nvPr/>
          </p:nvSpPr>
          <p:spPr>
            <a:xfrm>
              <a:off x="2070275" y="2744675"/>
              <a:ext cx="4575" cy="4675"/>
            </a:xfrm>
            <a:custGeom>
              <a:avLst/>
              <a:gdLst/>
              <a:ahLst/>
              <a:cxnLst/>
              <a:rect l="l" t="t" r="r" b="b"/>
              <a:pathLst>
                <a:path w="183" h="187" extrusionOk="0">
                  <a:moveTo>
                    <a:pt x="99" y="1"/>
                  </a:moveTo>
                  <a:lnTo>
                    <a:pt x="0" y="73"/>
                  </a:lnTo>
                  <a:cubicBezTo>
                    <a:pt x="28" y="112"/>
                    <a:pt x="57" y="150"/>
                    <a:pt x="88" y="186"/>
                  </a:cubicBezTo>
                  <a:lnTo>
                    <a:pt x="183" y="109"/>
                  </a:lnTo>
                  <a:cubicBezTo>
                    <a:pt x="154" y="73"/>
                    <a:pt x="126" y="37"/>
                    <a:pt x="99"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9" name="Google Shape;5139;p55"/>
            <p:cNvSpPr/>
            <p:nvPr/>
          </p:nvSpPr>
          <p:spPr>
            <a:xfrm>
              <a:off x="2084150" y="2734400"/>
              <a:ext cx="4025" cy="3950"/>
            </a:xfrm>
            <a:custGeom>
              <a:avLst/>
              <a:gdLst/>
              <a:ahLst/>
              <a:cxnLst/>
              <a:rect l="l" t="t" r="r" b="b"/>
              <a:pathLst>
                <a:path w="161" h="158" extrusionOk="0">
                  <a:moveTo>
                    <a:pt x="99" y="1"/>
                  </a:moveTo>
                  <a:lnTo>
                    <a:pt x="0" y="73"/>
                  </a:lnTo>
                  <a:cubicBezTo>
                    <a:pt x="21" y="101"/>
                    <a:pt x="43" y="131"/>
                    <a:pt x="67" y="157"/>
                  </a:cubicBezTo>
                  <a:lnTo>
                    <a:pt x="161" y="80"/>
                  </a:lnTo>
                  <a:cubicBezTo>
                    <a:pt x="139" y="54"/>
                    <a:pt x="119" y="28"/>
                    <a:pt x="99"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0" name="Google Shape;5140;p55"/>
            <p:cNvSpPr/>
            <p:nvPr/>
          </p:nvSpPr>
          <p:spPr>
            <a:xfrm>
              <a:off x="2091100" y="2729275"/>
              <a:ext cx="3725" cy="3600"/>
            </a:xfrm>
            <a:custGeom>
              <a:avLst/>
              <a:gdLst/>
              <a:ahLst/>
              <a:cxnLst/>
              <a:rect l="l" t="t" r="r" b="b"/>
              <a:pathLst>
                <a:path w="149" h="144" extrusionOk="0">
                  <a:moveTo>
                    <a:pt x="99" y="0"/>
                  </a:moveTo>
                  <a:lnTo>
                    <a:pt x="0" y="73"/>
                  </a:lnTo>
                  <a:cubicBezTo>
                    <a:pt x="18" y="97"/>
                    <a:pt x="34" y="120"/>
                    <a:pt x="54" y="144"/>
                  </a:cubicBezTo>
                  <a:lnTo>
                    <a:pt x="149" y="66"/>
                  </a:lnTo>
                  <a:cubicBezTo>
                    <a:pt x="131" y="45"/>
                    <a:pt x="115" y="22"/>
                    <a:pt x="9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1" name="Google Shape;5141;p55"/>
            <p:cNvSpPr/>
            <p:nvPr/>
          </p:nvSpPr>
          <p:spPr>
            <a:xfrm>
              <a:off x="2063275" y="2749800"/>
              <a:ext cx="4875" cy="5025"/>
            </a:xfrm>
            <a:custGeom>
              <a:avLst/>
              <a:gdLst/>
              <a:ahLst/>
              <a:cxnLst/>
              <a:rect l="l" t="t" r="r" b="b"/>
              <a:pathLst>
                <a:path w="195" h="201" extrusionOk="0">
                  <a:moveTo>
                    <a:pt x="100" y="0"/>
                  </a:moveTo>
                  <a:lnTo>
                    <a:pt x="1" y="73"/>
                  </a:lnTo>
                  <a:cubicBezTo>
                    <a:pt x="34" y="116"/>
                    <a:pt x="66" y="160"/>
                    <a:pt x="100" y="200"/>
                  </a:cubicBezTo>
                  <a:lnTo>
                    <a:pt x="195" y="123"/>
                  </a:lnTo>
                  <a:cubicBezTo>
                    <a:pt x="162" y="83"/>
                    <a:pt x="131" y="42"/>
                    <a:pt x="100"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2" name="Google Shape;5142;p55"/>
            <p:cNvSpPr/>
            <p:nvPr/>
          </p:nvSpPr>
          <p:spPr>
            <a:xfrm>
              <a:off x="2079100" y="2741850"/>
              <a:ext cx="4325" cy="4325"/>
            </a:xfrm>
            <a:custGeom>
              <a:avLst/>
              <a:gdLst/>
              <a:ahLst/>
              <a:cxnLst/>
              <a:rect l="l" t="t" r="r" b="b"/>
              <a:pathLst>
                <a:path w="173" h="173" extrusionOk="0">
                  <a:moveTo>
                    <a:pt x="95" y="1"/>
                  </a:moveTo>
                  <a:lnTo>
                    <a:pt x="1" y="78"/>
                  </a:lnTo>
                  <a:lnTo>
                    <a:pt x="41" y="126"/>
                  </a:lnTo>
                  <a:lnTo>
                    <a:pt x="83" y="173"/>
                  </a:lnTo>
                  <a:lnTo>
                    <a:pt x="172" y="90"/>
                  </a:lnTo>
                  <a:lnTo>
                    <a:pt x="134" y="47"/>
                  </a:lnTo>
                  <a:lnTo>
                    <a:pt x="9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3" name="Google Shape;5143;p55"/>
            <p:cNvSpPr/>
            <p:nvPr/>
          </p:nvSpPr>
          <p:spPr>
            <a:xfrm>
              <a:off x="2072450" y="2747375"/>
              <a:ext cx="4575" cy="4625"/>
            </a:xfrm>
            <a:custGeom>
              <a:avLst/>
              <a:gdLst/>
              <a:ahLst/>
              <a:cxnLst/>
              <a:rect l="l" t="t" r="r" b="b"/>
              <a:pathLst>
                <a:path w="183" h="185" extrusionOk="0">
                  <a:moveTo>
                    <a:pt x="94" y="1"/>
                  </a:moveTo>
                  <a:lnTo>
                    <a:pt x="0" y="76"/>
                  </a:lnTo>
                  <a:lnTo>
                    <a:pt x="46" y="131"/>
                  </a:lnTo>
                  <a:cubicBezTo>
                    <a:pt x="61" y="149"/>
                    <a:pt x="77" y="166"/>
                    <a:pt x="94" y="184"/>
                  </a:cubicBezTo>
                  <a:lnTo>
                    <a:pt x="183" y="102"/>
                  </a:lnTo>
                  <a:cubicBezTo>
                    <a:pt x="167" y="86"/>
                    <a:pt x="152" y="69"/>
                    <a:pt x="137" y="52"/>
                  </a:cubicBezTo>
                  <a:lnTo>
                    <a:pt x="9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4" name="Google Shape;5144;p55"/>
            <p:cNvSpPr/>
            <p:nvPr/>
          </p:nvSpPr>
          <p:spPr>
            <a:xfrm>
              <a:off x="2085800" y="2736375"/>
              <a:ext cx="4025" cy="3975"/>
            </a:xfrm>
            <a:custGeom>
              <a:avLst/>
              <a:gdLst/>
              <a:ahLst/>
              <a:cxnLst/>
              <a:rect l="l" t="t" r="r" b="b"/>
              <a:pathLst>
                <a:path w="161" h="159" extrusionOk="0">
                  <a:moveTo>
                    <a:pt x="94" y="1"/>
                  </a:moveTo>
                  <a:lnTo>
                    <a:pt x="1" y="78"/>
                  </a:lnTo>
                  <a:lnTo>
                    <a:pt x="34" y="120"/>
                  </a:lnTo>
                  <a:lnTo>
                    <a:pt x="70" y="158"/>
                  </a:lnTo>
                  <a:lnTo>
                    <a:pt x="160" y="77"/>
                  </a:lnTo>
                  <a:lnTo>
                    <a:pt x="126" y="39"/>
                  </a:lnTo>
                  <a:lnTo>
                    <a:pt x="9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5" name="Google Shape;5145;p55"/>
            <p:cNvSpPr/>
            <p:nvPr/>
          </p:nvSpPr>
          <p:spPr>
            <a:xfrm>
              <a:off x="2092450" y="2730900"/>
              <a:ext cx="3750" cy="3675"/>
            </a:xfrm>
            <a:custGeom>
              <a:avLst/>
              <a:gdLst/>
              <a:ahLst/>
              <a:cxnLst/>
              <a:rect l="l" t="t" r="r" b="b"/>
              <a:pathLst>
                <a:path w="150" h="147" extrusionOk="0">
                  <a:moveTo>
                    <a:pt x="95" y="1"/>
                  </a:moveTo>
                  <a:lnTo>
                    <a:pt x="0" y="79"/>
                  </a:lnTo>
                  <a:lnTo>
                    <a:pt x="29" y="112"/>
                  </a:lnTo>
                  <a:lnTo>
                    <a:pt x="58" y="146"/>
                  </a:lnTo>
                  <a:lnTo>
                    <a:pt x="150" y="63"/>
                  </a:lnTo>
                  <a:lnTo>
                    <a:pt x="121" y="33"/>
                  </a:lnTo>
                  <a:lnTo>
                    <a:pt x="9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6" name="Google Shape;5146;p55"/>
            <p:cNvSpPr/>
            <p:nvPr/>
          </p:nvSpPr>
          <p:spPr>
            <a:xfrm>
              <a:off x="2065750" y="2752850"/>
              <a:ext cx="4900" cy="4975"/>
            </a:xfrm>
            <a:custGeom>
              <a:avLst/>
              <a:gdLst/>
              <a:ahLst/>
              <a:cxnLst/>
              <a:rect l="l" t="t" r="r" b="b"/>
              <a:pathLst>
                <a:path w="196" h="199" extrusionOk="0">
                  <a:moveTo>
                    <a:pt x="96" y="1"/>
                  </a:moveTo>
                  <a:lnTo>
                    <a:pt x="1" y="78"/>
                  </a:lnTo>
                  <a:lnTo>
                    <a:pt x="52" y="140"/>
                  </a:lnTo>
                  <a:cubicBezTo>
                    <a:pt x="70" y="158"/>
                    <a:pt x="88" y="178"/>
                    <a:pt x="105" y="199"/>
                  </a:cubicBezTo>
                  <a:lnTo>
                    <a:pt x="196" y="117"/>
                  </a:lnTo>
                  <a:cubicBezTo>
                    <a:pt x="178" y="98"/>
                    <a:pt x="160" y="79"/>
                    <a:pt x="144" y="60"/>
                  </a:cubicBezTo>
                  <a:lnTo>
                    <a:pt x="96"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7" name="Google Shape;5147;p55"/>
            <p:cNvSpPr/>
            <p:nvPr/>
          </p:nvSpPr>
          <p:spPr>
            <a:xfrm>
              <a:off x="2081150" y="2744075"/>
              <a:ext cx="4350" cy="4375"/>
            </a:xfrm>
            <a:custGeom>
              <a:avLst/>
              <a:gdLst/>
              <a:ahLst/>
              <a:cxnLst/>
              <a:rect l="l" t="t" r="r" b="b"/>
              <a:pathLst>
                <a:path w="174" h="175" extrusionOk="0">
                  <a:moveTo>
                    <a:pt x="90" y="1"/>
                  </a:moveTo>
                  <a:lnTo>
                    <a:pt x="1" y="84"/>
                  </a:lnTo>
                  <a:lnTo>
                    <a:pt x="42" y="129"/>
                  </a:lnTo>
                  <a:lnTo>
                    <a:pt x="87" y="174"/>
                  </a:lnTo>
                  <a:lnTo>
                    <a:pt x="173" y="87"/>
                  </a:lnTo>
                  <a:lnTo>
                    <a:pt x="131" y="45"/>
                  </a:lnTo>
                  <a:lnTo>
                    <a:pt x="90"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8" name="Google Shape;5148;p55"/>
            <p:cNvSpPr/>
            <p:nvPr/>
          </p:nvSpPr>
          <p:spPr>
            <a:xfrm>
              <a:off x="2074775" y="2749925"/>
              <a:ext cx="4625" cy="4625"/>
            </a:xfrm>
            <a:custGeom>
              <a:avLst/>
              <a:gdLst/>
              <a:ahLst/>
              <a:cxnLst/>
              <a:rect l="l" t="t" r="r" b="b"/>
              <a:pathLst>
                <a:path w="185" h="185" extrusionOk="0">
                  <a:moveTo>
                    <a:pt x="91" y="0"/>
                  </a:moveTo>
                  <a:lnTo>
                    <a:pt x="1" y="82"/>
                  </a:lnTo>
                  <a:lnTo>
                    <a:pt x="48" y="134"/>
                  </a:lnTo>
                  <a:lnTo>
                    <a:pt x="99" y="185"/>
                  </a:lnTo>
                  <a:lnTo>
                    <a:pt x="184" y="98"/>
                  </a:lnTo>
                  <a:lnTo>
                    <a:pt x="136" y="50"/>
                  </a:lnTo>
                  <a:lnTo>
                    <a:pt x="91"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9" name="Google Shape;5149;p55"/>
            <p:cNvSpPr/>
            <p:nvPr/>
          </p:nvSpPr>
          <p:spPr>
            <a:xfrm>
              <a:off x="2087550" y="2738300"/>
              <a:ext cx="4000" cy="4000"/>
            </a:xfrm>
            <a:custGeom>
              <a:avLst/>
              <a:gdLst/>
              <a:ahLst/>
              <a:cxnLst/>
              <a:rect l="l" t="t" r="r" b="b"/>
              <a:pathLst>
                <a:path w="160" h="160" extrusionOk="0">
                  <a:moveTo>
                    <a:pt x="90" y="0"/>
                  </a:moveTo>
                  <a:lnTo>
                    <a:pt x="0" y="81"/>
                  </a:lnTo>
                  <a:lnTo>
                    <a:pt x="36" y="122"/>
                  </a:lnTo>
                  <a:lnTo>
                    <a:pt x="75" y="159"/>
                  </a:lnTo>
                  <a:lnTo>
                    <a:pt x="160" y="73"/>
                  </a:lnTo>
                  <a:lnTo>
                    <a:pt x="124" y="38"/>
                  </a:lnTo>
                  <a:lnTo>
                    <a:pt x="90"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0" name="Google Shape;5150;p55"/>
            <p:cNvSpPr/>
            <p:nvPr/>
          </p:nvSpPr>
          <p:spPr>
            <a:xfrm>
              <a:off x="2093900" y="2732475"/>
              <a:ext cx="3750" cy="3700"/>
            </a:xfrm>
            <a:custGeom>
              <a:avLst/>
              <a:gdLst/>
              <a:ahLst/>
              <a:cxnLst/>
              <a:rect l="l" t="t" r="r" b="b"/>
              <a:pathLst>
                <a:path w="150" h="148" extrusionOk="0">
                  <a:moveTo>
                    <a:pt x="92" y="0"/>
                  </a:moveTo>
                  <a:lnTo>
                    <a:pt x="0" y="83"/>
                  </a:lnTo>
                  <a:lnTo>
                    <a:pt x="31" y="115"/>
                  </a:lnTo>
                  <a:lnTo>
                    <a:pt x="65" y="147"/>
                  </a:lnTo>
                  <a:lnTo>
                    <a:pt x="150" y="60"/>
                  </a:lnTo>
                  <a:lnTo>
                    <a:pt x="120" y="31"/>
                  </a:lnTo>
                  <a:lnTo>
                    <a:pt x="9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1" name="Google Shape;5151;p55"/>
            <p:cNvSpPr/>
            <p:nvPr/>
          </p:nvSpPr>
          <p:spPr>
            <a:xfrm>
              <a:off x="2068400" y="2755725"/>
              <a:ext cx="4900" cy="4950"/>
            </a:xfrm>
            <a:custGeom>
              <a:avLst/>
              <a:gdLst/>
              <a:ahLst/>
              <a:cxnLst/>
              <a:rect l="l" t="t" r="r" b="b"/>
              <a:pathLst>
                <a:path w="196" h="198" extrusionOk="0">
                  <a:moveTo>
                    <a:pt x="91" y="1"/>
                  </a:moveTo>
                  <a:lnTo>
                    <a:pt x="0" y="84"/>
                  </a:lnTo>
                  <a:lnTo>
                    <a:pt x="54" y="142"/>
                  </a:lnTo>
                  <a:lnTo>
                    <a:pt x="110" y="198"/>
                  </a:lnTo>
                  <a:lnTo>
                    <a:pt x="195" y="111"/>
                  </a:lnTo>
                  <a:lnTo>
                    <a:pt x="142" y="58"/>
                  </a:lnTo>
                  <a:lnTo>
                    <a:pt x="9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2" name="Google Shape;5152;p55"/>
            <p:cNvSpPr/>
            <p:nvPr/>
          </p:nvSpPr>
          <p:spPr>
            <a:xfrm>
              <a:off x="2083300" y="2746225"/>
              <a:ext cx="4325" cy="4350"/>
            </a:xfrm>
            <a:custGeom>
              <a:avLst/>
              <a:gdLst/>
              <a:ahLst/>
              <a:cxnLst/>
              <a:rect l="l" t="t" r="r" b="b"/>
              <a:pathLst>
                <a:path w="173" h="174" extrusionOk="0">
                  <a:moveTo>
                    <a:pt x="85" y="1"/>
                  </a:moveTo>
                  <a:lnTo>
                    <a:pt x="1" y="88"/>
                  </a:lnTo>
                  <a:cubicBezTo>
                    <a:pt x="14" y="102"/>
                    <a:pt x="29" y="117"/>
                    <a:pt x="45" y="132"/>
                  </a:cubicBezTo>
                  <a:lnTo>
                    <a:pt x="90" y="173"/>
                  </a:lnTo>
                  <a:lnTo>
                    <a:pt x="172" y="82"/>
                  </a:lnTo>
                  <a:lnTo>
                    <a:pt x="128" y="42"/>
                  </a:lnTo>
                  <a:cubicBezTo>
                    <a:pt x="113" y="29"/>
                    <a:pt x="99" y="14"/>
                    <a:pt x="85"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3" name="Google Shape;5153;p55"/>
            <p:cNvSpPr/>
            <p:nvPr/>
          </p:nvSpPr>
          <p:spPr>
            <a:xfrm>
              <a:off x="2077250" y="2752350"/>
              <a:ext cx="4600" cy="4650"/>
            </a:xfrm>
            <a:custGeom>
              <a:avLst/>
              <a:gdLst/>
              <a:ahLst/>
              <a:cxnLst/>
              <a:rect l="l" t="t" r="r" b="b"/>
              <a:pathLst>
                <a:path w="184" h="186" extrusionOk="0">
                  <a:moveTo>
                    <a:pt x="85" y="1"/>
                  </a:moveTo>
                  <a:lnTo>
                    <a:pt x="0" y="88"/>
                  </a:lnTo>
                  <a:cubicBezTo>
                    <a:pt x="17" y="105"/>
                    <a:pt x="33" y="121"/>
                    <a:pt x="51" y="137"/>
                  </a:cubicBezTo>
                  <a:lnTo>
                    <a:pt x="103" y="185"/>
                  </a:lnTo>
                  <a:lnTo>
                    <a:pt x="184" y="94"/>
                  </a:lnTo>
                  <a:lnTo>
                    <a:pt x="134" y="49"/>
                  </a:lnTo>
                  <a:cubicBezTo>
                    <a:pt x="116" y="33"/>
                    <a:pt x="101" y="17"/>
                    <a:pt x="85"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4" name="Google Shape;5154;p55"/>
            <p:cNvSpPr/>
            <p:nvPr/>
          </p:nvSpPr>
          <p:spPr>
            <a:xfrm>
              <a:off x="2089400" y="2740125"/>
              <a:ext cx="4000" cy="4025"/>
            </a:xfrm>
            <a:custGeom>
              <a:avLst/>
              <a:gdLst/>
              <a:ahLst/>
              <a:cxnLst/>
              <a:rect l="l" t="t" r="r" b="b"/>
              <a:pathLst>
                <a:path w="160" h="161" extrusionOk="0">
                  <a:moveTo>
                    <a:pt x="86" y="0"/>
                  </a:moveTo>
                  <a:lnTo>
                    <a:pt x="1" y="86"/>
                  </a:lnTo>
                  <a:cubicBezTo>
                    <a:pt x="13" y="100"/>
                    <a:pt x="25" y="112"/>
                    <a:pt x="39" y="124"/>
                  </a:cubicBezTo>
                  <a:lnTo>
                    <a:pt x="79" y="161"/>
                  </a:lnTo>
                  <a:lnTo>
                    <a:pt x="159" y="70"/>
                  </a:lnTo>
                  <a:lnTo>
                    <a:pt x="122" y="36"/>
                  </a:lnTo>
                  <a:cubicBezTo>
                    <a:pt x="110" y="24"/>
                    <a:pt x="97" y="13"/>
                    <a:pt x="86"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5" name="Google Shape;5155;p55"/>
            <p:cNvSpPr/>
            <p:nvPr/>
          </p:nvSpPr>
          <p:spPr>
            <a:xfrm>
              <a:off x="2095525" y="2733975"/>
              <a:ext cx="3675" cy="3750"/>
            </a:xfrm>
            <a:custGeom>
              <a:avLst/>
              <a:gdLst/>
              <a:ahLst/>
              <a:cxnLst/>
              <a:rect l="l" t="t" r="r" b="b"/>
              <a:pathLst>
                <a:path w="147" h="150" extrusionOk="0">
                  <a:moveTo>
                    <a:pt x="86" y="0"/>
                  </a:moveTo>
                  <a:lnTo>
                    <a:pt x="1" y="87"/>
                  </a:lnTo>
                  <a:cubicBezTo>
                    <a:pt x="11" y="98"/>
                    <a:pt x="21" y="109"/>
                    <a:pt x="33" y="120"/>
                  </a:cubicBezTo>
                  <a:lnTo>
                    <a:pt x="65" y="150"/>
                  </a:lnTo>
                  <a:lnTo>
                    <a:pt x="147" y="59"/>
                  </a:lnTo>
                  <a:lnTo>
                    <a:pt x="116" y="30"/>
                  </a:lnTo>
                  <a:cubicBezTo>
                    <a:pt x="105" y="21"/>
                    <a:pt x="96" y="11"/>
                    <a:pt x="86"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6" name="Google Shape;5156;p55"/>
            <p:cNvSpPr/>
            <p:nvPr/>
          </p:nvSpPr>
          <p:spPr>
            <a:xfrm>
              <a:off x="2071150" y="2758475"/>
              <a:ext cx="4950" cy="4925"/>
            </a:xfrm>
            <a:custGeom>
              <a:avLst/>
              <a:gdLst/>
              <a:ahLst/>
              <a:cxnLst/>
              <a:rect l="l" t="t" r="r" b="b"/>
              <a:pathLst>
                <a:path w="198" h="197" extrusionOk="0">
                  <a:moveTo>
                    <a:pt x="85" y="1"/>
                  </a:moveTo>
                  <a:lnTo>
                    <a:pt x="0" y="88"/>
                  </a:lnTo>
                  <a:cubicBezTo>
                    <a:pt x="18" y="107"/>
                    <a:pt x="38" y="125"/>
                    <a:pt x="57" y="144"/>
                  </a:cubicBezTo>
                  <a:lnTo>
                    <a:pt x="115" y="197"/>
                  </a:lnTo>
                  <a:lnTo>
                    <a:pt x="197" y="107"/>
                  </a:lnTo>
                  <a:lnTo>
                    <a:pt x="141" y="56"/>
                  </a:lnTo>
                  <a:cubicBezTo>
                    <a:pt x="122" y="37"/>
                    <a:pt x="104" y="19"/>
                    <a:pt x="85"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7" name="Google Shape;5157;p55"/>
            <p:cNvSpPr/>
            <p:nvPr/>
          </p:nvSpPr>
          <p:spPr>
            <a:xfrm>
              <a:off x="2085575" y="2748275"/>
              <a:ext cx="4325" cy="4350"/>
            </a:xfrm>
            <a:custGeom>
              <a:avLst/>
              <a:gdLst/>
              <a:ahLst/>
              <a:cxnLst/>
              <a:rect l="l" t="t" r="r" b="b"/>
              <a:pathLst>
                <a:path w="173" h="174" extrusionOk="0">
                  <a:moveTo>
                    <a:pt x="83" y="1"/>
                  </a:moveTo>
                  <a:lnTo>
                    <a:pt x="0" y="91"/>
                  </a:lnTo>
                  <a:cubicBezTo>
                    <a:pt x="30" y="120"/>
                    <a:pt x="62" y="146"/>
                    <a:pt x="95" y="173"/>
                  </a:cubicBezTo>
                  <a:lnTo>
                    <a:pt x="172" y="79"/>
                  </a:lnTo>
                  <a:cubicBezTo>
                    <a:pt x="143" y="53"/>
                    <a:pt x="112" y="28"/>
                    <a:pt x="8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8" name="Google Shape;5158;p55"/>
            <p:cNvSpPr/>
            <p:nvPr/>
          </p:nvSpPr>
          <p:spPr>
            <a:xfrm>
              <a:off x="2079800" y="2754700"/>
              <a:ext cx="4625" cy="4575"/>
            </a:xfrm>
            <a:custGeom>
              <a:avLst/>
              <a:gdLst/>
              <a:ahLst/>
              <a:cxnLst/>
              <a:rect l="l" t="t" r="r" b="b"/>
              <a:pathLst>
                <a:path w="185" h="183" extrusionOk="0">
                  <a:moveTo>
                    <a:pt x="82" y="0"/>
                  </a:moveTo>
                  <a:lnTo>
                    <a:pt x="1" y="91"/>
                  </a:lnTo>
                  <a:cubicBezTo>
                    <a:pt x="34" y="124"/>
                    <a:pt x="70" y="154"/>
                    <a:pt x="107" y="183"/>
                  </a:cubicBezTo>
                  <a:lnTo>
                    <a:pt x="185" y="88"/>
                  </a:lnTo>
                  <a:cubicBezTo>
                    <a:pt x="149" y="60"/>
                    <a:pt x="114" y="31"/>
                    <a:pt x="82"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9" name="Google Shape;5159;p55"/>
            <p:cNvSpPr/>
            <p:nvPr/>
          </p:nvSpPr>
          <p:spPr>
            <a:xfrm>
              <a:off x="2091350" y="2741850"/>
              <a:ext cx="4000" cy="4050"/>
            </a:xfrm>
            <a:custGeom>
              <a:avLst/>
              <a:gdLst/>
              <a:ahLst/>
              <a:cxnLst/>
              <a:rect l="l" t="t" r="r" b="b"/>
              <a:pathLst>
                <a:path w="160" h="162" extrusionOk="0">
                  <a:moveTo>
                    <a:pt x="81" y="1"/>
                  </a:moveTo>
                  <a:lnTo>
                    <a:pt x="1" y="91"/>
                  </a:lnTo>
                  <a:cubicBezTo>
                    <a:pt x="27" y="116"/>
                    <a:pt x="55" y="140"/>
                    <a:pt x="81" y="161"/>
                  </a:cubicBezTo>
                  <a:lnTo>
                    <a:pt x="159" y="67"/>
                  </a:lnTo>
                  <a:cubicBezTo>
                    <a:pt x="133" y="45"/>
                    <a:pt x="106" y="23"/>
                    <a:pt x="81"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0" name="Google Shape;5160;p55"/>
            <p:cNvSpPr/>
            <p:nvPr/>
          </p:nvSpPr>
          <p:spPr>
            <a:xfrm>
              <a:off x="2097125" y="2735450"/>
              <a:ext cx="3725" cy="3775"/>
            </a:xfrm>
            <a:custGeom>
              <a:avLst/>
              <a:gdLst/>
              <a:ahLst/>
              <a:cxnLst/>
              <a:rect l="l" t="t" r="r" b="b"/>
              <a:pathLst>
                <a:path w="149" h="151" extrusionOk="0">
                  <a:moveTo>
                    <a:pt x="83" y="0"/>
                  </a:moveTo>
                  <a:lnTo>
                    <a:pt x="1" y="91"/>
                  </a:lnTo>
                  <a:cubicBezTo>
                    <a:pt x="24" y="112"/>
                    <a:pt x="47" y="131"/>
                    <a:pt x="70" y="151"/>
                  </a:cubicBezTo>
                  <a:lnTo>
                    <a:pt x="148" y="55"/>
                  </a:lnTo>
                  <a:cubicBezTo>
                    <a:pt x="125" y="38"/>
                    <a:pt x="104" y="19"/>
                    <a:pt x="8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1" name="Google Shape;5161;p55"/>
            <p:cNvSpPr/>
            <p:nvPr/>
          </p:nvSpPr>
          <p:spPr>
            <a:xfrm>
              <a:off x="2074000" y="2761125"/>
              <a:ext cx="4950" cy="4850"/>
            </a:xfrm>
            <a:custGeom>
              <a:avLst/>
              <a:gdLst/>
              <a:ahLst/>
              <a:cxnLst/>
              <a:rect l="l" t="t" r="r" b="b"/>
              <a:pathLst>
                <a:path w="198" h="194" extrusionOk="0">
                  <a:moveTo>
                    <a:pt x="82" y="1"/>
                  </a:moveTo>
                  <a:lnTo>
                    <a:pt x="0" y="91"/>
                  </a:lnTo>
                  <a:cubicBezTo>
                    <a:pt x="39" y="127"/>
                    <a:pt x="79" y="159"/>
                    <a:pt x="120" y="193"/>
                  </a:cubicBezTo>
                  <a:lnTo>
                    <a:pt x="198" y="98"/>
                  </a:lnTo>
                  <a:cubicBezTo>
                    <a:pt x="158" y="66"/>
                    <a:pt x="120" y="34"/>
                    <a:pt x="82"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2" name="Google Shape;5162;p55"/>
            <p:cNvSpPr/>
            <p:nvPr/>
          </p:nvSpPr>
          <p:spPr>
            <a:xfrm>
              <a:off x="2087925" y="2750200"/>
              <a:ext cx="4300" cy="4275"/>
            </a:xfrm>
            <a:custGeom>
              <a:avLst/>
              <a:gdLst/>
              <a:ahLst/>
              <a:cxnLst/>
              <a:rect l="l" t="t" r="r" b="b"/>
              <a:pathLst>
                <a:path w="172" h="171" extrusionOk="0">
                  <a:moveTo>
                    <a:pt x="78" y="1"/>
                  </a:moveTo>
                  <a:lnTo>
                    <a:pt x="1" y="95"/>
                  </a:lnTo>
                  <a:cubicBezTo>
                    <a:pt x="32" y="122"/>
                    <a:pt x="66" y="147"/>
                    <a:pt x="99" y="171"/>
                  </a:cubicBezTo>
                  <a:lnTo>
                    <a:pt x="172" y="74"/>
                  </a:lnTo>
                  <a:cubicBezTo>
                    <a:pt x="141" y="49"/>
                    <a:pt x="109" y="27"/>
                    <a:pt x="78"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3" name="Google Shape;5163;p55"/>
            <p:cNvSpPr/>
            <p:nvPr/>
          </p:nvSpPr>
          <p:spPr>
            <a:xfrm>
              <a:off x="2082450" y="2756925"/>
              <a:ext cx="4600" cy="4525"/>
            </a:xfrm>
            <a:custGeom>
              <a:avLst/>
              <a:gdLst/>
              <a:ahLst/>
              <a:cxnLst/>
              <a:rect l="l" t="t" r="r" b="b"/>
              <a:pathLst>
                <a:path w="184" h="181" extrusionOk="0">
                  <a:moveTo>
                    <a:pt x="77" y="0"/>
                  </a:moveTo>
                  <a:lnTo>
                    <a:pt x="1" y="94"/>
                  </a:lnTo>
                  <a:cubicBezTo>
                    <a:pt x="36" y="125"/>
                    <a:pt x="74" y="153"/>
                    <a:pt x="111" y="181"/>
                  </a:cubicBezTo>
                  <a:lnTo>
                    <a:pt x="183" y="83"/>
                  </a:lnTo>
                  <a:cubicBezTo>
                    <a:pt x="149" y="56"/>
                    <a:pt x="111" y="31"/>
                    <a:pt x="77"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4" name="Google Shape;5164;p55"/>
            <p:cNvSpPr/>
            <p:nvPr/>
          </p:nvSpPr>
          <p:spPr>
            <a:xfrm>
              <a:off x="2093375" y="2743550"/>
              <a:ext cx="4000" cy="4025"/>
            </a:xfrm>
            <a:custGeom>
              <a:avLst/>
              <a:gdLst/>
              <a:ahLst/>
              <a:cxnLst/>
              <a:rect l="l" t="t" r="r" b="b"/>
              <a:pathLst>
                <a:path w="160" h="161" extrusionOk="0">
                  <a:moveTo>
                    <a:pt x="78" y="0"/>
                  </a:moveTo>
                  <a:lnTo>
                    <a:pt x="0" y="94"/>
                  </a:lnTo>
                  <a:cubicBezTo>
                    <a:pt x="29" y="118"/>
                    <a:pt x="58" y="139"/>
                    <a:pt x="87" y="161"/>
                  </a:cubicBezTo>
                  <a:lnTo>
                    <a:pt x="159" y="63"/>
                  </a:lnTo>
                  <a:cubicBezTo>
                    <a:pt x="132" y="43"/>
                    <a:pt x="103" y="24"/>
                    <a:pt x="78"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5" name="Google Shape;5165;p55"/>
            <p:cNvSpPr/>
            <p:nvPr/>
          </p:nvSpPr>
          <p:spPr>
            <a:xfrm>
              <a:off x="2098875" y="2736875"/>
              <a:ext cx="3650" cy="3775"/>
            </a:xfrm>
            <a:custGeom>
              <a:avLst/>
              <a:gdLst/>
              <a:ahLst/>
              <a:cxnLst/>
              <a:rect l="l" t="t" r="r" b="b"/>
              <a:pathLst>
                <a:path w="146" h="151" extrusionOk="0">
                  <a:moveTo>
                    <a:pt x="78" y="0"/>
                  </a:moveTo>
                  <a:lnTo>
                    <a:pt x="0" y="95"/>
                  </a:lnTo>
                  <a:cubicBezTo>
                    <a:pt x="23" y="115"/>
                    <a:pt x="48" y="131"/>
                    <a:pt x="73" y="151"/>
                  </a:cubicBezTo>
                  <a:lnTo>
                    <a:pt x="146" y="53"/>
                  </a:lnTo>
                  <a:cubicBezTo>
                    <a:pt x="122" y="35"/>
                    <a:pt x="99" y="19"/>
                    <a:pt x="78"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6" name="Google Shape;5166;p55"/>
            <p:cNvSpPr/>
            <p:nvPr/>
          </p:nvSpPr>
          <p:spPr>
            <a:xfrm>
              <a:off x="2076975" y="2763600"/>
              <a:ext cx="4925" cy="4750"/>
            </a:xfrm>
            <a:custGeom>
              <a:avLst/>
              <a:gdLst/>
              <a:ahLst/>
              <a:cxnLst/>
              <a:rect l="l" t="t" r="r" b="b"/>
              <a:pathLst>
                <a:path w="197" h="190" extrusionOk="0">
                  <a:moveTo>
                    <a:pt x="79" y="0"/>
                  </a:moveTo>
                  <a:lnTo>
                    <a:pt x="1" y="94"/>
                  </a:lnTo>
                  <a:cubicBezTo>
                    <a:pt x="41" y="128"/>
                    <a:pt x="83" y="159"/>
                    <a:pt x="124" y="190"/>
                  </a:cubicBezTo>
                  <a:lnTo>
                    <a:pt x="197" y="93"/>
                  </a:lnTo>
                  <a:cubicBezTo>
                    <a:pt x="157" y="62"/>
                    <a:pt x="116" y="32"/>
                    <a:pt x="7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7" name="Google Shape;5167;p55"/>
            <p:cNvSpPr/>
            <p:nvPr/>
          </p:nvSpPr>
          <p:spPr>
            <a:xfrm>
              <a:off x="2090375" y="2752000"/>
              <a:ext cx="4275" cy="4275"/>
            </a:xfrm>
            <a:custGeom>
              <a:avLst/>
              <a:gdLst/>
              <a:ahLst/>
              <a:cxnLst/>
              <a:rect l="l" t="t" r="r" b="b"/>
              <a:pathLst>
                <a:path w="171" h="171" extrusionOk="0">
                  <a:moveTo>
                    <a:pt x="73" y="0"/>
                  </a:moveTo>
                  <a:lnTo>
                    <a:pt x="0" y="99"/>
                  </a:lnTo>
                  <a:cubicBezTo>
                    <a:pt x="32" y="125"/>
                    <a:pt x="68" y="148"/>
                    <a:pt x="102" y="170"/>
                  </a:cubicBezTo>
                  <a:lnTo>
                    <a:pt x="170" y="70"/>
                  </a:lnTo>
                  <a:cubicBezTo>
                    <a:pt x="138" y="46"/>
                    <a:pt x="104" y="25"/>
                    <a:pt x="7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8" name="Google Shape;5168;p55"/>
            <p:cNvSpPr/>
            <p:nvPr/>
          </p:nvSpPr>
          <p:spPr>
            <a:xfrm>
              <a:off x="2085200" y="2758975"/>
              <a:ext cx="4625" cy="4500"/>
            </a:xfrm>
            <a:custGeom>
              <a:avLst/>
              <a:gdLst/>
              <a:ahLst/>
              <a:cxnLst/>
              <a:rect l="l" t="t" r="r" b="b"/>
              <a:pathLst>
                <a:path w="185" h="180" extrusionOk="0">
                  <a:moveTo>
                    <a:pt x="73" y="0"/>
                  </a:moveTo>
                  <a:lnTo>
                    <a:pt x="1" y="98"/>
                  </a:lnTo>
                  <a:cubicBezTo>
                    <a:pt x="37" y="126"/>
                    <a:pt x="77" y="152"/>
                    <a:pt x="115" y="180"/>
                  </a:cubicBezTo>
                  <a:lnTo>
                    <a:pt x="184" y="78"/>
                  </a:lnTo>
                  <a:cubicBezTo>
                    <a:pt x="148" y="52"/>
                    <a:pt x="110" y="27"/>
                    <a:pt x="7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9" name="Google Shape;5169;p55"/>
            <p:cNvSpPr/>
            <p:nvPr/>
          </p:nvSpPr>
          <p:spPr>
            <a:xfrm>
              <a:off x="2095525" y="2745100"/>
              <a:ext cx="3950" cy="4050"/>
            </a:xfrm>
            <a:custGeom>
              <a:avLst/>
              <a:gdLst/>
              <a:ahLst/>
              <a:cxnLst/>
              <a:rect l="l" t="t" r="r" b="b"/>
              <a:pathLst>
                <a:path w="158" h="162" extrusionOk="0">
                  <a:moveTo>
                    <a:pt x="73" y="0"/>
                  </a:moveTo>
                  <a:lnTo>
                    <a:pt x="1" y="98"/>
                  </a:lnTo>
                  <a:cubicBezTo>
                    <a:pt x="29" y="121"/>
                    <a:pt x="60" y="140"/>
                    <a:pt x="89" y="161"/>
                  </a:cubicBezTo>
                  <a:lnTo>
                    <a:pt x="157" y="60"/>
                  </a:lnTo>
                  <a:cubicBezTo>
                    <a:pt x="130" y="41"/>
                    <a:pt x="100" y="22"/>
                    <a:pt x="7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0" name="Google Shape;5170;p55"/>
            <p:cNvSpPr/>
            <p:nvPr/>
          </p:nvSpPr>
          <p:spPr>
            <a:xfrm>
              <a:off x="2100700" y="2738175"/>
              <a:ext cx="3600" cy="3800"/>
            </a:xfrm>
            <a:custGeom>
              <a:avLst/>
              <a:gdLst/>
              <a:ahLst/>
              <a:cxnLst/>
              <a:rect l="l" t="t" r="r" b="b"/>
              <a:pathLst>
                <a:path w="144" h="152" extrusionOk="0">
                  <a:moveTo>
                    <a:pt x="73" y="0"/>
                  </a:moveTo>
                  <a:lnTo>
                    <a:pt x="0" y="97"/>
                  </a:lnTo>
                  <a:cubicBezTo>
                    <a:pt x="24" y="118"/>
                    <a:pt x="50" y="133"/>
                    <a:pt x="75" y="152"/>
                  </a:cubicBezTo>
                  <a:lnTo>
                    <a:pt x="143" y="50"/>
                  </a:lnTo>
                  <a:cubicBezTo>
                    <a:pt x="120" y="33"/>
                    <a:pt x="96" y="18"/>
                    <a:pt x="7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1" name="Google Shape;5171;p55"/>
            <p:cNvSpPr/>
            <p:nvPr/>
          </p:nvSpPr>
          <p:spPr>
            <a:xfrm>
              <a:off x="2080100" y="2765875"/>
              <a:ext cx="4925" cy="4750"/>
            </a:xfrm>
            <a:custGeom>
              <a:avLst/>
              <a:gdLst/>
              <a:ahLst/>
              <a:cxnLst/>
              <a:rect l="l" t="t" r="r" b="b"/>
              <a:pathLst>
                <a:path w="197" h="190" extrusionOk="0">
                  <a:moveTo>
                    <a:pt x="73" y="0"/>
                  </a:moveTo>
                  <a:lnTo>
                    <a:pt x="0" y="98"/>
                  </a:lnTo>
                  <a:cubicBezTo>
                    <a:pt x="42" y="130"/>
                    <a:pt x="84" y="159"/>
                    <a:pt x="127" y="189"/>
                  </a:cubicBezTo>
                  <a:lnTo>
                    <a:pt x="196" y="88"/>
                  </a:lnTo>
                  <a:cubicBezTo>
                    <a:pt x="155" y="60"/>
                    <a:pt x="111" y="32"/>
                    <a:pt x="7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2" name="Google Shape;5172;p55"/>
            <p:cNvSpPr/>
            <p:nvPr/>
          </p:nvSpPr>
          <p:spPr>
            <a:xfrm>
              <a:off x="2092900" y="2753775"/>
              <a:ext cx="4225" cy="4200"/>
            </a:xfrm>
            <a:custGeom>
              <a:avLst/>
              <a:gdLst/>
              <a:ahLst/>
              <a:cxnLst/>
              <a:rect l="l" t="t" r="r" b="b"/>
              <a:pathLst>
                <a:path w="169" h="168" extrusionOk="0">
                  <a:moveTo>
                    <a:pt x="69" y="1"/>
                  </a:moveTo>
                  <a:lnTo>
                    <a:pt x="1" y="100"/>
                  </a:lnTo>
                  <a:cubicBezTo>
                    <a:pt x="34" y="124"/>
                    <a:pt x="70" y="145"/>
                    <a:pt x="106" y="168"/>
                  </a:cubicBezTo>
                  <a:lnTo>
                    <a:pt x="169" y="64"/>
                  </a:lnTo>
                  <a:cubicBezTo>
                    <a:pt x="136" y="42"/>
                    <a:pt x="101" y="23"/>
                    <a:pt x="69"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3" name="Google Shape;5173;p55"/>
            <p:cNvSpPr/>
            <p:nvPr/>
          </p:nvSpPr>
          <p:spPr>
            <a:xfrm>
              <a:off x="2088100" y="2760925"/>
              <a:ext cx="4575" cy="4425"/>
            </a:xfrm>
            <a:custGeom>
              <a:avLst/>
              <a:gdLst/>
              <a:ahLst/>
              <a:cxnLst/>
              <a:rect l="l" t="t" r="r" b="b"/>
              <a:pathLst>
                <a:path w="183" h="177" extrusionOk="0">
                  <a:moveTo>
                    <a:pt x="69" y="0"/>
                  </a:moveTo>
                  <a:lnTo>
                    <a:pt x="1" y="102"/>
                  </a:lnTo>
                  <a:cubicBezTo>
                    <a:pt x="39" y="129"/>
                    <a:pt x="80" y="152"/>
                    <a:pt x="118" y="177"/>
                  </a:cubicBezTo>
                  <a:lnTo>
                    <a:pt x="182" y="73"/>
                  </a:lnTo>
                  <a:cubicBezTo>
                    <a:pt x="144" y="48"/>
                    <a:pt x="106" y="26"/>
                    <a:pt x="6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4" name="Google Shape;5174;p55"/>
            <p:cNvSpPr/>
            <p:nvPr/>
          </p:nvSpPr>
          <p:spPr>
            <a:xfrm>
              <a:off x="2097725" y="2746600"/>
              <a:ext cx="3925" cy="4000"/>
            </a:xfrm>
            <a:custGeom>
              <a:avLst/>
              <a:gdLst/>
              <a:ahLst/>
              <a:cxnLst/>
              <a:rect l="l" t="t" r="r" b="b"/>
              <a:pathLst>
                <a:path w="157" h="160" extrusionOk="0">
                  <a:moveTo>
                    <a:pt x="69" y="0"/>
                  </a:moveTo>
                  <a:lnTo>
                    <a:pt x="1" y="101"/>
                  </a:lnTo>
                  <a:cubicBezTo>
                    <a:pt x="31" y="122"/>
                    <a:pt x="62" y="141"/>
                    <a:pt x="93" y="159"/>
                  </a:cubicBezTo>
                  <a:lnTo>
                    <a:pt x="156" y="55"/>
                  </a:lnTo>
                  <a:cubicBezTo>
                    <a:pt x="127" y="38"/>
                    <a:pt x="98" y="19"/>
                    <a:pt x="6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5" name="Google Shape;5175;p55"/>
            <p:cNvSpPr/>
            <p:nvPr/>
          </p:nvSpPr>
          <p:spPr>
            <a:xfrm>
              <a:off x="2102550" y="2739475"/>
              <a:ext cx="3550" cy="3775"/>
            </a:xfrm>
            <a:custGeom>
              <a:avLst/>
              <a:gdLst/>
              <a:ahLst/>
              <a:cxnLst/>
              <a:rect l="l" t="t" r="r" b="b"/>
              <a:pathLst>
                <a:path w="142" h="151" extrusionOk="0">
                  <a:moveTo>
                    <a:pt x="69" y="0"/>
                  </a:moveTo>
                  <a:lnTo>
                    <a:pt x="1" y="101"/>
                  </a:lnTo>
                  <a:cubicBezTo>
                    <a:pt x="27" y="117"/>
                    <a:pt x="53" y="133"/>
                    <a:pt x="79" y="151"/>
                  </a:cubicBezTo>
                  <a:lnTo>
                    <a:pt x="142" y="47"/>
                  </a:lnTo>
                  <a:cubicBezTo>
                    <a:pt x="118" y="31"/>
                    <a:pt x="93" y="17"/>
                    <a:pt x="6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6" name="Google Shape;5176;p55"/>
            <p:cNvSpPr/>
            <p:nvPr/>
          </p:nvSpPr>
          <p:spPr>
            <a:xfrm>
              <a:off x="2083225" y="2768075"/>
              <a:ext cx="4900" cy="4675"/>
            </a:xfrm>
            <a:custGeom>
              <a:avLst/>
              <a:gdLst/>
              <a:ahLst/>
              <a:cxnLst/>
              <a:rect l="l" t="t" r="r" b="b"/>
              <a:pathLst>
                <a:path w="196" h="187" extrusionOk="0">
                  <a:moveTo>
                    <a:pt x="69" y="1"/>
                  </a:moveTo>
                  <a:lnTo>
                    <a:pt x="1" y="102"/>
                  </a:lnTo>
                  <a:cubicBezTo>
                    <a:pt x="43" y="132"/>
                    <a:pt x="88" y="158"/>
                    <a:pt x="132" y="186"/>
                  </a:cubicBezTo>
                  <a:lnTo>
                    <a:pt x="196" y="83"/>
                  </a:lnTo>
                  <a:cubicBezTo>
                    <a:pt x="154" y="55"/>
                    <a:pt x="111" y="30"/>
                    <a:pt x="69"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7" name="Google Shape;5177;p55"/>
            <p:cNvSpPr/>
            <p:nvPr/>
          </p:nvSpPr>
          <p:spPr>
            <a:xfrm>
              <a:off x="2095525" y="2755375"/>
              <a:ext cx="4175" cy="4175"/>
            </a:xfrm>
            <a:custGeom>
              <a:avLst/>
              <a:gdLst/>
              <a:ahLst/>
              <a:cxnLst/>
              <a:rect l="l" t="t" r="r" b="b"/>
              <a:pathLst>
                <a:path w="167" h="167" extrusionOk="0">
                  <a:moveTo>
                    <a:pt x="64" y="0"/>
                  </a:moveTo>
                  <a:lnTo>
                    <a:pt x="1" y="104"/>
                  </a:lnTo>
                  <a:cubicBezTo>
                    <a:pt x="36" y="127"/>
                    <a:pt x="72" y="145"/>
                    <a:pt x="109" y="166"/>
                  </a:cubicBezTo>
                  <a:lnTo>
                    <a:pt x="167" y="60"/>
                  </a:lnTo>
                  <a:cubicBezTo>
                    <a:pt x="132" y="41"/>
                    <a:pt x="98" y="21"/>
                    <a:pt x="64"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8" name="Google Shape;5178;p55"/>
            <p:cNvSpPr/>
            <p:nvPr/>
          </p:nvSpPr>
          <p:spPr>
            <a:xfrm>
              <a:off x="2091050" y="2762725"/>
              <a:ext cx="4500" cy="4375"/>
            </a:xfrm>
            <a:custGeom>
              <a:avLst/>
              <a:gdLst/>
              <a:ahLst/>
              <a:cxnLst/>
              <a:rect l="l" t="t" r="r" b="b"/>
              <a:pathLst>
                <a:path w="180" h="175" extrusionOk="0">
                  <a:moveTo>
                    <a:pt x="62" y="1"/>
                  </a:moveTo>
                  <a:lnTo>
                    <a:pt x="0" y="105"/>
                  </a:lnTo>
                  <a:cubicBezTo>
                    <a:pt x="41" y="129"/>
                    <a:pt x="81" y="151"/>
                    <a:pt x="122" y="174"/>
                  </a:cubicBezTo>
                  <a:lnTo>
                    <a:pt x="180" y="68"/>
                  </a:lnTo>
                  <a:cubicBezTo>
                    <a:pt x="140" y="46"/>
                    <a:pt x="102" y="25"/>
                    <a:pt x="62"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9" name="Google Shape;5179;p55"/>
            <p:cNvSpPr/>
            <p:nvPr/>
          </p:nvSpPr>
          <p:spPr>
            <a:xfrm>
              <a:off x="2100000" y="2747975"/>
              <a:ext cx="3850" cy="4000"/>
            </a:xfrm>
            <a:custGeom>
              <a:avLst/>
              <a:gdLst/>
              <a:ahLst/>
              <a:cxnLst/>
              <a:rect l="l" t="t" r="r" b="b"/>
              <a:pathLst>
                <a:path w="154" h="160" extrusionOk="0">
                  <a:moveTo>
                    <a:pt x="64" y="0"/>
                  </a:moveTo>
                  <a:lnTo>
                    <a:pt x="0" y="104"/>
                  </a:lnTo>
                  <a:cubicBezTo>
                    <a:pt x="31" y="124"/>
                    <a:pt x="64" y="141"/>
                    <a:pt x="96" y="159"/>
                  </a:cubicBezTo>
                  <a:lnTo>
                    <a:pt x="154" y="52"/>
                  </a:lnTo>
                  <a:cubicBezTo>
                    <a:pt x="124" y="36"/>
                    <a:pt x="93" y="19"/>
                    <a:pt x="64"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0" name="Google Shape;5180;p55"/>
            <p:cNvSpPr/>
            <p:nvPr/>
          </p:nvSpPr>
          <p:spPr>
            <a:xfrm>
              <a:off x="2104500" y="2740625"/>
              <a:ext cx="3500" cy="3800"/>
            </a:xfrm>
            <a:custGeom>
              <a:avLst/>
              <a:gdLst/>
              <a:ahLst/>
              <a:cxnLst/>
              <a:rect l="l" t="t" r="r" b="b"/>
              <a:pathLst>
                <a:path w="140" h="152" extrusionOk="0">
                  <a:moveTo>
                    <a:pt x="64" y="1"/>
                  </a:moveTo>
                  <a:lnTo>
                    <a:pt x="1" y="105"/>
                  </a:lnTo>
                  <a:cubicBezTo>
                    <a:pt x="28" y="121"/>
                    <a:pt x="56" y="136"/>
                    <a:pt x="82" y="151"/>
                  </a:cubicBezTo>
                  <a:lnTo>
                    <a:pt x="140" y="44"/>
                  </a:lnTo>
                  <a:cubicBezTo>
                    <a:pt x="115" y="30"/>
                    <a:pt x="89" y="16"/>
                    <a:pt x="64"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1" name="Google Shape;5181;p55"/>
            <p:cNvSpPr/>
            <p:nvPr/>
          </p:nvSpPr>
          <p:spPr>
            <a:xfrm>
              <a:off x="2086550" y="2770100"/>
              <a:ext cx="4850" cy="4575"/>
            </a:xfrm>
            <a:custGeom>
              <a:avLst/>
              <a:gdLst/>
              <a:ahLst/>
              <a:cxnLst/>
              <a:rect l="l" t="t" r="r" b="b"/>
              <a:pathLst>
                <a:path w="194" h="183" extrusionOk="0">
                  <a:moveTo>
                    <a:pt x="64" y="0"/>
                  </a:moveTo>
                  <a:lnTo>
                    <a:pt x="1" y="104"/>
                  </a:lnTo>
                  <a:cubicBezTo>
                    <a:pt x="44" y="131"/>
                    <a:pt x="90" y="156"/>
                    <a:pt x="136" y="182"/>
                  </a:cubicBezTo>
                  <a:lnTo>
                    <a:pt x="194" y="75"/>
                  </a:lnTo>
                  <a:cubicBezTo>
                    <a:pt x="151" y="51"/>
                    <a:pt x="106" y="27"/>
                    <a:pt x="64"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2" name="Google Shape;5182;p55"/>
            <p:cNvSpPr/>
            <p:nvPr/>
          </p:nvSpPr>
          <p:spPr>
            <a:xfrm>
              <a:off x="2098225" y="2756850"/>
              <a:ext cx="4100" cy="4125"/>
            </a:xfrm>
            <a:custGeom>
              <a:avLst/>
              <a:gdLst/>
              <a:ahLst/>
              <a:cxnLst/>
              <a:rect l="l" t="t" r="r" b="b"/>
              <a:pathLst>
                <a:path w="164" h="165" extrusionOk="0">
                  <a:moveTo>
                    <a:pt x="59" y="0"/>
                  </a:moveTo>
                  <a:lnTo>
                    <a:pt x="1" y="107"/>
                  </a:lnTo>
                  <a:cubicBezTo>
                    <a:pt x="37" y="127"/>
                    <a:pt x="73" y="147"/>
                    <a:pt x="109" y="164"/>
                  </a:cubicBezTo>
                  <a:lnTo>
                    <a:pt x="163" y="55"/>
                  </a:lnTo>
                  <a:cubicBezTo>
                    <a:pt x="128" y="38"/>
                    <a:pt x="92" y="19"/>
                    <a:pt x="5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3" name="Google Shape;5183;p55"/>
            <p:cNvSpPr/>
            <p:nvPr/>
          </p:nvSpPr>
          <p:spPr>
            <a:xfrm>
              <a:off x="2094075" y="2764425"/>
              <a:ext cx="4375" cy="4275"/>
            </a:xfrm>
            <a:custGeom>
              <a:avLst/>
              <a:gdLst/>
              <a:ahLst/>
              <a:cxnLst/>
              <a:rect l="l" t="t" r="r" b="b"/>
              <a:pathLst>
                <a:path w="175" h="171" extrusionOk="0">
                  <a:moveTo>
                    <a:pt x="59" y="0"/>
                  </a:moveTo>
                  <a:lnTo>
                    <a:pt x="1" y="107"/>
                  </a:lnTo>
                  <a:cubicBezTo>
                    <a:pt x="40" y="129"/>
                    <a:pt x="80" y="150"/>
                    <a:pt x="121" y="170"/>
                  </a:cubicBezTo>
                  <a:lnTo>
                    <a:pt x="175" y="61"/>
                  </a:lnTo>
                  <a:cubicBezTo>
                    <a:pt x="136" y="41"/>
                    <a:pt x="97" y="21"/>
                    <a:pt x="5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4" name="Google Shape;5184;p55"/>
            <p:cNvSpPr/>
            <p:nvPr/>
          </p:nvSpPr>
          <p:spPr>
            <a:xfrm>
              <a:off x="2102350" y="2749275"/>
              <a:ext cx="3875" cy="4000"/>
            </a:xfrm>
            <a:custGeom>
              <a:avLst/>
              <a:gdLst/>
              <a:ahLst/>
              <a:cxnLst/>
              <a:rect l="l" t="t" r="r" b="b"/>
              <a:pathLst>
                <a:path w="155" h="160" extrusionOk="0">
                  <a:moveTo>
                    <a:pt x="60" y="0"/>
                  </a:moveTo>
                  <a:lnTo>
                    <a:pt x="0" y="107"/>
                  </a:lnTo>
                  <a:cubicBezTo>
                    <a:pt x="34" y="125"/>
                    <a:pt x="67" y="142"/>
                    <a:pt x="100" y="159"/>
                  </a:cubicBezTo>
                  <a:lnTo>
                    <a:pt x="154" y="50"/>
                  </a:lnTo>
                  <a:cubicBezTo>
                    <a:pt x="123" y="34"/>
                    <a:pt x="91" y="18"/>
                    <a:pt x="60"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5" name="Google Shape;5185;p55"/>
            <p:cNvSpPr/>
            <p:nvPr/>
          </p:nvSpPr>
          <p:spPr>
            <a:xfrm>
              <a:off x="2106500" y="2741700"/>
              <a:ext cx="3600" cy="3825"/>
            </a:xfrm>
            <a:custGeom>
              <a:avLst/>
              <a:gdLst/>
              <a:ahLst/>
              <a:cxnLst/>
              <a:rect l="l" t="t" r="r" b="b"/>
              <a:pathLst>
                <a:path w="144" h="153" extrusionOk="0">
                  <a:moveTo>
                    <a:pt x="60" y="0"/>
                  </a:moveTo>
                  <a:lnTo>
                    <a:pt x="0" y="106"/>
                  </a:lnTo>
                  <a:cubicBezTo>
                    <a:pt x="30" y="124"/>
                    <a:pt x="60" y="137"/>
                    <a:pt x="90" y="153"/>
                  </a:cubicBezTo>
                  <a:lnTo>
                    <a:pt x="144" y="44"/>
                  </a:lnTo>
                  <a:cubicBezTo>
                    <a:pt x="117" y="30"/>
                    <a:pt x="87" y="15"/>
                    <a:pt x="60"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6" name="Google Shape;5186;p55"/>
            <p:cNvSpPr/>
            <p:nvPr/>
          </p:nvSpPr>
          <p:spPr>
            <a:xfrm>
              <a:off x="2089925" y="2771975"/>
              <a:ext cx="4650" cy="4400"/>
            </a:xfrm>
            <a:custGeom>
              <a:avLst/>
              <a:gdLst/>
              <a:ahLst/>
              <a:cxnLst/>
              <a:rect l="l" t="t" r="r" b="b"/>
              <a:pathLst>
                <a:path w="186" h="176" extrusionOk="0">
                  <a:moveTo>
                    <a:pt x="59" y="0"/>
                  </a:moveTo>
                  <a:lnTo>
                    <a:pt x="1" y="107"/>
                  </a:lnTo>
                  <a:cubicBezTo>
                    <a:pt x="44" y="131"/>
                    <a:pt x="87" y="154"/>
                    <a:pt x="131" y="176"/>
                  </a:cubicBezTo>
                  <a:lnTo>
                    <a:pt x="185" y="67"/>
                  </a:lnTo>
                  <a:cubicBezTo>
                    <a:pt x="144" y="46"/>
                    <a:pt x="101" y="25"/>
                    <a:pt x="5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7" name="Google Shape;5187;p55"/>
            <p:cNvSpPr/>
            <p:nvPr/>
          </p:nvSpPr>
          <p:spPr>
            <a:xfrm>
              <a:off x="2100950" y="2758225"/>
              <a:ext cx="4100" cy="4125"/>
            </a:xfrm>
            <a:custGeom>
              <a:avLst/>
              <a:gdLst/>
              <a:ahLst/>
              <a:cxnLst/>
              <a:rect l="l" t="t" r="r" b="b"/>
              <a:pathLst>
                <a:path w="164" h="165" extrusionOk="0">
                  <a:moveTo>
                    <a:pt x="55" y="0"/>
                  </a:moveTo>
                  <a:lnTo>
                    <a:pt x="0" y="109"/>
                  </a:lnTo>
                  <a:lnTo>
                    <a:pt x="111" y="164"/>
                  </a:lnTo>
                  <a:lnTo>
                    <a:pt x="163" y="54"/>
                  </a:lnTo>
                  <a:lnTo>
                    <a:pt x="55"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8" name="Google Shape;5188;p55"/>
            <p:cNvSpPr/>
            <p:nvPr/>
          </p:nvSpPr>
          <p:spPr>
            <a:xfrm>
              <a:off x="2097075" y="2765950"/>
              <a:ext cx="4300" cy="4200"/>
            </a:xfrm>
            <a:custGeom>
              <a:avLst/>
              <a:gdLst/>
              <a:ahLst/>
              <a:cxnLst/>
              <a:rect l="l" t="t" r="r" b="b"/>
              <a:pathLst>
                <a:path w="172" h="168" extrusionOk="0">
                  <a:moveTo>
                    <a:pt x="55" y="0"/>
                  </a:moveTo>
                  <a:lnTo>
                    <a:pt x="1" y="109"/>
                  </a:lnTo>
                  <a:lnTo>
                    <a:pt x="119" y="168"/>
                  </a:lnTo>
                  <a:lnTo>
                    <a:pt x="171" y="58"/>
                  </a:lnTo>
                  <a:lnTo>
                    <a:pt x="55"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9" name="Google Shape;5189;p55"/>
            <p:cNvSpPr/>
            <p:nvPr/>
          </p:nvSpPr>
          <p:spPr>
            <a:xfrm>
              <a:off x="2104850" y="2750525"/>
              <a:ext cx="3850" cy="4000"/>
            </a:xfrm>
            <a:custGeom>
              <a:avLst/>
              <a:gdLst/>
              <a:ahLst/>
              <a:cxnLst/>
              <a:rect l="l" t="t" r="r" b="b"/>
              <a:pathLst>
                <a:path w="154" h="160" extrusionOk="0">
                  <a:moveTo>
                    <a:pt x="54" y="0"/>
                  </a:moveTo>
                  <a:lnTo>
                    <a:pt x="0" y="109"/>
                  </a:lnTo>
                  <a:lnTo>
                    <a:pt x="102" y="160"/>
                  </a:lnTo>
                  <a:lnTo>
                    <a:pt x="154" y="49"/>
                  </a:lnTo>
                  <a:lnTo>
                    <a:pt x="54"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0" name="Google Shape;5190;p55"/>
            <p:cNvSpPr/>
            <p:nvPr/>
          </p:nvSpPr>
          <p:spPr>
            <a:xfrm>
              <a:off x="2108725" y="2742775"/>
              <a:ext cx="3700" cy="3925"/>
            </a:xfrm>
            <a:custGeom>
              <a:avLst/>
              <a:gdLst/>
              <a:ahLst/>
              <a:cxnLst/>
              <a:rect l="l" t="t" r="r" b="b"/>
              <a:pathLst>
                <a:path w="148" h="157" extrusionOk="0">
                  <a:moveTo>
                    <a:pt x="55" y="1"/>
                  </a:moveTo>
                  <a:lnTo>
                    <a:pt x="1" y="110"/>
                  </a:lnTo>
                  <a:lnTo>
                    <a:pt x="95" y="157"/>
                  </a:lnTo>
                  <a:lnTo>
                    <a:pt x="147" y="47"/>
                  </a:lnTo>
                  <a:lnTo>
                    <a:pt x="5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1" name="Google Shape;5191;p55"/>
            <p:cNvSpPr/>
            <p:nvPr/>
          </p:nvSpPr>
          <p:spPr>
            <a:xfrm>
              <a:off x="2093200" y="2773650"/>
              <a:ext cx="4475" cy="4275"/>
            </a:xfrm>
            <a:custGeom>
              <a:avLst/>
              <a:gdLst/>
              <a:ahLst/>
              <a:cxnLst/>
              <a:rect l="l" t="t" r="r" b="b"/>
              <a:pathLst>
                <a:path w="179" h="171" extrusionOk="0">
                  <a:moveTo>
                    <a:pt x="56" y="1"/>
                  </a:moveTo>
                  <a:lnTo>
                    <a:pt x="0" y="110"/>
                  </a:lnTo>
                  <a:lnTo>
                    <a:pt x="127" y="171"/>
                  </a:lnTo>
                  <a:lnTo>
                    <a:pt x="179" y="61"/>
                  </a:lnTo>
                  <a:lnTo>
                    <a:pt x="56"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2" name="Google Shape;5192;p55"/>
            <p:cNvSpPr/>
            <p:nvPr/>
          </p:nvSpPr>
          <p:spPr>
            <a:xfrm>
              <a:off x="2103725" y="2759575"/>
              <a:ext cx="4050" cy="4050"/>
            </a:xfrm>
            <a:custGeom>
              <a:avLst/>
              <a:gdLst/>
              <a:ahLst/>
              <a:cxnLst/>
              <a:rect l="l" t="t" r="r" b="b"/>
              <a:pathLst>
                <a:path w="162" h="162" extrusionOk="0">
                  <a:moveTo>
                    <a:pt x="52" y="0"/>
                  </a:moveTo>
                  <a:lnTo>
                    <a:pt x="0" y="110"/>
                  </a:lnTo>
                  <a:lnTo>
                    <a:pt x="113" y="161"/>
                  </a:lnTo>
                  <a:lnTo>
                    <a:pt x="161" y="50"/>
                  </a:lnTo>
                  <a:lnTo>
                    <a:pt x="5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3" name="Google Shape;5193;p55"/>
            <p:cNvSpPr/>
            <p:nvPr/>
          </p:nvSpPr>
          <p:spPr>
            <a:xfrm>
              <a:off x="2100050" y="2767375"/>
              <a:ext cx="4175" cy="4100"/>
            </a:xfrm>
            <a:custGeom>
              <a:avLst/>
              <a:gdLst/>
              <a:ahLst/>
              <a:cxnLst/>
              <a:rect l="l" t="t" r="r" b="b"/>
              <a:pathLst>
                <a:path w="167" h="164" extrusionOk="0">
                  <a:moveTo>
                    <a:pt x="52" y="1"/>
                  </a:moveTo>
                  <a:lnTo>
                    <a:pt x="0" y="111"/>
                  </a:lnTo>
                  <a:lnTo>
                    <a:pt x="116" y="163"/>
                  </a:lnTo>
                  <a:lnTo>
                    <a:pt x="166" y="52"/>
                  </a:lnTo>
                  <a:lnTo>
                    <a:pt x="5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4" name="Google Shape;5194;p55"/>
            <p:cNvSpPr/>
            <p:nvPr/>
          </p:nvSpPr>
          <p:spPr>
            <a:xfrm>
              <a:off x="2107375" y="2751725"/>
              <a:ext cx="3975" cy="4025"/>
            </a:xfrm>
            <a:custGeom>
              <a:avLst/>
              <a:gdLst/>
              <a:ahLst/>
              <a:cxnLst/>
              <a:rect l="l" t="t" r="r" b="b"/>
              <a:pathLst>
                <a:path w="159" h="161" extrusionOk="0">
                  <a:moveTo>
                    <a:pt x="53" y="1"/>
                  </a:moveTo>
                  <a:lnTo>
                    <a:pt x="1" y="112"/>
                  </a:lnTo>
                  <a:lnTo>
                    <a:pt x="108" y="161"/>
                  </a:lnTo>
                  <a:lnTo>
                    <a:pt x="158" y="50"/>
                  </a:lnTo>
                  <a:lnTo>
                    <a:pt x="53"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5" name="Google Shape;5195;p55"/>
            <p:cNvSpPr/>
            <p:nvPr/>
          </p:nvSpPr>
          <p:spPr>
            <a:xfrm>
              <a:off x="2111100" y="2743925"/>
              <a:ext cx="3800" cy="3950"/>
            </a:xfrm>
            <a:custGeom>
              <a:avLst/>
              <a:gdLst/>
              <a:ahLst/>
              <a:cxnLst/>
              <a:rect l="l" t="t" r="r" b="b"/>
              <a:pathLst>
                <a:path w="152" h="158" extrusionOk="0">
                  <a:moveTo>
                    <a:pt x="52" y="1"/>
                  </a:moveTo>
                  <a:lnTo>
                    <a:pt x="0" y="111"/>
                  </a:lnTo>
                  <a:lnTo>
                    <a:pt x="101" y="157"/>
                  </a:lnTo>
                  <a:lnTo>
                    <a:pt x="152" y="46"/>
                  </a:lnTo>
                  <a:lnTo>
                    <a:pt x="5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6" name="Google Shape;5196;p55"/>
            <p:cNvSpPr/>
            <p:nvPr/>
          </p:nvSpPr>
          <p:spPr>
            <a:xfrm>
              <a:off x="2096350" y="2775150"/>
              <a:ext cx="4325" cy="4175"/>
            </a:xfrm>
            <a:custGeom>
              <a:avLst/>
              <a:gdLst/>
              <a:ahLst/>
              <a:cxnLst/>
              <a:rect l="l" t="t" r="r" b="b"/>
              <a:pathLst>
                <a:path w="173" h="167" extrusionOk="0">
                  <a:moveTo>
                    <a:pt x="53" y="1"/>
                  </a:moveTo>
                  <a:lnTo>
                    <a:pt x="1" y="111"/>
                  </a:lnTo>
                  <a:lnTo>
                    <a:pt x="122" y="167"/>
                  </a:lnTo>
                  <a:lnTo>
                    <a:pt x="172" y="57"/>
                  </a:lnTo>
                  <a:lnTo>
                    <a:pt x="53"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7" name="Google Shape;5197;p55"/>
            <p:cNvSpPr/>
            <p:nvPr/>
          </p:nvSpPr>
          <p:spPr>
            <a:xfrm>
              <a:off x="2106525" y="2760825"/>
              <a:ext cx="4050" cy="4025"/>
            </a:xfrm>
            <a:custGeom>
              <a:avLst/>
              <a:gdLst/>
              <a:ahLst/>
              <a:cxnLst/>
              <a:rect l="l" t="t" r="r" b="b"/>
              <a:pathLst>
                <a:path w="162" h="161" extrusionOk="0">
                  <a:moveTo>
                    <a:pt x="49" y="0"/>
                  </a:moveTo>
                  <a:lnTo>
                    <a:pt x="1" y="111"/>
                  </a:lnTo>
                  <a:lnTo>
                    <a:pt x="111" y="161"/>
                  </a:lnTo>
                  <a:lnTo>
                    <a:pt x="161" y="50"/>
                  </a:lnTo>
                  <a:lnTo>
                    <a:pt x="49"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8" name="Google Shape;5198;p55"/>
            <p:cNvSpPr/>
            <p:nvPr/>
          </p:nvSpPr>
          <p:spPr>
            <a:xfrm>
              <a:off x="2102950" y="2768675"/>
              <a:ext cx="4075" cy="4075"/>
            </a:xfrm>
            <a:custGeom>
              <a:avLst/>
              <a:gdLst/>
              <a:ahLst/>
              <a:cxnLst/>
              <a:rect l="l" t="t" r="r" b="b"/>
              <a:pathLst>
                <a:path w="163" h="163" extrusionOk="0">
                  <a:moveTo>
                    <a:pt x="50" y="0"/>
                  </a:moveTo>
                  <a:lnTo>
                    <a:pt x="0" y="111"/>
                  </a:lnTo>
                  <a:lnTo>
                    <a:pt x="113" y="162"/>
                  </a:lnTo>
                  <a:lnTo>
                    <a:pt x="162" y="51"/>
                  </a:lnTo>
                  <a:lnTo>
                    <a:pt x="50"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9" name="Google Shape;5199;p55"/>
            <p:cNvSpPr/>
            <p:nvPr/>
          </p:nvSpPr>
          <p:spPr>
            <a:xfrm>
              <a:off x="2110050" y="2752950"/>
              <a:ext cx="4025" cy="4000"/>
            </a:xfrm>
            <a:custGeom>
              <a:avLst/>
              <a:gdLst/>
              <a:ahLst/>
              <a:cxnLst/>
              <a:rect l="l" t="t" r="r" b="b"/>
              <a:pathLst>
                <a:path w="161" h="160" extrusionOk="0">
                  <a:moveTo>
                    <a:pt x="51" y="1"/>
                  </a:moveTo>
                  <a:lnTo>
                    <a:pt x="1" y="112"/>
                  </a:lnTo>
                  <a:lnTo>
                    <a:pt x="111" y="159"/>
                  </a:lnTo>
                  <a:lnTo>
                    <a:pt x="160" y="49"/>
                  </a:lnTo>
                  <a:lnTo>
                    <a:pt x="5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0" name="Google Shape;5200;p55"/>
            <p:cNvSpPr/>
            <p:nvPr/>
          </p:nvSpPr>
          <p:spPr>
            <a:xfrm>
              <a:off x="2113600" y="2745075"/>
              <a:ext cx="4000" cy="4025"/>
            </a:xfrm>
            <a:custGeom>
              <a:avLst/>
              <a:gdLst/>
              <a:ahLst/>
              <a:cxnLst/>
              <a:rect l="l" t="t" r="r" b="b"/>
              <a:pathLst>
                <a:path w="160" h="161" extrusionOk="0">
                  <a:moveTo>
                    <a:pt x="52" y="0"/>
                  </a:moveTo>
                  <a:lnTo>
                    <a:pt x="1" y="111"/>
                  </a:lnTo>
                  <a:lnTo>
                    <a:pt x="109" y="160"/>
                  </a:lnTo>
                  <a:lnTo>
                    <a:pt x="160" y="48"/>
                  </a:lnTo>
                  <a:lnTo>
                    <a:pt x="5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1" name="Google Shape;5201;p55"/>
            <p:cNvSpPr/>
            <p:nvPr/>
          </p:nvSpPr>
          <p:spPr>
            <a:xfrm>
              <a:off x="2099400" y="2776550"/>
              <a:ext cx="4125" cy="4075"/>
            </a:xfrm>
            <a:custGeom>
              <a:avLst/>
              <a:gdLst/>
              <a:ahLst/>
              <a:cxnLst/>
              <a:rect l="l" t="t" r="r" b="b"/>
              <a:pathLst>
                <a:path w="165" h="163" extrusionOk="0">
                  <a:moveTo>
                    <a:pt x="50" y="1"/>
                  </a:moveTo>
                  <a:lnTo>
                    <a:pt x="0" y="111"/>
                  </a:lnTo>
                  <a:lnTo>
                    <a:pt x="114" y="163"/>
                  </a:lnTo>
                  <a:lnTo>
                    <a:pt x="164" y="51"/>
                  </a:lnTo>
                  <a:lnTo>
                    <a:pt x="50"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2" name="Google Shape;5202;p55"/>
            <p:cNvSpPr/>
            <p:nvPr/>
          </p:nvSpPr>
          <p:spPr>
            <a:xfrm>
              <a:off x="2109275" y="2762050"/>
              <a:ext cx="4050" cy="4050"/>
            </a:xfrm>
            <a:custGeom>
              <a:avLst/>
              <a:gdLst/>
              <a:ahLst/>
              <a:cxnLst/>
              <a:rect l="l" t="t" r="r" b="b"/>
              <a:pathLst>
                <a:path w="162" h="162" extrusionOk="0">
                  <a:moveTo>
                    <a:pt x="51" y="1"/>
                  </a:moveTo>
                  <a:lnTo>
                    <a:pt x="1" y="112"/>
                  </a:lnTo>
                  <a:lnTo>
                    <a:pt x="112" y="162"/>
                  </a:lnTo>
                  <a:lnTo>
                    <a:pt x="161" y="50"/>
                  </a:lnTo>
                  <a:lnTo>
                    <a:pt x="5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3" name="Google Shape;5203;p55"/>
            <p:cNvSpPr/>
            <p:nvPr/>
          </p:nvSpPr>
          <p:spPr>
            <a:xfrm>
              <a:off x="2105775" y="2769950"/>
              <a:ext cx="4025" cy="4050"/>
            </a:xfrm>
            <a:custGeom>
              <a:avLst/>
              <a:gdLst/>
              <a:ahLst/>
              <a:cxnLst/>
              <a:rect l="l" t="t" r="r" b="b"/>
              <a:pathLst>
                <a:path w="161" h="162" extrusionOk="0">
                  <a:moveTo>
                    <a:pt x="49" y="0"/>
                  </a:moveTo>
                  <a:lnTo>
                    <a:pt x="0" y="111"/>
                  </a:lnTo>
                  <a:lnTo>
                    <a:pt x="110" y="161"/>
                  </a:lnTo>
                  <a:lnTo>
                    <a:pt x="160" y="49"/>
                  </a:lnTo>
                  <a:lnTo>
                    <a:pt x="49"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4" name="Google Shape;5204;p55"/>
            <p:cNvSpPr/>
            <p:nvPr/>
          </p:nvSpPr>
          <p:spPr>
            <a:xfrm>
              <a:off x="2112800" y="2754175"/>
              <a:ext cx="4075" cy="4050"/>
            </a:xfrm>
            <a:custGeom>
              <a:avLst/>
              <a:gdLst/>
              <a:ahLst/>
              <a:cxnLst/>
              <a:rect l="l" t="t" r="r" b="b"/>
              <a:pathLst>
                <a:path w="163" h="162" extrusionOk="0">
                  <a:moveTo>
                    <a:pt x="50" y="0"/>
                  </a:moveTo>
                  <a:lnTo>
                    <a:pt x="1" y="110"/>
                  </a:lnTo>
                  <a:lnTo>
                    <a:pt x="113" y="161"/>
                  </a:lnTo>
                  <a:lnTo>
                    <a:pt x="162" y="50"/>
                  </a:lnTo>
                  <a:lnTo>
                    <a:pt x="50"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5" name="Google Shape;5205;p55"/>
            <p:cNvSpPr/>
            <p:nvPr/>
          </p:nvSpPr>
          <p:spPr>
            <a:xfrm>
              <a:off x="2116300" y="2746250"/>
              <a:ext cx="4125" cy="4075"/>
            </a:xfrm>
            <a:custGeom>
              <a:avLst/>
              <a:gdLst/>
              <a:ahLst/>
              <a:cxnLst/>
              <a:rect l="l" t="t" r="r" b="b"/>
              <a:pathLst>
                <a:path w="165" h="163" extrusionOk="0">
                  <a:moveTo>
                    <a:pt x="52" y="1"/>
                  </a:moveTo>
                  <a:lnTo>
                    <a:pt x="1" y="113"/>
                  </a:lnTo>
                  <a:lnTo>
                    <a:pt x="114" y="163"/>
                  </a:lnTo>
                  <a:lnTo>
                    <a:pt x="165" y="52"/>
                  </a:lnTo>
                  <a:lnTo>
                    <a:pt x="5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6" name="Google Shape;5206;p55"/>
            <p:cNvSpPr/>
            <p:nvPr/>
          </p:nvSpPr>
          <p:spPr>
            <a:xfrm>
              <a:off x="2102250" y="2777800"/>
              <a:ext cx="4000" cy="4050"/>
            </a:xfrm>
            <a:custGeom>
              <a:avLst/>
              <a:gdLst/>
              <a:ahLst/>
              <a:cxnLst/>
              <a:rect l="l" t="t" r="r" b="b"/>
              <a:pathLst>
                <a:path w="160" h="162" extrusionOk="0">
                  <a:moveTo>
                    <a:pt x="50" y="1"/>
                  </a:moveTo>
                  <a:lnTo>
                    <a:pt x="0" y="113"/>
                  </a:lnTo>
                  <a:lnTo>
                    <a:pt x="109" y="161"/>
                  </a:lnTo>
                  <a:lnTo>
                    <a:pt x="159" y="50"/>
                  </a:lnTo>
                  <a:lnTo>
                    <a:pt x="50"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7" name="Google Shape;5207;p55"/>
            <p:cNvSpPr/>
            <p:nvPr/>
          </p:nvSpPr>
          <p:spPr>
            <a:xfrm>
              <a:off x="2112050" y="2763325"/>
              <a:ext cx="4100" cy="4050"/>
            </a:xfrm>
            <a:custGeom>
              <a:avLst/>
              <a:gdLst/>
              <a:ahLst/>
              <a:cxnLst/>
              <a:rect l="l" t="t" r="r" b="b"/>
              <a:pathLst>
                <a:path w="164" h="162" extrusionOk="0">
                  <a:moveTo>
                    <a:pt x="51" y="1"/>
                  </a:moveTo>
                  <a:lnTo>
                    <a:pt x="1" y="111"/>
                  </a:lnTo>
                  <a:cubicBezTo>
                    <a:pt x="37" y="127"/>
                    <a:pt x="75" y="143"/>
                    <a:pt x="112" y="162"/>
                  </a:cubicBezTo>
                  <a:lnTo>
                    <a:pt x="163" y="50"/>
                  </a:lnTo>
                  <a:cubicBezTo>
                    <a:pt x="125" y="33"/>
                    <a:pt x="89" y="17"/>
                    <a:pt x="51"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8" name="Google Shape;5208;p55"/>
            <p:cNvSpPr/>
            <p:nvPr/>
          </p:nvSpPr>
          <p:spPr>
            <a:xfrm>
              <a:off x="2108525" y="2771175"/>
              <a:ext cx="4000" cy="4000"/>
            </a:xfrm>
            <a:custGeom>
              <a:avLst/>
              <a:gdLst/>
              <a:ahLst/>
              <a:cxnLst/>
              <a:rect l="l" t="t" r="r" b="b"/>
              <a:pathLst>
                <a:path w="160" h="160" extrusionOk="0">
                  <a:moveTo>
                    <a:pt x="51" y="0"/>
                  </a:moveTo>
                  <a:lnTo>
                    <a:pt x="0" y="112"/>
                  </a:lnTo>
                  <a:cubicBezTo>
                    <a:pt x="36" y="128"/>
                    <a:pt x="73" y="144"/>
                    <a:pt x="107" y="160"/>
                  </a:cubicBezTo>
                  <a:lnTo>
                    <a:pt x="159" y="50"/>
                  </a:lnTo>
                  <a:cubicBezTo>
                    <a:pt x="124" y="32"/>
                    <a:pt x="88" y="17"/>
                    <a:pt x="51"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9" name="Google Shape;5209;p55"/>
            <p:cNvSpPr/>
            <p:nvPr/>
          </p:nvSpPr>
          <p:spPr>
            <a:xfrm>
              <a:off x="2115575" y="2755450"/>
              <a:ext cx="4200" cy="4075"/>
            </a:xfrm>
            <a:custGeom>
              <a:avLst/>
              <a:gdLst/>
              <a:ahLst/>
              <a:cxnLst/>
              <a:rect l="l" t="t" r="r" b="b"/>
              <a:pathLst>
                <a:path w="168" h="163" extrusionOk="0">
                  <a:moveTo>
                    <a:pt x="51" y="0"/>
                  </a:moveTo>
                  <a:lnTo>
                    <a:pt x="1" y="111"/>
                  </a:lnTo>
                  <a:cubicBezTo>
                    <a:pt x="39" y="127"/>
                    <a:pt x="76" y="144"/>
                    <a:pt x="116" y="162"/>
                  </a:cubicBezTo>
                  <a:lnTo>
                    <a:pt x="168" y="52"/>
                  </a:lnTo>
                  <a:cubicBezTo>
                    <a:pt x="128" y="33"/>
                    <a:pt x="91" y="17"/>
                    <a:pt x="51"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0" name="Google Shape;5210;p55"/>
            <p:cNvSpPr/>
            <p:nvPr/>
          </p:nvSpPr>
          <p:spPr>
            <a:xfrm>
              <a:off x="2119150" y="2747525"/>
              <a:ext cx="4250" cy="4150"/>
            </a:xfrm>
            <a:custGeom>
              <a:avLst/>
              <a:gdLst/>
              <a:ahLst/>
              <a:cxnLst/>
              <a:rect l="l" t="t" r="r" b="b"/>
              <a:pathLst>
                <a:path w="170" h="166" extrusionOk="0">
                  <a:moveTo>
                    <a:pt x="52" y="1"/>
                  </a:moveTo>
                  <a:lnTo>
                    <a:pt x="1" y="112"/>
                  </a:lnTo>
                  <a:cubicBezTo>
                    <a:pt x="40" y="131"/>
                    <a:pt x="77" y="146"/>
                    <a:pt x="118" y="166"/>
                  </a:cubicBezTo>
                  <a:lnTo>
                    <a:pt x="170" y="55"/>
                  </a:lnTo>
                  <a:lnTo>
                    <a:pt x="110" y="28"/>
                  </a:lnTo>
                  <a:lnTo>
                    <a:pt x="5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1" name="Google Shape;5211;p55"/>
            <p:cNvSpPr/>
            <p:nvPr/>
          </p:nvSpPr>
          <p:spPr>
            <a:xfrm>
              <a:off x="2104975" y="2779050"/>
              <a:ext cx="3850" cy="3975"/>
            </a:xfrm>
            <a:custGeom>
              <a:avLst/>
              <a:gdLst/>
              <a:ahLst/>
              <a:cxnLst/>
              <a:rect l="l" t="t" r="r" b="b"/>
              <a:pathLst>
                <a:path w="154" h="159" extrusionOk="0">
                  <a:moveTo>
                    <a:pt x="50" y="0"/>
                  </a:moveTo>
                  <a:lnTo>
                    <a:pt x="0" y="111"/>
                  </a:lnTo>
                  <a:lnTo>
                    <a:pt x="52" y="135"/>
                  </a:lnTo>
                  <a:cubicBezTo>
                    <a:pt x="69" y="143"/>
                    <a:pt x="86" y="151"/>
                    <a:pt x="102" y="158"/>
                  </a:cubicBezTo>
                  <a:lnTo>
                    <a:pt x="154" y="48"/>
                  </a:lnTo>
                  <a:cubicBezTo>
                    <a:pt x="122" y="32"/>
                    <a:pt x="84" y="16"/>
                    <a:pt x="50"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2" name="Google Shape;5212;p55"/>
            <p:cNvSpPr/>
            <p:nvPr/>
          </p:nvSpPr>
          <p:spPr>
            <a:xfrm>
              <a:off x="2114775" y="2764550"/>
              <a:ext cx="4100" cy="4075"/>
            </a:xfrm>
            <a:custGeom>
              <a:avLst/>
              <a:gdLst/>
              <a:ahLst/>
              <a:cxnLst/>
              <a:rect l="l" t="t" r="r" b="b"/>
              <a:pathLst>
                <a:path w="164" h="163" extrusionOk="0">
                  <a:moveTo>
                    <a:pt x="52" y="0"/>
                  </a:moveTo>
                  <a:lnTo>
                    <a:pt x="0" y="110"/>
                  </a:lnTo>
                  <a:cubicBezTo>
                    <a:pt x="37" y="128"/>
                    <a:pt x="73" y="145"/>
                    <a:pt x="109" y="162"/>
                  </a:cubicBezTo>
                  <a:lnTo>
                    <a:pt x="163" y="53"/>
                  </a:lnTo>
                  <a:cubicBezTo>
                    <a:pt x="127" y="36"/>
                    <a:pt x="89" y="19"/>
                    <a:pt x="52"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3" name="Google Shape;5213;p55"/>
            <p:cNvSpPr/>
            <p:nvPr/>
          </p:nvSpPr>
          <p:spPr>
            <a:xfrm>
              <a:off x="2111150" y="2772400"/>
              <a:ext cx="3875" cy="3975"/>
            </a:xfrm>
            <a:custGeom>
              <a:avLst/>
              <a:gdLst/>
              <a:ahLst/>
              <a:cxnLst/>
              <a:rect l="l" t="t" r="r" b="b"/>
              <a:pathLst>
                <a:path w="155" h="159" extrusionOk="0">
                  <a:moveTo>
                    <a:pt x="51" y="1"/>
                  </a:moveTo>
                  <a:lnTo>
                    <a:pt x="0" y="111"/>
                  </a:lnTo>
                  <a:cubicBezTo>
                    <a:pt x="34" y="126"/>
                    <a:pt x="71" y="143"/>
                    <a:pt x="102" y="159"/>
                  </a:cubicBezTo>
                  <a:lnTo>
                    <a:pt x="155" y="50"/>
                  </a:lnTo>
                  <a:cubicBezTo>
                    <a:pt x="122" y="33"/>
                    <a:pt x="85" y="16"/>
                    <a:pt x="51"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4" name="Google Shape;5214;p55"/>
            <p:cNvSpPr/>
            <p:nvPr/>
          </p:nvSpPr>
          <p:spPr>
            <a:xfrm>
              <a:off x="2118400" y="2756750"/>
              <a:ext cx="4275" cy="4150"/>
            </a:xfrm>
            <a:custGeom>
              <a:avLst/>
              <a:gdLst/>
              <a:ahLst/>
              <a:cxnLst/>
              <a:rect l="l" t="t" r="r" b="b"/>
              <a:pathLst>
                <a:path w="171" h="166" extrusionOk="0">
                  <a:moveTo>
                    <a:pt x="53" y="0"/>
                  </a:moveTo>
                  <a:lnTo>
                    <a:pt x="1" y="110"/>
                  </a:lnTo>
                  <a:cubicBezTo>
                    <a:pt x="40" y="129"/>
                    <a:pt x="79" y="145"/>
                    <a:pt x="118" y="165"/>
                  </a:cubicBezTo>
                  <a:lnTo>
                    <a:pt x="171" y="56"/>
                  </a:lnTo>
                  <a:cubicBezTo>
                    <a:pt x="130" y="35"/>
                    <a:pt x="93" y="18"/>
                    <a:pt x="5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5" name="Google Shape;5215;p55"/>
            <p:cNvSpPr/>
            <p:nvPr/>
          </p:nvSpPr>
          <p:spPr>
            <a:xfrm>
              <a:off x="2122025" y="2748875"/>
              <a:ext cx="4450" cy="4250"/>
            </a:xfrm>
            <a:custGeom>
              <a:avLst/>
              <a:gdLst/>
              <a:ahLst/>
              <a:cxnLst/>
              <a:rect l="l" t="t" r="r" b="b"/>
              <a:pathLst>
                <a:path w="178" h="170" extrusionOk="0">
                  <a:moveTo>
                    <a:pt x="53" y="1"/>
                  </a:moveTo>
                  <a:lnTo>
                    <a:pt x="1" y="112"/>
                  </a:lnTo>
                  <a:cubicBezTo>
                    <a:pt x="42" y="130"/>
                    <a:pt x="82" y="149"/>
                    <a:pt x="124" y="170"/>
                  </a:cubicBezTo>
                  <a:lnTo>
                    <a:pt x="177" y="61"/>
                  </a:lnTo>
                  <a:cubicBezTo>
                    <a:pt x="134" y="39"/>
                    <a:pt x="94" y="20"/>
                    <a:pt x="5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6" name="Google Shape;5216;p55"/>
            <p:cNvSpPr/>
            <p:nvPr/>
          </p:nvSpPr>
          <p:spPr>
            <a:xfrm>
              <a:off x="2107500" y="2780225"/>
              <a:ext cx="3750" cy="3900"/>
            </a:xfrm>
            <a:custGeom>
              <a:avLst/>
              <a:gdLst/>
              <a:ahLst/>
              <a:cxnLst/>
              <a:rect l="l" t="t" r="r" b="b"/>
              <a:pathLst>
                <a:path w="150" h="156" extrusionOk="0">
                  <a:moveTo>
                    <a:pt x="53" y="0"/>
                  </a:moveTo>
                  <a:lnTo>
                    <a:pt x="1" y="110"/>
                  </a:lnTo>
                  <a:cubicBezTo>
                    <a:pt x="32" y="126"/>
                    <a:pt x="67" y="141"/>
                    <a:pt x="96" y="156"/>
                  </a:cubicBezTo>
                  <a:lnTo>
                    <a:pt x="149" y="47"/>
                  </a:lnTo>
                  <a:cubicBezTo>
                    <a:pt x="120" y="31"/>
                    <a:pt x="86" y="16"/>
                    <a:pt x="5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7" name="Google Shape;5217;p55"/>
            <p:cNvSpPr/>
            <p:nvPr/>
          </p:nvSpPr>
          <p:spPr>
            <a:xfrm>
              <a:off x="2117500" y="2765875"/>
              <a:ext cx="4125" cy="4125"/>
            </a:xfrm>
            <a:custGeom>
              <a:avLst/>
              <a:gdLst/>
              <a:ahLst/>
              <a:cxnLst/>
              <a:rect l="l" t="t" r="r" b="b"/>
              <a:pathLst>
                <a:path w="165" h="165" extrusionOk="0">
                  <a:moveTo>
                    <a:pt x="54" y="0"/>
                  </a:moveTo>
                  <a:lnTo>
                    <a:pt x="0" y="109"/>
                  </a:lnTo>
                  <a:cubicBezTo>
                    <a:pt x="37" y="128"/>
                    <a:pt x="72" y="145"/>
                    <a:pt x="107" y="164"/>
                  </a:cubicBezTo>
                  <a:lnTo>
                    <a:pt x="164" y="56"/>
                  </a:lnTo>
                  <a:cubicBezTo>
                    <a:pt x="128" y="37"/>
                    <a:pt x="92" y="19"/>
                    <a:pt x="54"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8" name="Google Shape;5218;p55"/>
            <p:cNvSpPr/>
            <p:nvPr/>
          </p:nvSpPr>
          <p:spPr>
            <a:xfrm>
              <a:off x="2113700" y="2773625"/>
              <a:ext cx="3900" cy="4000"/>
            </a:xfrm>
            <a:custGeom>
              <a:avLst/>
              <a:gdLst/>
              <a:ahLst/>
              <a:cxnLst/>
              <a:rect l="l" t="t" r="r" b="b"/>
              <a:pathLst>
                <a:path w="156" h="160" extrusionOk="0">
                  <a:moveTo>
                    <a:pt x="56" y="1"/>
                  </a:moveTo>
                  <a:lnTo>
                    <a:pt x="1" y="110"/>
                  </a:lnTo>
                  <a:cubicBezTo>
                    <a:pt x="33" y="126"/>
                    <a:pt x="67" y="142"/>
                    <a:pt x="98" y="159"/>
                  </a:cubicBezTo>
                  <a:lnTo>
                    <a:pt x="156" y="51"/>
                  </a:lnTo>
                  <a:cubicBezTo>
                    <a:pt x="123" y="33"/>
                    <a:pt x="89" y="17"/>
                    <a:pt x="56"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9" name="Google Shape;5219;p55"/>
            <p:cNvSpPr/>
            <p:nvPr/>
          </p:nvSpPr>
          <p:spPr>
            <a:xfrm>
              <a:off x="2121325" y="2758150"/>
              <a:ext cx="4350" cy="4225"/>
            </a:xfrm>
            <a:custGeom>
              <a:avLst/>
              <a:gdLst/>
              <a:ahLst/>
              <a:cxnLst/>
              <a:rect l="l" t="t" r="r" b="b"/>
              <a:pathLst>
                <a:path w="174" h="169" extrusionOk="0">
                  <a:moveTo>
                    <a:pt x="54" y="0"/>
                  </a:moveTo>
                  <a:lnTo>
                    <a:pt x="1" y="109"/>
                  </a:lnTo>
                  <a:cubicBezTo>
                    <a:pt x="38" y="128"/>
                    <a:pt x="78" y="146"/>
                    <a:pt x="116" y="168"/>
                  </a:cubicBezTo>
                  <a:lnTo>
                    <a:pt x="173" y="60"/>
                  </a:lnTo>
                  <a:cubicBezTo>
                    <a:pt x="133" y="39"/>
                    <a:pt x="93" y="19"/>
                    <a:pt x="54"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0" name="Google Shape;5220;p55"/>
            <p:cNvSpPr/>
            <p:nvPr/>
          </p:nvSpPr>
          <p:spPr>
            <a:xfrm>
              <a:off x="2125125" y="2750375"/>
              <a:ext cx="4600" cy="4375"/>
            </a:xfrm>
            <a:custGeom>
              <a:avLst/>
              <a:gdLst/>
              <a:ahLst/>
              <a:cxnLst/>
              <a:rect l="l" t="t" r="r" b="b"/>
              <a:pathLst>
                <a:path w="184" h="175" extrusionOk="0">
                  <a:moveTo>
                    <a:pt x="53" y="1"/>
                  </a:moveTo>
                  <a:lnTo>
                    <a:pt x="0" y="110"/>
                  </a:lnTo>
                  <a:cubicBezTo>
                    <a:pt x="42" y="131"/>
                    <a:pt x="83" y="150"/>
                    <a:pt x="126" y="174"/>
                  </a:cubicBezTo>
                  <a:lnTo>
                    <a:pt x="183" y="67"/>
                  </a:lnTo>
                  <a:cubicBezTo>
                    <a:pt x="138" y="42"/>
                    <a:pt x="97" y="23"/>
                    <a:pt x="5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1" name="Google Shape;5221;p55"/>
            <p:cNvSpPr/>
            <p:nvPr/>
          </p:nvSpPr>
          <p:spPr>
            <a:xfrm>
              <a:off x="2109925" y="2781375"/>
              <a:ext cx="3625" cy="3850"/>
            </a:xfrm>
            <a:custGeom>
              <a:avLst/>
              <a:gdLst/>
              <a:ahLst/>
              <a:cxnLst/>
              <a:rect l="l" t="t" r="r" b="b"/>
              <a:pathLst>
                <a:path w="145" h="154" extrusionOk="0">
                  <a:moveTo>
                    <a:pt x="53" y="1"/>
                  </a:moveTo>
                  <a:lnTo>
                    <a:pt x="0" y="110"/>
                  </a:lnTo>
                  <a:cubicBezTo>
                    <a:pt x="31" y="124"/>
                    <a:pt x="62" y="140"/>
                    <a:pt x="88" y="153"/>
                  </a:cubicBezTo>
                  <a:lnTo>
                    <a:pt x="145" y="45"/>
                  </a:lnTo>
                  <a:cubicBezTo>
                    <a:pt x="116" y="32"/>
                    <a:pt x="83" y="16"/>
                    <a:pt x="5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2" name="Google Shape;5222;p55"/>
            <p:cNvSpPr/>
            <p:nvPr/>
          </p:nvSpPr>
          <p:spPr>
            <a:xfrm>
              <a:off x="2120175" y="2767275"/>
              <a:ext cx="4175" cy="4175"/>
            </a:xfrm>
            <a:custGeom>
              <a:avLst/>
              <a:gdLst/>
              <a:ahLst/>
              <a:cxnLst/>
              <a:rect l="l" t="t" r="r" b="b"/>
              <a:pathLst>
                <a:path w="167" h="167" extrusionOk="0">
                  <a:moveTo>
                    <a:pt x="57" y="0"/>
                  </a:moveTo>
                  <a:lnTo>
                    <a:pt x="0" y="108"/>
                  </a:lnTo>
                  <a:cubicBezTo>
                    <a:pt x="36" y="126"/>
                    <a:pt x="70" y="146"/>
                    <a:pt x="104" y="166"/>
                  </a:cubicBezTo>
                  <a:lnTo>
                    <a:pt x="166" y="62"/>
                  </a:lnTo>
                  <a:cubicBezTo>
                    <a:pt x="131" y="40"/>
                    <a:pt x="95" y="20"/>
                    <a:pt x="57"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3" name="Google Shape;5223;p55"/>
            <p:cNvSpPr/>
            <p:nvPr/>
          </p:nvSpPr>
          <p:spPr>
            <a:xfrm>
              <a:off x="2116125" y="2774900"/>
              <a:ext cx="3825" cy="3975"/>
            </a:xfrm>
            <a:custGeom>
              <a:avLst/>
              <a:gdLst/>
              <a:ahLst/>
              <a:cxnLst/>
              <a:rect l="l" t="t" r="r" b="b"/>
              <a:pathLst>
                <a:path w="153" h="159" extrusionOk="0">
                  <a:moveTo>
                    <a:pt x="57" y="0"/>
                  </a:moveTo>
                  <a:lnTo>
                    <a:pt x="0" y="108"/>
                  </a:lnTo>
                  <a:cubicBezTo>
                    <a:pt x="32" y="125"/>
                    <a:pt x="63" y="142"/>
                    <a:pt x="91" y="158"/>
                  </a:cubicBezTo>
                  <a:lnTo>
                    <a:pt x="153" y="53"/>
                  </a:lnTo>
                  <a:cubicBezTo>
                    <a:pt x="123" y="36"/>
                    <a:pt x="91" y="17"/>
                    <a:pt x="57"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4" name="Google Shape;5224;p55"/>
            <p:cNvSpPr/>
            <p:nvPr/>
          </p:nvSpPr>
          <p:spPr>
            <a:xfrm>
              <a:off x="2124225" y="2759650"/>
              <a:ext cx="4500" cy="4350"/>
            </a:xfrm>
            <a:custGeom>
              <a:avLst/>
              <a:gdLst/>
              <a:ahLst/>
              <a:cxnLst/>
              <a:rect l="l" t="t" r="r" b="b"/>
              <a:pathLst>
                <a:path w="180" h="174" extrusionOk="0">
                  <a:moveTo>
                    <a:pt x="57" y="0"/>
                  </a:moveTo>
                  <a:lnTo>
                    <a:pt x="0" y="108"/>
                  </a:lnTo>
                  <a:cubicBezTo>
                    <a:pt x="40" y="129"/>
                    <a:pt x="78" y="150"/>
                    <a:pt x="117" y="174"/>
                  </a:cubicBezTo>
                  <a:lnTo>
                    <a:pt x="180" y="68"/>
                  </a:lnTo>
                  <a:cubicBezTo>
                    <a:pt x="139" y="44"/>
                    <a:pt x="99" y="21"/>
                    <a:pt x="57"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5" name="Google Shape;5225;p55"/>
            <p:cNvSpPr/>
            <p:nvPr/>
          </p:nvSpPr>
          <p:spPr>
            <a:xfrm>
              <a:off x="2128325" y="2752075"/>
              <a:ext cx="4750" cy="4475"/>
            </a:xfrm>
            <a:custGeom>
              <a:avLst/>
              <a:gdLst/>
              <a:ahLst/>
              <a:cxnLst/>
              <a:rect l="l" t="t" r="r" b="b"/>
              <a:pathLst>
                <a:path w="190" h="179" extrusionOk="0">
                  <a:moveTo>
                    <a:pt x="57" y="0"/>
                  </a:moveTo>
                  <a:lnTo>
                    <a:pt x="0" y="108"/>
                  </a:lnTo>
                  <a:lnTo>
                    <a:pt x="63" y="143"/>
                  </a:lnTo>
                  <a:cubicBezTo>
                    <a:pt x="84" y="152"/>
                    <a:pt x="106" y="166"/>
                    <a:pt x="128" y="179"/>
                  </a:cubicBezTo>
                  <a:lnTo>
                    <a:pt x="190" y="74"/>
                  </a:lnTo>
                  <a:cubicBezTo>
                    <a:pt x="168" y="62"/>
                    <a:pt x="145" y="47"/>
                    <a:pt x="123" y="36"/>
                  </a:cubicBezTo>
                  <a:lnTo>
                    <a:pt x="57"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6" name="Google Shape;5226;p55"/>
            <p:cNvSpPr/>
            <p:nvPr/>
          </p:nvSpPr>
          <p:spPr>
            <a:xfrm>
              <a:off x="2112050" y="2782550"/>
              <a:ext cx="3525" cy="3800"/>
            </a:xfrm>
            <a:custGeom>
              <a:avLst/>
              <a:gdLst/>
              <a:ahLst/>
              <a:cxnLst/>
              <a:rect l="l" t="t" r="r" b="b"/>
              <a:pathLst>
                <a:path w="141" h="152" extrusionOk="0">
                  <a:moveTo>
                    <a:pt x="58" y="1"/>
                  </a:moveTo>
                  <a:lnTo>
                    <a:pt x="1" y="108"/>
                  </a:lnTo>
                  <a:lnTo>
                    <a:pt x="41" y="130"/>
                  </a:lnTo>
                  <a:cubicBezTo>
                    <a:pt x="56" y="137"/>
                    <a:pt x="66" y="145"/>
                    <a:pt x="78" y="152"/>
                  </a:cubicBezTo>
                  <a:lnTo>
                    <a:pt x="141" y="47"/>
                  </a:lnTo>
                  <a:cubicBezTo>
                    <a:pt x="128" y="39"/>
                    <a:pt x="117" y="32"/>
                    <a:pt x="101" y="23"/>
                  </a:cubicBezTo>
                  <a:lnTo>
                    <a:pt x="58"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7" name="Google Shape;5227;p55"/>
            <p:cNvSpPr/>
            <p:nvPr/>
          </p:nvSpPr>
          <p:spPr>
            <a:xfrm>
              <a:off x="2122775" y="2768800"/>
              <a:ext cx="4225" cy="4200"/>
            </a:xfrm>
            <a:custGeom>
              <a:avLst/>
              <a:gdLst/>
              <a:ahLst/>
              <a:cxnLst/>
              <a:rect l="l" t="t" r="r" b="b"/>
              <a:pathLst>
                <a:path w="169" h="168" extrusionOk="0">
                  <a:moveTo>
                    <a:pt x="62" y="1"/>
                  </a:moveTo>
                  <a:lnTo>
                    <a:pt x="0" y="105"/>
                  </a:lnTo>
                  <a:lnTo>
                    <a:pt x="52" y="135"/>
                  </a:lnTo>
                  <a:lnTo>
                    <a:pt x="101" y="168"/>
                  </a:lnTo>
                  <a:lnTo>
                    <a:pt x="168" y="67"/>
                  </a:lnTo>
                  <a:lnTo>
                    <a:pt x="115" y="32"/>
                  </a:lnTo>
                  <a:lnTo>
                    <a:pt x="6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8" name="Google Shape;5228;p55"/>
            <p:cNvSpPr/>
            <p:nvPr/>
          </p:nvSpPr>
          <p:spPr>
            <a:xfrm>
              <a:off x="2118375" y="2776250"/>
              <a:ext cx="3825" cy="3975"/>
            </a:xfrm>
            <a:custGeom>
              <a:avLst/>
              <a:gdLst/>
              <a:ahLst/>
              <a:cxnLst/>
              <a:rect l="l" t="t" r="r" b="b"/>
              <a:pathLst>
                <a:path w="153" h="159" extrusionOk="0">
                  <a:moveTo>
                    <a:pt x="63" y="0"/>
                  </a:moveTo>
                  <a:lnTo>
                    <a:pt x="1" y="106"/>
                  </a:lnTo>
                  <a:lnTo>
                    <a:pt x="45" y="130"/>
                  </a:lnTo>
                  <a:lnTo>
                    <a:pt x="85" y="158"/>
                  </a:lnTo>
                  <a:lnTo>
                    <a:pt x="152" y="56"/>
                  </a:lnTo>
                  <a:lnTo>
                    <a:pt x="110" y="28"/>
                  </a:lnTo>
                  <a:lnTo>
                    <a:pt x="6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9" name="Google Shape;5229;p55"/>
            <p:cNvSpPr/>
            <p:nvPr/>
          </p:nvSpPr>
          <p:spPr>
            <a:xfrm>
              <a:off x="2127150" y="2761325"/>
              <a:ext cx="4625" cy="4500"/>
            </a:xfrm>
            <a:custGeom>
              <a:avLst/>
              <a:gdLst/>
              <a:ahLst/>
              <a:cxnLst/>
              <a:rect l="l" t="t" r="r" b="b"/>
              <a:pathLst>
                <a:path w="185" h="180" extrusionOk="0">
                  <a:moveTo>
                    <a:pt x="63" y="1"/>
                  </a:moveTo>
                  <a:lnTo>
                    <a:pt x="0" y="107"/>
                  </a:lnTo>
                  <a:lnTo>
                    <a:pt x="58" y="141"/>
                  </a:lnTo>
                  <a:lnTo>
                    <a:pt x="117" y="179"/>
                  </a:lnTo>
                  <a:lnTo>
                    <a:pt x="184" y="78"/>
                  </a:lnTo>
                  <a:lnTo>
                    <a:pt x="123" y="37"/>
                  </a:lnTo>
                  <a:lnTo>
                    <a:pt x="63"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0" name="Google Shape;5230;p55"/>
            <p:cNvSpPr/>
            <p:nvPr/>
          </p:nvSpPr>
          <p:spPr>
            <a:xfrm>
              <a:off x="2131500" y="2753925"/>
              <a:ext cx="5025" cy="4675"/>
            </a:xfrm>
            <a:custGeom>
              <a:avLst/>
              <a:gdLst/>
              <a:ahLst/>
              <a:cxnLst/>
              <a:rect l="l" t="t" r="r" b="b"/>
              <a:pathLst>
                <a:path w="201" h="187" extrusionOk="0">
                  <a:moveTo>
                    <a:pt x="63" y="0"/>
                  </a:moveTo>
                  <a:lnTo>
                    <a:pt x="1" y="105"/>
                  </a:lnTo>
                  <a:lnTo>
                    <a:pt x="67" y="144"/>
                  </a:lnTo>
                  <a:lnTo>
                    <a:pt x="134" y="187"/>
                  </a:lnTo>
                  <a:lnTo>
                    <a:pt x="201" y="86"/>
                  </a:lnTo>
                  <a:lnTo>
                    <a:pt x="130" y="41"/>
                  </a:lnTo>
                  <a:lnTo>
                    <a:pt x="6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1" name="Google Shape;5231;p55"/>
            <p:cNvSpPr/>
            <p:nvPr/>
          </p:nvSpPr>
          <p:spPr>
            <a:xfrm>
              <a:off x="2114000" y="2783700"/>
              <a:ext cx="3450" cy="3700"/>
            </a:xfrm>
            <a:custGeom>
              <a:avLst/>
              <a:gdLst/>
              <a:ahLst/>
              <a:cxnLst/>
              <a:rect l="l" t="t" r="r" b="b"/>
              <a:pathLst>
                <a:path w="138" h="148" extrusionOk="0">
                  <a:moveTo>
                    <a:pt x="63" y="0"/>
                  </a:moveTo>
                  <a:lnTo>
                    <a:pt x="0" y="105"/>
                  </a:lnTo>
                  <a:lnTo>
                    <a:pt x="39" y="127"/>
                  </a:lnTo>
                  <a:lnTo>
                    <a:pt x="70" y="148"/>
                  </a:lnTo>
                  <a:lnTo>
                    <a:pt x="137" y="47"/>
                  </a:lnTo>
                  <a:lnTo>
                    <a:pt x="102" y="23"/>
                  </a:lnTo>
                  <a:lnTo>
                    <a:pt x="6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2" name="Google Shape;5232;p55"/>
            <p:cNvSpPr/>
            <p:nvPr/>
          </p:nvSpPr>
          <p:spPr>
            <a:xfrm>
              <a:off x="2125275" y="2770400"/>
              <a:ext cx="4275" cy="4300"/>
            </a:xfrm>
            <a:custGeom>
              <a:avLst/>
              <a:gdLst/>
              <a:ahLst/>
              <a:cxnLst/>
              <a:rect l="l" t="t" r="r" b="b"/>
              <a:pathLst>
                <a:path w="171" h="172" extrusionOk="0">
                  <a:moveTo>
                    <a:pt x="68" y="1"/>
                  </a:moveTo>
                  <a:lnTo>
                    <a:pt x="1" y="104"/>
                  </a:lnTo>
                  <a:cubicBezTo>
                    <a:pt x="18" y="114"/>
                    <a:pt x="35" y="124"/>
                    <a:pt x="50" y="136"/>
                  </a:cubicBezTo>
                  <a:lnTo>
                    <a:pt x="97" y="171"/>
                  </a:lnTo>
                  <a:lnTo>
                    <a:pt x="171" y="74"/>
                  </a:lnTo>
                  <a:lnTo>
                    <a:pt x="120" y="36"/>
                  </a:lnTo>
                  <a:cubicBezTo>
                    <a:pt x="103" y="24"/>
                    <a:pt x="86" y="13"/>
                    <a:pt x="68"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3" name="Google Shape;5233;p55"/>
            <p:cNvSpPr/>
            <p:nvPr/>
          </p:nvSpPr>
          <p:spPr>
            <a:xfrm>
              <a:off x="2120475" y="2777650"/>
              <a:ext cx="3800" cy="3925"/>
            </a:xfrm>
            <a:custGeom>
              <a:avLst/>
              <a:gdLst/>
              <a:ahLst/>
              <a:cxnLst/>
              <a:rect l="l" t="t" r="r" b="b"/>
              <a:pathLst>
                <a:path w="152" h="157" extrusionOk="0">
                  <a:moveTo>
                    <a:pt x="68" y="0"/>
                  </a:moveTo>
                  <a:lnTo>
                    <a:pt x="1" y="102"/>
                  </a:lnTo>
                  <a:cubicBezTo>
                    <a:pt x="14" y="110"/>
                    <a:pt x="29" y="120"/>
                    <a:pt x="41" y="129"/>
                  </a:cubicBezTo>
                  <a:lnTo>
                    <a:pt x="78" y="156"/>
                  </a:lnTo>
                  <a:lnTo>
                    <a:pt x="151" y="59"/>
                  </a:lnTo>
                  <a:lnTo>
                    <a:pt x="112" y="29"/>
                  </a:lnTo>
                  <a:cubicBezTo>
                    <a:pt x="97" y="19"/>
                    <a:pt x="83" y="10"/>
                    <a:pt x="68"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4" name="Google Shape;5234;p55"/>
            <p:cNvSpPr/>
            <p:nvPr/>
          </p:nvSpPr>
          <p:spPr>
            <a:xfrm>
              <a:off x="2130025" y="2763225"/>
              <a:ext cx="4750" cy="4625"/>
            </a:xfrm>
            <a:custGeom>
              <a:avLst/>
              <a:gdLst/>
              <a:ahLst/>
              <a:cxnLst/>
              <a:rect l="l" t="t" r="r" b="b"/>
              <a:pathLst>
                <a:path w="190" h="185" extrusionOk="0">
                  <a:moveTo>
                    <a:pt x="68" y="1"/>
                  </a:moveTo>
                  <a:lnTo>
                    <a:pt x="1" y="101"/>
                  </a:lnTo>
                  <a:cubicBezTo>
                    <a:pt x="20" y="115"/>
                    <a:pt x="39" y="126"/>
                    <a:pt x="59" y="141"/>
                  </a:cubicBezTo>
                  <a:lnTo>
                    <a:pt x="116" y="184"/>
                  </a:lnTo>
                  <a:lnTo>
                    <a:pt x="189" y="88"/>
                  </a:lnTo>
                  <a:lnTo>
                    <a:pt x="129" y="42"/>
                  </a:lnTo>
                  <a:cubicBezTo>
                    <a:pt x="108" y="28"/>
                    <a:pt x="89" y="15"/>
                    <a:pt x="68"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5" name="Google Shape;5235;p55"/>
            <p:cNvSpPr/>
            <p:nvPr/>
          </p:nvSpPr>
          <p:spPr>
            <a:xfrm>
              <a:off x="2134825" y="2756050"/>
              <a:ext cx="5225" cy="4975"/>
            </a:xfrm>
            <a:custGeom>
              <a:avLst/>
              <a:gdLst/>
              <a:ahLst/>
              <a:cxnLst/>
              <a:rect l="l" t="t" r="r" b="b"/>
              <a:pathLst>
                <a:path w="209" h="199" extrusionOk="0">
                  <a:moveTo>
                    <a:pt x="68" y="0"/>
                  </a:moveTo>
                  <a:lnTo>
                    <a:pt x="1" y="102"/>
                  </a:lnTo>
                  <a:cubicBezTo>
                    <a:pt x="22" y="117"/>
                    <a:pt x="44" y="130"/>
                    <a:pt x="67" y="147"/>
                  </a:cubicBezTo>
                  <a:lnTo>
                    <a:pt x="134" y="198"/>
                  </a:lnTo>
                  <a:lnTo>
                    <a:pt x="208" y="101"/>
                  </a:lnTo>
                  <a:lnTo>
                    <a:pt x="137" y="48"/>
                  </a:lnTo>
                  <a:cubicBezTo>
                    <a:pt x="115" y="30"/>
                    <a:pt x="91" y="17"/>
                    <a:pt x="68"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6" name="Google Shape;5236;p55"/>
            <p:cNvSpPr/>
            <p:nvPr/>
          </p:nvSpPr>
          <p:spPr>
            <a:xfrm>
              <a:off x="2115725" y="2784850"/>
              <a:ext cx="3325" cy="3575"/>
            </a:xfrm>
            <a:custGeom>
              <a:avLst/>
              <a:gdLst/>
              <a:ahLst/>
              <a:cxnLst/>
              <a:rect l="l" t="t" r="r" b="b"/>
              <a:pathLst>
                <a:path w="133" h="143" extrusionOk="0">
                  <a:moveTo>
                    <a:pt x="68" y="1"/>
                  </a:moveTo>
                  <a:lnTo>
                    <a:pt x="1" y="102"/>
                  </a:lnTo>
                  <a:cubicBezTo>
                    <a:pt x="11" y="108"/>
                    <a:pt x="23" y="116"/>
                    <a:pt x="32" y="122"/>
                  </a:cubicBezTo>
                  <a:lnTo>
                    <a:pt x="59" y="143"/>
                  </a:lnTo>
                  <a:lnTo>
                    <a:pt x="133" y="45"/>
                  </a:lnTo>
                  <a:lnTo>
                    <a:pt x="103" y="23"/>
                  </a:lnTo>
                  <a:cubicBezTo>
                    <a:pt x="91" y="14"/>
                    <a:pt x="80" y="8"/>
                    <a:pt x="68"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7" name="Google Shape;5237;p55"/>
            <p:cNvSpPr/>
            <p:nvPr/>
          </p:nvSpPr>
          <p:spPr>
            <a:xfrm>
              <a:off x="2127675" y="2772275"/>
              <a:ext cx="4300" cy="4300"/>
            </a:xfrm>
            <a:custGeom>
              <a:avLst/>
              <a:gdLst/>
              <a:ahLst/>
              <a:cxnLst/>
              <a:rect l="l" t="t" r="r" b="b"/>
              <a:pathLst>
                <a:path w="172" h="172" extrusionOk="0">
                  <a:moveTo>
                    <a:pt x="74" y="1"/>
                  </a:moveTo>
                  <a:lnTo>
                    <a:pt x="0" y="97"/>
                  </a:lnTo>
                  <a:cubicBezTo>
                    <a:pt x="32" y="120"/>
                    <a:pt x="60" y="147"/>
                    <a:pt x="89" y="172"/>
                  </a:cubicBezTo>
                  <a:lnTo>
                    <a:pt x="171" y="81"/>
                  </a:lnTo>
                  <a:cubicBezTo>
                    <a:pt x="138" y="54"/>
                    <a:pt x="107" y="25"/>
                    <a:pt x="74"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8" name="Google Shape;5238;p55"/>
            <p:cNvSpPr/>
            <p:nvPr/>
          </p:nvSpPr>
          <p:spPr>
            <a:xfrm>
              <a:off x="2122400" y="2779125"/>
              <a:ext cx="3775" cy="3875"/>
            </a:xfrm>
            <a:custGeom>
              <a:avLst/>
              <a:gdLst/>
              <a:ahLst/>
              <a:cxnLst/>
              <a:rect l="l" t="t" r="r" b="b"/>
              <a:pathLst>
                <a:path w="151" h="155" extrusionOk="0">
                  <a:moveTo>
                    <a:pt x="74" y="1"/>
                  </a:moveTo>
                  <a:lnTo>
                    <a:pt x="1" y="97"/>
                  </a:lnTo>
                  <a:cubicBezTo>
                    <a:pt x="26" y="115"/>
                    <a:pt x="47" y="134"/>
                    <a:pt x="69" y="154"/>
                  </a:cubicBezTo>
                  <a:lnTo>
                    <a:pt x="151" y="63"/>
                  </a:lnTo>
                  <a:cubicBezTo>
                    <a:pt x="126" y="42"/>
                    <a:pt x="103" y="20"/>
                    <a:pt x="74"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9" name="Google Shape;5239;p55"/>
            <p:cNvSpPr/>
            <p:nvPr/>
          </p:nvSpPr>
          <p:spPr>
            <a:xfrm>
              <a:off x="2132925" y="2765400"/>
              <a:ext cx="4825" cy="4750"/>
            </a:xfrm>
            <a:custGeom>
              <a:avLst/>
              <a:gdLst/>
              <a:ahLst/>
              <a:cxnLst/>
              <a:rect l="l" t="t" r="r" b="b"/>
              <a:pathLst>
                <a:path w="193" h="190" extrusionOk="0">
                  <a:moveTo>
                    <a:pt x="75" y="1"/>
                  </a:moveTo>
                  <a:lnTo>
                    <a:pt x="1" y="97"/>
                  </a:lnTo>
                  <a:cubicBezTo>
                    <a:pt x="39" y="125"/>
                    <a:pt x="75" y="158"/>
                    <a:pt x="112" y="190"/>
                  </a:cubicBezTo>
                  <a:lnTo>
                    <a:pt x="193" y="99"/>
                  </a:lnTo>
                  <a:cubicBezTo>
                    <a:pt x="154" y="65"/>
                    <a:pt x="115" y="30"/>
                    <a:pt x="75"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0" name="Google Shape;5240;p55"/>
            <p:cNvSpPr/>
            <p:nvPr/>
          </p:nvSpPr>
          <p:spPr>
            <a:xfrm>
              <a:off x="2138175" y="2758550"/>
              <a:ext cx="5375" cy="5200"/>
            </a:xfrm>
            <a:custGeom>
              <a:avLst/>
              <a:gdLst/>
              <a:ahLst/>
              <a:cxnLst/>
              <a:rect l="l" t="t" r="r" b="b"/>
              <a:pathLst>
                <a:path w="215" h="208" extrusionOk="0">
                  <a:moveTo>
                    <a:pt x="74" y="1"/>
                  </a:moveTo>
                  <a:lnTo>
                    <a:pt x="0" y="98"/>
                  </a:lnTo>
                  <a:cubicBezTo>
                    <a:pt x="44" y="129"/>
                    <a:pt x="90" y="169"/>
                    <a:pt x="132" y="207"/>
                  </a:cubicBezTo>
                  <a:lnTo>
                    <a:pt x="214" y="116"/>
                  </a:lnTo>
                  <a:cubicBezTo>
                    <a:pt x="167" y="75"/>
                    <a:pt x="121" y="34"/>
                    <a:pt x="74"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1" name="Google Shape;5241;p55"/>
            <p:cNvSpPr/>
            <p:nvPr/>
          </p:nvSpPr>
          <p:spPr>
            <a:xfrm>
              <a:off x="2117175" y="2785975"/>
              <a:ext cx="3250" cy="3450"/>
            </a:xfrm>
            <a:custGeom>
              <a:avLst/>
              <a:gdLst/>
              <a:ahLst/>
              <a:cxnLst/>
              <a:rect l="l" t="t" r="r" b="b"/>
              <a:pathLst>
                <a:path w="130" h="138" extrusionOk="0">
                  <a:moveTo>
                    <a:pt x="75" y="0"/>
                  </a:moveTo>
                  <a:lnTo>
                    <a:pt x="1" y="98"/>
                  </a:lnTo>
                  <a:cubicBezTo>
                    <a:pt x="21" y="111"/>
                    <a:pt x="33" y="124"/>
                    <a:pt x="48" y="137"/>
                  </a:cubicBezTo>
                  <a:lnTo>
                    <a:pt x="130" y="46"/>
                  </a:lnTo>
                  <a:cubicBezTo>
                    <a:pt x="111" y="31"/>
                    <a:pt x="96" y="15"/>
                    <a:pt x="75"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2" name="Google Shape;5242;p55"/>
            <p:cNvSpPr/>
            <p:nvPr/>
          </p:nvSpPr>
          <p:spPr>
            <a:xfrm>
              <a:off x="2129925" y="2774275"/>
              <a:ext cx="4300" cy="4300"/>
            </a:xfrm>
            <a:custGeom>
              <a:avLst/>
              <a:gdLst/>
              <a:ahLst/>
              <a:cxnLst/>
              <a:rect l="l" t="t" r="r" b="b"/>
              <a:pathLst>
                <a:path w="172" h="172" extrusionOk="0">
                  <a:moveTo>
                    <a:pt x="82" y="1"/>
                  </a:moveTo>
                  <a:lnTo>
                    <a:pt x="0" y="92"/>
                  </a:lnTo>
                  <a:lnTo>
                    <a:pt x="21" y="111"/>
                  </a:lnTo>
                  <a:lnTo>
                    <a:pt x="42" y="131"/>
                  </a:lnTo>
                  <a:lnTo>
                    <a:pt x="82" y="172"/>
                  </a:lnTo>
                  <a:lnTo>
                    <a:pt x="172" y="90"/>
                  </a:lnTo>
                  <a:lnTo>
                    <a:pt x="128" y="45"/>
                  </a:lnTo>
                  <a:lnTo>
                    <a:pt x="105" y="21"/>
                  </a:lnTo>
                  <a:lnTo>
                    <a:pt x="8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3" name="Google Shape;5243;p55"/>
            <p:cNvSpPr/>
            <p:nvPr/>
          </p:nvSpPr>
          <p:spPr>
            <a:xfrm>
              <a:off x="2124100" y="2780700"/>
              <a:ext cx="3800" cy="3750"/>
            </a:xfrm>
            <a:custGeom>
              <a:avLst/>
              <a:gdLst/>
              <a:ahLst/>
              <a:cxnLst/>
              <a:rect l="l" t="t" r="r" b="b"/>
              <a:pathLst>
                <a:path w="152" h="150" extrusionOk="0">
                  <a:moveTo>
                    <a:pt x="83" y="1"/>
                  </a:moveTo>
                  <a:lnTo>
                    <a:pt x="1" y="91"/>
                  </a:lnTo>
                  <a:lnTo>
                    <a:pt x="19" y="106"/>
                  </a:lnTo>
                  <a:lnTo>
                    <a:pt x="32" y="120"/>
                  </a:lnTo>
                  <a:lnTo>
                    <a:pt x="62" y="149"/>
                  </a:lnTo>
                  <a:lnTo>
                    <a:pt x="151" y="66"/>
                  </a:lnTo>
                  <a:lnTo>
                    <a:pt x="118" y="33"/>
                  </a:lnTo>
                  <a:lnTo>
                    <a:pt x="102" y="16"/>
                  </a:lnTo>
                  <a:lnTo>
                    <a:pt x="83"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4" name="Google Shape;5244;p55"/>
            <p:cNvSpPr/>
            <p:nvPr/>
          </p:nvSpPr>
          <p:spPr>
            <a:xfrm>
              <a:off x="2135700" y="2767875"/>
              <a:ext cx="4875" cy="4875"/>
            </a:xfrm>
            <a:custGeom>
              <a:avLst/>
              <a:gdLst/>
              <a:ahLst/>
              <a:cxnLst/>
              <a:rect l="l" t="t" r="r" b="b"/>
              <a:pathLst>
                <a:path w="195" h="195" extrusionOk="0">
                  <a:moveTo>
                    <a:pt x="82" y="0"/>
                  </a:moveTo>
                  <a:lnTo>
                    <a:pt x="1" y="91"/>
                  </a:lnTo>
                  <a:lnTo>
                    <a:pt x="28" y="115"/>
                  </a:lnTo>
                  <a:lnTo>
                    <a:pt x="54" y="141"/>
                  </a:lnTo>
                  <a:lnTo>
                    <a:pt x="106" y="194"/>
                  </a:lnTo>
                  <a:lnTo>
                    <a:pt x="195" y="111"/>
                  </a:lnTo>
                  <a:lnTo>
                    <a:pt x="139" y="54"/>
                  </a:lnTo>
                  <a:lnTo>
                    <a:pt x="111" y="26"/>
                  </a:lnTo>
                  <a:lnTo>
                    <a:pt x="8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5" name="Google Shape;5245;p55"/>
            <p:cNvSpPr/>
            <p:nvPr/>
          </p:nvSpPr>
          <p:spPr>
            <a:xfrm>
              <a:off x="2141475" y="2761425"/>
              <a:ext cx="5450" cy="5450"/>
            </a:xfrm>
            <a:custGeom>
              <a:avLst/>
              <a:gdLst/>
              <a:ahLst/>
              <a:cxnLst/>
              <a:rect l="l" t="t" r="r" b="b"/>
              <a:pathLst>
                <a:path w="218" h="218" extrusionOk="0">
                  <a:moveTo>
                    <a:pt x="82" y="1"/>
                  </a:moveTo>
                  <a:lnTo>
                    <a:pt x="0" y="92"/>
                  </a:lnTo>
                  <a:lnTo>
                    <a:pt x="32" y="121"/>
                  </a:lnTo>
                  <a:lnTo>
                    <a:pt x="65" y="152"/>
                  </a:lnTo>
                  <a:lnTo>
                    <a:pt x="129" y="218"/>
                  </a:lnTo>
                  <a:lnTo>
                    <a:pt x="218" y="136"/>
                  </a:lnTo>
                  <a:lnTo>
                    <a:pt x="151" y="66"/>
                  </a:lnTo>
                  <a:lnTo>
                    <a:pt x="117" y="32"/>
                  </a:lnTo>
                  <a:lnTo>
                    <a:pt x="8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6" name="Google Shape;5246;p55"/>
            <p:cNvSpPr/>
            <p:nvPr/>
          </p:nvSpPr>
          <p:spPr>
            <a:xfrm>
              <a:off x="2118350" y="2787125"/>
              <a:ext cx="3250" cy="3200"/>
            </a:xfrm>
            <a:custGeom>
              <a:avLst/>
              <a:gdLst/>
              <a:ahLst/>
              <a:cxnLst/>
              <a:rect l="l" t="t" r="r" b="b"/>
              <a:pathLst>
                <a:path w="130" h="128" extrusionOk="0">
                  <a:moveTo>
                    <a:pt x="83" y="0"/>
                  </a:moveTo>
                  <a:lnTo>
                    <a:pt x="1" y="91"/>
                  </a:lnTo>
                  <a:lnTo>
                    <a:pt x="12" y="100"/>
                  </a:lnTo>
                  <a:lnTo>
                    <a:pt x="21" y="109"/>
                  </a:lnTo>
                  <a:cubicBezTo>
                    <a:pt x="27" y="115"/>
                    <a:pt x="33" y="120"/>
                    <a:pt x="39" y="128"/>
                  </a:cubicBezTo>
                  <a:lnTo>
                    <a:pt x="129" y="45"/>
                  </a:lnTo>
                  <a:lnTo>
                    <a:pt x="106" y="22"/>
                  </a:lnTo>
                  <a:lnTo>
                    <a:pt x="96" y="11"/>
                  </a:lnTo>
                  <a:lnTo>
                    <a:pt x="8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7" name="Google Shape;5247;p55"/>
            <p:cNvSpPr/>
            <p:nvPr/>
          </p:nvSpPr>
          <p:spPr>
            <a:xfrm>
              <a:off x="2131975" y="2776500"/>
              <a:ext cx="4300" cy="4275"/>
            </a:xfrm>
            <a:custGeom>
              <a:avLst/>
              <a:gdLst/>
              <a:ahLst/>
              <a:cxnLst/>
              <a:rect l="l" t="t" r="r" b="b"/>
              <a:pathLst>
                <a:path w="172" h="171" extrusionOk="0">
                  <a:moveTo>
                    <a:pt x="90" y="1"/>
                  </a:moveTo>
                  <a:lnTo>
                    <a:pt x="0" y="83"/>
                  </a:lnTo>
                  <a:cubicBezTo>
                    <a:pt x="15" y="96"/>
                    <a:pt x="25" y="112"/>
                    <a:pt x="38" y="127"/>
                  </a:cubicBezTo>
                  <a:lnTo>
                    <a:pt x="74" y="171"/>
                  </a:lnTo>
                  <a:lnTo>
                    <a:pt x="172" y="98"/>
                  </a:lnTo>
                  <a:lnTo>
                    <a:pt x="131" y="48"/>
                  </a:lnTo>
                  <a:cubicBezTo>
                    <a:pt x="117" y="33"/>
                    <a:pt x="105" y="15"/>
                    <a:pt x="90"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8" name="Google Shape;5248;p55"/>
            <p:cNvSpPr/>
            <p:nvPr/>
          </p:nvSpPr>
          <p:spPr>
            <a:xfrm>
              <a:off x="2125650" y="2782425"/>
              <a:ext cx="3750" cy="3575"/>
            </a:xfrm>
            <a:custGeom>
              <a:avLst/>
              <a:gdLst/>
              <a:ahLst/>
              <a:cxnLst/>
              <a:rect l="l" t="t" r="r" b="b"/>
              <a:pathLst>
                <a:path w="150" h="143" extrusionOk="0">
                  <a:moveTo>
                    <a:pt x="89" y="0"/>
                  </a:moveTo>
                  <a:lnTo>
                    <a:pt x="0" y="80"/>
                  </a:lnTo>
                  <a:cubicBezTo>
                    <a:pt x="11" y="90"/>
                    <a:pt x="17" y="101"/>
                    <a:pt x="26" y="111"/>
                  </a:cubicBezTo>
                  <a:lnTo>
                    <a:pt x="52" y="142"/>
                  </a:lnTo>
                  <a:lnTo>
                    <a:pt x="150" y="70"/>
                  </a:lnTo>
                  <a:lnTo>
                    <a:pt x="120" y="35"/>
                  </a:lnTo>
                  <a:cubicBezTo>
                    <a:pt x="109" y="23"/>
                    <a:pt x="102" y="11"/>
                    <a:pt x="89"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9" name="Google Shape;5249;p55"/>
            <p:cNvSpPr/>
            <p:nvPr/>
          </p:nvSpPr>
          <p:spPr>
            <a:xfrm>
              <a:off x="2138325" y="2770675"/>
              <a:ext cx="4875" cy="4950"/>
            </a:xfrm>
            <a:custGeom>
              <a:avLst/>
              <a:gdLst/>
              <a:ahLst/>
              <a:cxnLst/>
              <a:rect l="l" t="t" r="r" b="b"/>
              <a:pathLst>
                <a:path w="195" h="198" extrusionOk="0">
                  <a:moveTo>
                    <a:pt x="90" y="0"/>
                  </a:moveTo>
                  <a:lnTo>
                    <a:pt x="1" y="83"/>
                  </a:lnTo>
                  <a:cubicBezTo>
                    <a:pt x="18" y="101"/>
                    <a:pt x="33" y="122"/>
                    <a:pt x="49" y="140"/>
                  </a:cubicBezTo>
                  <a:lnTo>
                    <a:pt x="98" y="197"/>
                  </a:lnTo>
                  <a:lnTo>
                    <a:pt x="195" y="125"/>
                  </a:lnTo>
                  <a:lnTo>
                    <a:pt x="143" y="62"/>
                  </a:lnTo>
                  <a:cubicBezTo>
                    <a:pt x="125" y="41"/>
                    <a:pt x="110" y="19"/>
                    <a:pt x="90"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0" name="Google Shape;5250;p55"/>
            <p:cNvSpPr/>
            <p:nvPr/>
          </p:nvSpPr>
          <p:spPr>
            <a:xfrm>
              <a:off x="2144675" y="2764800"/>
              <a:ext cx="5450" cy="5625"/>
            </a:xfrm>
            <a:custGeom>
              <a:avLst/>
              <a:gdLst/>
              <a:ahLst/>
              <a:cxnLst/>
              <a:rect l="l" t="t" r="r" b="b"/>
              <a:pathLst>
                <a:path w="218" h="225" extrusionOk="0">
                  <a:moveTo>
                    <a:pt x="90" y="1"/>
                  </a:moveTo>
                  <a:lnTo>
                    <a:pt x="1" y="84"/>
                  </a:lnTo>
                  <a:cubicBezTo>
                    <a:pt x="22" y="105"/>
                    <a:pt x="41" y="131"/>
                    <a:pt x="62" y="154"/>
                  </a:cubicBezTo>
                  <a:lnTo>
                    <a:pt x="120" y="225"/>
                  </a:lnTo>
                  <a:lnTo>
                    <a:pt x="218" y="152"/>
                  </a:lnTo>
                  <a:lnTo>
                    <a:pt x="155" y="75"/>
                  </a:lnTo>
                  <a:cubicBezTo>
                    <a:pt x="135" y="51"/>
                    <a:pt x="114" y="23"/>
                    <a:pt x="90"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1" name="Google Shape;5251;p55"/>
            <p:cNvSpPr/>
            <p:nvPr/>
          </p:nvSpPr>
          <p:spPr>
            <a:xfrm>
              <a:off x="2119300" y="2788225"/>
              <a:ext cx="3150" cy="2950"/>
            </a:xfrm>
            <a:custGeom>
              <a:avLst/>
              <a:gdLst/>
              <a:ahLst/>
              <a:cxnLst/>
              <a:rect l="l" t="t" r="r" b="b"/>
              <a:pathLst>
                <a:path w="126" h="118" extrusionOk="0">
                  <a:moveTo>
                    <a:pt x="89" y="1"/>
                  </a:moveTo>
                  <a:lnTo>
                    <a:pt x="0" y="84"/>
                  </a:lnTo>
                  <a:cubicBezTo>
                    <a:pt x="6" y="88"/>
                    <a:pt x="9" y="95"/>
                    <a:pt x="15" y="101"/>
                  </a:cubicBezTo>
                  <a:cubicBezTo>
                    <a:pt x="20" y="107"/>
                    <a:pt x="23" y="113"/>
                    <a:pt x="28" y="118"/>
                  </a:cubicBezTo>
                  <a:lnTo>
                    <a:pt x="126" y="45"/>
                  </a:lnTo>
                  <a:cubicBezTo>
                    <a:pt x="119" y="39"/>
                    <a:pt x="113" y="31"/>
                    <a:pt x="108" y="24"/>
                  </a:cubicBezTo>
                  <a:cubicBezTo>
                    <a:pt x="102" y="14"/>
                    <a:pt x="98" y="7"/>
                    <a:pt x="89"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2" name="Google Shape;5252;p55"/>
            <p:cNvSpPr/>
            <p:nvPr/>
          </p:nvSpPr>
          <p:spPr>
            <a:xfrm>
              <a:off x="2133825" y="2778950"/>
              <a:ext cx="4250" cy="4250"/>
            </a:xfrm>
            <a:custGeom>
              <a:avLst/>
              <a:gdLst/>
              <a:ahLst/>
              <a:cxnLst/>
              <a:rect l="l" t="t" r="r" b="b"/>
              <a:pathLst>
                <a:path w="170" h="170" extrusionOk="0">
                  <a:moveTo>
                    <a:pt x="98" y="0"/>
                  </a:moveTo>
                  <a:lnTo>
                    <a:pt x="0" y="73"/>
                  </a:lnTo>
                  <a:cubicBezTo>
                    <a:pt x="22" y="104"/>
                    <a:pt x="43" y="136"/>
                    <a:pt x="63" y="169"/>
                  </a:cubicBezTo>
                  <a:lnTo>
                    <a:pt x="169" y="107"/>
                  </a:lnTo>
                  <a:cubicBezTo>
                    <a:pt x="145" y="70"/>
                    <a:pt x="122" y="36"/>
                    <a:pt x="98"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3" name="Google Shape;5253;p55"/>
            <p:cNvSpPr/>
            <p:nvPr/>
          </p:nvSpPr>
          <p:spPr>
            <a:xfrm>
              <a:off x="2126925" y="2784125"/>
              <a:ext cx="3750" cy="3475"/>
            </a:xfrm>
            <a:custGeom>
              <a:avLst/>
              <a:gdLst/>
              <a:ahLst/>
              <a:cxnLst/>
              <a:rect l="l" t="t" r="r" b="b"/>
              <a:pathLst>
                <a:path w="150" h="139" extrusionOk="0">
                  <a:moveTo>
                    <a:pt x="99" y="1"/>
                  </a:moveTo>
                  <a:lnTo>
                    <a:pt x="0" y="73"/>
                  </a:lnTo>
                  <a:lnTo>
                    <a:pt x="44" y="139"/>
                  </a:lnTo>
                  <a:lnTo>
                    <a:pt x="149" y="77"/>
                  </a:lnTo>
                  <a:lnTo>
                    <a:pt x="99"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4" name="Google Shape;5254;p55"/>
            <p:cNvSpPr/>
            <p:nvPr/>
          </p:nvSpPr>
          <p:spPr>
            <a:xfrm>
              <a:off x="2140775" y="2773750"/>
              <a:ext cx="4725" cy="5050"/>
            </a:xfrm>
            <a:custGeom>
              <a:avLst/>
              <a:gdLst/>
              <a:ahLst/>
              <a:cxnLst/>
              <a:rect l="l" t="t" r="r" b="b"/>
              <a:pathLst>
                <a:path w="189" h="202" extrusionOk="0">
                  <a:moveTo>
                    <a:pt x="97" y="1"/>
                  </a:moveTo>
                  <a:lnTo>
                    <a:pt x="0" y="73"/>
                  </a:lnTo>
                  <a:cubicBezTo>
                    <a:pt x="28" y="116"/>
                    <a:pt x="57" y="157"/>
                    <a:pt x="84" y="201"/>
                  </a:cubicBezTo>
                  <a:lnTo>
                    <a:pt x="189" y="139"/>
                  </a:lnTo>
                  <a:cubicBezTo>
                    <a:pt x="159" y="92"/>
                    <a:pt x="130" y="46"/>
                    <a:pt x="97"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5" name="Google Shape;5255;p55"/>
            <p:cNvSpPr/>
            <p:nvPr/>
          </p:nvSpPr>
          <p:spPr>
            <a:xfrm>
              <a:off x="2147675" y="2768575"/>
              <a:ext cx="5250" cy="5800"/>
            </a:xfrm>
            <a:custGeom>
              <a:avLst/>
              <a:gdLst/>
              <a:ahLst/>
              <a:cxnLst/>
              <a:rect l="l" t="t" r="r" b="b"/>
              <a:pathLst>
                <a:path w="210" h="232" extrusionOk="0">
                  <a:moveTo>
                    <a:pt x="98" y="0"/>
                  </a:moveTo>
                  <a:lnTo>
                    <a:pt x="0" y="73"/>
                  </a:lnTo>
                  <a:cubicBezTo>
                    <a:pt x="36" y="125"/>
                    <a:pt x="72" y="178"/>
                    <a:pt x="105" y="232"/>
                  </a:cubicBezTo>
                  <a:lnTo>
                    <a:pt x="210" y="169"/>
                  </a:lnTo>
                  <a:cubicBezTo>
                    <a:pt x="175" y="112"/>
                    <a:pt x="136" y="55"/>
                    <a:pt x="98"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6" name="Google Shape;5256;p55"/>
            <p:cNvSpPr/>
            <p:nvPr/>
          </p:nvSpPr>
          <p:spPr>
            <a:xfrm>
              <a:off x="2120025" y="2789325"/>
              <a:ext cx="3175" cy="2700"/>
            </a:xfrm>
            <a:custGeom>
              <a:avLst/>
              <a:gdLst/>
              <a:ahLst/>
              <a:cxnLst/>
              <a:rect l="l" t="t" r="r" b="b"/>
              <a:pathLst>
                <a:path w="127" h="108" extrusionOk="0">
                  <a:moveTo>
                    <a:pt x="97" y="0"/>
                  </a:moveTo>
                  <a:lnTo>
                    <a:pt x="0" y="73"/>
                  </a:lnTo>
                  <a:cubicBezTo>
                    <a:pt x="6" y="84"/>
                    <a:pt x="14" y="97"/>
                    <a:pt x="22" y="107"/>
                  </a:cubicBezTo>
                  <a:lnTo>
                    <a:pt x="127" y="45"/>
                  </a:lnTo>
                  <a:cubicBezTo>
                    <a:pt x="117" y="30"/>
                    <a:pt x="107" y="15"/>
                    <a:pt x="97"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7" name="Google Shape;5257;p55"/>
            <p:cNvSpPr/>
            <p:nvPr/>
          </p:nvSpPr>
          <p:spPr>
            <a:xfrm>
              <a:off x="2135450" y="2781625"/>
              <a:ext cx="4125" cy="4125"/>
            </a:xfrm>
            <a:custGeom>
              <a:avLst/>
              <a:gdLst/>
              <a:ahLst/>
              <a:cxnLst/>
              <a:rect l="l" t="t" r="r" b="b"/>
              <a:pathLst>
                <a:path w="165" h="165" extrusionOk="0">
                  <a:moveTo>
                    <a:pt x="106" y="0"/>
                  </a:moveTo>
                  <a:lnTo>
                    <a:pt x="0" y="62"/>
                  </a:lnTo>
                  <a:cubicBezTo>
                    <a:pt x="17" y="96"/>
                    <a:pt x="38" y="130"/>
                    <a:pt x="53" y="164"/>
                  </a:cubicBezTo>
                  <a:lnTo>
                    <a:pt x="164" y="114"/>
                  </a:lnTo>
                  <a:cubicBezTo>
                    <a:pt x="148" y="75"/>
                    <a:pt x="126" y="39"/>
                    <a:pt x="106"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8" name="Google Shape;5258;p55"/>
            <p:cNvSpPr/>
            <p:nvPr/>
          </p:nvSpPr>
          <p:spPr>
            <a:xfrm>
              <a:off x="2128000" y="2786025"/>
              <a:ext cx="3675" cy="3300"/>
            </a:xfrm>
            <a:custGeom>
              <a:avLst/>
              <a:gdLst/>
              <a:ahLst/>
              <a:cxnLst/>
              <a:rect l="l" t="t" r="r" b="b"/>
              <a:pathLst>
                <a:path w="147" h="132" extrusionOk="0">
                  <a:moveTo>
                    <a:pt x="106" y="1"/>
                  </a:moveTo>
                  <a:lnTo>
                    <a:pt x="1" y="63"/>
                  </a:lnTo>
                  <a:cubicBezTo>
                    <a:pt x="11" y="86"/>
                    <a:pt x="26" y="107"/>
                    <a:pt x="36" y="131"/>
                  </a:cubicBezTo>
                  <a:lnTo>
                    <a:pt x="147" y="80"/>
                  </a:lnTo>
                  <a:cubicBezTo>
                    <a:pt x="134" y="53"/>
                    <a:pt x="119" y="28"/>
                    <a:pt x="106"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9" name="Google Shape;5259;p55"/>
            <p:cNvSpPr/>
            <p:nvPr/>
          </p:nvSpPr>
          <p:spPr>
            <a:xfrm>
              <a:off x="2142875" y="2777225"/>
              <a:ext cx="4550" cy="4950"/>
            </a:xfrm>
            <a:custGeom>
              <a:avLst/>
              <a:gdLst/>
              <a:ahLst/>
              <a:cxnLst/>
              <a:rect l="l" t="t" r="r" b="b"/>
              <a:pathLst>
                <a:path w="182" h="198" extrusionOk="0">
                  <a:moveTo>
                    <a:pt x="105" y="1"/>
                  </a:moveTo>
                  <a:lnTo>
                    <a:pt x="0" y="63"/>
                  </a:lnTo>
                  <a:cubicBezTo>
                    <a:pt x="23" y="107"/>
                    <a:pt x="49" y="151"/>
                    <a:pt x="70" y="198"/>
                  </a:cubicBezTo>
                  <a:lnTo>
                    <a:pt x="182" y="147"/>
                  </a:lnTo>
                  <a:cubicBezTo>
                    <a:pt x="160" y="96"/>
                    <a:pt x="131" y="49"/>
                    <a:pt x="105"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0" name="Google Shape;5260;p55"/>
            <p:cNvSpPr/>
            <p:nvPr/>
          </p:nvSpPr>
          <p:spPr>
            <a:xfrm>
              <a:off x="2150275" y="2772800"/>
              <a:ext cx="5000" cy="5775"/>
            </a:xfrm>
            <a:custGeom>
              <a:avLst/>
              <a:gdLst/>
              <a:ahLst/>
              <a:cxnLst/>
              <a:rect l="l" t="t" r="r" b="b"/>
              <a:pathLst>
                <a:path w="200" h="231" extrusionOk="0">
                  <a:moveTo>
                    <a:pt x="106" y="0"/>
                  </a:moveTo>
                  <a:lnTo>
                    <a:pt x="1" y="63"/>
                  </a:lnTo>
                  <a:cubicBezTo>
                    <a:pt x="31" y="118"/>
                    <a:pt x="62" y="174"/>
                    <a:pt x="88" y="231"/>
                  </a:cubicBezTo>
                  <a:lnTo>
                    <a:pt x="199" y="180"/>
                  </a:lnTo>
                  <a:cubicBezTo>
                    <a:pt x="172" y="120"/>
                    <a:pt x="139" y="60"/>
                    <a:pt x="106"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1" name="Google Shape;5261;p55"/>
            <p:cNvSpPr/>
            <p:nvPr/>
          </p:nvSpPr>
          <p:spPr>
            <a:xfrm>
              <a:off x="2120550" y="2790425"/>
              <a:ext cx="3275" cy="2450"/>
            </a:xfrm>
            <a:custGeom>
              <a:avLst/>
              <a:gdLst/>
              <a:ahLst/>
              <a:cxnLst/>
              <a:rect l="l" t="t" r="r" b="b"/>
              <a:pathLst>
                <a:path w="131" h="98" extrusionOk="0">
                  <a:moveTo>
                    <a:pt x="106" y="1"/>
                  </a:moveTo>
                  <a:lnTo>
                    <a:pt x="1" y="63"/>
                  </a:lnTo>
                  <a:cubicBezTo>
                    <a:pt x="6" y="76"/>
                    <a:pt x="13" y="86"/>
                    <a:pt x="18" y="97"/>
                  </a:cubicBezTo>
                  <a:lnTo>
                    <a:pt x="131" y="48"/>
                  </a:lnTo>
                  <a:cubicBezTo>
                    <a:pt x="124" y="32"/>
                    <a:pt x="114" y="18"/>
                    <a:pt x="106"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2" name="Google Shape;5262;p55"/>
            <p:cNvSpPr/>
            <p:nvPr/>
          </p:nvSpPr>
          <p:spPr>
            <a:xfrm>
              <a:off x="2136750" y="2784475"/>
              <a:ext cx="3925" cy="3950"/>
            </a:xfrm>
            <a:custGeom>
              <a:avLst/>
              <a:gdLst/>
              <a:ahLst/>
              <a:cxnLst/>
              <a:rect l="l" t="t" r="r" b="b"/>
              <a:pathLst>
                <a:path w="157" h="158" extrusionOk="0">
                  <a:moveTo>
                    <a:pt x="110" y="0"/>
                  </a:moveTo>
                  <a:lnTo>
                    <a:pt x="0" y="50"/>
                  </a:lnTo>
                  <a:lnTo>
                    <a:pt x="22" y="104"/>
                  </a:lnTo>
                  <a:cubicBezTo>
                    <a:pt x="29" y="122"/>
                    <a:pt x="38" y="138"/>
                    <a:pt x="42" y="158"/>
                  </a:cubicBezTo>
                  <a:lnTo>
                    <a:pt x="157" y="120"/>
                  </a:lnTo>
                  <a:cubicBezTo>
                    <a:pt x="152" y="99"/>
                    <a:pt x="142" y="79"/>
                    <a:pt x="135" y="59"/>
                  </a:cubicBezTo>
                  <a:lnTo>
                    <a:pt x="110"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3" name="Google Shape;5263;p55"/>
            <p:cNvSpPr/>
            <p:nvPr/>
          </p:nvSpPr>
          <p:spPr>
            <a:xfrm>
              <a:off x="2128875" y="2788000"/>
              <a:ext cx="3650" cy="3125"/>
            </a:xfrm>
            <a:custGeom>
              <a:avLst/>
              <a:gdLst/>
              <a:ahLst/>
              <a:cxnLst/>
              <a:rect l="l" t="t" r="r" b="b"/>
              <a:pathLst>
                <a:path w="146" h="125" extrusionOk="0">
                  <a:moveTo>
                    <a:pt x="113" y="0"/>
                  </a:moveTo>
                  <a:lnTo>
                    <a:pt x="1" y="52"/>
                  </a:lnTo>
                  <a:lnTo>
                    <a:pt x="15" y="89"/>
                  </a:lnTo>
                  <a:cubicBezTo>
                    <a:pt x="21" y="100"/>
                    <a:pt x="26" y="111"/>
                    <a:pt x="30" y="125"/>
                  </a:cubicBezTo>
                  <a:lnTo>
                    <a:pt x="145" y="85"/>
                  </a:lnTo>
                  <a:cubicBezTo>
                    <a:pt x="141" y="70"/>
                    <a:pt x="135" y="57"/>
                    <a:pt x="130" y="43"/>
                  </a:cubicBezTo>
                  <a:lnTo>
                    <a:pt x="11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4" name="Google Shape;5264;p55"/>
            <p:cNvSpPr/>
            <p:nvPr/>
          </p:nvSpPr>
          <p:spPr>
            <a:xfrm>
              <a:off x="2144575" y="2780900"/>
              <a:ext cx="4300" cy="4825"/>
            </a:xfrm>
            <a:custGeom>
              <a:avLst/>
              <a:gdLst/>
              <a:ahLst/>
              <a:cxnLst/>
              <a:rect l="l" t="t" r="r" b="b"/>
              <a:pathLst>
                <a:path w="172" h="193" extrusionOk="0">
                  <a:moveTo>
                    <a:pt x="113" y="0"/>
                  </a:moveTo>
                  <a:lnTo>
                    <a:pt x="1" y="51"/>
                  </a:lnTo>
                  <a:lnTo>
                    <a:pt x="30" y="120"/>
                  </a:lnTo>
                  <a:cubicBezTo>
                    <a:pt x="41" y="144"/>
                    <a:pt x="50" y="167"/>
                    <a:pt x="57" y="192"/>
                  </a:cubicBezTo>
                  <a:lnTo>
                    <a:pt x="172" y="154"/>
                  </a:lnTo>
                  <a:cubicBezTo>
                    <a:pt x="165" y="128"/>
                    <a:pt x="154" y="102"/>
                    <a:pt x="144" y="77"/>
                  </a:cubicBezTo>
                  <a:lnTo>
                    <a:pt x="11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5" name="Google Shape;5265;p55"/>
            <p:cNvSpPr/>
            <p:nvPr/>
          </p:nvSpPr>
          <p:spPr>
            <a:xfrm>
              <a:off x="2152475" y="2777275"/>
              <a:ext cx="4600" cy="5725"/>
            </a:xfrm>
            <a:custGeom>
              <a:avLst/>
              <a:gdLst/>
              <a:ahLst/>
              <a:cxnLst/>
              <a:rect l="l" t="t" r="r" b="b"/>
              <a:pathLst>
                <a:path w="184" h="229" extrusionOk="0">
                  <a:moveTo>
                    <a:pt x="111" y="1"/>
                  </a:moveTo>
                  <a:lnTo>
                    <a:pt x="0" y="52"/>
                  </a:lnTo>
                  <a:lnTo>
                    <a:pt x="36" y="139"/>
                  </a:lnTo>
                  <a:cubicBezTo>
                    <a:pt x="48" y="169"/>
                    <a:pt x="61" y="198"/>
                    <a:pt x="69" y="228"/>
                  </a:cubicBezTo>
                  <a:lnTo>
                    <a:pt x="184" y="190"/>
                  </a:lnTo>
                  <a:cubicBezTo>
                    <a:pt x="175" y="159"/>
                    <a:pt x="162" y="127"/>
                    <a:pt x="150" y="94"/>
                  </a:cubicBezTo>
                  <a:lnTo>
                    <a:pt x="11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6" name="Google Shape;5266;p55"/>
            <p:cNvSpPr/>
            <p:nvPr/>
          </p:nvSpPr>
          <p:spPr>
            <a:xfrm>
              <a:off x="2121000" y="2791600"/>
              <a:ext cx="3325" cy="2250"/>
            </a:xfrm>
            <a:custGeom>
              <a:avLst/>
              <a:gdLst/>
              <a:ahLst/>
              <a:cxnLst/>
              <a:rect l="l" t="t" r="r" b="b"/>
              <a:pathLst>
                <a:path w="133" h="90" extrusionOk="0">
                  <a:moveTo>
                    <a:pt x="113" y="1"/>
                  </a:moveTo>
                  <a:lnTo>
                    <a:pt x="0" y="50"/>
                  </a:lnTo>
                  <a:lnTo>
                    <a:pt x="9" y="70"/>
                  </a:lnTo>
                  <a:cubicBezTo>
                    <a:pt x="11" y="76"/>
                    <a:pt x="15" y="82"/>
                    <a:pt x="16" y="90"/>
                  </a:cubicBezTo>
                  <a:lnTo>
                    <a:pt x="132" y="50"/>
                  </a:lnTo>
                  <a:cubicBezTo>
                    <a:pt x="130" y="42"/>
                    <a:pt x="125" y="33"/>
                    <a:pt x="123" y="24"/>
                  </a:cubicBezTo>
                  <a:cubicBezTo>
                    <a:pt x="119" y="17"/>
                    <a:pt x="115" y="9"/>
                    <a:pt x="11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7" name="Google Shape;5267;p55"/>
            <p:cNvSpPr/>
            <p:nvPr/>
          </p:nvSpPr>
          <p:spPr>
            <a:xfrm>
              <a:off x="2137800" y="2787400"/>
              <a:ext cx="3800" cy="3775"/>
            </a:xfrm>
            <a:custGeom>
              <a:avLst/>
              <a:gdLst/>
              <a:ahLst/>
              <a:cxnLst/>
              <a:rect l="l" t="t" r="r" b="b"/>
              <a:pathLst>
                <a:path w="152" h="151" extrusionOk="0">
                  <a:moveTo>
                    <a:pt x="117" y="1"/>
                  </a:moveTo>
                  <a:lnTo>
                    <a:pt x="1" y="40"/>
                  </a:lnTo>
                  <a:cubicBezTo>
                    <a:pt x="11" y="77"/>
                    <a:pt x="26" y="113"/>
                    <a:pt x="32" y="151"/>
                  </a:cubicBezTo>
                  <a:lnTo>
                    <a:pt x="151" y="124"/>
                  </a:lnTo>
                  <a:cubicBezTo>
                    <a:pt x="145" y="83"/>
                    <a:pt x="129" y="42"/>
                    <a:pt x="117"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8" name="Google Shape;5268;p55"/>
            <p:cNvSpPr/>
            <p:nvPr/>
          </p:nvSpPr>
          <p:spPr>
            <a:xfrm>
              <a:off x="2129600" y="2790125"/>
              <a:ext cx="3500" cy="2950"/>
            </a:xfrm>
            <a:custGeom>
              <a:avLst/>
              <a:gdLst/>
              <a:ahLst/>
              <a:cxnLst/>
              <a:rect l="l" t="t" r="r" b="b"/>
              <a:pathLst>
                <a:path w="140" h="118" extrusionOk="0">
                  <a:moveTo>
                    <a:pt x="116" y="0"/>
                  </a:moveTo>
                  <a:lnTo>
                    <a:pt x="1" y="40"/>
                  </a:lnTo>
                  <a:cubicBezTo>
                    <a:pt x="7" y="66"/>
                    <a:pt x="18" y="90"/>
                    <a:pt x="22" y="118"/>
                  </a:cubicBezTo>
                  <a:lnTo>
                    <a:pt x="140" y="90"/>
                  </a:lnTo>
                  <a:cubicBezTo>
                    <a:pt x="135" y="60"/>
                    <a:pt x="123" y="31"/>
                    <a:pt x="116"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9" name="Google Shape;5269;p55"/>
            <p:cNvSpPr/>
            <p:nvPr/>
          </p:nvSpPr>
          <p:spPr>
            <a:xfrm>
              <a:off x="2146000" y="2784725"/>
              <a:ext cx="3975" cy="4600"/>
            </a:xfrm>
            <a:custGeom>
              <a:avLst/>
              <a:gdLst/>
              <a:ahLst/>
              <a:cxnLst/>
              <a:rect l="l" t="t" r="r" b="b"/>
              <a:pathLst>
                <a:path w="159" h="184" extrusionOk="0">
                  <a:moveTo>
                    <a:pt x="116" y="1"/>
                  </a:moveTo>
                  <a:lnTo>
                    <a:pt x="1" y="39"/>
                  </a:lnTo>
                  <a:cubicBezTo>
                    <a:pt x="14" y="87"/>
                    <a:pt x="31" y="133"/>
                    <a:pt x="40" y="183"/>
                  </a:cubicBezTo>
                  <a:lnTo>
                    <a:pt x="158" y="156"/>
                  </a:lnTo>
                  <a:cubicBezTo>
                    <a:pt x="150" y="104"/>
                    <a:pt x="131" y="53"/>
                    <a:pt x="116"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0" name="Google Shape;5270;p55"/>
            <p:cNvSpPr/>
            <p:nvPr/>
          </p:nvSpPr>
          <p:spPr>
            <a:xfrm>
              <a:off x="2154200" y="2781975"/>
              <a:ext cx="4200" cy="5450"/>
            </a:xfrm>
            <a:custGeom>
              <a:avLst/>
              <a:gdLst/>
              <a:ahLst/>
              <a:cxnLst/>
              <a:rect l="l" t="t" r="r" b="b"/>
              <a:pathLst>
                <a:path w="168" h="218" extrusionOk="0">
                  <a:moveTo>
                    <a:pt x="116" y="1"/>
                  </a:moveTo>
                  <a:lnTo>
                    <a:pt x="1" y="40"/>
                  </a:lnTo>
                  <a:cubicBezTo>
                    <a:pt x="18" y="98"/>
                    <a:pt x="39" y="158"/>
                    <a:pt x="49" y="218"/>
                  </a:cubicBezTo>
                  <a:lnTo>
                    <a:pt x="168" y="191"/>
                  </a:lnTo>
                  <a:lnTo>
                    <a:pt x="157" y="144"/>
                  </a:lnTo>
                  <a:cubicBezTo>
                    <a:pt x="154" y="128"/>
                    <a:pt x="149" y="113"/>
                    <a:pt x="145" y="96"/>
                  </a:cubicBezTo>
                  <a:cubicBezTo>
                    <a:pt x="135" y="65"/>
                    <a:pt x="125" y="33"/>
                    <a:pt x="116"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1" name="Google Shape;5271;p55"/>
            <p:cNvSpPr/>
            <p:nvPr/>
          </p:nvSpPr>
          <p:spPr>
            <a:xfrm>
              <a:off x="2121400" y="2792900"/>
              <a:ext cx="3325" cy="2125"/>
            </a:xfrm>
            <a:custGeom>
              <a:avLst/>
              <a:gdLst/>
              <a:ahLst/>
              <a:cxnLst/>
              <a:rect l="l" t="t" r="r" b="b"/>
              <a:pathLst>
                <a:path w="133" h="85" extrusionOk="0">
                  <a:moveTo>
                    <a:pt x="116" y="1"/>
                  </a:moveTo>
                  <a:lnTo>
                    <a:pt x="0" y="39"/>
                  </a:lnTo>
                  <a:cubicBezTo>
                    <a:pt x="1" y="47"/>
                    <a:pt x="4" y="53"/>
                    <a:pt x="7" y="61"/>
                  </a:cubicBezTo>
                  <a:cubicBezTo>
                    <a:pt x="8" y="65"/>
                    <a:pt x="9" y="68"/>
                    <a:pt x="10" y="71"/>
                  </a:cubicBezTo>
                  <a:lnTo>
                    <a:pt x="14" y="85"/>
                  </a:lnTo>
                  <a:lnTo>
                    <a:pt x="133" y="57"/>
                  </a:lnTo>
                  <a:lnTo>
                    <a:pt x="130" y="42"/>
                  </a:lnTo>
                  <a:cubicBezTo>
                    <a:pt x="129" y="37"/>
                    <a:pt x="128" y="33"/>
                    <a:pt x="126" y="27"/>
                  </a:cubicBezTo>
                  <a:cubicBezTo>
                    <a:pt x="121" y="18"/>
                    <a:pt x="118" y="9"/>
                    <a:pt x="116"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2" name="Google Shape;5272;p55"/>
            <p:cNvSpPr/>
            <p:nvPr/>
          </p:nvSpPr>
          <p:spPr>
            <a:xfrm>
              <a:off x="2138550" y="2790525"/>
              <a:ext cx="3525" cy="3525"/>
            </a:xfrm>
            <a:custGeom>
              <a:avLst/>
              <a:gdLst/>
              <a:ahLst/>
              <a:cxnLst/>
              <a:rect l="l" t="t" r="r" b="b"/>
              <a:pathLst>
                <a:path w="141" h="141" extrusionOk="0">
                  <a:moveTo>
                    <a:pt x="118" y="0"/>
                  </a:moveTo>
                  <a:lnTo>
                    <a:pt x="1" y="26"/>
                  </a:lnTo>
                  <a:lnTo>
                    <a:pt x="12" y="83"/>
                  </a:lnTo>
                  <a:cubicBezTo>
                    <a:pt x="18" y="102"/>
                    <a:pt x="18" y="122"/>
                    <a:pt x="20" y="140"/>
                  </a:cubicBezTo>
                  <a:lnTo>
                    <a:pt x="141" y="125"/>
                  </a:lnTo>
                  <a:cubicBezTo>
                    <a:pt x="138" y="104"/>
                    <a:pt x="137" y="83"/>
                    <a:pt x="132" y="62"/>
                  </a:cubicBezTo>
                  <a:lnTo>
                    <a:pt x="118"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3" name="Google Shape;5273;p55"/>
            <p:cNvSpPr/>
            <p:nvPr/>
          </p:nvSpPr>
          <p:spPr>
            <a:xfrm>
              <a:off x="2130125" y="2792400"/>
              <a:ext cx="3425" cy="2775"/>
            </a:xfrm>
            <a:custGeom>
              <a:avLst/>
              <a:gdLst/>
              <a:ahLst/>
              <a:cxnLst/>
              <a:rect l="l" t="t" r="r" b="b"/>
              <a:pathLst>
                <a:path w="137" h="111" extrusionOk="0">
                  <a:moveTo>
                    <a:pt x="119" y="1"/>
                  </a:moveTo>
                  <a:lnTo>
                    <a:pt x="1" y="28"/>
                  </a:lnTo>
                  <a:lnTo>
                    <a:pt x="9" y="68"/>
                  </a:lnTo>
                  <a:cubicBezTo>
                    <a:pt x="13" y="81"/>
                    <a:pt x="13" y="96"/>
                    <a:pt x="15" y="111"/>
                  </a:cubicBezTo>
                  <a:lnTo>
                    <a:pt x="137" y="95"/>
                  </a:lnTo>
                  <a:cubicBezTo>
                    <a:pt x="134" y="80"/>
                    <a:pt x="134" y="63"/>
                    <a:pt x="130" y="47"/>
                  </a:cubicBezTo>
                  <a:lnTo>
                    <a:pt x="119"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4" name="Google Shape;5274;p55"/>
            <p:cNvSpPr/>
            <p:nvPr/>
          </p:nvSpPr>
          <p:spPr>
            <a:xfrm>
              <a:off x="2147000" y="2788650"/>
              <a:ext cx="3675" cy="4300"/>
            </a:xfrm>
            <a:custGeom>
              <a:avLst/>
              <a:gdLst/>
              <a:ahLst/>
              <a:cxnLst/>
              <a:rect l="l" t="t" r="r" b="b"/>
              <a:pathLst>
                <a:path w="147" h="172" extrusionOk="0">
                  <a:moveTo>
                    <a:pt x="119" y="0"/>
                  </a:moveTo>
                  <a:lnTo>
                    <a:pt x="0" y="27"/>
                  </a:lnTo>
                  <a:lnTo>
                    <a:pt x="16" y="100"/>
                  </a:lnTo>
                  <a:cubicBezTo>
                    <a:pt x="21" y="124"/>
                    <a:pt x="22" y="147"/>
                    <a:pt x="26" y="172"/>
                  </a:cubicBezTo>
                  <a:lnTo>
                    <a:pt x="146" y="156"/>
                  </a:lnTo>
                  <a:cubicBezTo>
                    <a:pt x="142" y="130"/>
                    <a:pt x="141" y="104"/>
                    <a:pt x="135" y="78"/>
                  </a:cubicBezTo>
                  <a:lnTo>
                    <a:pt x="119"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5" name="Google Shape;5275;p55"/>
            <p:cNvSpPr/>
            <p:nvPr/>
          </p:nvSpPr>
          <p:spPr>
            <a:xfrm>
              <a:off x="2155425" y="2786725"/>
              <a:ext cx="3800" cy="5075"/>
            </a:xfrm>
            <a:custGeom>
              <a:avLst/>
              <a:gdLst/>
              <a:ahLst/>
              <a:cxnLst/>
              <a:rect l="l" t="t" r="r" b="b"/>
              <a:pathLst>
                <a:path w="152" h="203" extrusionOk="0">
                  <a:moveTo>
                    <a:pt x="120" y="1"/>
                  </a:moveTo>
                  <a:lnTo>
                    <a:pt x="0" y="28"/>
                  </a:lnTo>
                  <a:lnTo>
                    <a:pt x="18" y="116"/>
                  </a:lnTo>
                  <a:cubicBezTo>
                    <a:pt x="24" y="146"/>
                    <a:pt x="26" y="175"/>
                    <a:pt x="31" y="203"/>
                  </a:cubicBezTo>
                  <a:lnTo>
                    <a:pt x="152" y="187"/>
                  </a:lnTo>
                  <a:cubicBezTo>
                    <a:pt x="148" y="156"/>
                    <a:pt x="146" y="126"/>
                    <a:pt x="138" y="95"/>
                  </a:cubicBezTo>
                  <a:lnTo>
                    <a:pt x="120"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6" name="Google Shape;5276;p55"/>
            <p:cNvSpPr/>
            <p:nvPr/>
          </p:nvSpPr>
          <p:spPr>
            <a:xfrm>
              <a:off x="2121700" y="2794275"/>
              <a:ext cx="3275" cy="2025"/>
            </a:xfrm>
            <a:custGeom>
              <a:avLst/>
              <a:gdLst/>
              <a:ahLst/>
              <a:cxnLst/>
              <a:rect l="l" t="t" r="r" b="b"/>
              <a:pathLst>
                <a:path w="131" h="81" extrusionOk="0">
                  <a:moveTo>
                    <a:pt x="120" y="0"/>
                  </a:moveTo>
                  <a:lnTo>
                    <a:pt x="1" y="29"/>
                  </a:lnTo>
                  <a:cubicBezTo>
                    <a:pt x="2" y="36"/>
                    <a:pt x="4" y="45"/>
                    <a:pt x="6" y="52"/>
                  </a:cubicBezTo>
                  <a:cubicBezTo>
                    <a:pt x="8" y="61"/>
                    <a:pt x="8" y="71"/>
                    <a:pt x="9" y="80"/>
                  </a:cubicBezTo>
                  <a:lnTo>
                    <a:pt x="130" y="65"/>
                  </a:lnTo>
                  <a:cubicBezTo>
                    <a:pt x="128" y="54"/>
                    <a:pt x="128" y="41"/>
                    <a:pt x="126" y="32"/>
                  </a:cubicBezTo>
                  <a:cubicBezTo>
                    <a:pt x="123" y="21"/>
                    <a:pt x="122" y="11"/>
                    <a:pt x="120"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7" name="Google Shape;5277;p55"/>
            <p:cNvSpPr/>
            <p:nvPr/>
          </p:nvSpPr>
          <p:spPr>
            <a:xfrm>
              <a:off x="2139075" y="2793625"/>
              <a:ext cx="3325" cy="3350"/>
            </a:xfrm>
            <a:custGeom>
              <a:avLst/>
              <a:gdLst/>
              <a:ahLst/>
              <a:cxnLst/>
              <a:rect l="l" t="t" r="r" b="b"/>
              <a:pathLst>
                <a:path w="133" h="134" extrusionOk="0">
                  <a:moveTo>
                    <a:pt x="121" y="1"/>
                  </a:moveTo>
                  <a:lnTo>
                    <a:pt x="1" y="16"/>
                  </a:lnTo>
                  <a:lnTo>
                    <a:pt x="8" y="75"/>
                  </a:lnTo>
                  <a:cubicBezTo>
                    <a:pt x="9" y="94"/>
                    <a:pt x="11" y="114"/>
                    <a:pt x="11" y="133"/>
                  </a:cubicBezTo>
                  <a:lnTo>
                    <a:pt x="132" y="127"/>
                  </a:lnTo>
                  <a:cubicBezTo>
                    <a:pt x="131" y="105"/>
                    <a:pt x="131" y="86"/>
                    <a:pt x="128" y="63"/>
                  </a:cubicBezTo>
                  <a:lnTo>
                    <a:pt x="12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8" name="Google Shape;5278;p55"/>
            <p:cNvSpPr/>
            <p:nvPr/>
          </p:nvSpPr>
          <p:spPr>
            <a:xfrm>
              <a:off x="2130475" y="2794775"/>
              <a:ext cx="3250" cy="2600"/>
            </a:xfrm>
            <a:custGeom>
              <a:avLst/>
              <a:gdLst/>
              <a:ahLst/>
              <a:cxnLst/>
              <a:rect l="l" t="t" r="r" b="b"/>
              <a:pathLst>
                <a:path w="130" h="104" extrusionOk="0">
                  <a:moveTo>
                    <a:pt x="123" y="0"/>
                  </a:moveTo>
                  <a:lnTo>
                    <a:pt x="0" y="16"/>
                  </a:lnTo>
                  <a:lnTo>
                    <a:pt x="7" y="58"/>
                  </a:lnTo>
                  <a:lnTo>
                    <a:pt x="8" y="104"/>
                  </a:lnTo>
                  <a:lnTo>
                    <a:pt x="130" y="98"/>
                  </a:lnTo>
                  <a:lnTo>
                    <a:pt x="128" y="48"/>
                  </a:lnTo>
                  <a:lnTo>
                    <a:pt x="12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9" name="Google Shape;5279;p55"/>
            <p:cNvSpPr/>
            <p:nvPr/>
          </p:nvSpPr>
          <p:spPr>
            <a:xfrm>
              <a:off x="2147650" y="2792500"/>
              <a:ext cx="3325" cy="4050"/>
            </a:xfrm>
            <a:custGeom>
              <a:avLst/>
              <a:gdLst/>
              <a:ahLst/>
              <a:cxnLst/>
              <a:rect l="l" t="t" r="r" b="b"/>
              <a:pathLst>
                <a:path w="133" h="162" extrusionOk="0">
                  <a:moveTo>
                    <a:pt x="120" y="1"/>
                  </a:moveTo>
                  <a:lnTo>
                    <a:pt x="0" y="17"/>
                  </a:lnTo>
                  <a:lnTo>
                    <a:pt x="8" y="89"/>
                  </a:lnTo>
                  <a:cubicBezTo>
                    <a:pt x="10" y="113"/>
                    <a:pt x="10" y="137"/>
                    <a:pt x="11" y="162"/>
                  </a:cubicBezTo>
                  <a:lnTo>
                    <a:pt x="133" y="154"/>
                  </a:lnTo>
                  <a:cubicBezTo>
                    <a:pt x="132" y="129"/>
                    <a:pt x="131" y="105"/>
                    <a:pt x="130" y="79"/>
                  </a:cubicBezTo>
                  <a:lnTo>
                    <a:pt x="120"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0" name="Google Shape;5280;p55"/>
            <p:cNvSpPr/>
            <p:nvPr/>
          </p:nvSpPr>
          <p:spPr>
            <a:xfrm>
              <a:off x="2156175" y="2791400"/>
              <a:ext cx="3450" cy="4725"/>
            </a:xfrm>
            <a:custGeom>
              <a:avLst/>
              <a:gdLst/>
              <a:ahLst/>
              <a:cxnLst/>
              <a:rect l="l" t="t" r="r" b="b"/>
              <a:pathLst>
                <a:path w="138" h="189" extrusionOk="0">
                  <a:moveTo>
                    <a:pt x="122" y="0"/>
                  </a:moveTo>
                  <a:lnTo>
                    <a:pt x="0" y="16"/>
                  </a:lnTo>
                  <a:lnTo>
                    <a:pt x="11" y="103"/>
                  </a:lnTo>
                  <a:lnTo>
                    <a:pt x="15" y="188"/>
                  </a:lnTo>
                  <a:lnTo>
                    <a:pt x="137" y="182"/>
                  </a:lnTo>
                  <a:cubicBezTo>
                    <a:pt x="136" y="152"/>
                    <a:pt x="134" y="123"/>
                    <a:pt x="132" y="93"/>
                  </a:cubicBezTo>
                  <a:lnTo>
                    <a:pt x="12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1" name="Google Shape;5281;p55"/>
            <p:cNvSpPr/>
            <p:nvPr/>
          </p:nvSpPr>
          <p:spPr>
            <a:xfrm>
              <a:off x="2121950" y="2795875"/>
              <a:ext cx="3200" cy="1925"/>
            </a:xfrm>
            <a:custGeom>
              <a:avLst/>
              <a:gdLst/>
              <a:ahLst/>
              <a:cxnLst/>
              <a:rect l="l" t="t" r="r" b="b"/>
              <a:pathLst>
                <a:path w="128" h="77" extrusionOk="0">
                  <a:moveTo>
                    <a:pt x="121" y="1"/>
                  </a:moveTo>
                  <a:lnTo>
                    <a:pt x="1" y="16"/>
                  </a:lnTo>
                  <a:cubicBezTo>
                    <a:pt x="2" y="25"/>
                    <a:pt x="3" y="35"/>
                    <a:pt x="4" y="44"/>
                  </a:cubicBezTo>
                  <a:lnTo>
                    <a:pt x="6" y="77"/>
                  </a:lnTo>
                  <a:lnTo>
                    <a:pt x="127" y="70"/>
                  </a:lnTo>
                  <a:lnTo>
                    <a:pt x="126" y="34"/>
                  </a:lnTo>
                  <a:cubicBezTo>
                    <a:pt x="123" y="23"/>
                    <a:pt x="122" y="12"/>
                    <a:pt x="121"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2" name="Google Shape;5282;p55"/>
            <p:cNvSpPr/>
            <p:nvPr/>
          </p:nvSpPr>
          <p:spPr>
            <a:xfrm>
              <a:off x="2139275" y="2796800"/>
              <a:ext cx="3150" cy="3150"/>
            </a:xfrm>
            <a:custGeom>
              <a:avLst/>
              <a:gdLst/>
              <a:ahLst/>
              <a:cxnLst/>
              <a:rect l="l" t="t" r="r" b="b"/>
              <a:pathLst>
                <a:path w="126" h="126" extrusionOk="0">
                  <a:moveTo>
                    <a:pt x="123" y="0"/>
                  </a:moveTo>
                  <a:lnTo>
                    <a:pt x="1" y="6"/>
                  </a:lnTo>
                  <a:cubicBezTo>
                    <a:pt x="3" y="26"/>
                    <a:pt x="4" y="45"/>
                    <a:pt x="4" y="64"/>
                  </a:cubicBezTo>
                  <a:lnTo>
                    <a:pt x="3" y="123"/>
                  </a:lnTo>
                  <a:lnTo>
                    <a:pt x="124" y="126"/>
                  </a:lnTo>
                  <a:lnTo>
                    <a:pt x="125" y="63"/>
                  </a:lnTo>
                  <a:cubicBezTo>
                    <a:pt x="125" y="43"/>
                    <a:pt x="124" y="22"/>
                    <a:pt x="12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3" name="Google Shape;5283;p55"/>
            <p:cNvSpPr/>
            <p:nvPr/>
          </p:nvSpPr>
          <p:spPr>
            <a:xfrm>
              <a:off x="2130675" y="2797175"/>
              <a:ext cx="3125" cy="2575"/>
            </a:xfrm>
            <a:custGeom>
              <a:avLst/>
              <a:gdLst/>
              <a:ahLst/>
              <a:cxnLst/>
              <a:rect l="l" t="t" r="r" b="b"/>
              <a:pathLst>
                <a:path w="125" h="103" extrusionOk="0">
                  <a:moveTo>
                    <a:pt x="122" y="1"/>
                  </a:moveTo>
                  <a:lnTo>
                    <a:pt x="0" y="8"/>
                  </a:lnTo>
                  <a:cubicBezTo>
                    <a:pt x="0" y="24"/>
                    <a:pt x="3" y="38"/>
                    <a:pt x="3" y="54"/>
                  </a:cubicBezTo>
                  <a:lnTo>
                    <a:pt x="2" y="100"/>
                  </a:lnTo>
                  <a:lnTo>
                    <a:pt x="124" y="102"/>
                  </a:lnTo>
                  <a:lnTo>
                    <a:pt x="125" y="51"/>
                  </a:lnTo>
                  <a:cubicBezTo>
                    <a:pt x="125" y="34"/>
                    <a:pt x="124" y="17"/>
                    <a:pt x="122"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4" name="Google Shape;5284;p55"/>
            <p:cNvSpPr/>
            <p:nvPr/>
          </p:nvSpPr>
          <p:spPr>
            <a:xfrm>
              <a:off x="2147950" y="2796350"/>
              <a:ext cx="3150" cy="3775"/>
            </a:xfrm>
            <a:custGeom>
              <a:avLst/>
              <a:gdLst/>
              <a:ahLst/>
              <a:cxnLst/>
              <a:rect l="l" t="t" r="r" b="b"/>
              <a:pathLst>
                <a:path w="126" h="151" extrusionOk="0">
                  <a:moveTo>
                    <a:pt x="123" y="0"/>
                  </a:moveTo>
                  <a:lnTo>
                    <a:pt x="1" y="8"/>
                  </a:lnTo>
                  <a:cubicBezTo>
                    <a:pt x="2" y="31"/>
                    <a:pt x="4" y="55"/>
                    <a:pt x="4" y="78"/>
                  </a:cubicBezTo>
                  <a:lnTo>
                    <a:pt x="2" y="149"/>
                  </a:lnTo>
                  <a:lnTo>
                    <a:pt x="124" y="151"/>
                  </a:lnTo>
                  <a:lnTo>
                    <a:pt x="125" y="77"/>
                  </a:lnTo>
                  <a:cubicBezTo>
                    <a:pt x="125" y="52"/>
                    <a:pt x="123" y="26"/>
                    <a:pt x="12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5" name="Google Shape;5285;p55"/>
            <p:cNvSpPr/>
            <p:nvPr/>
          </p:nvSpPr>
          <p:spPr>
            <a:xfrm>
              <a:off x="2156525" y="2795925"/>
              <a:ext cx="3200" cy="4400"/>
            </a:xfrm>
            <a:custGeom>
              <a:avLst/>
              <a:gdLst/>
              <a:ahLst/>
              <a:cxnLst/>
              <a:rect l="l" t="t" r="r" b="b"/>
              <a:pathLst>
                <a:path w="128" h="176" extrusionOk="0">
                  <a:moveTo>
                    <a:pt x="123" y="1"/>
                  </a:moveTo>
                  <a:lnTo>
                    <a:pt x="1" y="7"/>
                  </a:lnTo>
                  <a:cubicBezTo>
                    <a:pt x="3" y="36"/>
                    <a:pt x="4" y="64"/>
                    <a:pt x="5" y="91"/>
                  </a:cubicBezTo>
                  <a:lnTo>
                    <a:pt x="4" y="172"/>
                  </a:lnTo>
                  <a:lnTo>
                    <a:pt x="125" y="175"/>
                  </a:lnTo>
                  <a:lnTo>
                    <a:pt x="128" y="89"/>
                  </a:lnTo>
                  <a:cubicBezTo>
                    <a:pt x="128" y="61"/>
                    <a:pt x="124" y="29"/>
                    <a:pt x="123" y="1"/>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6" name="Google Shape;5286;p55"/>
            <p:cNvSpPr/>
            <p:nvPr/>
          </p:nvSpPr>
          <p:spPr>
            <a:xfrm>
              <a:off x="2122025" y="2797625"/>
              <a:ext cx="3150" cy="1975"/>
            </a:xfrm>
            <a:custGeom>
              <a:avLst/>
              <a:gdLst/>
              <a:ahLst/>
              <a:cxnLst/>
              <a:rect l="l" t="t" r="r" b="b"/>
              <a:pathLst>
                <a:path w="126" h="79" extrusionOk="0">
                  <a:moveTo>
                    <a:pt x="123" y="0"/>
                  </a:moveTo>
                  <a:lnTo>
                    <a:pt x="1" y="7"/>
                  </a:lnTo>
                  <a:cubicBezTo>
                    <a:pt x="1" y="17"/>
                    <a:pt x="2" y="27"/>
                    <a:pt x="2" y="40"/>
                  </a:cubicBezTo>
                  <a:lnTo>
                    <a:pt x="1" y="76"/>
                  </a:lnTo>
                  <a:lnTo>
                    <a:pt x="123" y="78"/>
                  </a:lnTo>
                  <a:lnTo>
                    <a:pt x="124" y="38"/>
                  </a:lnTo>
                  <a:cubicBezTo>
                    <a:pt x="125" y="25"/>
                    <a:pt x="124" y="14"/>
                    <a:pt x="123" y="0"/>
                  </a:cubicBez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7" name="Google Shape;5287;p55"/>
            <p:cNvSpPr/>
            <p:nvPr/>
          </p:nvSpPr>
          <p:spPr>
            <a:xfrm>
              <a:off x="2139200" y="2799850"/>
              <a:ext cx="3225" cy="3250"/>
            </a:xfrm>
            <a:custGeom>
              <a:avLst/>
              <a:gdLst/>
              <a:ahLst/>
              <a:cxnLst/>
              <a:rect l="l" t="t" r="r" b="b"/>
              <a:pathLst>
                <a:path w="129" h="130" extrusionOk="0">
                  <a:moveTo>
                    <a:pt x="7" y="1"/>
                  </a:moveTo>
                  <a:cubicBezTo>
                    <a:pt x="7" y="40"/>
                    <a:pt x="3" y="78"/>
                    <a:pt x="1" y="119"/>
                  </a:cubicBezTo>
                  <a:lnTo>
                    <a:pt x="122" y="129"/>
                  </a:lnTo>
                  <a:cubicBezTo>
                    <a:pt x="125" y="88"/>
                    <a:pt x="128" y="46"/>
                    <a:pt x="128" y="5"/>
                  </a:cubicBezTo>
                  <a:lnTo>
                    <a:pt x="7"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8" name="Google Shape;5288;p55"/>
            <p:cNvSpPr/>
            <p:nvPr/>
          </p:nvSpPr>
          <p:spPr>
            <a:xfrm>
              <a:off x="2130575" y="2799675"/>
              <a:ext cx="3225" cy="2675"/>
            </a:xfrm>
            <a:custGeom>
              <a:avLst/>
              <a:gdLst/>
              <a:ahLst/>
              <a:cxnLst/>
              <a:rect l="l" t="t" r="r" b="b"/>
              <a:pathLst>
                <a:path w="129" h="107" extrusionOk="0">
                  <a:moveTo>
                    <a:pt x="6" y="0"/>
                  </a:moveTo>
                  <a:cubicBezTo>
                    <a:pt x="6" y="31"/>
                    <a:pt x="3" y="64"/>
                    <a:pt x="0" y="96"/>
                  </a:cubicBezTo>
                  <a:lnTo>
                    <a:pt x="123" y="106"/>
                  </a:lnTo>
                  <a:cubicBezTo>
                    <a:pt x="125" y="72"/>
                    <a:pt x="129" y="37"/>
                    <a:pt x="128" y="2"/>
                  </a:cubicBezTo>
                  <a:lnTo>
                    <a:pt x="6"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9" name="Google Shape;5289;p55"/>
            <p:cNvSpPr/>
            <p:nvPr/>
          </p:nvSpPr>
          <p:spPr>
            <a:xfrm>
              <a:off x="2147800" y="2800050"/>
              <a:ext cx="3250" cy="3775"/>
            </a:xfrm>
            <a:custGeom>
              <a:avLst/>
              <a:gdLst/>
              <a:ahLst/>
              <a:cxnLst/>
              <a:rect l="l" t="t" r="r" b="b"/>
              <a:pathLst>
                <a:path w="130" h="151" extrusionOk="0">
                  <a:moveTo>
                    <a:pt x="8" y="1"/>
                  </a:moveTo>
                  <a:cubicBezTo>
                    <a:pt x="8" y="48"/>
                    <a:pt x="4" y="93"/>
                    <a:pt x="0" y="140"/>
                  </a:cubicBezTo>
                  <a:lnTo>
                    <a:pt x="122" y="150"/>
                  </a:lnTo>
                  <a:cubicBezTo>
                    <a:pt x="126" y="102"/>
                    <a:pt x="130" y="54"/>
                    <a:pt x="130" y="3"/>
                  </a:cubicBezTo>
                  <a:lnTo>
                    <a:pt x="8"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0" name="Google Shape;5290;p55"/>
            <p:cNvSpPr/>
            <p:nvPr/>
          </p:nvSpPr>
          <p:spPr>
            <a:xfrm>
              <a:off x="2156400" y="2800250"/>
              <a:ext cx="3325" cy="4275"/>
            </a:xfrm>
            <a:custGeom>
              <a:avLst/>
              <a:gdLst/>
              <a:ahLst/>
              <a:cxnLst/>
              <a:rect l="l" t="t" r="r" b="b"/>
              <a:pathLst>
                <a:path w="133" h="171" extrusionOk="0">
                  <a:moveTo>
                    <a:pt x="10" y="0"/>
                  </a:moveTo>
                  <a:cubicBezTo>
                    <a:pt x="9" y="55"/>
                    <a:pt x="5" y="107"/>
                    <a:pt x="1" y="160"/>
                  </a:cubicBezTo>
                  <a:lnTo>
                    <a:pt x="123" y="170"/>
                  </a:lnTo>
                  <a:cubicBezTo>
                    <a:pt x="127" y="116"/>
                    <a:pt x="133" y="61"/>
                    <a:pt x="133" y="3"/>
                  </a:cubicBezTo>
                  <a:lnTo>
                    <a:pt x="10"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1" name="Google Shape;5291;p55"/>
            <p:cNvSpPr/>
            <p:nvPr/>
          </p:nvSpPr>
          <p:spPr>
            <a:xfrm>
              <a:off x="2121975" y="2799525"/>
              <a:ext cx="3200" cy="2150"/>
            </a:xfrm>
            <a:custGeom>
              <a:avLst/>
              <a:gdLst/>
              <a:ahLst/>
              <a:cxnLst/>
              <a:rect l="l" t="t" r="r" b="b"/>
              <a:pathLst>
                <a:path w="128" h="86" extrusionOk="0">
                  <a:moveTo>
                    <a:pt x="5" y="0"/>
                  </a:moveTo>
                  <a:lnTo>
                    <a:pt x="5" y="0"/>
                  </a:lnTo>
                  <a:cubicBezTo>
                    <a:pt x="6" y="23"/>
                    <a:pt x="2" y="49"/>
                    <a:pt x="1" y="75"/>
                  </a:cubicBezTo>
                  <a:lnTo>
                    <a:pt x="122" y="85"/>
                  </a:lnTo>
                  <a:cubicBezTo>
                    <a:pt x="124" y="57"/>
                    <a:pt x="127" y="27"/>
                    <a:pt x="126" y="2"/>
                  </a:cubicBezTo>
                  <a:lnTo>
                    <a:pt x="5"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2" name="Google Shape;5292;p55"/>
            <p:cNvSpPr/>
            <p:nvPr/>
          </p:nvSpPr>
          <p:spPr>
            <a:xfrm>
              <a:off x="2138875" y="2802800"/>
              <a:ext cx="3375" cy="3400"/>
            </a:xfrm>
            <a:custGeom>
              <a:avLst/>
              <a:gdLst/>
              <a:ahLst/>
              <a:cxnLst/>
              <a:rect l="l" t="t" r="r" b="b"/>
              <a:pathLst>
                <a:path w="135" h="136" extrusionOk="0">
                  <a:moveTo>
                    <a:pt x="14" y="1"/>
                  </a:moveTo>
                  <a:cubicBezTo>
                    <a:pt x="11" y="40"/>
                    <a:pt x="6" y="79"/>
                    <a:pt x="0" y="119"/>
                  </a:cubicBezTo>
                  <a:lnTo>
                    <a:pt x="121" y="136"/>
                  </a:lnTo>
                  <a:cubicBezTo>
                    <a:pt x="126" y="94"/>
                    <a:pt x="133" y="54"/>
                    <a:pt x="134" y="11"/>
                  </a:cubicBezTo>
                  <a:lnTo>
                    <a:pt x="1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3" name="Google Shape;5293;p55"/>
            <p:cNvSpPr/>
            <p:nvPr/>
          </p:nvSpPr>
          <p:spPr>
            <a:xfrm>
              <a:off x="2130300" y="2802100"/>
              <a:ext cx="3350" cy="2950"/>
            </a:xfrm>
            <a:custGeom>
              <a:avLst/>
              <a:gdLst/>
              <a:ahLst/>
              <a:cxnLst/>
              <a:rect l="l" t="t" r="r" b="b"/>
              <a:pathLst>
                <a:path w="134" h="118" extrusionOk="0">
                  <a:moveTo>
                    <a:pt x="11" y="1"/>
                  </a:moveTo>
                  <a:cubicBezTo>
                    <a:pt x="10" y="33"/>
                    <a:pt x="4" y="66"/>
                    <a:pt x="1" y="100"/>
                  </a:cubicBezTo>
                  <a:lnTo>
                    <a:pt x="121" y="117"/>
                  </a:lnTo>
                  <a:cubicBezTo>
                    <a:pt x="125" y="82"/>
                    <a:pt x="132" y="45"/>
                    <a:pt x="134" y="11"/>
                  </a:cubicBezTo>
                  <a:lnTo>
                    <a:pt x="1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4" name="Google Shape;5294;p55"/>
            <p:cNvSpPr/>
            <p:nvPr/>
          </p:nvSpPr>
          <p:spPr>
            <a:xfrm>
              <a:off x="2147425" y="2803525"/>
              <a:ext cx="3425" cy="3825"/>
            </a:xfrm>
            <a:custGeom>
              <a:avLst/>
              <a:gdLst/>
              <a:ahLst/>
              <a:cxnLst/>
              <a:rect l="l" t="t" r="r" b="b"/>
              <a:pathLst>
                <a:path w="137" h="153" extrusionOk="0">
                  <a:moveTo>
                    <a:pt x="15" y="1"/>
                  </a:moveTo>
                  <a:cubicBezTo>
                    <a:pt x="12" y="46"/>
                    <a:pt x="6" y="90"/>
                    <a:pt x="1" y="136"/>
                  </a:cubicBezTo>
                  <a:lnTo>
                    <a:pt x="121" y="152"/>
                  </a:lnTo>
                  <a:cubicBezTo>
                    <a:pt x="126" y="106"/>
                    <a:pt x="135" y="59"/>
                    <a:pt x="137" y="11"/>
                  </a:cubicBezTo>
                  <a:lnTo>
                    <a:pt x="1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5" name="Google Shape;5295;p55"/>
            <p:cNvSpPr/>
            <p:nvPr/>
          </p:nvSpPr>
          <p:spPr>
            <a:xfrm>
              <a:off x="2156000" y="2804225"/>
              <a:ext cx="3500" cy="4300"/>
            </a:xfrm>
            <a:custGeom>
              <a:avLst/>
              <a:gdLst/>
              <a:ahLst/>
              <a:cxnLst/>
              <a:rect l="l" t="t" r="r" b="b"/>
              <a:pathLst>
                <a:path w="140" h="172" extrusionOk="0">
                  <a:moveTo>
                    <a:pt x="17" y="1"/>
                  </a:moveTo>
                  <a:cubicBezTo>
                    <a:pt x="14" y="54"/>
                    <a:pt x="5" y="104"/>
                    <a:pt x="0" y="154"/>
                  </a:cubicBezTo>
                  <a:lnTo>
                    <a:pt x="120" y="171"/>
                  </a:lnTo>
                  <a:cubicBezTo>
                    <a:pt x="128" y="118"/>
                    <a:pt x="135" y="67"/>
                    <a:pt x="139" y="11"/>
                  </a:cubicBezTo>
                  <a:lnTo>
                    <a:pt x="17"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6" name="Google Shape;5296;p55"/>
            <p:cNvSpPr/>
            <p:nvPr/>
          </p:nvSpPr>
          <p:spPr>
            <a:xfrm>
              <a:off x="2121750" y="2801350"/>
              <a:ext cx="3300" cy="2500"/>
            </a:xfrm>
            <a:custGeom>
              <a:avLst/>
              <a:gdLst/>
              <a:ahLst/>
              <a:cxnLst/>
              <a:rect l="l" t="t" r="r" b="b"/>
              <a:pathLst>
                <a:path w="132" h="100" extrusionOk="0">
                  <a:moveTo>
                    <a:pt x="10" y="1"/>
                  </a:moveTo>
                  <a:cubicBezTo>
                    <a:pt x="9" y="26"/>
                    <a:pt x="4" y="55"/>
                    <a:pt x="1" y="83"/>
                  </a:cubicBezTo>
                  <a:lnTo>
                    <a:pt x="121" y="99"/>
                  </a:lnTo>
                  <a:cubicBezTo>
                    <a:pt x="125" y="69"/>
                    <a:pt x="130" y="39"/>
                    <a:pt x="131" y="11"/>
                  </a:cubicBezTo>
                  <a:lnTo>
                    <a:pt x="10"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7" name="Google Shape;5297;p55"/>
            <p:cNvSpPr/>
            <p:nvPr/>
          </p:nvSpPr>
          <p:spPr>
            <a:xfrm>
              <a:off x="2138425" y="2805750"/>
              <a:ext cx="3475" cy="3475"/>
            </a:xfrm>
            <a:custGeom>
              <a:avLst/>
              <a:gdLst/>
              <a:ahLst/>
              <a:cxnLst/>
              <a:rect l="l" t="t" r="r" b="b"/>
              <a:pathLst>
                <a:path w="139" h="139" extrusionOk="0">
                  <a:moveTo>
                    <a:pt x="18" y="0"/>
                  </a:moveTo>
                  <a:cubicBezTo>
                    <a:pt x="14" y="38"/>
                    <a:pt x="6" y="78"/>
                    <a:pt x="1" y="116"/>
                  </a:cubicBezTo>
                  <a:lnTo>
                    <a:pt x="119" y="138"/>
                  </a:lnTo>
                  <a:cubicBezTo>
                    <a:pt x="126" y="97"/>
                    <a:pt x="135" y="57"/>
                    <a:pt x="139" y="16"/>
                  </a:cubicBezTo>
                  <a:lnTo>
                    <a:pt x="18"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8" name="Google Shape;5298;p55"/>
            <p:cNvSpPr/>
            <p:nvPr/>
          </p:nvSpPr>
          <p:spPr>
            <a:xfrm>
              <a:off x="2129900" y="2804575"/>
              <a:ext cx="3425" cy="3100"/>
            </a:xfrm>
            <a:custGeom>
              <a:avLst/>
              <a:gdLst/>
              <a:ahLst/>
              <a:cxnLst/>
              <a:rect l="l" t="t" r="r" b="b"/>
              <a:pathLst>
                <a:path w="137" h="124" extrusionOk="0">
                  <a:moveTo>
                    <a:pt x="17" y="0"/>
                  </a:moveTo>
                  <a:cubicBezTo>
                    <a:pt x="15" y="34"/>
                    <a:pt x="7" y="69"/>
                    <a:pt x="0" y="102"/>
                  </a:cubicBezTo>
                  <a:lnTo>
                    <a:pt x="120" y="124"/>
                  </a:lnTo>
                  <a:cubicBezTo>
                    <a:pt x="125" y="88"/>
                    <a:pt x="132" y="51"/>
                    <a:pt x="136" y="17"/>
                  </a:cubicBezTo>
                  <a:lnTo>
                    <a:pt x="17"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9" name="Google Shape;5299;p55"/>
            <p:cNvSpPr/>
            <p:nvPr/>
          </p:nvSpPr>
          <p:spPr>
            <a:xfrm>
              <a:off x="2146925" y="2806900"/>
              <a:ext cx="3550" cy="3875"/>
            </a:xfrm>
            <a:custGeom>
              <a:avLst/>
              <a:gdLst/>
              <a:ahLst/>
              <a:cxnLst/>
              <a:rect l="l" t="t" r="r" b="b"/>
              <a:pathLst>
                <a:path w="142" h="155" extrusionOk="0">
                  <a:moveTo>
                    <a:pt x="21" y="1"/>
                  </a:moveTo>
                  <a:cubicBezTo>
                    <a:pt x="16" y="45"/>
                    <a:pt x="6" y="89"/>
                    <a:pt x="0" y="133"/>
                  </a:cubicBezTo>
                  <a:lnTo>
                    <a:pt x="119" y="154"/>
                  </a:lnTo>
                  <a:cubicBezTo>
                    <a:pt x="128" y="110"/>
                    <a:pt x="136" y="64"/>
                    <a:pt x="141" y="17"/>
                  </a:cubicBezTo>
                  <a:lnTo>
                    <a:pt x="21"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0" name="Google Shape;5300;p55"/>
            <p:cNvSpPr/>
            <p:nvPr/>
          </p:nvSpPr>
          <p:spPr>
            <a:xfrm>
              <a:off x="2155425" y="2808075"/>
              <a:ext cx="3600" cy="4250"/>
            </a:xfrm>
            <a:custGeom>
              <a:avLst/>
              <a:gdLst/>
              <a:ahLst/>
              <a:cxnLst/>
              <a:rect l="l" t="t" r="r" b="b"/>
              <a:pathLst>
                <a:path w="144" h="170" extrusionOk="0">
                  <a:moveTo>
                    <a:pt x="23" y="0"/>
                  </a:moveTo>
                  <a:lnTo>
                    <a:pt x="18" y="38"/>
                  </a:lnTo>
                  <a:lnTo>
                    <a:pt x="12" y="75"/>
                  </a:lnTo>
                  <a:lnTo>
                    <a:pt x="0" y="148"/>
                  </a:lnTo>
                  <a:lnTo>
                    <a:pt x="120" y="170"/>
                  </a:lnTo>
                  <a:lnTo>
                    <a:pt x="132" y="94"/>
                  </a:lnTo>
                  <a:lnTo>
                    <a:pt x="138" y="55"/>
                  </a:lnTo>
                  <a:lnTo>
                    <a:pt x="143" y="17"/>
                  </a:lnTo>
                  <a:lnTo>
                    <a:pt x="23"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1" name="Google Shape;5301;p55"/>
            <p:cNvSpPr/>
            <p:nvPr/>
          </p:nvSpPr>
          <p:spPr>
            <a:xfrm>
              <a:off x="2121400" y="2803425"/>
              <a:ext cx="3375" cy="2725"/>
            </a:xfrm>
            <a:custGeom>
              <a:avLst/>
              <a:gdLst/>
              <a:ahLst/>
              <a:cxnLst/>
              <a:rect l="l" t="t" r="r" b="b"/>
              <a:pathLst>
                <a:path w="135" h="109" extrusionOk="0">
                  <a:moveTo>
                    <a:pt x="15" y="1"/>
                  </a:moveTo>
                  <a:lnTo>
                    <a:pt x="13" y="21"/>
                  </a:lnTo>
                  <a:lnTo>
                    <a:pt x="8" y="43"/>
                  </a:lnTo>
                  <a:lnTo>
                    <a:pt x="0" y="88"/>
                  </a:lnTo>
                  <a:lnTo>
                    <a:pt x="121" y="109"/>
                  </a:lnTo>
                  <a:lnTo>
                    <a:pt x="129" y="62"/>
                  </a:lnTo>
                  <a:lnTo>
                    <a:pt x="133" y="39"/>
                  </a:lnTo>
                  <a:lnTo>
                    <a:pt x="135" y="16"/>
                  </a:lnTo>
                  <a:lnTo>
                    <a:pt x="1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2" name="Google Shape;5302;p55"/>
            <p:cNvSpPr/>
            <p:nvPr/>
          </p:nvSpPr>
          <p:spPr>
            <a:xfrm>
              <a:off x="2137825" y="2808675"/>
              <a:ext cx="3650" cy="3600"/>
            </a:xfrm>
            <a:custGeom>
              <a:avLst/>
              <a:gdLst/>
              <a:ahLst/>
              <a:cxnLst/>
              <a:rect l="l" t="t" r="r" b="b"/>
              <a:pathLst>
                <a:path w="146" h="144" extrusionOk="0">
                  <a:moveTo>
                    <a:pt x="25" y="0"/>
                  </a:moveTo>
                  <a:cubicBezTo>
                    <a:pt x="17" y="40"/>
                    <a:pt x="9" y="78"/>
                    <a:pt x="1" y="118"/>
                  </a:cubicBezTo>
                  <a:lnTo>
                    <a:pt x="120" y="144"/>
                  </a:lnTo>
                  <a:cubicBezTo>
                    <a:pt x="128" y="103"/>
                    <a:pt x="139" y="63"/>
                    <a:pt x="145" y="21"/>
                  </a:cubicBezTo>
                  <a:lnTo>
                    <a:pt x="25"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3" name="Google Shape;5303;p55"/>
            <p:cNvSpPr/>
            <p:nvPr/>
          </p:nvSpPr>
          <p:spPr>
            <a:xfrm>
              <a:off x="2129375" y="2807125"/>
              <a:ext cx="3550" cy="3250"/>
            </a:xfrm>
            <a:custGeom>
              <a:avLst/>
              <a:gdLst/>
              <a:ahLst/>
              <a:cxnLst/>
              <a:rect l="l" t="t" r="r" b="b"/>
              <a:pathLst>
                <a:path w="142" h="130" extrusionOk="0">
                  <a:moveTo>
                    <a:pt x="21" y="0"/>
                  </a:moveTo>
                  <a:cubicBezTo>
                    <a:pt x="16" y="34"/>
                    <a:pt x="7" y="71"/>
                    <a:pt x="1" y="104"/>
                  </a:cubicBezTo>
                  <a:lnTo>
                    <a:pt x="120" y="130"/>
                  </a:lnTo>
                  <a:cubicBezTo>
                    <a:pt x="126" y="93"/>
                    <a:pt x="137" y="57"/>
                    <a:pt x="142" y="21"/>
                  </a:cubicBezTo>
                  <a:lnTo>
                    <a:pt x="21"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4" name="Google Shape;5304;p55"/>
            <p:cNvSpPr/>
            <p:nvPr/>
          </p:nvSpPr>
          <p:spPr>
            <a:xfrm>
              <a:off x="2146250" y="2810200"/>
              <a:ext cx="3675" cy="3925"/>
            </a:xfrm>
            <a:custGeom>
              <a:avLst/>
              <a:gdLst/>
              <a:ahLst/>
              <a:cxnLst/>
              <a:rect l="l" t="t" r="r" b="b"/>
              <a:pathLst>
                <a:path w="147" h="157" extrusionOk="0">
                  <a:moveTo>
                    <a:pt x="27" y="1"/>
                  </a:moveTo>
                  <a:cubicBezTo>
                    <a:pt x="20" y="45"/>
                    <a:pt x="9" y="88"/>
                    <a:pt x="0" y="130"/>
                  </a:cubicBezTo>
                  <a:lnTo>
                    <a:pt x="119" y="156"/>
                  </a:lnTo>
                  <a:cubicBezTo>
                    <a:pt x="129" y="111"/>
                    <a:pt x="139" y="68"/>
                    <a:pt x="146" y="22"/>
                  </a:cubicBezTo>
                  <a:lnTo>
                    <a:pt x="27"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5" name="Google Shape;5305;p55"/>
            <p:cNvSpPr/>
            <p:nvPr/>
          </p:nvSpPr>
          <p:spPr>
            <a:xfrm>
              <a:off x="2154700" y="2811750"/>
              <a:ext cx="3750" cy="4250"/>
            </a:xfrm>
            <a:custGeom>
              <a:avLst/>
              <a:gdLst/>
              <a:ahLst/>
              <a:cxnLst/>
              <a:rect l="l" t="t" r="r" b="b"/>
              <a:pathLst>
                <a:path w="150" h="170" extrusionOk="0">
                  <a:moveTo>
                    <a:pt x="30" y="1"/>
                  </a:moveTo>
                  <a:cubicBezTo>
                    <a:pt x="20" y="51"/>
                    <a:pt x="10" y="95"/>
                    <a:pt x="0" y="144"/>
                  </a:cubicBezTo>
                  <a:lnTo>
                    <a:pt x="120" y="170"/>
                  </a:lnTo>
                  <a:lnTo>
                    <a:pt x="135" y="97"/>
                  </a:lnTo>
                  <a:cubicBezTo>
                    <a:pt x="140" y="72"/>
                    <a:pt x="146" y="49"/>
                    <a:pt x="150" y="23"/>
                  </a:cubicBezTo>
                  <a:lnTo>
                    <a:pt x="30"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6" name="Google Shape;5306;p55"/>
            <p:cNvSpPr/>
            <p:nvPr/>
          </p:nvSpPr>
          <p:spPr>
            <a:xfrm>
              <a:off x="2120975" y="2805550"/>
              <a:ext cx="3475" cy="3000"/>
            </a:xfrm>
            <a:custGeom>
              <a:avLst/>
              <a:gdLst/>
              <a:ahLst/>
              <a:cxnLst/>
              <a:rect l="l" t="t" r="r" b="b"/>
              <a:pathLst>
                <a:path w="139" h="120" extrusionOk="0">
                  <a:moveTo>
                    <a:pt x="19" y="1"/>
                  </a:moveTo>
                  <a:cubicBezTo>
                    <a:pt x="16" y="15"/>
                    <a:pt x="14" y="31"/>
                    <a:pt x="10" y="46"/>
                  </a:cubicBezTo>
                  <a:lnTo>
                    <a:pt x="0" y="93"/>
                  </a:lnTo>
                  <a:lnTo>
                    <a:pt x="120" y="119"/>
                  </a:lnTo>
                  <a:cubicBezTo>
                    <a:pt x="125" y="88"/>
                    <a:pt x="133" y="55"/>
                    <a:pt x="138" y="24"/>
                  </a:cubicBezTo>
                  <a:lnTo>
                    <a:pt x="19"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7" name="Google Shape;5307;p55"/>
            <p:cNvSpPr/>
            <p:nvPr/>
          </p:nvSpPr>
          <p:spPr>
            <a:xfrm>
              <a:off x="2137125" y="2811600"/>
              <a:ext cx="3700" cy="3675"/>
            </a:xfrm>
            <a:custGeom>
              <a:avLst/>
              <a:gdLst/>
              <a:ahLst/>
              <a:cxnLst/>
              <a:rect l="l" t="t" r="r" b="b"/>
              <a:pathLst>
                <a:path w="148" h="147" extrusionOk="0">
                  <a:moveTo>
                    <a:pt x="28" y="1"/>
                  </a:moveTo>
                  <a:cubicBezTo>
                    <a:pt x="20" y="39"/>
                    <a:pt x="9" y="78"/>
                    <a:pt x="1" y="117"/>
                  </a:cubicBezTo>
                  <a:lnTo>
                    <a:pt x="118" y="147"/>
                  </a:lnTo>
                  <a:cubicBezTo>
                    <a:pt x="127" y="106"/>
                    <a:pt x="139" y="68"/>
                    <a:pt x="147" y="27"/>
                  </a:cubicBezTo>
                  <a:lnTo>
                    <a:pt x="28"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8" name="Google Shape;5308;p55"/>
            <p:cNvSpPr/>
            <p:nvPr/>
          </p:nvSpPr>
          <p:spPr>
            <a:xfrm>
              <a:off x="2128750" y="2809750"/>
              <a:ext cx="3625" cy="3425"/>
            </a:xfrm>
            <a:custGeom>
              <a:avLst/>
              <a:gdLst/>
              <a:ahLst/>
              <a:cxnLst/>
              <a:rect l="l" t="t" r="r" b="b"/>
              <a:pathLst>
                <a:path w="145" h="137" extrusionOk="0">
                  <a:moveTo>
                    <a:pt x="26" y="1"/>
                  </a:moveTo>
                  <a:cubicBezTo>
                    <a:pt x="19" y="35"/>
                    <a:pt x="9" y="70"/>
                    <a:pt x="1" y="107"/>
                  </a:cubicBezTo>
                  <a:lnTo>
                    <a:pt x="119" y="137"/>
                  </a:lnTo>
                  <a:cubicBezTo>
                    <a:pt x="128" y="101"/>
                    <a:pt x="137" y="63"/>
                    <a:pt x="145" y="28"/>
                  </a:cubicBezTo>
                  <a:lnTo>
                    <a:pt x="26"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9" name="Google Shape;5309;p55"/>
            <p:cNvSpPr/>
            <p:nvPr/>
          </p:nvSpPr>
          <p:spPr>
            <a:xfrm>
              <a:off x="2145475" y="2813450"/>
              <a:ext cx="3775" cy="3925"/>
            </a:xfrm>
            <a:custGeom>
              <a:avLst/>
              <a:gdLst/>
              <a:ahLst/>
              <a:cxnLst/>
              <a:rect l="l" t="t" r="r" b="b"/>
              <a:pathLst>
                <a:path w="151" h="157" extrusionOk="0">
                  <a:moveTo>
                    <a:pt x="31" y="0"/>
                  </a:moveTo>
                  <a:cubicBezTo>
                    <a:pt x="23" y="45"/>
                    <a:pt x="11" y="86"/>
                    <a:pt x="1" y="128"/>
                  </a:cubicBezTo>
                  <a:lnTo>
                    <a:pt x="119" y="157"/>
                  </a:lnTo>
                  <a:cubicBezTo>
                    <a:pt x="130" y="113"/>
                    <a:pt x="141" y="72"/>
                    <a:pt x="150" y="26"/>
                  </a:cubicBezTo>
                  <a:lnTo>
                    <a:pt x="31"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0" name="Google Shape;5310;p55"/>
            <p:cNvSpPr/>
            <p:nvPr/>
          </p:nvSpPr>
          <p:spPr>
            <a:xfrm>
              <a:off x="2153875" y="2815325"/>
              <a:ext cx="3800" cy="4225"/>
            </a:xfrm>
            <a:custGeom>
              <a:avLst/>
              <a:gdLst/>
              <a:ahLst/>
              <a:cxnLst/>
              <a:rect l="l" t="t" r="r" b="b"/>
              <a:pathLst>
                <a:path w="152" h="169" extrusionOk="0">
                  <a:moveTo>
                    <a:pt x="32" y="1"/>
                  </a:moveTo>
                  <a:cubicBezTo>
                    <a:pt x="23" y="48"/>
                    <a:pt x="11" y="91"/>
                    <a:pt x="0" y="138"/>
                  </a:cubicBezTo>
                  <a:lnTo>
                    <a:pt x="117" y="168"/>
                  </a:lnTo>
                  <a:cubicBezTo>
                    <a:pt x="130" y="121"/>
                    <a:pt x="141" y="76"/>
                    <a:pt x="152" y="27"/>
                  </a:cubicBezTo>
                  <a:lnTo>
                    <a:pt x="3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1" name="Google Shape;5311;p55"/>
            <p:cNvSpPr/>
            <p:nvPr/>
          </p:nvSpPr>
          <p:spPr>
            <a:xfrm>
              <a:off x="2120400" y="2807875"/>
              <a:ext cx="3550" cy="3150"/>
            </a:xfrm>
            <a:custGeom>
              <a:avLst/>
              <a:gdLst/>
              <a:ahLst/>
              <a:cxnLst/>
              <a:rect l="l" t="t" r="r" b="b"/>
              <a:pathLst>
                <a:path w="142" h="126" extrusionOk="0">
                  <a:moveTo>
                    <a:pt x="22" y="0"/>
                  </a:moveTo>
                  <a:cubicBezTo>
                    <a:pt x="16" y="31"/>
                    <a:pt x="7" y="63"/>
                    <a:pt x="1" y="97"/>
                  </a:cubicBezTo>
                  <a:lnTo>
                    <a:pt x="118" y="126"/>
                  </a:lnTo>
                  <a:cubicBezTo>
                    <a:pt x="126" y="93"/>
                    <a:pt x="136" y="58"/>
                    <a:pt x="142" y="26"/>
                  </a:cubicBezTo>
                  <a:lnTo>
                    <a:pt x="22"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2" name="Google Shape;5312;p55"/>
            <p:cNvSpPr/>
            <p:nvPr/>
          </p:nvSpPr>
          <p:spPr>
            <a:xfrm>
              <a:off x="2136350" y="2814500"/>
              <a:ext cx="3750" cy="3750"/>
            </a:xfrm>
            <a:custGeom>
              <a:avLst/>
              <a:gdLst/>
              <a:ahLst/>
              <a:cxnLst/>
              <a:rect l="l" t="t" r="r" b="b"/>
              <a:pathLst>
                <a:path w="150" h="150" extrusionOk="0">
                  <a:moveTo>
                    <a:pt x="32" y="1"/>
                  </a:moveTo>
                  <a:cubicBezTo>
                    <a:pt x="23" y="40"/>
                    <a:pt x="11" y="79"/>
                    <a:pt x="1" y="117"/>
                  </a:cubicBezTo>
                  <a:lnTo>
                    <a:pt x="117" y="149"/>
                  </a:lnTo>
                  <a:cubicBezTo>
                    <a:pt x="127" y="109"/>
                    <a:pt x="139" y="70"/>
                    <a:pt x="149" y="30"/>
                  </a:cubicBezTo>
                  <a:lnTo>
                    <a:pt x="3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3" name="Google Shape;5313;p55"/>
            <p:cNvSpPr/>
            <p:nvPr/>
          </p:nvSpPr>
          <p:spPr>
            <a:xfrm>
              <a:off x="2128050" y="2812375"/>
              <a:ext cx="3675" cy="3525"/>
            </a:xfrm>
            <a:custGeom>
              <a:avLst/>
              <a:gdLst/>
              <a:ahLst/>
              <a:cxnLst/>
              <a:rect l="l" t="t" r="r" b="b"/>
              <a:pathLst>
                <a:path w="147" h="141" extrusionOk="0">
                  <a:moveTo>
                    <a:pt x="29" y="1"/>
                  </a:moveTo>
                  <a:cubicBezTo>
                    <a:pt x="19" y="36"/>
                    <a:pt x="9" y="72"/>
                    <a:pt x="1" y="109"/>
                  </a:cubicBezTo>
                  <a:lnTo>
                    <a:pt x="117" y="141"/>
                  </a:lnTo>
                  <a:cubicBezTo>
                    <a:pt x="127" y="104"/>
                    <a:pt x="138" y="67"/>
                    <a:pt x="147" y="31"/>
                  </a:cubicBezTo>
                  <a:lnTo>
                    <a:pt x="29"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4" name="Google Shape;5314;p55"/>
            <p:cNvSpPr/>
            <p:nvPr/>
          </p:nvSpPr>
          <p:spPr>
            <a:xfrm>
              <a:off x="2144675" y="2816625"/>
              <a:ext cx="3800" cy="3950"/>
            </a:xfrm>
            <a:custGeom>
              <a:avLst/>
              <a:gdLst/>
              <a:ahLst/>
              <a:cxnLst/>
              <a:rect l="l" t="t" r="r" b="b"/>
              <a:pathLst>
                <a:path w="152" h="158" extrusionOk="0">
                  <a:moveTo>
                    <a:pt x="33" y="1"/>
                  </a:moveTo>
                  <a:cubicBezTo>
                    <a:pt x="23" y="43"/>
                    <a:pt x="11" y="84"/>
                    <a:pt x="1" y="125"/>
                  </a:cubicBezTo>
                  <a:lnTo>
                    <a:pt x="117" y="158"/>
                  </a:lnTo>
                  <a:cubicBezTo>
                    <a:pt x="129" y="115"/>
                    <a:pt x="141" y="73"/>
                    <a:pt x="151" y="30"/>
                  </a:cubicBezTo>
                  <a:lnTo>
                    <a:pt x="33"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5" name="Google Shape;5315;p55"/>
            <p:cNvSpPr/>
            <p:nvPr/>
          </p:nvSpPr>
          <p:spPr>
            <a:xfrm>
              <a:off x="2152975" y="2818725"/>
              <a:ext cx="3850" cy="4175"/>
            </a:xfrm>
            <a:custGeom>
              <a:avLst/>
              <a:gdLst/>
              <a:ahLst/>
              <a:cxnLst/>
              <a:rect l="l" t="t" r="r" b="b"/>
              <a:pathLst>
                <a:path w="154" h="167" extrusionOk="0">
                  <a:moveTo>
                    <a:pt x="36" y="1"/>
                  </a:moveTo>
                  <a:cubicBezTo>
                    <a:pt x="26" y="48"/>
                    <a:pt x="12" y="90"/>
                    <a:pt x="1" y="135"/>
                  </a:cubicBezTo>
                  <a:lnTo>
                    <a:pt x="117" y="167"/>
                  </a:lnTo>
                  <a:cubicBezTo>
                    <a:pt x="129" y="121"/>
                    <a:pt x="142" y="78"/>
                    <a:pt x="153" y="31"/>
                  </a:cubicBezTo>
                  <a:lnTo>
                    <a:pt x="36"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6" name="Google Shape;5316;p55"/>
            <p:cNvSpPr/>
            <p:nvPr/>
          </p:nvSpPr>
          <p:spPr>
            <a:xfrm>
              <a:off x="2119750" y="2810275"/>
              <a:ext cx="3600" cy="3300"/>
            </a:xfrm>
            <a:custGeom>
              <a:avLst/>
              <a:gdLst/>
              <a:ahLst/>
              <a:cxnLst/>
              <a:rect l="l" t="t" r="r" b="b"/>
              <a:pathLst>
                <a:path w="144" h="132" extrusionOk="0">
                  <a:moveTo>
                    <a:pt x="27" y="1"/>
                  </a:moveTo>
                  <a:cubicBezTo>
                    <a:pt x="18" y="33"/>
                    <a:pt x="8" y="66"/>
                    <a:pt x="1" y="99"/>
                  </a:cubicBezTo>
                  <a:lnTo>
                    <a:pt x="117" y="131"/>
                  </a:lnTo>
                  <a:cubicBezTo>
                    <a:pt x="126" y="97"/>
                    <a:pt x="137" y="63"/>
                    <a:pt x="144" y="30"/>
                  </a:cubicBezTo>
                  <a:lnTo>
                    <a:pt x="27"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7" name="Google Shape;5317;p55"/>
            <p:cNvSpPr/>
            <p:nvPr/>
          </p:nvSpPr>
          <p:spPr>
            <a:xfrm>
              <a:off x="2135500" y="2817400"/>
              <a:ext cx="3800" cy="3800"/>
            </a:xfrm>
            <a:custGeom>
              <a:avLst/>
              <a:gdLst/>
              <a:ahLst/>
              <a:cxnLst/>
              <a:rect l="l" t="t" r="r" b="b"/>
              <a:pathLst>
                <a:path w="152" h="152" extrusionOk="0">
                  <a:moveTo>
                    <a:pt x="35" y="1"/>
                  </a:moveTo>
                  <a:cubicBezTo>
                    <a:pt x="24" y="39"/>
                    <a:pt x="12" y="77"/>
                    <a:pt x="0" y="116"/>
                  </a:cubicBezTo>
                  <a:lnTo>
                    <a:pt x="118" y="151"/>
                  </a:lnTo>
                  <a:cubicBezTo>
                    <a:pt x="129" y="112"/>
                    <a:pt x="141" y="74"/>
                    <a:pt x="152" y="33"/>
                  </a:cubicBezTo>
                  <a:lnTo>
                    <a:pt x="35"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8" name="Google Shape;5318;p55"/>
            <p:cNvSpPr/>
            <p:nvPr/>
          </p:nvSpPr>
          <p:spPr>
            <a:xfrm>
              <a:off x="2127275" y="2815075"/>
              <a:ext cx="3725" cy="3600"/>
            </a:xfrm>
            <a:custGeom>
              <a:avLst/>
              <a:gdLst/>
              <a:ahLst/>
              <a:cxnLst/>
              <a:rect l="l" t="t" r="r" b="b"/>
              <a:pathLst>
                <a:path w="149" h="144" extrusionOk="0">
                  <a:moveTo>
                    <a:pt x="32" y="1"/>
                  </a:moveTo>
                  <a:lnTo>
                    <a:pt x="1" y="110"/>
                  </a:lnTo>
                  <a:lnTo>
                    <a:pt x="117" y="144"/>
                  </a:lnTo>
                  <a:cubicBezTo>
                    <a:pt x="127" y="106"/>
                    <a:pt x="139" y="70"/>
                    <a:pt x="149" y="33"/>
                  </a:cubicBezTo>
                  <a:lnTo>
                    <a:pt x="32"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9" name="Google Shape;5319;p55"/>
            <p:cNvSpPr/>
            <p:nvPr/>
          </p:nvSpPr>
          <p:spPr>
            <a:xfrm>
              <a:off x="2143775" y="2819750"/>
              <a:ext cx="3825" cy="3950"/>
            </a:xfrm>
            <a:custGeom>
              <a:avLst/>
              <a:gdLst/>
              <a:ahLst/>
              <a:cxnLst/>
              <a:rect l="l" t="t" r="r" b="b"/>
              <a:pathLst>
                <a:path w="153" h="158" extrusionOk="0">
                  <a:moveTo>
                    <a:pt x="37" y="0"/>
                  </a:moveTo>
                  <a:cubicBezTo>
                    <a:pt x="25" y="42"/>
                    <a:pt x="12" y="81"/>
                    <a:pt x="0" y="122"/>
                  </a:cubicBezTo>
                  <a:lnTo>
                    <a:pt x="117" y="157"/>
                  </a:lnTo>
                  <a:cubicBezTo>
                    <a:pt x="129" y="116"/>
                    <a:pt x="142" y="74"/>
                    <a:pt x="153" y="33"/>
                  </a:cubicBezTo>
                  <a:lnTo>
                    <a:pt x="37"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0" name="Google Shape;5320;p55"/>
            <p:cNvSpPr/>
            <p:nvPr/>
          </p:nvSpPr>
          <p:spPr>
            <a:xfrm>
              <a:off x="2152050" y="2822100"/>
              <a:ext cx="3925" cy="4100"/>
            </a:xfrm>
            <a:custGeom>
              <a:avLst/>
              <a:gdLst/>
              <a:ahLst/>
              <a:cxnLst/>
              <a:rect l="l" t="t" r="r" b="b"/>
              <a:pathLst>
                <a:path w="157" h="164" extrusionOk="0">
                  <a:moveTo>
                    <a:pt x="39" y="1"/>
                  </a:moveTo>
                  <a:cubicBezTo>
                    <a:pt x="26" y="43"/>
                    <a:pt x="13" y="85"/>
                    <a:pt x="0" y="129"/>
                  </a:cubicBezTo>
                  <a:lnTo>
                    <a:pt x="117" y="164"/>
                  </a:lnTo>
                  <a:cubicBezTo>
                    <a:pt x="130" y="120"/>
                    <a:pt x="143" y="78"/>
                    <a:pt x="156" y="33"/>
                  </a:cubicBezTo>
                  <a:lnTo>
                    <a:pt x="39"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1" name="Google Shape;5321;p55"/>
            <p:cNvSpPr/>
            <p:nvPr/>
          </p:nvSpPr>
          <p:spPr>
            <a:xfrm>
              <a:off x="2119000" y="2812750"/>
              <a:ext cx="3675" cy="3450"/>
            </a:xfrm>
            <a:custGeom>
              <a:avLst/>
              <a:gdLst/>
              <a:ahLst/>
              <a:cxnLst/>
              <a:rect l="l" t="t" r="r" b="b"/>
              <a:pathLst>
                <a:path w="147" h="138" extrusionOk="0">
                  <a:moveTo>
                    <a:pt x="31" y="0"/>
                  </a:moveTo>
                  <a:lnTo>
                    <a:pt x="1" y="102"/>
                  </a:lnTo>
                  <a:lnTo>
                    <a:pt x="117" y="137"/>
                  </a:lnTo>
                  <a:cubicBezTo>
                    <a:pt x="126" y="102"/>
                    <a:pt x="138" y="68"/>
                    <a:pt x="147" y="32"/>
                  </a:cubicBezTo>
                  <a:lnTo>
                    <a:pt x="31"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2" name="Google Shape;5322;p55"/>
            <p:cNvSpPr/>
            <p:nvPr/>
          </p:nvSpPr>
          <p:spPr>
            <a:xfrm>
              <a:off x="2134600" y="2820300"/>
              <a:ext cx="3850" cy="3800"/>
            </a:xfrm>
            <a:custGeom>
              <a:avLst/>
              <a:gdLst/>
              <a:ahLst/>
              <a:cxnLst/>
              <a:rect l="l" t="t" r="r" b="b"/>
              <a:pathLst>
                <a:path w="154" h="152" extrusionOk="0">
                  <a:moveTo>
                    <a:pt x="36" y="0"/>
                  </a:moveTo>
                  <a:lnTo>
                    <a:pt x="0" y="115"/>
                  </a:lnTo>
                  <a:lnTo>
                    <a:pt x="117" y="152"/>
                  </a:lnTo>
                  <a:lnTo>
                    <a:pt x="154" y="35"/>
                  </a:lnTo>
                  <a:lnTo>
                    <a:pt x="36"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3" name="Google Shape;5323;p55"/>
            <p:cNvSpPr/>
            <p:nvPr/>
          </p:nvSpPr>
          <p:spPr>
            <a:xfrm>
              <a:off x="2126400" y="2817800"/>
              <a:ext cx="3775" cy="3675"/>
            </a:xfrm>
            <a:custGeom>
              <a:avLst/>
              <a:gdLst/>
              <a:ahLst/>
              <a:cxnLst/>
              <a:rect l="l" t="t" r="r" b="b"/>
              <a:pathLst>
                <a:path w="151" h="147" extrusionOk="0">
                  <a:moveTo>
                    <a:pt x="34" y="1"/>
                  </a:moveTo>
                  <a:lnTo>
                    <a:pt x="0" y="111"/>
                  </a:lnTo>
                  <a:lnTo>
                    <a:pt x="115" y="147"/>
                  </a:lnTo>
                  <a:lnTo>
                    <a:pt x="151" y="35"/>
                  </a:lnTo>
                  <a:lnTo>
                    <a:pt x="3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4" name="Google Shape;5324;p55"/>
            <p:cNvSpPr/>
            <p:nvPr/>
          </p:nvSpPr>
          <p:spPr>
            <a:xfrm>
              <a:off x="2142850" y="2822775"/>
              <a:ext cx="3850" cy="4000"/>
            </a:xfrm>
            <a:custGeom>
              <a:avLst/>
              <a:gdLst/>
              <a:ahLst/>
              <a:cxnLst/>
              <a:rect l="l" t="t" r="r" b="b"/>
              <a:pathLst>
                <a:path w="154" h="160" extrusionOk="0">
                  <a:moveTo>
                    <a:pt x="37" y="1"/>
                  </a:moveTo>
                  <a:lnTo>
                    <a:pt x="0" y="121"/>
                  </a:lnTo>
                  <a:lnTo>
                    <a:pt x="116" y="160"/>
                  </a:lnTo>
                  <a:lnTo>
                    <a:pt x="154" y="37"/>
                  </a:lnTo>
                  <a:lnTo>
                    <a:pt x="37"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5" name="Google Shape;5325;p55"/>
            <p:cNvSpPr/>
            <p:nvPr/>
          </p:nvSpPr>
          <p:spPr>
            <a:xfrm>
              <a:off x="2151075" y="2825325"/>
              <a:ext cx="3900" cy="4075"/>
            </a:xfrm>
            <a:custGeom>
              <a:avLst/>
              <a:gdLst/>
              <a:ahLst/>
              <a:cxnLst/>
              <a:rect l="l" t="t" r="r" b="b"/>
              <a:pathLst>
                <a:path w="156" h="163" extrusionOk="0">
                  <a:moveTo>
                    <a:pt x="39" y="0"/>
                  </a:moveTo>
                  <a:lnTo>
                    <a:pt x="0" y="125"/>
                  </a:lnTo>
                  <a:lnTo>
                    <a:pt x="115" y="162"/>
                  </a:lnTo>
                  <a:lnTo>
                    <a:pt x="156" y="35"/>
                  </a:lnTo>
                  <a:lnTo>
                    <a:pt x="39" y="0"/>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6" name="Google Shape;5326;p55"/>
            <p:cNvSpPr/>
            <p:nvPr/>
          </p:nvSpPr>
          <p:spPr>
            <a:xfrm>
              <a:off x="2118150" y="2815250"/>
              <a:ext cx="3750" cy="3625"/>
            </a:xfrm>
            <a:custGeom>
              <a:avLst/>
              <a:gdLst/>
              <a:ahLst/>
              <a:cxnLst/>
              <a:rect l="l" t="t" r="r" b="b"/>
              <a:pathLst>
                <a:path w="150" h="145" extrusionOk="0">
                  <a:moveTo>
                    <a:pt x="34" y="1"/>
                  </a:moveTo>
                  <a:lnTo>
                    <a:pt x="0" y="106"/>
                  </a:lnTo>
                  <a:lnTo>
                    <a:pt x="118" y="144"/>
                  </a:lnTo>
                  <a:lnTo>
                    <a:pt x="150" y="37"/>
                  </a:lnTo>
                  <a:lnTo>
                    <a:pt x="3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7" name="Google Shape;5327;p55"/>
            <p:cNvSpPr/>
            <p:nvPr/>
          </p:nvSpPr>
          <p:spPr>
            <a:xfrm>
              <a:off x="2117300" y="2817875"/>
              <a:ext cx="36675" cy="14600"/>
            </a:xfrm>
            <a:custGeom>
              <a:avLst/>
              <a:gdLst/>
              <a:ahLst/>
              <a:cxnLst/>
              <a:rect l="l" t="t" r="r" b="b"/>
              <a:pathLst>
                <a:path w="1467" h="584" extrusionOk="0">
                  <a:moveTo>
                    <a:pt x="34" y="1"/>
                  </a:moveTo>
                  <a:lnTo>
                    <a:pt x="0" y="110"/>
                  </a:lnTo>
                  <a:lnTo>
                    <a:pt x="1427" y="584"/>
                  </a:lnTo>
                  <a:lnTo>
                    <a:pt x="1466" y="460"/>
                  </a:lnTo>
                  <a:lnTo>
                    <a:pt x="34" y="1"/>
                  </a:lnTo>
                  <a:close/>
                </a:path>
              </a:pathLst>
            </a:custGeom>
            <a:solidFill>
              <a:srgbClr val="30153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7FFD1"/>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10434638" y="1577650"/>
            <a:ext cx="7167559" cy="1835944"/>
          </a:xfrm>
          <a:prstGeom prst="flowChartTerminator">
            <a:avLst/>
          </a:prstGeom>
          <a:solidFill>
            <a:srgbClr val="FF0066"/>
          </a:solidFill>
          <a:ln w="76320">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lvl="0" algn="ctr" defTabSz="673894" fontAlgn="base">
              <a:spcBef>
                <a:spcPct val="0"/>
              </a:spcBef>
              <a:spcAft>
                <a:spcPct val="0"/>
              </a:spcAft>
              <a:buClrTx/>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defRPr/>
            </a:pPr>
            <a:r>
              <a:rPr lang="fr-FR" altLang="fr-FR" sz="6000">
                <a:latin typeface="Segoe UI Black" panose="020B0A02040204020203" pitchFamily="34" charset="0"/>
                <a:ea typeface="Segoe UI Black" panose="020B0A02040204020203" pitchFamily="34" charset="0"/>
                <a:sym typeface="Arial"/>
              </a:rPr>
              <a:t>effectively</a:t>
            </a:r>
            <a:endParaRPr kumimoji="0" lang="fr-FR" altLang="fr-FR" sz="6000" b="0"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sym typeface="Arial"/>
            </a:endParaRPr>
          </a:p>
        </p:txBody>
      </p:sp>
      <p:sp>
        <p:nvSpPr>
          <p:cNvPr id="5123" name="AutoShape 2"/>
          <p:cNvSpPr>
            <a:spLocks noChangeArrowheads="1"/>
          </p:cNvSpPr>
          <p:nvPr/>
        </p:nvSpPr>
        <p:spPr bwMode="auto">
          <a:xfrm>
            <a:off x="10434639" y="4061296"/>
            <a:ext cx="7167560" cy="1835944"/>
          </a:xfrm>
          <a:prstGeom prst="flowChartTerminator">
            <a:avLst/>
          </a:prstGeom>
          <a:solidFill>
            <a:srgbClr val="FF99CC"/>
          </a:solidFill>
          <a:ln w="7632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lvl="0" algn="ctr" defTabSz="673894" fontAlgn="base">
              <a:spcBef>
                <a:spcPct val="0"/>
              </a:spcBef>
              <a:spcAft>
                <a:spcPct val="0"/>
              </a:spcAft>
              <a:buClrTx/>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pPr>
            <a:r>
              <a:rPr lang="fr-FR" altLang="fr-FR" sz="6000" dirty="0" err="1">
                <a:latin typeface="Segoe UI Black" panose="020B0A02040204020203" pitchFamily="34" charset="0"/>
                <a:ea typeface="Segoe UI Black" panose="020B0A02040204020203" pitchFamily="34" charset="0"/>
                <a:sym typeface="Arial"/>
              </a:rPr>
              <a:t>common</a:t>
            </a:r>
            <a:r>
              <a:rPr lang="fr-FR" altLang="fr-FR" sz="6000" dirty="0">
                <a:latin typeface="Segoe UI Black" panose="020B0A02040204020203" pitchFamily="34" charset="0"/>
                <a:ea typeface="Segoe UI Black" panose="020B0A02040204020203" pitchFamily="34" charset="0"/>
                <a:sym typeface="Arial"/>
              </a:rPr>
              <a:t> </a:t>
            </a:r>
            <a:r>
              <a:rPr lang="fr-FR" altLang="fr-FR" sz="6000" dirty="0" err="1">
                <a:latin typeface="Segoe UI Black" panose="020B0A02040204020203" pitchFamily="34" charset="0"/>
                <a:ea typeface="Segoe UI Black" panose="020B0A02040204020203" pitchFamily="34" charset="0"/>
                <a:sym typeface="Arial"/>
              </a:rPr>
              <a:t>language</a:t>
            </a:r>
            <a:endParaRPr lang="fr-FR" altLang="fr-FR" sz="6000" dirty="0">
              <a:latin typeface="Segoe UI Black" panose="020B0A02040204020203" pitchFamily="34" charset="0"/>
              <a:ea typeface="Segoe UI Black" panose="020B0A02040204020203" pitchFamily="34" charset="0"/>
              <a:sym typeface="Arial"/>
            </a:endParaRPr>
          </a:p>
        </p:txBody>
      </p:sp>
      <p:sp>
        <p:nvSpPr>
          <p:cNvPr id="5124" name="AutoShape 3"/>
          <p:cNvSpPr>
            <a:spLocks noChangeArrowheads="1"/>
          </p:cNvSpPr>
          <p:nvPr/>
        </p:nvSpPr>
        <p:spPr bwMode="auto">
          <a:xfrm>
            <a:off x="10434638" y="6437782"/>
            <a:ext cx="7167561" cy="1835944"/>
          </a:xfrm>
          <a:prstGeom prst="flowChartTerminator">
            <a:avLst/>
          </a:prstGeom>
          <a:solidFill>
            <a:srgbClr val="FF9900"/>
          </a:solidFill>
          <a:ln w="7632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lvl="0" algn="ctr" defTabSz="673894" fontAlgn="base">
              <a:spcBef>
                <a:spcPct val="0"/>
              </a:spcBef>
              <a:spcAft>
                <a:spcPct val="0"/>
              </a:spcAft>
              <a:buClrTx/>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pPr>
            <a:r>
              <a:rPr lang="fr-FR" altLang="fr-FR" sz="6000">
                <a:latin typeface="Segoe UI Black" panose="020B0A02040204020203" pitchFamily="34" charset="0"/>
                <a:ea typeface="Segoe UI Black" panose="020B0A02040204020203" pitchFamily="34" charset="0"/>
                <a:sym typeface="Arial"/>
              </a:rPr>
              <a:t>global language </a:t>
            </a:r>
            <a:endParaRPr lang="fr-FR" altLang="fr-FR" sz="6000" dirty="0">
              <a:latin typeface="Segoe UI Black" panose="020B0A02040204020203" pitchFamily="34" charset="0"/>
              <a:ea typeface="Segoe UI Black" panose="020B0A02040204020203" pitchFamily="34" charset="0"/>
              <a:sym typeface="Arial"/>
            </a:endParaRPr>
          </a:p>
        </p:txBody>
      </p:sp>
      <p:sp>
        <p:nvSpPr>
          <p:cNvPr id="5125" name="AutoShape 4">
            <a:hlinkClick r:id="" action="ppaction://hlinkshowjump?jump=nextslide"/>
          </p:cNvPr>
          <p:cNvSpPr>
            <a:spLocks noChangeArrowheads="1"/>
          </p:cNvSpPr>
          <p:nvPr/>
        </p:nvSpPr>
        <p:spPr bwMode="auto">
          <a:xfrm>
            <a:off x="16321089" y="9108283"/>
            <a:ext cx="1512094" cy="971550"/>
          </a:xfrm>
          <a:prstGeom prst="actionButtonForwardNext">
            <a:avLst/>
          </a:prstGeom>
          <a:solidFill>
            <a:srgbClr val="0000FF"/>
          </a:solidFill>
          <a:ln w="50760">
            <a:solidFill>
              <a:srgbClr val="00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673894"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defRPr/>
            </a:pPr>
            <a:r>
              <a:rPr kumimoji="0" lang="fr-FR" altLang="fr-FR"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p>
        </p:txBody>
      </p:sp>
      <p:sp>
        <p:nvSpPr>
          <p:cNvPr id="5126" name="Rectangle 5"/>
          <p:cNvSpPr>
            <a:spLocks noChangeArrowheads="1"/>
          </p:cNvSpPr>
          <p:nvPr/>
        </p:nvSpPr>
        <p:spPr bwMode="auto">
          <a:xfrm>
            <a:off x="2831565" y="2468407"/>
            <a:ext cx="7002819" cy="4777743"/>
          </a:xfrm>
          <a:prstGeom prst="rect">
            <a:avLst/>
          </a:prstGeom>
          <a:solidFill>
            <a:srgbClr val="FFFF00"/>
          </a:solidFill>
          <a:ln w="1587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alt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5127" name="WordArt 6"/>
          <p:cNvSpPr>
            <a:spLocks noChangeArrowheads="1" noChangeShapeType="1" noTextEdit="1"/>
          </p:cNvSpPr>
          <p:nvPr/>
        </p:nvSpPr>
        <p:spPr bwMode="auto">
          <a:xfrm>
            <a:off x="5260182" y="240508"/>
            <a:ext cx="7589044" cy="1907380"/>
          </a:xfrm>
          <a:prstGeom prst="rect">
            <a:avLst/>
          </a:prstGeom>
        </p:spPr>
        <p:txBody>
          <a:bodyPr wrap="none" fromWordArt="1">
            <a:prstTxWarp prst="textDoubleWave1">
              <a:avLst>
                <a:gd name="adj1" fmla="val 6481"/>
                <a:gd name="adj2" fmla="val 0"/>
              </a:avLst>
            </a:prstTxWarp>
          </a:bodyPr>
          <a:lstStyle/>
          <a:p>
            <a:pPr marL="0" marR="0" lvl="0" indent="0" algn="ctr" defTabSz="673894" rtl="0" eaLnBrk="0" fontAlgn="base" latinLnBrk="0" hangingPunct="0">
              <a:lnSpc>
                <a:spcPct val="100000"/>
              </a:lnSpc>
              <a:spcBef>
                <a:spcPct val="0"/>
              </a:spcBef>
              <a:spcAft>
                <a:spcPct val="0"/>
              </a:spcAft>
              <a:buClrTx/>
              <a:buSzTx/>
              <a:buFontTx/>
              <a:buNone/>
              <a:tabLst/>
              <a:defRPr/>
            </a:pPr>
            <a:endParaRPr kumimoji="0" lang="en-US" sz="2700" b="1" i="0" u="none" strike="noStrike" kern="10" cap="none" spc="-270" normalizeH="0" baseline="0" noProof="0">
              <a:ln w="12600">
                <a:solidFill>
                  <a:srgbClr val="000099"/>
                </a:solidFill>
                <a:miter lim="800000"/>
                <a:headEnd/>
                <a:tailEnd/>
              </a:ln>
              <a:solidFill>
                <a:srgbClr val="CC0099"/>
              </a:solidFill>
              <a:effectLst>
                <a:outerShdw dist="125752" dir="18900000" algn="ctr" rotWithShape="0">
                  <a:srgbClr val="000099"/>
                </a:outerShdw>
              </a:effectLst>
              <a:uLnTx/>
              <a:uFillTx/>
              <a:latin typeface="AR DARLING"/>
              <a:ea typeface="+mn-ea"/>
              <a:cs typeface="Arial" panose="020B0604020202020204" pitchFamily="34" charset="0"/>
              <a:sym typeface="Arial"/>
            </a:endParaRPr>
          </a:p>
        </p:txBody>
      </p:sp>
      <p:sp>
        <p:nvSpPr>
          <p:cNvPr id="2" name="Étoile à 5 branches 1"/>
          <p:cNvSpPr/>
          <p:nvPr/>
        </p:nvSpPr>
        <p:spPr bwMode="auto">
          <a:xfrm>
            <a:off x="383382" y="253676"/>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0" name="Étoile à 5 branches 9"/>
          <p:cNvSpPr/>
          <p:nvPr/>
        </p:nvSpPr>
        <p:spPr bwMode="auto">
          <a:xfrm>
            <a:off x="16533018" y="-117803"/>
            <a:ext cx="1371600" cy="1371602"/>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 name="Étoile à 5 branches 10"/>
          <p:cNvSpPr/>
          <p:nvPr/>
        </p:nvSpPr>
        <p:spPr bwMode="auto">
          <a:xfrm>
            <a:off x="291704" y="8763002"/>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 name="Étoile à 5 branches 11"/>
          <p:cNvSpPr/>
          <p:nvPr/>
        </p:nvSpPr>
        <p:spPr bwMode="auto">
          <a:xfrm>
            <a:off x="10775158" y="8813008"/>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 name="Étoile à 5 branches 12"/>
          <p:cNvSpPr/>
          <p:nvPr/>
        </p:nvSpPr>
        <p:spPr bwMode="auto">
          <a:xfrm>
            <a:off x="1616870" y="206050"/>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 name="Étoile à 5 branches 13"/>
          <p:cNvSpPr/>
          <p:nvPr/>
        </p:nvSpPr>
        <p:spPr bwMode="auto">
          <a:xfrm>
            <a:off x="191692" y="7889084"/>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 name="Étoile à 5 branches 14"/>
          <p:cNvSpPr/>
          <p:nvPr/>
        </p:nvSpPr>
        <p:spPr bwMode="auto">
          <a:xfrm>
            <a:off x="11084302" y="-177402"/>
            <a:ext cx="1371600" cy="1371600"/>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6" name="Étoile à 5 branches 15"/>
          <p:cNvSpPr/>
          <p:nvPr/>
        </p:nvSpPr>
        <p:spPr bwMode="auto">
          <a:xfrm>
            <a:off x="13808660" y="-117801"/>
            <a:ext cx="1371600" cy="1371600"/>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7" name="Étoile à 5 branches 16"/>
          <p:cNvSpPr/>
          <p:nvPr/>
        </p:nvSpPr>
        <p:spPr bwMode="auto">
          <a:xfrm>
            <a:off x="11477626" y="8860632"/>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8" name="Étoile à 5 branches 17"/>
          <p:cNvSpPr/>
          <p:nvPr/>
        </p:nvSpPr>
        <p:spPr bwMode="auto">
          <a:xfrm>
            <a:off x="12344400" y="8908258"/>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 name="Étoile à 5 branches 18"/>
          <p:cNvSpPr/>
          <p:nvPr/>
        </p:nvSpPr>
        <p:spPr bwMode="auto">
          <a:xfrm>
            <a:off x="500064" y="1391914"/>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 name="Étoile à 5 branches 19"/>
          <p:cNvSpPr/>
          <p:nvPr/>
        </p:nvSpPr>
        <p:spPr bwMode="auto">
          <a:xfrm>
            <a:off x="1563292" y="8813008"/>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4" name="Picture 3"/>
          <p:cNvPicPr>
            <a:picLocks noChangeAspect="1"/>
          </p:cNvPicPr>
          <p:nvPr/>
        </p:nvPicPr>
        <p:blipFill>
          <a:blip r:embed="rId5"/>
          <a:stretch>
            <a:fillRect/>
          </a:stretch>
        </p:blipFill>
        <p:spPr>
          <a:xfrm>
            <a:off x="2872342" y="2529682"/>
            <a:ext cx="6921263" cy="4655191"/>
          </a:xfrm>
          <a:prstGeom prst="rect">
            <a:avLst/>
          </a:prstGeom>
        </p:spPr>
      </p:pic>
    </p:spTree>
    <p:extLst>
      <p:ext uri="{BB962C8B-B14F-4D97-AF65-F5344CB8AC3E}">
        <p14:creationId xmlns:p14="http://schemas.microsoft.com/office/powerpoint/2010/main" val="1930838237"/>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512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123"/>
                                        </p:tgtEl>
                                      </p:cBhvr>
                                    </p:animEffect>
                                    <p:animScale>
                                      <p:cBhvr>
                                        <p:cTn id="7" dur="250" autoRev="1" fill="hold"/>
                                        <p:tgtEl>
                                          <p:spTgt spid="512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123"/>
                  </p:tgtEl>
                </p:cond>
              </p:nextCondLst>
            </p:seq>
            <p:seq concurrent="1" nextAc="seek">
              <p:cTn id="8" restart="whenNotActive" fill="hold" evtFilter="cancelBubble" nodeType="interactiveSeq">
                <p:stCondLst>
                  <p:cond evt="onClick" delay="0">
                    <p:tgtEl>
                      <p:spTgt spid="5122"/>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122"/>
                                        </p:tgtEl>
                                        <p:attrNameLst>
                                          <p:attrName>ppt_x</p:attrName>
                                        </p:attrNameLst>
                                      </p:cBhvr>
                                      <p:tavLst>
                                        <p:tav tm="0">
                                          <p:val>
                                            <p:strVal val="ppt_x"/>
                                          </p:val>
                                        </p:tav>
                                        <p:tav tm="100000">
                                          <p:val>
                                            <p:strVal val="ppt_x"/>
                                          </p:val>
                                        </p:tav>
                                      </p:tavLst>
                                    </p:anim>
                                    <p:anim calcmode="lin" valueType="num">
                                      <p:cBhvr additive="base">
                                        <p:cTn id="13" dur="500"/>
                                        <p:tgtEl>
                                          <p:spTgt spid="5122"/>
                                        </p:tgtEl>
                                        <p:attrNameLst>
                                          <p:attrName>ppt_y</p:attrName>
                                        </p:attrNameLst>
                                      </p:cBhvr>
                                      <p:tavLst>
                                        <p:tav tm="0">
                                          <p:val>
                                            <p:strVal val="ppt_y"/>
                                          </p:val>
                                        </p:tav>
                                        <p:tav tm="100000">
                                          <p:val>
                                            <p:strVal val="1+ppt_h/2"/>
                                          </p:val>
                                        </p:tav>
                                      </p:tavLst>
                                    </p:anim>
                                    <p:set>
                                      <p:cBhvr>
                                        <p:cTn id="14" dur="1" fill="hold">
                                          <p:stCondLst>
                                            <p:cond delay="499"/>
                                          </p:stCondLst>
                                        </p:cTn>
                                        <p:tgtEl>
                                          <p:spTgt spid="512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oin.wav"/>
                                        </p:tgtEl>
                                      </p:cMediaNode>
                                    </p:audio>
                                  </p:subTnLst>
                                </p:cTn>
                              </p:par>
                            </p:childTnLst>
                          </p:cTn>
                        </p:par>
                      </p:childTnLst>
                    </p:cTn>
                  </p:par>
                </p:childTnLst>
              </p:cTn>
              <p:nextCondLst>
                <p:cond evt="onClick" delay="0">
                  <p:tgtEl>
                    <p:spTgt spid="5122"/>
                  </p:tgtEl>
                </p:cond>
              </p:nextCondLst>
            </p:seq>
            <p:seq concurrent="1" nextAc="seek">
              <p:cTn id="15" restart="whenNotActive" fill="hold" evtFilter="cancelBubble" nodeType="interactiveSeq">
                <p:stCondLst>
                  <p:cond evt="onClick" delay="0">
                    <p:tgtEl>
                      <p:spTgt spid="5124"/>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5124"/>
                                        </p:tgtEl>
                                        <p:attrNameLst>
                                          <p:attrName>ppt_x</p:attrName>
                                        </p:attrNameLst>
                                      </p:cBhvr>
                                      <p:tavLst>
                                        <p:tav tm="0">
                                          <p:val>
                                            <p:strVal val="ppt_x"/>
                                          </p:val>
                                        </p:tav>
                                        <p:tav tm="100000">
                                          <p:val>
                                            <p:strVal val="ppt_x"/>
                                          </p:val>
                                        </p:tav>
                                      </p:tavLst>
                                    </p:anim>
                                    <p:anim calcmode="lin" valueType="num">
                                      <p:cBhvr additive="base">
                                        <p:cTn id="20" dur="500"/>
                                        <p:tgtEl>
                                          <p:spTgt spid="5124"/>
                                        </p:tgtEl>
                                        <p:attrNameLst>
                                          <p:attrName>ppt_y</p:attrName>
                                        </p:attrNameLst>
                                      </p:cBhvr>
                                      <p:tavLst>
                                        <p:tav tm="0">
                                          <p:val>
                                            <p:strVal val="ppt_y"/>
                                          </p:val>
                                        </p:tav>
                                        <p:tav tm="100000">
                                          <p:val>
                                            <p:strVal val="1+ppt_h/2"/>
                                          </p:val>
                                        </p:tav>
                                      </p:tavLst>
                                    </p:anim>
                                    <p:set>
                                      <p:cBhvr>
                                        <p:cTn id="21" dur="1" fill="hold">
                                          <p:stCondLst>
                                            <p:cond delay="499"/>
                                          </p:stCondLst>
                                        </p:cTn>
                                        <p:tgtEl>
                                          <p:spTgt spid="5124"/>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oin.wav"/>
                                        </p:tgtEl>
                                      </p:cMediaNode>
                                    </p:audio>
                                  </p:subTnLst>
                                </p:cTn>
                              </p:par>
                            </p:childTnLst>
                          </p:cTn>
                        </p:par>
                      </p:childTnLst>
                    </p:cTn>
                  </p:par>
                </p:childTnLst>
              </p:cTn>
              <p:nextCondLst>
                <p:cond evt="onClick" delay="0">
                  <p:tgtEl>
                    <p:spTgt spid="5124"/>
                  </p:tgtEl>
                </p:cond>
              </p:nextCondLst>
            </p:seq>
          </p:childTnLst>
        </p:cTn>
      </p:par>
    </p:tnLst>
    <p:bldLst>
      <p:bldP spid="5122" grpId="0" animBg="1"/>
      <p:bldP spid="5123" grpId="0" animBg="1"/>
      <p:bldP spid="51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p:cNvGrpSpPr/>
        <p:nvPr/>
      </p:nvGrpSpPr>
      <p:grpSpPr>
        <a:xfrm>
          <a:off x="0" y="0"/>
          <a:ext cx="0" cy="0"/>
          <a:chOff x="0" y="0"/>
          <a:chExt cx="0" cy="0"/>
        </a:xfrm>
      </p:grpSpPr>
      <p:sp>
        <p:nvSpPr>
          <p:cNvPr id="7170" name="AutoShape 1"/>
          <p:cNvSpPr>
            <a:spLocks noChangeArrowheads="1"/>
          </p:cNvSpPr>
          <p:nvPr/>
        </p:nvSpPr>
        <p:spPr bwMode="auto">
          <a:xfrm>
            <a:off x="9952703" y="1391914"/>
            <a:ext cx="6683634" cy="1835944"/>
          </a:xfrm>
          <a:prstGeom prst="flowChartTerminator">
            <a:avLst/>
          </a:prstGeom>
          <a:solidFill>
            <a:srgbClr val="FF0066"/>
          </a:solidFill>
          <a:ln w="76320">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marL="7291388" indent="-7289800">
              <a:spcBef>
                <a:spcPts val="8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9pPr>
          </a:lstStyle>
          <a:p>
            <a:pPr marL="10937082" lvl="0" indent="-10934700" algn="ctr" defTabSz="673894" fontAlgn="base">
              <a:spcBef>
                <a:spcPct val="0"/>
              </a:spcBef>
              <a:spcAft>
                <a:spcPct val="0"/>
              </a:spcAft>
              <a:buClrTx/>
              <a:tabLst>
                <a:tab pos="10937082" algn="l"/>
                <a:tab pos="12308682" algn="l"/>
                <a:tab pos="13680282" algn="l"/>
                <a:tab pos="15051882" algn="l"/>
                <a:tab pos="16423482" algn="l"/>
                <a:tab pos="17795082" algn="l"/>
                <a:tab pos="19166682" algn="l"/>
                <a:tab pos="20538282" algn="l"/>
                <a:tab pos="21909882" algn="l"/>
                <a:tab pos="23281482" algn="l"/>
                <a:tab pos="24653082" algn="l"/>
                <a:tab pos="26024682" algn="l"/>
              </a:tabLst>
            </a:pPr>
            <a:r>
              <a:rPr lang="fr-FR" altLang="fr-FR" sz="6000">
                <a:latin typeface="Segoe UI Black" panose="020B0A02040204020203" pitchFamily="34" charset="0"/>
                <a:ea typeface="Segoe UI Black" panose="020B0A02040204020203" pitchFamily="34" charset="0"/>
                <a:sym typeface="Arial"/>
              </a:rPr>
              <a:t> effectively </a:t>
            </a:r>
            <a:endParaRPr lang="fr-FR" altLang="fr-FR" sz="6000" dirty="0">
              <a:latin typeface="Segoe UI Black" panose="020B0A02040204020203" pitchFamily="34" charset="0"/>
              <a:ea typeface="Segoe UI Black" panose="020B0A02040204020203" pitchFamily="34" charset="0"/>
              <a:sym typeface="Arial"/>
            </a:endParaRPr>
          </a:p>
        </p:txBody>
      </p:sp>
      <p:sp>
        <p:nvSpPr>
          <p:cNvPr id="7171" name="AutoShape 2"/>
          <p:cNvSpPr>
            <a:spLocks noChangeArrowheads="1"/>
          </p:cNvSpPr>
          <p:nvPr/>
        </p:nvSpPr>
        <p:spPr bwMode="auto">
          <a:xfrm>
            <a:off x="9838135" y="3970601"/>
            <a:ext cx="7143579" cy="1835944"/>
          </a:xfrm>
          <a:prstGeom prst="flowChartTerminator">
            <a:avLst/>
          </a:prstGeom>
          <a:solidFill>
            <a:srgbClr val="FF99CC"/>
          </a:solidFill>
          <a:ln w="7632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lvl="0" algn="ctr" defTabSz="673894" eaLnBrk="0" fontAlgn="base" hangingPunct="0">
              <a:spcBef>
                <a:spcPct val="0"/>
              </a:spcBef>
              <a:spcAft>
                <a:spcPct val="0"/>
              </a:spcAft>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pPr>
            <a:r>
              <a:rPr lang="fr-FR" altLang="fr-FR" sz="6000" b="1" dirty="0" err="1">
                <a:latin typeface="Segoe UI Black" panose="020B0A02040204020203" pitchFamily="34" charset="0"/>
                <a:ea typeface="Segoe UI Black" panose="020B0A02040204020203" pitchFamily="34" charset="0"/>
                <a:sym typeface="Arial"/>
              </a:rPr>
              <a:t>common</a:t>
            </a:r>
            <a:r>
              <a:rPr lang="fr-FR" altLang="fr-FR" sz="6000" b="1" dirty="0">
                <a:latin typeface="Segoe UI Black" panose="020B0A02040204020203" pitchFamily="34" charset="0"/>
                <a:ea typeface="Segoe UI Black" panose="020B0A02040204020203" pitchFamily="34" charset="0"/>
                <a:sym typeface="Arial"/>
              </a:rPr>
              <a:t> </a:t>
            </a:r>
            <a:r>
              <a:rPr lang="fr-FR" altLang="fr-FR" sz="6000" b="1" dirty="0" err="1">
                <a:latin typeface="Segoe UI Black" panose="020B0A02040204020203" pitchFamily="34" charset="0"/>
                <a:ea typeface="Segoe UI Black" panose="020B0A02040204020203" pitchFamily="34" charset="0"/>
                <a:sym typeface="Arial"/>
              </a:rPr>
              <a:t>language</a:t>
            </a:r>
            <a:endParaRPr lang="fr-FR" altLang="fr-FR" sz="6000" b="1" dirty="0">
              <a:latin typeface="Segoe UI Black" panose="020B0A02040204020203" pitchFamily="34" charset="0"/>
              <a:ea typeface="Segoe UI Black" panose="020B0A02040204020203" pitchFamily="34" charset="0"/>
              <a:sym typeface="Arial"/>
            </a:endParaRPr>
          </a:p>
        </p:txBody>
      </p:sp>
      <p:sp>
        <p:nvSpPr>
          <p:cNvPr id="7172" name="AutoShape 3"/>
          <p:cNvSpPr>
            <a:spLocks noChangeArrowheads="1"/>
          </p:cNvSpPr>
          <p:nvPr/>
        </p:nvSpPr>
        <p:spPr bwMode="auto">
          <a:xfrm>
            <a:off x="9952704" y="6494860"/>
            <a:ext cx="7029010" cy="1835944"/>
          </a:xfrm>
          <a:prstGeom prst="flowChartTerminator">
            <a:avLst/>
          </a:prstGeom>
          <a:solidFill>
            <a:srgbClr val="FF9900"/>
          </a:solidFill>
          <a:ln w="7632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lvl="0" algn="ctr" defTabSz="673894" fontAlgn="base">
              <a:spcBef>
                <a:spcPct val="0"/>
              </a:spcBef>
              <a:spcAft>
                <a:spcPct val="0"/>
              </a:spcAft>
              <a:buClrTx/>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pPr>
            <a:r>
              <a:rPr lang="fr-FR" altLang="fr-FR" sz="6000">
                <a:latin typeface="Segoe UI Black" panose="020B0A02040204020203" pitchFamily="34" charset="0"/>
                <a:ea typeface="Segoe UI Black" panose="020B0A02040204020203" pitchFamily="34" charset="0"/>
                <a:sym typeface="Arial"/>
              </a:rPr>
              <a:t> global language </a:t>
            </a:r>
            <a:endParaRPr lang="fr-FR" altLang="fr-FR" sz="6000" dirty="0">
              <a:latin typeface="Segoe UI Black" panose="020B0A02040204020203" pitchFamily="34" charset="0"/>
              <a:ea typeface="Segoe UI Black" panose="020B0A02040204020203" pitchFamily="34" charset="0"/>
              <a:sym typeface="Arial"/>
            </a:endParaRPr>
          </a:p>
        </p:txBody>
      </p:sp>
      <p:sp>
        <p:nvSpPr>
          <p:cNvPr id="7173" name="AutoShape 4">
            <a:hlinkClick r:id="" action="ppaction://hlinkshowjump?jump=nextslide"/>
          </p:cNvPr>
          <p:cNvSpPr>
            <a:spLocks noChangeArrowheads="1"/>
          </p:cNvSpPr>
          <p:nvPr/>
        </p:nvSpPr>
        <p:spPr bwMode="auto">
          <a:xfrm>
            <a:off x="16237745" y="8926049"/>
            <a:ext cx="1512094" cy="971550"/>
          </a:xfrm>
          <a:prstGeom prst="actionButtonForwardNext">
            <a:avLst/>
          </a:prstGeom>
          <a:solidFill>
            <a:srgbClr val="0000FF"/>
          </a:solidFill>
          <a:ln w="50760">
            <a:solidFill>
              <a:srgbClr val="00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673894"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defRPr/>
            </a:pPr>
            <a:r>
              <a:rPr kumimoji="0" lang="fr-FR" altLang="fr-FR"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3</a:t>
            </a:r>
          </a:p>
        </p:txBody>
      </p:sp>
      <p:sp>
        <p:nvSpPr>
          <p:cNvPr id="7174" name="Rectangle 5"/>
          <p:cNvSpPr>
            <a:spLocks noChangeArrowheads="1"/>
          </p:cNvSpPr>
          <p:nvPr/>
        </p:nvSpPr>
        <p:spPr bwMode="auto">
          <a:xfrm>
            <a:off x="2217896" y="2069962"/>
            <a:ext cx="6465837" cy="4863630"/>
          </a:xfrm>
          <a:prstGeom prst="rect">
            <a:avLst/>
          </a:prstGeom>
          <a:solidFill>
            <a:srgbClr val="FFFF00"/>
          </a:solidFill>
          <a:ln w="1587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alt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7175" name="WordArt 6"/>
          <p:cNvSpPr>
            <a:spLocks noChangeArrowheads="1" noChangeShapeType="1" noTextEdit="1"/>
          </p:cNvSpPr>
          <p:nvPr/>
        </p:nvSpPr>
        <p:spPr bwMode="auto">
          <a:xfrm>
            <a:off x="5579271" y="607220"/>
            <a:ext cx="7450930" cy="2376488"/>
          </a:xfrm>
          <a:prstGeom prst="rect">
            <a:avLst/>
          </a:prstGeom>
        </p:spPr>
        <p:txBody>
          <a:bodyPr wrap="none" fromWordArt="1">
            <a:prstTxWarp prst="textDoubleWave1">
              <a:avLst>
                <a:gd name="adj1" fmla="val 6481"/>
                <a:gd name="adj2" fmla="val 0"/>
              </a:avLst>
            </a:prstTxWarp>
          </a:bodyPr>
          <a:lstStyle/>
          <a:p>
            <a:pPr marL="0" marR="0" lvl="0" indent="0" algn="ctr" defTabSz="673894" rtl="0" eaLnBrk="0" fontAlgn="base" latinLnBrk="0" hangingPunct="0">
              <a:lnSpc>
                <a:spcPct val="100000"/>
              </a:lnSpc>
              <a:spcBef>
                <a:spcPct val="0"/>
              </a:spcBef>
              <a:spcAft>
                <a:spcPct val="0"/>
              </a:spcAft>
              <a:buClrTx/>
              <a:buSzTx/>
              <a:buFontTx/>
              <a:buNone/>
              <a:tabLst/>
              <a:defRPr/>
            </a:pPr>
            <a:endParaRPr kumimoji="0" lang="en-US" sz="2700" b="1" i="0" u="none" strike="noStrike" kern="10" cap="none" spc="-270" normalizeH="0" baseline="0" noProof="0">
              <a:ln w="12600">
                <a:solidFill>
                  <a:srgbClr val="000099"/>
                </a:solidFill>
                <a:miter lim="800000"/>
                <a:headEnd/>
                <a:tailEnd/>
              </a:ln>
              <a:solidFill>
                <a:srgbClr val="33CCFF"/>
              </a:solidFill>
              <a:effectLst>
                <a:outerShdw dist="125752" dir="18900000" algn="ctr" rotWithShape="0">
                  <a:srgbClr val="000099"/>
                </a:outerShdw>
              </a:effectLst>
              <a:uLnTx/>
              <a:uFillTx/>
              <a:latin typeface="Comic Sans MS" panose="030F0702030302020204" pitchFamily="66" charset="0"/>
              <a:ea typeface="+mn-ea"/>
              <a:cs typeface="Arial" panose="020B0604020202020204" pitchFamily="34" charset="0"/>
              <a:sym typeface="Arial"/>
            </a:endParaRPr>
          </a:p>
        </p:txBody>
      </p:sp>
      <p:sp>
        <p:nvSpPr>
          <p:cNvPr id="7176" name="WordArt 6"/>
          <p:cNvSpPr>
            <a:spLocks noChangeArrowheads="1" noChangeShapeType="1" noTextEdit="1"/>
          </p:cNvSpPr>
          <p:nvPr/>
        </p:nvSpPr>
        <p:spPr bwMode="auto">
          <a:xfrm>
            <a:off x="5260183" y="261939"/>
            <a:ext cx="7234238" cy="1907382"/>
          </a:xfrm>
          <a:prstGeom prst="rect">
            <a:avLst/>
          </a:prstGeom>
        </p:spPr>
        <p:txBody>
          <a:bodyPr wrap="none" fromWordArt="1">
            <a:prstTxWarp prst="textDoubleWave1">
              <a:avLst>
                <a:gd name="adj1" fmla="val 6481"/>
                <a:gd name="adj2" fmla="val 0"/>
              </a:avLst>
            </a:prstTxWarp>
          </a:bodyPr>
          <a:lstStyle/>
          <a:p>
            <a:pPr marL="0" marR="0" lvl="0" indent="0" algn="ctr" defTabSz="673894" rtl="0" eaLnBrk="0" fontAlgn="base" latinLnBrk="0" hangingPunct="0">
              <a:lnSpc>
                <a:spcPct val="100000"/>
              </a:lnSpc>
              <a:spcBef>
                <a:spcPct val="0"/>
              </a:spcBef>
              <a:spcAft>
                <a:spcPct val="0"/>
              </a:spcAft>
              <a:buClrTx/>
              <a:buSzTx/>
              <a:buFontTx/>
              <a:buNone/>
              <a:tabLst/>
              <a:defRPr/>
            </a:pPr>
            <a:endParaRPr kumimoji="0" lang="en-US" sz="2700" b="1" i="0" u="none" strike="noStrike" kern="10" cap="none" spc="-270" normalizeH="0" baseline="0" noProof="0">
              <a:ln w="12600">
                <a:solidFill>
                  <a:srgbClr val="000099"/>
                </a:solidFill>
                <a:miter lim="800000"/>
                <a:headEnd/>
                <a:tailEnd/>
              </a:ln>
              <a:solidFill>
                <a:srgbClr val="33CCFF"/>
              </a:solidFill>
              <a:effectLst>
                <a:outerShdw dist="125752" dir="18900000" algn="ctr" rotWithShape="0">
                  <a:srgbClr val="000099"/>
                </a:outerShdw>
              </a:effectLst>
              <a:uLnTx/>
              <a:uFillTx/>
              <a:latin typeface="Casual"/>
              <a:ea typeface="+mn-ea"/>
              <a:cs typeface="Arial" panose="020B0604020202020204" pitchFamily="34" charset="0"/>
              <a:sym typeface="Arial"/>
            </a:endParaRPr>
          </a:p>
        </p:txBody>
      </p:sp>
      <p:sp>
        <p:nvSpPr>
          <p:cNvPr id="4" name="Étoile à 5 branches 1">
            <a:extLst>
              <a:ext uri="{FF2B5EF4-FFF2-40B4-BE49-F238E27FC236}">
                <a16:creationId xmlns:a16="http://schemas.microsoft.com/office/drawing/2014/main" id="{7C2474BB-DC34-2465-B61C-C08388113E56}"/>
              </a:ext>
            </a:extLst>
          </p:cNvPr>
          <p:cNvSpPr/>
          <p:nvPr/>
        </p:nvSpPr>
        <p:spPr bwMode="auto">
          <a:xfrm>
            <a:off x="383382" y="253676"/>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5" name="Étoile à 5 branches 9">
            <a:extLst>
              <a:ext uri="{FF2B5EF4-FFF2-40B4-BE49-F238E27FC236}">
                <a16:creationId xmlns:a16="http://schemas.microsoft.com/office/drawing/2014/main" id="{C0F7DE15-B084-794E-78CC-54252E43DACA}"/>
              </a:ext>
            </a:extLst>
          </p:cNvPr>
          <p:cNvSpPr/>
          <p:nvPr/>
        </p:nvSpPr>
        <p:spPr bwMode="auto">
          <a:xfrm>
            <a:off x="16533018" y="-117803"/>
            <a:ext cx="1371600" cy="1371602"/>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6" name="Étoile à 5 branches 10">
            <a:extLst>
              <a:ext uri="{FF2B5EF4-FFF2-40B4-BE49-F238E27FC236}">
                <a16:creationId xmlns:a16="http://schemas.microsoft.com/office/drawing/2014/main" id="{3DD3BA80-BAF9-B07A-B7E5-98BC2356F663}"/>
              </a:ext>
            </a:extLst>
          </p:cNvPr>
          <p:cNvSpPr/>
          <p:nvPr/>
        </p:nvSpPr>
        <p:spPr bwMode="auto">
          <a:xfrm>
            <a:off x="291704" y="8763002"/>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7" name="Étoile à 5 branches 11">
            <a:extLst>
              <a:ext uri="{FF2B5EF4-FFF2-40B4-BE49-F238E27FC236}">
                <a16:creationId xmlns:a16="http://schemas.microsoft.com/office/drawing/2014/main" id="{C81F9732-284B-15FA-D390-057080FDA1B2}"/>
              </a:ext>
            </a:extLst>
          </p:cNvPr>
          <p:cNvSpPr/>
          <p:nvPr/>
        </p:nvSpPr>
        <p:spPr bwMode="auto">
          <a:xfrm>
            <a:off x="10775158" y="8813008"/>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8" name="Étoile à 5 branches 12">
            <a:extLst>
              <a:ext uri="{FF2B5EF4-FFF2-40B4-BE49-F238E27FC236}">
                <a16:creationId xmlns:a16="http://schemas.microsoft.com/office/drawing/2014/main" id="{891398E8-58AE-A9BA-1E5B-D1783E71B6F6}"/>
              </a:ext>
            </a:extLst>
          </p:cNvPr>
          <p:cNvSpPr/>
          <p:nvPr/>
        </p:nvSpPr>
        <p:spPr bwMode="auto">
          <a:xfrm>
            <a:off x="1616870" y="206050"/>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9" name="Étoile à 5 branches 13">
            <a:extLst>
              <a:ext uri="{FF2B5EF4-FFF2-40B4-BE49-F238E27FC236}">
                <a16:creationId xmlns:a16="http://schemas.microsoft.com/office/drawing/2014/main" id="{D5E83E1F-A48F-4F17-85B0-76CC55062806}"/>
              </a:ext>
            </a:extLst>
          </p:cNvPr>
          <p:cNvSpPr/>
          <p:nvPr/>
        </p:nvSpPr>
        <p:spPr bwMode="auto">
          <a:xfrm>
            <a:off x="191692" y="7889084"/>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0" name="Étoile à 5 branches 14">
            <a:extLst>
              <a:ext uri="{FF2B5EF4-FFF2-40B4-BE49-F238E27FC236}">
                <a16:creationId xmlns:a16="http://schemas.microsoft.com/office/drawing/2014/main" id="{D30245EC-8D10-9B78-5CD3-04C2F75E9BC5}"/>
              </a:ext>
            </a:extLst>
          </p:cNvPr>
          <p:cNvSpPr/>
          <p:nvPr/>
        </p:nvSpPr>
        <p:spPr bwMode="auto">
          <a:xfrm>
            <a:off x="11084302" y="-177402"/>
            <a:ext cx="1371600" cy="1371600"/>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 name="Étoile à 5 branches 15">
            <a:extLst>
              <a:ext uri="{FF2B5EF4-FFF2-40B4-BE49-F238E27FC236}">
                <a16:creationId xmlns:a16="http://schemas.microsoft.com/office/drawing/2014/main" id="{51693AFA-6135-CA81-46F1-9DD2CC731EBA}"/>
              </a:ext>
            </a:extLst>
          </p:cNvPr>
          <p:cNvSpPr/>
          <p:nvPr/>
        </p:nvSpPr>
        <p:spPr bwMode="auto">
          <a:xfrm>
            <a:off x="13808660" y="-117801"/>
            <a:ext cx="1371600" cy="1371600"/>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 name="Étoile à 5 branches 16">
            <a:extLst>
              <a:ext uri="{FF2B5EF4-FFF2-40B4-BE49-F238E27FC236}">
                <a16:creationId xmlns:a16="http://schemas.microsoft.com/office/drawing/2014/main" id="{B20C6617-C966-400F-CD12-948110C7E500}"/>
              </a:ext>
            </a:extLst>
          </p:cNvPr>
          <p:cNvSpPr/>
          <p:nvPr/>
        </p:nvSpPr>
        <p:spPr bwMode="auto">
          <a:xfrm>
            <a:off x="11477626" y="8860632"/>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 name="Étoile à 5 branches 17">
            <a:extLst>
              <a:ext uri="{FF2B5EF4-FFF2-40B4-BE49-F238E27FC236}">
                <a16:creationId xmlns:a16="http://schemas.microsoft.com/office/drawing/2014/main" id="{5653F225-B8D3-A833-0F6A-C96478D7C6B6}"/>
              </a:ext>
            </a:extLst>
          </p:cNvPr>
          <p:cNvSpPr/>
          <p:nvPr/>
        </p:nvSpPr>
        <p:spPr bwMode="auto">
          <a:xfrm>
            <a:off x="12344400" y="8908258"/>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 name="Étoile à 5 branches 18">
            <a:extLst>
              <a:ext uri="{FF2B5EF4-FFF2-40B4-BE49-F238E27FC236}">
                <a16:creationId xmlns:a16="http://schemas.microsoft.com/office/drawing/2014/main" id="{CFD803FF-D8A0-4078-3280-5EB681A7AD55}"/>
              </a:ext>
            </a:extLst>
          </p:cNvPr>
          <p:cNvSpPr/>
          <p:nvPr/>
        </p:nvSpPr>
        <p:spPr bwMode="auto">
          <a:xfrm>
            <a:off x="500064" y="1391914"/>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 name="Étoile à 5 branches 19">
            <a:extLst>
              <a:ext uri="{FF2B5EF4-FFF2-40B4-BE49-F238E27FC236}">
                <a16:creationId xmlns:a16="http://schemas.microsoft.com/office/drawing/2014/main" id="{18871ACF-10C5-153F-95CF-6135DB6F456C}"/>
              </a:ext>
            </a:extLst>
          </p:cNvPr>
          <p:cNvSpPr/>
          <p:nvPr/>
        </p:nvSpPr>
        <p:spPr bwMode="auto">
          <a:xfrm>
            <a:off x="1563292" y="8813008"/>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5"/>
          <a:stretch>
            <a:fillRect/>
          </a:stretch>
        </p:blipFill>
        <p:spPr>
          <a:xfrm>
            <a:off x="2264571" y="2119641"/>
            <a:ext cx="6372485" cy="4764271"/>
          </a:xfrm>
          <a:prstGeom prst="rect">
            <a:avLst/>
          </a:prstGeom>
        </p:spPr>
      </p:pic>
    </p:spTree>
    <p:extLst>
      <p:ext uri="{BB962C8B-B14F-4D97-AF65-F5344CB8AC3E}">
        <p14:creationId xmlns:p14="http://schemas.microsoft.com/office/powerpoint/2010/main" val="3973778166"/>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717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70"/>
                                        </p:tgtEl>
                                      </p:cBhvr>
                                    </p:animEffect>
                                    <p:animScale>
                                      <p:cBhvr>
                                        <p:cTn id="7" dur="250" autoRev="1" fill="hold"/>
                                        <p:tgtEl>
                                          <p:spTgt spid="717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70"/>
                  </p:tgtEl>
                </p:cond>
              </p:nextCondLst>
            </p:seq>
            <p:seq concurrent="1" nextAc="seek">
              <p:cTn id="8" restart="whenNotActive" fill="hold" evtFilter="cancelBubble" nodeType="interactiveSeq">
                <p:stCondLst>
                  <p:cond evt="onClick" delay="0">
                    <p:tgtEl>
                      <p:spTgt spid="7171"/>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1000"/>
                                        <p:tgtEl>
                                          <p:spTgt spid="7171"/>
                                        </p:tgtEl>
                                      </p:cBhvr>
                                    </p:animEffect>
                                    <p:anim calcmode="lin" valueType="num">
                                      <p:cBhvr>
                                        <p:cTn id="13" dur="1000"/>
                                        <p:tgtEl>
                                          <p:spTgt spid="7171"/>
                                        </p:tgtEl>
                                        <p:attrNameLst>
                                          <p:attrName>ppt_x</p:attrName>
                                        </p:attrNameLst>
                                      </p:cBhvr>
                                      <p:tavLst>
                                        <p:tav tm="0">
                                          <p:val>
                                            <p:strVal val="ppt_x"/>
                                          </p:val>
                                        </p:tav>
                                        <p:tav tm="100000">
                                          <p:val>
                                            <p:strVal val="ppt_x"/>
                                          </p:val>
                                        </p:tav>
                                      </p:tavLst>
                                    </p:anim>
                                    <p:anim calcmode="lin" valueType="num">
                                      <p:cBhvr>
                                        <p:cTn id="14" dur="1000"/>
                                        <p:tgtEl>
                                          <p:spTgt spid="7171"/>
                                        </p:tgtEl>
                                        <p:attrNameLst>
                                          <p:attrName>ppt_y</p:attrName>
                                        </p:attrNameLst>
                                      </p:cBhvr>
                                      <p:tavLst>
                                        <p:tav tm="0">
                                          <p:val>
                                            <p:strVal val="ppt_y"/>
                                          </p:val>
                                        </p:tav>
                                        <p:tav tm="100000">
                                          <p:val>
                                            <p:strVal val="ppt_y+.1"/>
                                          </p:val>
                                        </p:tav>
                                      </p:tavLst>
                                    </p:anim>
                                    <p:set>
                                      <p:cBhvr>
                                        <p:cTn id="15" dur="1" fill="hold">
                                          <p:stCondLst>
                                            <p:cond delay="999"/>
                                          </p:stCondLst>
                                        </p:cTn>
                                        <p:tgtEl>
                                          <p:spTgt spid="717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7171"/>
                  </p:tgtEl>
                </p:cond>
              </p:nextCondLst>
            </p:seq>
            <p:seq concurrent="1" nextAc="seek">
              <p:cTn id="16" restart="whenNotActive" fill="hold" evtFilter="cancelBubble" nodeType="interactiveSeq">
                <p:stCondLst>
                  <p:cond evt="onClick" delay="0">
                    <p:tgtEl>
                      <p:spTgt spid="7172"/>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172"/>
                                        </p:tgtEl>
                                      </p:cBhvr>
                                    </p:animEffect>
                                    <p:anim calcmode="lin" valueType="num">
                                      <p:cBhvr>
                                        <p:cTn id="21" dur="1000"/>
                                        <p:tgtEl>
                                          <p:spTgt spid="7172"/>
                                        </p:tgtEl>
                                        <p:attrNameLst>
                                          <p:attrName>ppt_x</p:attrName>
                                        </p:attrNameLst>
                                      </p:cBhvr>
                                      <p:tavLst>
                                        <p:tav tm="0">
                                          <p:val>
                                            <p:strVal val="ppt_x"/>
                                          </p:val>
                                        </p:tav>
                                        <p:tav tm="100000">
                                          <p:val>
                                            <p:strVal val="ppt_x"/>
                                          </p:val>
                                        </p:tav>
                                      </p:tavLst>
                                    </p:anim>
                                    <p:anim calcmode="lin" valueType="num">
                                      <p:cBhvr>
                                        <p:cTn id="22" dur="1000"/>
                                        <p:tgtEl>
                                          <p:spTgt spid="7172"/>
                                        </p:tgtEl>
                                        <p:attrNameLst>
                                          <p:attrName>ppt_y</p:attrName>
                                        </p:attrNameLst>
                                      </p:cBhvr>
                                      <p:tavLst>
                                        <p:tav tm="0">
                                          <p:val>
                                            <p:strVal val="ppt_y"/>
                                          </p:val>
                                        </p:tav>
                                        <p:tav tm="100000">
                                          <p:val>
                                            <p:strVal val="ppt_y+.1"/>
                                          </p:val>
                                        </p:tav>
                                      </p:tavLst>
                                    </p:anim>
                                    <p:set>
                                      <p:cBhvr>
                                        <p:cTn id="23" dur="1" fill="hold">
                                          <p:stCondLst>
                                            <p:cond delay="999"/>
                                          </p:stCondLst>
                                        </p:cTn>
                                        <p:tgtEl>
                                          <p:spTgt spid="717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7172"/>
                  </p:tgtEl>
                </p:cond>
              </p:nextCondLst>
            </p:seq>
          </p:childTnLst>
        </p:cTn>
      </p:par>
    </p:tnLst>
    <p:bldLst>
      <p:bldP spid="7170" grpId="0" animBg="1"/>
      <p:bldP spid="7171" grpId="0" animBg="1"/>
      <p:bldP spid="717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170" name="AutoShape 1"/>
          <p:cNvSpPr>
            <a:spLocks noChangeArrowheads="1"/>
          </p:cNvSpPr>
          <p:nvPr/>
        </p:nvSpPr>
        <p:spPr bwMode="auto">
          <a:xfrm>
            <a:off x="10232766" y="1634728"/>
            <a:ext cx="6683634" cy="1835944"/>
          </a:xfrm>
          <a:prstGeom prst="flowChartTerminator">
            <a:avLst/>
          </a:prstGeom>
          <a:solidFill>
            <a:srgbClr val="FF0066"/>
          </a:solidFill>
          <a:ln w="76320">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marL="7291388" indent="-7289800">
              <a:spcBef>
                <a:spcPts val="8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91388" algn="l"/>
                <a:tab pos="8205788" algn="l"/>
                <a:tab pos="9120188" algn="l"/>
                <a:tab pos="10034588" algn="l"/>
                <a:tab pos="10948988" algn="l"/>
                <a:tab pos="11863388" algn="l"/>
                <a:tab pos="12777788" algn="l"/>
                <a:tab pos="13692188" algn="l"/>
                <a:tab pos="14606588" algn="l"/>
                <a:tab pos="15520988" algn="l"/>
                <a:tab pos="16435388" algn="l"/>
                <a:tab pos="17349788" algn="l"/>
              </a:tabLst>
              <a:defRPr sz="2000">
                <a:solidFill>
                  <a:srgbClr val="000000"/>
                </a:solidFill>
                <a:latin typeface="Arial" panose="020B0604020202020204" pitchFamily="34" charset="0"/>
                <a:cs typeface="Arial" panose="020B0604020202020204" pitchFamily="34" charset="0"/>
              </a:defRPr>
            </a:lvl9pPr>
          </a:lstStyle>
          <a:p>
            <a:pPr marL="10937082" lvl="0" indent="-10934700" algn="ctr" defTabSz="673894" fontAlgn="base">
              <a:spcBef>
                <a:spcPct val="0"/>
              </a:spcBef>
              <a:spcAft>
                <a:spcPct val="0"/>
              </a:spcAft>
              <a:buClrTx/>
              <a:tabLst>
                <a:tab pos="10937082" algn="l"/>
                <a:tab pos="12308682" algn="l"/>
                <a:tab pos="13680282" algn="l"/>
                <a:tab pos="15051882" algn="l"/>
                <a:tab pos="16423482" algn="l"/>
                <a:tab pos="17795082" algn="l"/>
                <a:tab pos="19166682" algn="l"/>
                <a:tab pos="20538282" algn="l"/>
                <a:tab pos="21909882" algn="l"/>
                <a:tab pos="23281482" algn="l"/>
                <a:tab pos="24653082" algn="l"/>
                <a:tab pos="26024682" algn="l"/>
              </a:tabLst>
            </a:pPr>
            <a:r>
              <a:rPr lang="fr-FR" altLang="fr-FR" sz="6000" dirty="0">
                <a:latin typeface="Segoe UI Black" panose="020B0A02040204020203" pitchFamily="34" charset="0"/>
                <a:ea typeface="Segoe UI Black" panose="020B0A02040204020203" pitchFamily="34" charset="0"/>
                <a:sym typeface="Arial"/>
              </a:rPr>
              <a:t>global </a:t>
            </a:r>
            <a:r>
              <a:rPr lang="fr-FR" altLang="fr-FR" sz="6000" dirty="0" err="1">
                <a:latin typeface="Segoe UI Black" panose="020B0A02040204020203" pitchFamily="34" charset="0"/>
                <a:ea typeface="Segoe UI Black" panose="020B0A02040204020203" pitchFamily="34" charset="0"/>
                <a:sym typeface="Arial"/>
              </a:rPr>
              <a:t>language</a:t>
            </a:r>
            <a:r>
              <a:rPr lang="fr-FR" altLang="fr-FR" sz="6000" dirty="0">
                <a:latin typeface="Segoe UI Black" panose="020B0A02040204020203" pitchFamily="34" charset="0"/>
                <a:ea typeface="Segoe UI Black" panose="020B0A02040204020203" pitchFamily="34" charset="0"/>
                <a:sym typeface="Arial"/>
              </a:rPr>
              <a:t> </a:t>
            </a:r>
            <a:endParaRPr kumimoji="0" lang="fr-FR" altLang="fr-FR" sz="6000" b="0" i="0" u="none" strike="noStrike" kern="1200" cap="none" spc="0" normalizeH="0" baseline="0" noProof="0" dirty="0">
              <a:ln>
                <a:noFill/>
              </a:ln>
              <a:solidFill>
                <a:srgbClr val="000000"/>
              </a:solidFill>
              <a:effectLst/>
              <a:uLnTx/>
              <a:uFillTx/>
              <a:latin typeface="Segoe UI Black" panose="020B0A02040204020203" pitchFamily="34" charset="0"/>
              <a:ea typeface="Segoe UI Black" panose="020B0A02040204020203" pitchFamily="34" charset="0"/>
              <a:cs typeface="Arial" panose="020B0604020202020204" pitchFamily="34" charset="0"/>
              <a:sym typeface="Arial"/>
            </a:endParaRPr>
          </a:p>
        </p:txBody>
      </p:sp>
      <p:sp>
        <p:nvSpPr>
          <p:cNvPr id="7171" name="AutoShape 2"/>
          <p:cNvSpPr>
            <a:spLocks noChangeArrowheads="1"/>
          </p:cNvSpPr>
          <p:nvPr/>
        </p:nvSpPr>
        <p:spPr bwMode="auto">
          <a:xfrm>
            <a:off x="10232766" y="3878815"/>
            <a:ext cx="7118480" cy="1835944"/>
          </a:xfrm>
          <a:prstGeom prst="flowChartTerminator">
            <a:avLst/>
          </a:prstGeom>
          <a:solidFill>
            <a:srgbClr val="FF99CC"/>
          </a:solidFill>
          <a:ln w="7632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fontAlgn="t">
              <a:spcBef>
                <a:spcPts val="0"/>
              </a:spcBef>
            </a:pPr>
            <a:r>
              <a:rPr lang="en-US" sz="6000" b="1" dirty="0">
                <a:latin typeface="Segoe UI Black" panose="020B0A02040204020203" pitchFamily="34" charset="0"/>
                <a:ea typeface="Segoe UI Black" panose="020B0A02040204020203" pitchFamily="34" charset="0"/>
              </a:rPr>
              <a:t>effectively </a:t>
            </a:r>
            <a:endParaRPr lang="en-US" sz="4000" dirty="0">
              <a:latin typeface="Segoe UI Black" panose="020B0A02040204020203" pitchFamily="34" charset="0"/>
              <a:ea typeface="Segoe UI Black" panose="020B0A02040204020203" pitchFamily="34" charset="0"/>
            </a:endParaRPr>
          </a:p>
        </p:txBody>
      </p:sp>
      <p:sp>
        <p:nvSpPr>
          <p:cNvPr id="7172" name="AutoShape 3"/>
          <p:cNvSpPr>
            <a:spLocks noChangeArrowheads="1"/>
          </p:cNvSpPr>
          <p:nvPr/>
        </p:nvSpPr>
        <p:spPr bwMode="auto">
          <a:xfrm>
            <a:off x="10232766" y="6498249"/>
            <a:ext cx="7118480" cy="1857885"/>
          </a:xfrm>
          <a:prstGeom prst="flowChartTerminator">
            <a:avLst/>
          </a:prstGeom>
          <a:solidFill>
            <a:srgbClr val="FF9900"/>
          </a:solidFill>
          <a:ln w="7632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lvl="0" algn="ctr" defTabSz="673894" fontAlgn="base">
              <a:spcBef>
                <a:spcPct val="0"/>
              </a:spcBef>
              <a:spcAft>
                <a:spcPct val="0"/>
              </a:spcAft>
              <a:buClrTx/>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pPr>
            <a:r>
              <a:rPr lang="fr-FR" altLang="fr-FR" sz="6000">
                <a:latin typeface="Segoe UI Black" panose="020B0A02040204020203" pitchFamily="34" charset="0"/>
                <a:ea typeface="Segoe UI Black" panose="020B0A02040204020203" pitchFamily="34" charset="0"/>
                <a:sym typeface="Arial"/>
              </a:rPr>
              <a:t>common language</a:t>
            </a:r>
            <a:endParaRPr lang="fr-FR" altLang="fr-FR" sz="6000" dirty="0" err="1">
              <a:latin typeface="Segoe UI Black" panose="020B0A02040204020203" pitchFamily="34" charset="0"/>
              <a:ea typeface="Segoe UI Black" panose="020B0A02040204020203" pitchFamily="34" charset="0"/>
              <a:sym typeface="Arial"/>
            </a:endParaRPr>
          </a:p>
        </p:txBody>
      </p:sp>
      <p:sp>
        <p:nvSpPr>
          <p:cNvPr id="7173" name="AutoShape 4">
            <a:hlinkClick r:id="" action="ppaction://hlinkshowjump?jump=nextslide"/>
          </p:cNvPr>
          <p:cNvSpPr>
            <a:spLocks noChangeArrowheads="1"/>
          </p:cNvSpPr>
          <p:nvPr/>
        </p:nvSpPr>
        <p:spPr bwMode="auto">
          <a:xfrm>
            <a:off x="16237745" y="8926049"/>
            <a:ext cx="1512094" cy="971550"/>
          </a:xfrm>
          <a:prstGeom prst="actionButtonForwardNext">
            <a:avLst/>
          </a:prstGeom>
          <a:solidFill>
            <a:srgbClr val="0000FF"/>
          </a:solidFill>
          <a:ln w="50760">
            <a:solidFill>
              <a:srgbClr val="00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35000" tIns="70200" rIns="135000" bIns="70200"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673894" rtl="0" eaLnBrk="1" fontAlgn="base" latinLnBrk="0" hangingPunct="1">
              <a:lnSpc>
                <a:spcPct val="100000"/>
              </a:lnSpc>
              <a:spcBef>
                <a:spcPct val="0"/>
              </a:spcBef>
              <a:spcAft>
                <a:spcPct val="0"/>
              </a:spcAft>
              <a:buClrTx/>
              <a:buSzPct val="100000"/>
              <a:buFont typeface="Times New Roman" panose="02020603050405020304" pitchFamily="18" charset="0"/>
              <a:buNone/>
              <a:tabLst>
                <a:tab pos="0" algn="l"/>
                <a:tab pos="1371600" algn="l"/>
                <a:tab pos="2743200" algn="l"/>
                <a:tab pos="4114800" algn="l"/>
                <a:tab pos="5486400" algn="l"/>
                <a:tab pos="6858000" algn="l"/>
                <a:tab pos="8229600" algn="l"/>
                <a:tab pos="9601200" algn="l"/>
                <a:tab pos="10972800" algn="l"/>
                <a:tab pos="12344400" algn="l"/>
                <a:tab pos="13716000" algn="l"/>
                <a:tab pos="15087600" algn="l"/>
              </a:tabLst>
              <a:defRPr/>
            </a:pPr>
            <a:r>
              <a:rPr kumimoji="0" lang="fr-FR" altLang="fr-FR"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3</a:t>
            </a:r>
          </a:p>
        </p:txBody>
      </p:sp>
      <p:sp>
        <p:nvSpPr>
          <p:cNvPr id="7174" name="Rectangle 5"/>
          <p:cNvSpPr>
            <a:spLocks noChangeArrowheads="1"/>
          </p:cNvSpPr>
          <p:nvPr/>
        </p:nvSpPr>
        <p:spPr bwMode="auto">
          <a:xfrm>
            <a:off x="3019670" y="2779843"/>
            <a:ext cx="5619260" cy="4495800"/>
          </a:xfrm>
          <a:prstGeom prst="rect">
            <a:avLst/>
          </a:prstGeom>
          <a:solidFill>
            <a:srgbClr val="FFFF00"/>
          </a:solidFill>
          <a:ln w="158760">
            <a:solidFill>
              <a:srgbClr val="F74E1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alt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7175" name="WordArt 6"/>
          <p:cNvSpPr>
            <a:spLocks noChangeArrowheads="1" noChangeShapeType="1" noTextEdit="1"/>
          </p:cNvSpPr>
          <p:nvPr/>
        </p:nvSpPr>
        <p:spPr bwMode="auto">
          <a:xfrm>
            <a:off x="5579271" y="607220"/>
            <a:ext cx="7450930" cy="2376488"/>
          </a:xfrm>
          <a:prstGeom prst="rect">
            <a:avLst/>
          </a:prstGeom>
        </p:spPr>
        <p:txBody>
          <a:bodyPr wrap="none" fromWordArt="1">
            <a:prstTxWarp prst="textDoubleWave1">
              <a:avLst>
                <a:gd name="adj1" fmla="val 6481"/>
                <a:gd name="adj2" fmla="val 0"/>
              </a:avLst>
            </a:prstTxWarp>
          </a:bodyPr>
          <a:lstStyle/>
          <a:p>
            <a:pPr marL="0" marR="0" lvl="0" indent="0" algn="ctr" defTabSz="673894" rtl="0" eaLnBrk="0" fontAlgn="base" latinLnBrk="0" hangingPunct="0">
              <a:lnSpc>
                <a:spcPct val="100000"/>
              </a:lnSpc>
              <a:spcBef>
                <a:spcPct val="0"/>
              </a:spcBef>
              <a:spcAft>
                <a:spcPct val="0"/>
              </a:spcAft>
              <a:buClrTx/>
              <a:buSzTx/>
              <a:buFontTx/>
              <a:buNone/>
              <a:tabLst/>
              <a:defRPr/>
            </a:pPr>
            <a:endParaRPr kumimoji="0" lang="en-US" sz="2700" b="1" i="0" u="none" strike="noStrike" kern="10" cap="none" spc="-270" normalizeH="0" baseline="0" noProof="0">
              <a:ln w="12600">
                <a:solidFill>
                  <a:srgbClr val="000099"/>
                </a:solidFill>
                <a:miter lim="800000"/>
                <a:headEnd/>
                <a:tailEnd/>
              </a:ln>
              <a:solidFill>
                <a:srgbClr val="33CCFF"/>
              </a:solidFill>
              <a:effectLst>
                <a:outerShdw dist="125752" dir="18900000" algn="ctr" rotWithShape="0">
                  <a:srgbClr val="000099"/>
                </a:outerShdw>
              </a:effectLst>
              <a:uLnTx/>
              <a:uFillTx/>
              <a:latin typeface="Comic Sans MS" panose="030F0702030302020204" pitchFamily="66" charset="0"/>
              <a:ea typeface="+mn-ea"/>
              <a:cs typeface="Arial" panose="020B0604020202020204" pitchFamily="34" charset="0"/>
              <a:sym typeface="Arial"/>
            </a:endParaRPr>
          </a:p>
        </p:txBody>
      </p:sp>
      <p:sp>
        <p:nvSpPr>
          <p:cNvPr id="4" name="Étoile à 5 branches 1">
            <a:extLst>
              <a:ext uri="{FF2B5EF4-FFF2-40B4-BE49-F238E27FC236}">
                <a16:creationId xmlns:a16="http://schemas.microsoft.com/office/drawing/2014/main" id="{395EF988-7E69-08EC-930C-FB6405788231}"/>
              </a:ext>
            </a:extLst>
          </p:cNvPr>
          <p:cNvSpPr/>
          <p:nvPr/>
        </p:nvSpPr>
        <p:spPr bwMode="auto">
          <a:xfrm>
            <a:off x="383382" y="253676"/>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5" name="Étoile à 5 branches 9">
            <a:extLst>
              <a:ext uri="{FF2B5EF4-FFF2-40B4-BE49-F238E27FC236}">
                <a16:creationId xmlns:a16="http://schemas.microsoft.com/office/drawing/2014/main" id="{E94EB915-A794-375E-0AFE-0F8233FDCEC0}"/>
              </a:ext>
            </a:extLst>
          </p:cNvPr>
          <p:cNvSpPr/>
          <p:nvPr/>
        </p:nvSpPr>
        <p:spPr bwMode="auto">
          <a:xfrm>
            <a:off x="16533018" y="-117803"/>
            <a:ext cx="1371600" cy="1371602"/>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6" name="Étoile à 5 branches 10">
            <a:extLst>
              <a:ext uri="{FF2B5EF4-FFF2-40B4-BE49-F238E27FC236}">
                <a16:creationId xmlns:a16="http://schemas.microsoft.com/office/drawing/2014/main" id="{1EEB2D30-0FD5-7D3E-D2CB-20D444E61647}"/>
              </a:ext>
            </a:extLst>
          </p:cNvPr>
          <p:cNvSpPr/>
          <p:nvPr/>
        </p:nvSpPr>
        <p:spPr bwMode="auto">
          <a:xfrm>
            <a:off x="291704" y="8763002"/>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7" name="Étoile à 5 branches 11">
            <a:extLst>
              <a:ext uri="{FF2B5EF4-FFF2-40B4-BE49-F238E27FC236}">
                <a16:creationId xmlns:a16="http://schemas.microsoft.com/office/drawing/2014/main" id="{EFBCFFE7-96EB-B32D-A662-0901CF01B71A}"/>
              </a:ext>
            </a:extLst>
          </p:cNvPr>
          <p:cNvSpPr/>
          <p:nvPr/>
        </p:nvSpPr>
        <p:spPr bwMode="auto">
          <a:xfrm>
            <a:off x="10775158" y="8813008"/>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8" name="Étoile à 5 branches 12">
            <a:extLst>
              <a:ext uri="{FF2B5EF4-FFF2-40B4-BE49-F238E27FC236}">
                <a16:creationId xmlns:a16="http://schemas.microsoft.com/office/drawing/2014/main" id="{81984B56-8738-FD3C-DC37-C2F29E08C340}"/>
              </a:ext>
            </a:extLst>
          </p:cNvPr>
          <p:cNvSpPr/>
          <p:nvPr/>
        </p:nvSpPr>
        <p:spPr bwMode="auto">
          <a:xfrm>
            <a:off x="1616870" y="206050"/>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9" name="Étoile à 5 branches 13">
            <a:extLst>
              <a:ext uri="{FF2B5EF4-FFF2-40B4-BE49-F238E27FC236}">
                <a16:creationId xmlns:a16="http://schemas.microsoft.com/office/drawing/2014/main" id="{0A65EC3F-A044-A687-E3D9-16902611F98B}"/>
              </a:ext>
            </a:extLst>
          </p:cNvPr>
          <p:cNvSpPr/>
          <p:nvPr/>
        </p:nvSpPr>
        <p:spPr bwMode="auto">
          <a:xfrm>
            <a:off x="191692" y="7889084"/>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0" name="Étoile à 5 branches 14">
            <a:extLst>
              <a:ext uri="{FF2B5EF4-FFF2-40B4-BE49-F238E27FC236}">
                <a16:creationId xmlns:a16="http://schemas.microsoft.com/office/drawing/2014/main" id="{C06D2BD4-BF2D-AC1B-5031-071E2CDAE739}"/>
              </a:ext>
            </a:extLst>
          </p:cNvPr>
          <p:cNvSpPr/>
          <p:nvPr/>
        </p:nvSpPr>
        <p:spPr bwMode="auto">
          <a:xfrm>
            <a:off x="11084302" y="-177402"/>
            <a:ext cx="1371600" cy="1371600"/>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 name="Étoile à 5 branches 15">
            <a:extLst>
              <a:ext uri="{FF2B5EF4-FFF2-40B4-BE49-F238E27FC236}">
                <a16:creationId xmlns:a16="http://schemas.microsoft.com/office/drawing/2014/main" id="{9294C425-0D69-8D54-A2F2-1A043FECB9B1}"/>
              </a:ext>
            </a:extLst>
          </p:cNvPr>
          <p:cNvSpPr/>
          <p:nvPr/>
        </p:nvSpPr>
        <p:spPr bwMode="auto">
          <a:xfrm>
            <a:off x="13808660" y="-117801"/>
            <a:ext cx="1371600" cy="1371600"/>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 name="Étoile à 5 branches 16">
            <a:extLst>
              <a:ext uri="{FF2B5EF4-FFF2-40B4-BE49-F238E27FC236}">
                <a16:creationId xmlns:a16="http://schemas.microsoft.com/office/drawing/2014/main" id="{903979AB-C03B-EFC2-4871-EB8D67B93EB5}"/>
              </a:ext>
            </a:extLst>
          </p:cNvPr>
          <p:cNvSpPr/>
          <p:nvPr/>
        </p:nvSpPr>
        <p:spPr bwMode="auto">
          <a:xfrm>
            <a:off x="11477626" y="8860632"/>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 name="Étoile à 5 branches 17">
            <a:extLst>
              <a:ext uri="{FF2B5EF4-FFF2-40B4-BE49-F238E27FC236}">
                <a16:creationId xmlns:a16="http://schemas.microsoft.com/office/drawing/2014/main" id="{F2DB22B4-4BC3-9DA6-5D8B-C189C62CB5DC}"/>
              </a:ext>
            </a:extLst>
          </p:cNvPr>
          <p:cNvSpPr/>
          <p:nvPr/>
        </p:nvSpPr>
        <p:spPr bwMode="auto">
          <a:xfrm>
            <a:off x="12344400" y="8908258"/>
            <a:ext cx="1371600" cy="1371600"/>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 name="Étoile à 5 branches 18">
            <a:extLst>
              <a:ext uri="{FF2B5EF4-FFF2-40B4-BE49-F238E27FC236}">
                <a16:creationId xmlns:a16="http://schemas.microsoft.com/office/drawing/2014/main" id="{C061CEB6-0376-BD2D-3CD9-A40EC5E536FB}"/>
              </a:ext>
            </a:extLst>
          </p:cNvPr>
          <p:cNvSpPr/>
          <p:nvPr/>
        </p:nvSpPr>
        <p:spPr bwMode="auto">
          <a:xfrm>
            <a:off x="500064" y="1391914"/>
            <a:ext cx="1371600" cy="1371600"/>
          </a:xfrm>
          <a:prstGeom prst="star5">
            <a:avLst/>
          </a:prstGeom>
          <a:solidFill>
            <a:srgbClr val="FFC000"/>
          </a:solidFill>
          <a:ln w="9525" cap="flat" cmpd="sng" algn="ctr">
            <a:solidFill>
              <a:srgbClr val="FFC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 name="Étoile à 5 branches 19">
            <a:extLst>
              <a:ext uri="{FF2B5EF4-FFF2-40B4-BE49-F238E27FC236}">
                <a16:creationId xmlns:a16="http://schemas.microsoft.com/office/drawing/2014/main" id="{371B9FEF-A011-4FC7-2F98-29D08FEFAD02}"/>
              </a:ext>
            </a:extLst>
          </p:cNvPr>
          <p:cNvSpPr/>
          <p:nvPr/>
        </p:nvSpPr>
        <p:spPr bwMode="auto">
          <a:xfrm>
            <a:off x="1563292" y="8813008"/>
            <a:ext cx="1371600" cy="1371600"/>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marL="0" marR="0" lvl="0" indent="0" algn="l" defTabSz="673894" rtl="0" eaLnBrk="0" fontAlgn="base" latinLnBrk="0" hangingPunct="0">
              <a:lnSpc>
                <a:spcPct val="100000"/>
              </a:lnSpc>
              <a:spcBef>
                <a:spcPct val="0"/>
              </a:spcBef>
              <a:spcAft>
                <a:spcPct val="0"/>
              </a:spcAft>
              <a:buClr>
                <a:srgbClr val="000000"/>
              </a:buClr>
              <a:buSzPct val="100000"/>
              <a:buFontTx/>
              <a:buNone/>
              <a:tabLst/>
              <a:defRPr/>
            </a:pPr>
            <a:endParaRPr kumimoji="0" lang="fr-FR" sz="27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5"/>
          <a:stretch>
            <a:fillRect/>
          </a:stretch>
        </p:blipFill>
        <p:spPr>
          <a:xfrm>
            <a:off x="3110035" y="2895601"/>
            <a:ext cx="5438530" cy="4332513"/>
          </a:xfrm>
          <a:prstGeom prst="rect">
            <a:avLst/>
          </a:prstGeom>
        </p:spPr>
      </p:pic>
    </p:spTree>
    <p:extLst>
      <p:ext uri="{BB962C8B-B14F-4D97-AF65-F5344CB8AC3E}">
        <p14:creationId xmlns:p14="http://schemas.microsoft.com/office/powerpoint/2010/main" val="1042955189"/>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717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70"/>
                                        </p:tgtEl>
                                      </p:cBhvr>
                                    </p:animEffect>
                                    <p:animScale>
                                      <p:cBhvr>
                                        <p:cTn id="7" dur="250" autoRev="1" fill="hold"/>
                                        <p:tgtEl>
                                          <p:spTgt spid="717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70"/>
                  </p:tgtEl>
                </p:cond>
              </p:nextCondLst>
            </p:seq>
            <p:seq concurrent="1" nextAc="seek">
              <p:cTn id="8" restart="whenNotActive" fill="hold" evtFilter="cancelBubble" nodeType="interactiveSeq">
                <p:stCondLst>
                  <p:cond evt="onClick" delay="0">
                    <p:tgtEl>
                      <p:spTgt spid="7171"/>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1000"/>
                                        <p:tgtEl>
                                          <p:spTgt spid="7171"/>
                                        </p:tgtEl>
                                      </p:cBhvr>
                                    </p:animEffect>
                                    <p:anim calcmode="lin" valueType="num">
                                      <p:cBhvr>
                                        <p:cTn id="13" dur="1000"/>
                                        <p:tgtEl>
                                          <p:spTgt spid="7171"/>
                                        </p:tgtEl>
                                        <p:attrNameLst>
                                          <p:attrName>ppt_x</p:attrName>
                                        </p:attrNameLst>
                                      </p:cBhvr>
                                      <p:tavLst>
                                        <p:tav tm="0">
                                          <p:val>
                                            <p:strVal val="ppt_x"/>
                                          </p:val>
                                        </p:tav>
                                        <p:tav tm="100000">
                                          <p:val>
                                            <p:strVal val="ppt_x"/>
                                          </p:val>
                                        </p:tav>
                                      </p:tavLst>
                                    </p:anim>
                                    <p:anim calcmode="lin" valueType="num">
                                      <p:cBhvr>
                                        <p:cTn id="14" dur="1000"/>
                                        <p:tgtEl>
                                          <p:spTgt spid="7171"/>
                                        </p:tgtEl>
                                        <p:attrNameLst>
                                          <p:attrName>ppt_y</p:attrName>
                                        </p:attrNameLst>
                                      </p:cBhvr>
                                      <p:tavLst>
                                        <p:tav tm="0">
                                          <p:val>
                                            <p:strVal val="ppt_y"/>
                                          </p:val>
                                        </p:tav>
                                        <p:tav tm="100000">
                                          <p:val>
                                            <p:strVal val="ppt_y+.1"/>
                                          </p:val>
                                        </p:tav>
                                      </p:tavLst>
                                    </p:anim>
                                    <p:set>
                                      <p:cBhvr>
                                        <p:cTn id="15" dur="1" fill="hold">
                                          <p:stCondLst>
                                            <p:cond delay="999"/>
                                          </p:stCondLst>
                                        </p:cTn>
                                        <p:tgtEl>
                                          <p:spTgt spid="717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7171"/>
                  </p:tgtEl>
                </p:cond>
              </p:nextCondLst>
            </p:seq>
            <p:seq concurrent="1" nextAc="seek">
              <p:cTn id="16" restart="whenNotActive" fill="hold" evtFilter="cancelBubble" nodeType="interactiveSeq">
                <p:stCondLst>
                  <p:cond evt="onClick" delay="0">
                    <p:tgtEl>
                      <p:spTgt spid="7172"/>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172"/>
                                        </p:tgtEl>
                                      </p:cBhvr>
                                    </p:animEffect>
                                    <p:anim calcmode="lin" valueType="num">
                                      <p:cBhvr>
                                        <p:cTn id="21" dur="1000"/>
                                        <p:tgtEl>
                                          <p:spTgt spid="7172"/>
                                        </p:tgtEl>
                                        <p:attrNameLst>
                                          <p:attrName>ppt_x</p:attrName>
                                        </p:attrNameLst>
                                      </p:cBhvr>
                                      <p:tavLst>
                                        <p:tav tm="0">
                                          <p:val>
                                            <p:strVal val="ppt_x"/>
                                          </p:val>
                                        </p:tav>
                                        <p:tav tm="100000">
                                          <p:val>
                                            <p:strVal val="ppt_x"/>
                                          </p:val>
                                        </p:tav>
                                      </p:tavLst>
                                    </p:anim>
                                    <p:anim calcmode="lin" valueType="num">
                                      <p:cBhvr>
                                        <p:cTn id="22" dur="1000"/>
                                        <p:tgtEl>
                                          <p:spTgt spid="7172"/>
                                        </p:tgtEl>
                                        <p:attrNameLst>
                                          <p:attrName>ppt_y</p:attrName>
                                        </p:attrNameLst>
                                      </p:cBhvr>
                                      <p:tavLst>
                                        <p:tav tm="0">
                                          <p:val>
                                            <p:strVal val="ppt_y"/>
                                          </p:val>
                                        </p:tav>
                                        <p:tav tm="100000">
                                          <p:val>
                                            <p:strVal val="ppt_y+.1"/>
                                          </p:val>
                                        </p:tav>
                                      </p:tavLst>
                                    </p:anim>
                                    <p:set>
                                      <p:cBhvr>
                                        <p:cTn id="23" dur="1" fill="hold">
                                          <p:stCondLst>
                                            <p:cond delay="999"/>
                                          </p:stCondLst>
                                        </p:cTn>
                                        <p:tgtEl>
                                          <p:spTgt spid="717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rrow.wav"/>
                                        </p:tgtEl>
                                      </p:cMediaNode>
                                    </p:audio>
                                  </p:subTnLst>
                                </p:cTn>
                              </p:par>
                            </p:childTnLst>
                          </p:cTn>
                        </p:par>
                      </p:childTnLst>
                    </p:cTn>
                  </p:par>
                </p:childTnLst>
              </p:cTn>
              <p:nextCondLst>
                <p:cond evt="onClick" delay="0">
                  <p:tgtEl>
                    <p:spTgt spid="7172"/>
                  </p:tgtEl>
                </p:cond>
              </p:nextCondLst>
            </p:seq>
          </p:childTnLst>
        </p:cTn>
      </p:par>
    </p:tnLst>
    <p:bldLst>
      <p:bldP spid="7170" grpId="0" animBg="1"/>
      <p:bldP spid="7171" grpId="0" animBg="1"/>
      <p:bldP spid="71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FEFE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149350" cy="1149350"/>
          </a:xfrm>
        </p:grpSpPr>
        <p:sp>
          <p:nvSpPr>
            <p:cNvPr id="3" name="Freeform 3"/>
            <p:cNvSpPr/>
            <p:nvPr/>
          </p:nvSpPr>
          <p:spPr>
            <a:xfrm>
              <a:off x="0" y="0"/>
              <a:ext cx="14092148" cy="7926833"/>
            </a:xfrm>
            <a:custGeom>
              <a:avLst/>
              <a:gdLst/>
              <a:ahLst/>
              <a:cxnLst/>
              <a:rect l="l" t="t" r="r" b="b"/>
              <a:pathLst>
                <a:path w="14092148" h="7926833">
                  <a:moveTo>
                    <a:pt x="14092148" y="87589"/>
                  </a:moveTo>
                  <a:lnTo>
                    <a:pt x="14092148" y="0"/>
                  </a:lnTo>
                  <a:lnTo>
                    <a:pt x="77857" y="0"/>
                  </a:lnTo>
                  <a:lnTo>
                    <a:pt x="77857" y="43795"/>
                  </a:lnTo>
                  <a:lnTo>
                    <a:pt x="0" y="43795"/>
                  </a:lnTo>
                  <a:lnTo>
                    <a:pt x="0" y="7926833"/>
                  </a:lnTo>
                  <a:lnTo>
                    <a:pt x="155714" y="7926833"/>
                  </a:lnTo>
                  <a:lnTo>
                    <a:pt x="155714" y="6394020"/>
                  </a:lnTo>
                  <a:lnTo>
                    <a:pt x="2802858" y="6394020"/>
                  </a:lnTo>
                  <a:lnTo>
                    <a:pt x="2802858" y="7926833"/>
                  </a:lnTo>
                  <a:lnTo>
                    <a:pt x="2958573" y="7926833"/>
                  </a:lnTo>
                  <a:lnTo>
                    <a:pt x="2958573" y="6394020"/>
                  </a:lnTo>
                  <a:lnTo>
                    <a:pt x="5605716" y="6394020"/>
                  </a:lnTo>
                  <a:lnTo>
                    <a:pt x="5605716" y="7926833"/>
                  </a:lnTo>
                  <a:lnTo>
                    <a:pt x="5761430" y="7926833"/>
                  </a:lnTo>
                  <a:lnTo>
                    <a:pt x="5761430" y="6394020"/>
                  </a:lnTo>
                  <a:lnTo>
                    <a:pt x="8408574" y="6394020"/>
                  </a:lnTo>
                  <a:lnTo>
                    <a:pt x="8408574" y="7926833"/>
                  </a:lnTo>
                  <a:lnTo>
                    <a:pt x="8564289" y="7926833"/>
                  </a:lnTo>
                  <a:lnTo>
                    <a:pt x="8564289" y="6394020"/>
                  </a:lnTo>
                  <a:lnTo>
                    <a:pt x="11211433" y="6394020"/>
                  </a:lnTo>
                  <a:lnTo>
                    <a:pt x="11211433" y="7926833"/>
                  </a:lnTo>
                  <a:lnTo>
                    <a:pt x="11367147" y="7926833"/>
                  </a:lnTo>
                  <a:lnTo>
                    <a:pt x="11367147" y="6394020"/>
                  </a:lnTo>
                  <a:lnTo>
                    <a:pt x="14092148" y="6394020"/>
                  </a:lnTo>
                  <a:lnTo>
                    <a:pt x="14092148" y="6306431"/>
                  </a:lnTo>
                  <a:lnTo>
                    <a:pt x="11367147" y="6306431"/>
                  </a:lnTo>
                  <a:lnTo>
                    <a:pt x="11367147" y="4817413"/>
                  </a:lnTo>
                  <a:lnTo>
                    <a:pt x="14092148" y="4817413"/>
                  </a:lnTo>
                  <a:lnTo>
                    <a:pt x="14092148" y="4729823"/>
                  </a:lnTo>
                  <a:lnTo>
                    <a:pt x="11367147" y="4729823"/>
                  </a:lnTo>
                  <a:lnTo>
                    <a:pt x="11367147" y="3240805"/>
                  </a:lnTo>
                  <a:lnTo>
                    <a:pt x="14092148" y="3240805"/>
                  </a:lnTo>
                  <a:lnTo>
                    <a:pt x="14092148" y="3153215"/>
                  </a:lnTo>
                  <a:lnTo>
                    <a:pt x="11367147" y="3153215"/>
                  </a:lnTo>
                  <a:lnTo>
                    <a:pt x="11367147" y="1664197"/>
                  </a:lnTo>
                  <a:lnTo>
                    <a:pt x="14092148" y="1664197"/>
                  </a:lnTo>
                  <a:lnTo>
                    <a:pt x="14092148" y="1576608"/>
                  </a:lnTo>
                  <a:lnTo>
                    <a:pt x="11367147" y="1576608"/>
                  </a:lnTo>
                  <a:lnTo>
                    <a:pt x="11367147" y="87589"/>
                  </a:lnTo>
                  <a:lnTo>
                    <a:pt x="14092148" y="87589"/>
                  </a:lnTo>
                  <a:close/>
                  <a:moveTo>
                    <a:pt x="2958573" y="1576608"/>
                  </a:moveTo>
                  <a:lnTo>
                    <a:pt x="2958573" y="87589"/>
                  </a:lnTo>
                  <a:lnTo>
                    <a:pt x="5605716" y="87589"/>
                  </a:lnTo>
                  <a:lnTo>
                    <a:pt x="5605716" y="1576608"/>
                  </a:lnTo>
                  <a:lnTo>
                    <a:pt x="2958573" y="1576608"/>
                  </a:lnTo>
                  <a:close/>
                  <a:moveTo>
                    <a:pt x="5605716" y="1664197"/>
                  </a:moveTo>
                  <a:lnTo>
                    <a:pt x="5605716" y="3153215"/>
                  </a:lnTo>
                  <a:lnTo>
                    <a:pt x="2958573" y="3153215"/>
                  </a:lnTo>
                  <a:lnTo>
                    <a:pt x="2958573" y="1664197"/>
                  </a:lnTo>
                  <a:lnTo>
                    <a:pt x="5605716" y="1664197"/>
                  </a:lnTo>
                  <a:close/>
                  <a:moveTo>
                    <a:pt x="2802858" y="1576608"/>
                  </a:moveTo>
                  <a:lnTo>
                    <a:pt x="155714" y="1576608"/>
                  </a:lnTo>
                  <a:lnTo>
                    <a:pt x="155714" y="87589"/>
                  </a:lnTo>
                  <a:lnTo>
                    <a:pt x="2802858" y="87589"/>
                  </a:lnTo>
                  <a:lnTo>
                    <a:pt x="2802858" y="1576608"/>
                  </a:lnTo>
                  <a:close/>
                  <a:moveTo>
                    <a:pt x="2802858" y="1664197"/>
                  </a:moveTo>
                  <a:lnTo>
                    <a:pt x="2802858" y="3153215"/>
                  </a:lnTo>
                  <a:lnTo>
                    <a:pt x="155714" y="3153215"/>
                  </a:lnTo>
                  <a:lnTo>
                    <a:pt x="155714" y="1664197"/>
                  </a:lnTo>
                  <a:lnTo>
                    <a:pt x="2802858" y="1664197"/>
                  </a:lnTo>
                  <a:close/>
                  <a:moveTo>
                    <a:pt x="2802858" y="3240805"/>
                  </a:moveTo>
                  <a:lnTo>
                    <a:pt x="2802858" y="4729823"/>
                  </a:lnTo>
                  <a:lnTo>
                    <a:pt x="155714" y="4729823"/>
                  </a:lnTo>
                  <a:lnTo>
                    <a:pt x="155714" y="3240805"/>
                  </a:lnTo>
                  <a:lnTo>
                    <a:pt x="2802858" y="3240805"/>
                  </a:lnTo>
                  <a:close/>
                  <a:moveTo>
                    <a:pt x="2958573" y="3240805"/>
                  </a:moveTo>
                  <a:lnTo>
                    <a:pt x="5605716" y="3240805"/>
                  </a:lnTo>
                  <a:lnTo>
                    <a:pt x="5605716" y="4729823"/>
                  </a:lnTo>
                  <a:lnTo>
                    <a:pt x="2958573" y="4729823"/>
                  </a:lnTo>
                  <a:lnTo>
                    <a:pt x="2958573" y="3240805"/>
                  </a:lnTo>
                  <a:close/>
                  <a:moveTo>
                    <a:pt x="5761430" y="3240805"/>
                  </a:moveTo>
                  <a:lnTo>
                    <a:pt x="8408574" y="3240805"/>
                  </a:lnTo>
                  <a:lnTo>
                    <a:pt x="8408574" y="4729823"/>
                  </a:lnTo>
                  <a:lnTo>
                    <a:pt x="5761430" y="4729823"/>
                  </a:lnTo>
                  <a:lnTo>
                    <a:pt x="5761430" y="3240805"/>
                  </a:lnTo>
                  <a:close/>
                  <a:moveTo>
                    <a:pt x="5761430" y="3153215"/>
                  </a:moveTo>
                  <a:lnTo>
                    <a:pt x="5761430" y="1664197"/>
                  </a:lnTo>
                  <a:lnTo>
                    <a:pt x="8408574" y="1664197"/>
                  </a:lnTo>
                  <a:lnTo>
                    <a:pt x="8408574" y="3153215"/>
                  </a:lnTo>
                  <a:lnTo>
                    <a:pt x="5761430" y="3153215"/>
                  </a:lnTo>
                  <a:close/>
                  <a:moveTo>
                    <a:pt x="5761430" y="1576608"/>
                  </a:moveTo>
                  <a:lnTo>
                    <a:pt x="5761430" y="87589"/>
                  </a:lnTo>
                  <a:lnTo>
                    <a:pt x="8408574" y="87589"/>
                  </a:lnTo>
                  <a:lnTo>
                    <a:pt x="8408574" y="1576608"/>
                  </a:lnTo>
                  <a:lnTo>
                    <a:pt x="5761430" y="1576608"/>
                  </a:lnTo>
                  <a:close/>
                  <a:moveTo>
                    <a:pt x="155714" y="6306431"/>
                  </a:moveTo>
                  <a:lnTo>
                    <a:pt x="155714" y="4817413"/>
                  </a:lnTo>
                  <a:lnTo>
                    <a:pt x="2802858" y="4817413"/>
                  </a:lnTo>
                  <a:lnTo>
                    <a:pt x="2802858" y="6306431"/>
                  </a:lnTo>
                  <a:lnTo>
                    <a:pt x="155714" y="6306431"/>
                  </a:lnTo>
                  <a:close/>
                  <a:moveTo>
                    <a:pt x="2958573" y="6306431"/>
                  </a:moveTo>
                  <a:lnTo>
                    <a:pt x="2958573" y="4817413"/>
                  </a:lnTo>
                  <a:lnTo>
                    <a:pt x="5605716" y="4817413"/>
                  </a:lnTo>
                  <a:lnTo>
                    <a:pt x="5605716" y="6306431"/>
                  </a:lnTo>
                  <a:lnTo>
                    <a:pt x="2958573" y="6306431"/>
                  </a:lnTo>
                  <a:close/>
                  <a:moveTo>
                    <a:pt x="5761430" y="6306431"/>
                  </a:moveTo>
                  <a:lnTo>
                    <a:pt x="5761430" y="4817413"/>
                  </a:lnTo>
                  <a:lnTo>
                    <a:pt x="8408574" y="4817413"/>
                  </a:lnTo>
                  <a:lnTo>
                    <a:pt x="8408574" y="6306431"/>
                  </a:lnTo>
                  <a:lnTo>
                    <a:pt x="5761430" y="6306431"/>
                  </a:lnTo>
                  <a:close/>
                  <a:moveTo>
                    <a:pt x="11211433" y="6306431"/>
                  </a:moveTo>
                  <a:lnTo>
                    <a:pt x="8564289" y="6306431"/>
                  </a:lnTo>
                  <a:lnTo>
                    <a:pt x="8564289" y="4817413"/>
                  </a:lnTo>
                  <a:lnTo>
                    <a:pt x="11211433" y="4817413"/>
                  </a:lnTo>
                  <a:lnTo>
                    <a:pt x="11211433" y="6306431"/>
                  </a:lnTo>
                  <a:close/>
                  <a:moveTo>
                    <a:pt x="11211433" y="4729823"/>
                  </a:moveTo>
                  <a:lnTo>
                    <a:pt x="8564289" y="4729823"/>
                  </a:lnTo>
                  <a:lnTo>
                    <a:pt x="8564289" y="3240805"/>
                  </a:lnTo>
                  <a:lnTo>
                    <a:pt x="11211433" y="3240805"/>
                  </a:lnTo>
                  <a:lnTo>
                    <a:pt x="11211433" y="4729823"/>
                  </a:lnTo>
                  <a:close/>
                  <a:moveTo>
                    <a:pt x="11211433" y="3153215"/>
                  </a:moveTo>
                  <a:lnTo>
                    <a:pt x="8564289" y="3153215"/>
                  </a:lnTo>
                  <a:lnTo>
                    <a:pt x="8564289" y="1664197"/>
                  </a:lnTo>
                  <a:lnTo>
                    <a:pt x="11211433" y="1664197"/>
                  </a:lnTo>
                  <a:lnTo>
                    <a:pt x="11211433" y="3153215"/>
                  </a:lnTo>
                  <a:close/>
                  <a:moveTo>
                    <a:pt x="11211433" y="1576608"/>
                  </a:moveTo>
                  <a:lnTo>
                    <a:pt x="8564289" y="1576608"/>
                  </a:lnTo>
                  <a:lnTo>
                    <a:pt x="8564289" y="87589"/>
                  </a:lnTo>
                  <a:lnTo>
                    <a:pt x="11211433" y="87589"/>
                  </a:lnTo>
                  <a:lnTo>
                    <a:pt x="11211433" y="1576608"/>
                  </a:lnTo>
                  <a:close/>
                </a:path>
              </a:pathLst>
            </a:custGeom>
            <a:solidFill>
              <a:srgbClr val="000000">
                <a:alpha val="15686"/>
              </a:srgbClr>
            </a:solidFill>
          </p:spPr>
        </p:sp>
      </p:grpSp>
      <p:grpSp>
        <p:nvGrpSpPr>
          <p:cNvPr id="4" name="Group 4"/>
          <p:cNvGrpSpPr/>
          <p:nvPr/>
        </p:nvGrpSpPr>
        <p:grpSpPr>
          <a:xfrm>
            <a:off x="14748068" y="1449733"/>
            <a:ext cx="2993088" cy="1090504"/>
            <a:chOff x="0" y="0"/>
            <a:chExt cx="803547" cy="292765"/>
          </a:xfrm>
        </p:grpSpPr>
        <p:sp>
          <p:nvSpPr>
            <p:cNvPr id="5" name="Freeform 5"/>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67A26F"/>
            </a:solidFill>
            <a:ln w="28575" cap="rnd">
              <a:solidFill>
                <a:srgbClr val="000000"/>
              </a:solidFill>
              <a:prstDash val="solid"/>
              <a:round/>
            </a:ln>
          </p:spPr>
        </p:sp>
        <p:sp>
          <p:nvSpPr>
            <p:cNvPr id="6" name="TextBox 6"/>
            <p:cNvSpPr txBox="1"/>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748068" y="2709608"/>
            <a:ext cx="2993088" cy="1090504"/>
            <a:chOff x="0" y="0"/>
            <a:chExt cx="803547" cy="292765"/>
          </a:xfrm>
        </p:grpSpPr>
        <p:sp>
          <p:nvSpPr>
            <p:cNvPr id="8" name="Freeform 8"/>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1C34D"/>
            </a:solidFill>
            <a:ln w="28575" cap="rnd">
              <a:solidFill>
                <a:srgbClr val="000000"/>
              </a:solidFill>
              <a:prstDash val="solid"/>
              <a:round/>
            </a:ln>
          </p:spPr>
        </p:sp>
        <p:sp>
          <p:nvSpPr>
            <p:cNvPr id="9" name="TextBox 9"/>
            <p:cNvSpPr txBox="1"/>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4748068" y="5228186"/>
            <a:ext cx="2993088" cy="1090504"/>
            <a:chOff x="0" y="0"/>
            <a:chExt cx="803547" cy="292765"/>
          </a:xfrm>
        </p:grpSpPr>
        <p:sp>
          <p:nvSpPr>
            <p:cNvPr id="11" name="Freeform 11"/>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FFB1B8"/>
            </a:solidFill>
            <a:ln w="28575" cap="rnd">
              <a:solidFill>
                <a:srgbClr val="000000"/>
              </a:solidFill>
              <a:prstDash val="solid"/>
              <a:round/>
            </a:ln>
          </p:spPr>
        </p:sp>
        <p:sp>
          <p:nvSpPr>
            <p:cNvPr id="12" name="TextBox 12"/>
            <p:cNvSpPr txBox="1"/>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748068" y="6486887"/>
            <a:ext cx="2993088" cy="1090504"/>
            <a:chOff x="0" y="0"/>
            <a:chExt cx="803547" cy="292765"/>
          </a:xfrm>
        </p:grpSpPr>
        <p:sp>
          <p:nvSpPr>
            <p:cNvPr id="14" name="Freeform 14"/>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90CBF9"/>
            </a:solidFill>
            <a:ln w="28575" cap="rnd">
              <a:solidFill>
                <a:srgbClr val="000000"/>
              </a:solidFill>
              <a:prstDash val="solid"/>
              <a:round/>
            </a:ln>
          </p:spPr>
        </p:sp>
        <p:sp>
          <p:nvSpPr>
            <p:cNvPr id="15" name="TextBox 15"/>
            <p:cNvSpPr txBox="1"/>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4748068" y="7746763"/>
            <a:ext cx="2993088" cy="1090504"/>
            <a:chOff x="0" y="0"/>
            <a:chExt cx="803547" cy="292765"/>
          </a:xfrm>
        </p:grpSpPr>
        <p:sp>
          <p:nvSpPr>
            <p:cNvPr id="17" name="Freeform 17"/>
            <p:cNvSpPr/>
            <p:nvPr/>
          </p:nvSpPr>
          <p:spPr>
            <a:xfrm>
              <a:off x="0" y="0"/>
              <a:ext cx="803547" cy="292765"/>
            </a:xfrm>
            <a:custGeom>
              <a:avLst/>
              <a:gdLst/>
              <a:ahLst/>
              <a:cxnLst/>
              <a:rect l="l" t="t" r="r" b="b"/>
              <a:pathLst>
                <a:path w="803547" h="292765">
                  <a:moveTo>
                    <a:pt x="75011" y="0"/>
                  </a:moveTo>
                  <a:lnTo>
                    <a:pt x="728535" y="0"/>
                  </a:lnTo>
                  <a:cubicBezTo>
                    <a:pt x="748430" y="0"/>
                    <a:pt x="767509" y="7903"/>
                    <a:pt x="781576" y="21970"/>
                  </a:cubicBezTo>
                  <a:cubicBezTo>
                    <a:pt x="795644" y="36038"/>
                    <a:pt x="803547" y="55117"/>
                    <a:pt x="803547" y="75011"/>
                  </a:cubicBezTo>
                  <a:lnTo>
                    <a:pt x="803547" y="217754"/>
                  </a:lnTo>
                  <a:cubicBezTo>
                    <a:pt x="803547" y="237648"/>
                    <a:pt x="795644" y="256727"/>
                    <a:pt x="781576" y="270795"/>
                  </a:cubicBezTo>
                  <a:cubicBezTo>
                    <a:pt x="767509" y="284862"/>
                    <a:pt x="748430" y="292765"/>
                    <a:pt x="728535" y="292765"/>
                  </a:cubicBezTo>
                  <a:lnTo>
                    <a:pt x="75011" y="292765"/>
                  </a:lnTo>
                  <a:cubicBezTo>
                    <a:pt x="55117" y="292765"/>
                    <a:pt x="36038" y="284862"/>
                    <a:pt x="21970" y="270795"/>
                  </a:cubicBezTo>
                  <a:cubicBezTo>
                    <a:pt x="7903" y="256727"/>
                    <a:pt x="0" y="237648"/>
                    <a:pt x="0" y="217754"/>
                  </a:cubicBezTo>
                  <a:lnTo>
                    <a:pt x="0" y="75011"/>
                  </a:lnTo>
                  <a:cubicBezTo>
                    <a:pt x="0" y="55117"/>
                    <a:pt x="7903" y="36038"/>
                    <a:pt x="21970" y="21970"/>
                  </a:cubicBezTo>
                  <a:cubicBezTo>
                    <a:pt x="36038" y="7903"/>
                    <a:pt x="55117" y="0"/>
                    <a:pt x="75011" y="0"/>
                  </a:cubicBezTo>
                  <a:close/>
                </a:path>
              </a:pathLst>
            </a:custGeom>
            <a:solidFill>
              <a:srgbClr val="ED6572"/>
            </a:solidFill>
            <a:ln w="28575" cap="rnd">
              <a:solidFill>
                <a:srgbClr val="000000"/>
              </a:solidFill>
              <a:prstDash val="solid"/>
              <a:round/>
            </a:ln>
          </p:spPr>
        </p:sp>
        <p:sp>
          <p:nvSpPr>
            <p:cNvPr id="18" name="TextBox 18"/>
            <p:cNvSpPr txBox="1"/>
            <p:nvPr/>
          </p:nvSpPr>
          <p:spPr>
            <a:xfrm>
              <a:off x="0" y="-38100"/>
              <a:ext cx="803547"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974577" y="939566"/>
            <a:ext cx="15991158" cy="8407868"/>
            <a:chOff x="0" y="0"/>
            <a:chExt cx="4122365" cy="2167467"/>
          </a:xfrm>
        </p:grpSpPr>
        <p:sp>
          <p:nvSpPr>
            <p:cNvPr id="20" name="Freeform 20"/>
            <p:cNvSpPr/>
            <p:nvPr/>
          </p:nvSpPr>
          <p:spPr>
            <a:xfrm>
              <a:off x="0" y="0"/>
              <a:ext cx="4122365" cy="2167467"/>
            </a:xfrm>
            <a:custGeom>
              <a:avLst/>
              <a:gdLst/>
              <a:ahLst/>
              <a:cxnLst/>
              <a:rect l="l" t="t" r="r" b="b"/>
              <a:pathLst>
                <a:path w="4122365" h="2167467">
                  <a:moveTo>
                    <a:pt x="24691" y="0"/>
                  </a:moveTo>
                  <a:lnTo>
                    <a:pt x="4097674" y="0"/>
                  </a:lnTo>
                  <a:cubicBezTo>
                    <a:pt x="4111311" y="0"/>
                    <a:pt x="4122365" y="11055"/>
                    <a:pt x="4122365" y="24691"/>
                  </a:cubicBezTo>
                  <a:lnTo>
                    <a:pt x="4122365" y="2142776"/>
                  </a:lnTo>
                  <a:cubicBezTo>
                    <a:pt x="4122365" y="2156412"/>
                    <a:pt x="4111311" y="2167467"/>
                    <a:pt x="4097674" y="2167467"/>
                  </a:cubicBezTo>
                  <a:lnTo>
                    <a:pt x="24691" y="2167467"/>
                  </a:lnTo>
                  <a:cubicBezTo>
                    <a:pt x="11055" y="2167467"/>
                    <a:pt x="0" y="2156412"/>
                    <a:pt x="0" y="2142776"/>
                  </a:cubicBezTo>
                  <a:lnTo>
                    <a:pt x="0" y="24691"/>
                  </a:lnTo>
                  <a:cubicBezTo>
                    <a:pt x="0" y="11055"/>
                    <a:pt x="11055" y="0"/>
                    <a:pt x="24691" y="0"/>
                  </a:cubicBezTo>
                  <a:close/>
                </a:path>
              </a:pathLst>
            </a:custGeom>
            <a:solidFill>
              <a:srgbClr val="FFFCF4"/>
            </a:solidFill>
            <a:ln w="28575" cap="rnd">
              <a:solidFill>
                <a:srgbClr val="000000"/>
              </a:solidFill>
              <a:prstDash val="solid"/>
              <a:round/>
            </a:ln>
          </p:spPr>
        </p:sp>
        <p:sp>
          <p:nvSpPr>
            <p:cNvPr id="21" name="TextBox 21"/>
            <p:cNvSpPr txBox="1"/>
            <p:nvPr/>
          </p:nvSpPr>
          <p:spPr>
            <a:xfrm>
              <a:off x="0" y="-38100"/>
              <a:ext cx="4122365"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6244611" y="3968310"/>
            <a:ext cx="1496544" cy="1090504"/>
            <a:chOff x="0" y="0"/>
            <a:chExt cx="401773" cy="292765"/>
          </a:xfrm>
        </p:grpSpPr>
        <p:sp>
          <p:nvSpPr>
            <p:cNvPr id="23" name="Freeform 23"/>
            <p:cNvSpPr/>
            <p:nvPr/>
          </p:nvSpPr>
          <p:spPr>
            <a:xfrm>
              <a:off x="0" y="0"/>
              <a:ext cx="401773" cy="292765"/>
            </a:xfrm>
            <a:custGeom>
              <a:avLst/>
              <a:gdLst/>
              <a:ahLst/>
              <a:cxnLst/>
              <a:rect l="l" t="t" r="r" b="b"/>
              <a:pathLst>
                <a:path w="401773" h="292765">
                  <a:moveTo>
                    <a:pt x="146382" y="0"/>
                  </a:moveTo>
                  <a:lnTo>
                    <a:pt x="255391" y="0"/>
                  </a:lnTo>
                  <a:cubicBezTo>
                    <a:pt x="294214" y="0"/>
                    <a:pt x="331447" y="15422"/>
                    <a:pt x="358899" y="42874"/>
                  </a:cubicBezTo>
                  <a:cubicBezTo>
                    <a:pt x="386351" y="70326"/>
                    <a:pt x="401773" y="107559"/>
                    <a:pt x="401773" y="146382"/>
                  </a:cubicBezTo>
                  <a:lnTo>
                    <a:pt x="401773" y="146382"/>
                  </a:lnTo>
                  <a:cubicBezTo>
                    <a:pt x="401773" y="227227"/>
                    <a:pt x="336236" y="292765"/>
                    <a:pt x="255391" y="292765"/>
                  </a:cubicBezTo>
                  <a:lnTo>
                    <a:pt x="146382" y="292765"/>
                  </a:lnTo>
                  <a:cubicBezTo>
                    <a:pt x="65538" y="292765"/>
                    <a:pt x="0" y="227227"/>
                    <a:pt x="0" y="146382"/>
                  </a:cubicBezTo>
                  <a:lnTo>
                    <a:pt x="0" y="146382"/>
                  </a:lnTo>
                  <a:cubicBezTo>
                    <a:pt x="0" y="65538"/>
                    <a:pt x="65538" y="0"/>
                    <a:pt x="146382" y="0"/>
                  </a:cubicBezTo>
                  <a:close/>
                </a:path>
              </a:pathLst>
            </a:custGeom>
            <a:solidFill>
              <a:srgbClr val="F84E4E"/>
            </a:solidFill>
            <a:ln w="28575" cap="rnd">
              <a:solidFill>
                <a:srgbClr val="000000"/>
              </a:solidFill>
              <a:prstDash val="solid"/>
              <a:round/>
            </a:ln>
          </p:spPr>
        </p:sp>
        <p:sp>
          <p:nvSpPr>
            <p:cNvPr id="24" name="TextBox 24"/>
            <p:cNvSpPr txBox="1"/>
            <p:nvPr/>
          </p:nvSpPr>
          <p:spPr>
            <a:xfrm>
              <a:off x="0" y="-38100"/>
              <a:ext cx="401773" cy="3308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1337374" y="1510955"/>
            <a:ext cx="738281" cy="73828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27" name="TextBox 2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546845" y="1658696"/>
            <a:ext cx="1283918" cy="442798"/>
            <a:chOff x="0" y="0"/>
            <a:chExt cx="344690" cy="118877"/>
          </a:xfrm>
        </p:grpSpPr>
        <p:sp>
          <p:nvSpPr>
            <p:cNvPr id="29" name="Freeform 29"/>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30" name="TextBox 30"/>
            <p:cNvSpPr txBox="1"/>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1337374" y="2598756"/>
            <a:ext cx="738281" cy="738281"/>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33" name="TextBox 3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4"/>
          <p:cNvGrpSpPr/>
          <p:nvPr/>
        </p:nvGrpSpPr>
        <p:grpSpPr>
          <a:xfrm>
            <a:off x="546845" y="2746498"/>
            <a:ext cx="1283918" cy="442798"/>
            <a:chOff x="0" y="0"/>
            <a:chExt cx="344690" cy="118877"/>
          </a:xfrm>
        </p:grpSpPr>
        <p:sp>
          <p:nvSpPr>
            <p:cNvPr id="35" name="Freeform 35"/>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36" name="TextBox 36"/>
            <p:cNvSpPr txBox="1"/>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7"/>
          <p:cNvGrpSpPr/>
          <p:nvPr/>
        </p:nvGrpSpPr>
        <p:grpSpPr>
          <a:xfrm>
            <a:off x="1337374" y="3686558"/>
            <a:ext cx="738281" cy="73828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39" name="TextBox 3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40"/>
          <p:cNvGrpSpPr/>
          <p:nvPr/>
        </p:nvGrpSpPr>
        <p:grpSpPr>
          <a:xfrm>
            <a:off x="546845" y="3834300"/>
            <a:ext cx="1283918" cy="442798"/>
            <a:chOff x="0" y="0"/>
            <a:chExt cx="344690" cy="118877"/>
          </a:xfrm>
        </p:grpSpPr>
        <p:sp>
          <p:nvSpPr>
            <p:cNvPr id="41" name="Freeform 41"/>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42" name="TextBox 42"/>
            <p:cNvSpPr txBox="1"/>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3"/>
          <p:cNvGrpSpPr/>
          <p:nvPr/>
        </p:nvGrpSpPr>
        <p:grpSpPr>
          <a:xfrm>
            <a:off x="1337374" y="4774359"/>
            <a:ext cx="738281" cy="73828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45" name="TextBox 4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546845" y="4922101"/>
            <a:ext cx="1283918" cy="442798"/>
            <a:chOff x="0" y="0"/>
            <a:chExt cx="344690" cy="118877"/>
          </a:xfrm>
        </p:grpSpPr>
        <p:sp>
          <p:nvSpPr>
            <p:cNvPr id="47" name="Freeform 47"/>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48" name="TextBox 48"/>
            <p:cNvSpPr txBox="1"/>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1337374" y="5862161"/>
            <a:ext cx="738281" cy="73828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51" name="TextBox 5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546845" y="6009903"/>
            <a:ext cx="1283918" cy="442798"/>
            <a:chOff x="0" y="0"/>
            <a:chExt cx="344690" cy="118877"/>
          </a:xfrm>
        </p:grpSpPr>
        <p:sp>
          <p:nvSpPr>
            <p:cNvPr id="53" name="Freeform 53"/>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54" name="TextBox 54"/>
            <p:cNvSpPr txBox="1"/>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1337374" y="6949962"/>
            <a:ext cx="738281" cy="738281"/>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57" name="TextBox 5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546845" y="7097704"/>
            <a:ext cx="1283918" cy="442798"/>
            <a:chOff x="0" y="0"/>
            <a:chExt cx="344690" cy="118877"/>
          </a:xfrm>
        </p:grpSpPr>
        <p:sp>
          <p:nvSpPr>
            <p:cNvPr id="59" name="Freeform 59"/>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60" name="TextBox 60"/>
            <p:cNvSpPr txBox="1"/>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337374" y="8037764"/>
            <a:ext cx="738281" cy="738281"/>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4771"/>
            </a:solidFill>
            <a:ln w="28575" cap="sq">
              <a:solidFill>
                <a:srgbClr val="000000"/>
              </a:solidFill>
              <a:prstDash val="solid"/>
              <a:miter/>
            </a:ln>
          </p:spPr>
        </p:sp>
        <p:sp>
          <p:nvSpPr>
            <p:cNvPr id="63" name="TextBox 6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546845" y="8185506"/>
            <a:ext cx="1283918" cy="442798"/>
            <a:chOff x="0" y="0"/>
            <a:chExt cx="344690" cy="118877"/>
          </a:xfrm>
        </p:grpSpPr>
        <p:sp>
          <p:nvSpPr>
            <p:cNvPr id="65" name="Freeform 65"/>
            <p:cNvSpPr/>
            <p:nvPr/>
          </p:nvSpPr>
          <p:spPr>
            <a:xfrm>
              <a:off x="0" y="0"/>
              <a:ext cx="344690" cy="118877"/>
            </a:xfrm>
            <a:custGeom>
              <a:avLst/>
              <a:gdLst/>
              <a:ahLst/>
              <a:cxnLst/>
              <a:rect l="l" t="t" r="r" b="b"/>
              <a:pathLst>
                <a:path w="344690" h="118877">
                  <a:moveTo>
                    <a:pt x="59438" y="0"/>
                  </a:moveTo>
                  <a:lnTo>
                    <a:pt x="285252" y="0"/>
                  </a:lnTo>
                  <a:cubicBezTo>
                    <a:pt x="318079" y="0"/>
                    <a:pt x="344690" y="26611"/>
                    <a:pt x="344690" y="59438"/>
                  </a:cubicBezTo>
                  <a:lnTo>
                    <a:pt x="344690" y="59438"/>
                  </a:lnTo>
                  <a:cubicBezTo>
                    <a:pt x="344690" y="92265"/>
                    <a:pt x="318079" y="118877"/>
                    <a:pt x="285252" y="118877"/>
                  </a:cubicBezTo>
                  <a:lnTo>
                    <a:pt x="59438" y="118877"/>
                  </a:lnTo>
                  <a:cubicBezTo>
                    <a:pt x="26611" y="118877"/>
                    <a:pt x="0" y="92265"/>
                    <a:pt x="0" y="59438"/>
                  </a:cubicBezTo>
                  <a:lnTo>
                    <a:pt x="0" y="59438"/>
                  </a:lnTo>
                  <a:cubicBezTo>
                    <a:pt x="0" y="26611"/>
                    <a:pt x="26611" y="0"/>
                    <a:pt x="59438" y="0"/>
                  </a:cubicBezTo>
                  <a:close/>
                </a:path>
              </a:pathLst>
            </a:custGeom>
            <a:solidFill>
              <a:srgbClr val="ED6572"/>
            </a:solidFill>
            <a:ln w="28575" cap="rnd">
              <a:solidFill>
                <a:srgbClr val="000000"/>
              </a:solidFill>
              <a:prstDash val="solid"/>
              <a:round/>
            </a:ln>
          </p:spPr>
        </p:sp>
        <p:sp>
          <p:nvSpPr>
            <p:cNvPr id="66" name="TextBox 66"/>
            <p:cNvSpPr txBox="1"/>
            <p:nvPr/>
          </p:nvSpPr>
          <p:spPr>
            <a:xfrm>
              <a:off x="0" y="-38100"/>
              <a:ext cx="344690" cy="156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7" name="Freeform 97"/>
          <p:cNvSpPr/>
          <p:nvPr/>
        </p:nvSpPr>
        <p:spPr>
          <a:xfrm>
            <a:off x="16837757" y="295691"/>
            <a:ext cx="992864" cy="886131"/>
          </a:xfrm>
          <a:custGeom>
            <a:avLst/>
            <a:gdLst/>
            <a:ahLst/>
            <a:cxnLst/>
            <a:rect l="l" t="t" r="r" b="b"/>
            <a:pathLst>
              <a:path w="992864" h="886131">
                <a:moveTo>
                  <a:pt x="0" y="0"/>
                </a:moveTo>
                <a:lnTo>
                  <a:pt x="992864" y="0"/>
                </a:lnTo>
                <a:lnTo>
                  <a:pt x="992864" y="886131"/>
                </a:lnTo>
                <a:lnTo>
                  <a:pt x="0" y="886131"/>
                </a:lnTo>
                <a:lnTo>
                  <a:pt x="0" y="0"/>
                </a:lnTo>
                <a:close/>
              </a:path>
            </a:pathLst>
          </a:custGeom>
          <a:blipFill>
            <a:blip r:embed="rId3"/>
            <a:stretch>
              <a:fillRect/>
            </a:stretch>
          </a:blipFill>
        </p:spPr>
      </p:sp>
      <p:sp>
        <p:nvSpPr>
          <p:cNvPr id="98" name="Freeform 98"/>
          <p:cNvSpPr/>
          <p:nvPr/>
        </p:nvSpPr>
        <p:spPr>
          <a:xfrm>
            <a:off x="7601642" y="9599762"/>
            <a:ext cx="1575015" cy="539443"/>
          </a:xfrm>
          <a:custGeom>
            <a:avLst/>
            <a:gdLst/>
            <a:ahLst/>
            <a:cxnLst/>
            <a:rect l="l" t="t" r="r" b="b"/>
            <a:pathLst>
              <a:path w="1575015" h="539443">
                <a:moveTo>
                  <a:pt x="0" y="0"/>
                </a:moveTo>
                <a:lnTo>
                  <a:pt x="1575016" y="0"/>
                </a:lnTo>
                <a:lnTo>
                  <a:pt x="1575016" y="539442"/>
                </a:lnTo>
                <a:lnTo>
                  <a:pt x="0" y="539442"/>
                </a:lnTo>
                <a:lnTo>
                  <a:pt x="0" y="0"/>
                </a:lnTo>
                <a:close/>
              </a:path>
            </a:pathLst>
          </a:custGeom>
          <a:blipFill>
            <a:blip r:embed="rId4"/>
            <a:stretch>
              <a:fillRect/>
            </a:stretch>
          </a:blipFill>
        </p:spPr>
      </p:sp>
      <p:sp>
        <p:nvSpPr>
          <p:cNvPr id="99" name="Freeform 99"/>
          <p:cNvSpPr/>
          <p:nvPr/>
        </p:nvSpPr>
        <p:spPr>
          <a:xfrm>
            <a:off x="237725" y="403624"/>
            <a:ext cx="1007457" cy="904192"/>
          </a:xfrm>
          <a:custGeom>
            <a:avLst/>
            <a:gdLst/>
            <a:ahLst/>
            <a:cxnLst/>
            <a:rect l="l" t="t" r="r" b="b"/>
            <a:pathLst>
              <a:path w="1007457" h="904192">
                <a:moveTo>
                  <a:pt x="0" y="0"/>
                </a:moveTo>
                <a:lnTo>
                  <a:pt x="1007456" y="0"/>
                </a:lnTo>
                <a:lnTo>
                  <a:pt x="1007456" y="904192"/>
                </a:lnTo>
                <a:lnTo>
                  <a:pt x="0" y="904192"/>
                </a:lnTo>
                <a:lnTo>
                  <a:pt x="0" y="0"/>
                </a:lnTo>
                <a:close/>
              </a:path>
            </a:pathLst>
          </a:custGeom>
          <a:blipFill>
            <a:blip r:embed="rId5"/>
            <a:stretch>
              <a:fillRect/>
            </a:stretch>
          </a:blipFill>
        </p:spPr>
      </p:sp>
      <p:pic>
        <p:nvPicPr>
          <p:cNvPr id="67" name="Picture 66">
            <a:extLst>
              <a:ext uri="{FF2B5EF4-FFF2-40B4-BE49-F238E27FC236}">
                <a16:creationId xmlns:a16="http://schemas.microsoft.com/office/drawing/2014/main" id="{1F766FD0-D324-7174-1EA1-A833518D00A3}"/>
              </a:ext>
            </a:extLst>
          </p:cNvPr>
          <p:cNvPicPr>
            <a:picLocks noChangeAspect="1"/>
          </p:cNvPicPr>
          <p:nvPr/>
        </p:nvPicPr>
        <p:blipFill>
          <a:blip r:embed="rId6"/>
          <a:stretch>
            <a:fillRect/>
          </a:stretch>
        </p:blipFill>
        <p:spPr>
          <a:xfrm>
            <a:off x="4577549" y="1658696"/>
            <a:ext cx="9049519" cy="6845149"/>
          </a:xfrm>
          <a:prstGeom prst="rect">
            <a:avLst/>
          </a:prstGeom>
        </p:spPr>
      </p:pic>
    </p:spTree>
    <p:extLst>
      <p:ext uri="{BB962C8B-B14F-4D97-AF65-F5344CB8AC3E}">
        <p14:creationId xmlns:p14="http://schemas.microsoft.com/office/powerpoint/2010/main" val="3237357172"/>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applause.wav"/>
          </p:stSnd>
        </p:sndAc>
      </p:transition>
    </mc:Choice>
    <mc:Fallback xmlns="">
      <p:transition spd="slow">
        <p:dissolve/>
        <p:sndAc>
          <p:stSnd>
            <p:snd r:embed="rId7" name="applaus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F35521-E939-6D6E-D5E6-78FF899F5D6C}"/>
              </a:ext>
            </a:extLst>
          </p:cNvPr>
          <p:cNvPicPr>
            <a:picLocks noChangeAspect="1"/>
          </p:cNvPicPr>
          <p:nvPr/>
        </p:nvPicPr>
        <p:blipFill>
          <a:blip r:embed="rId4"/>
          <a:stretch>
            <a:fillRect/>
          </a:stretch>
        </p:blipFill>
        <p:spPr>
          <a:xfrm>
            <a:off x="3185824" y="507756"/>
            <a:ext cx="13287613" cy="8076150"/>
          </a:xfrm>
          <a:prstGeom prst="rect">
            <a:avLst/>
          </a:prstGeom>
        </p:spPr>
      </p:pic>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5">
              <a:extLst>
                <a:ext uri="{96DAC541-7B7A-43D3-8B79-37D633B846F1}">
                  <asvg:svgBlip xmlns:asvg="http://schemas.microsoft.com/office/drawing/2016/SVG/main" r:embed="rId6"/>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9" name="Freeform 6">
            <a:extLst>
              <a:ext uri="{FF2B5EF4-FFF2-40B4-BE49-F238E27FC236}">
                <a16:creationId xmlns:a16="http://schemas.microsoft.com/office/drawing/2014/main" id="{71C9868D-625B-99E9-5D2D-BD5E1E299B73}"/>
              </a:ext>
            </a:extLst>
          </p:cNvPr>
          <p:cNvSpPr/>
          <p:nvPr/>
        </p:nvSpPr>
        <p:spPr>
          <a:xfrm>
            <a:off x="906856" y="2639208"/>
            <a:ext cx="3947769" cy="8862339"/>
          </a:xfrm>
          <a:custGeom>
            <a:avLst/>
            <a:gdLst/>
            <a:ahLst/>
            <a:cxnLst/>
            <a:rect l="l" t="t" r="r" b="b"/>
            <a:pathLst>
              <a:path w="3947769" h="8862339">
                <a:moveTo>
                  <a:pt x="0" y="0"/>
                </a:moveTo>
                <a:lnTo>
                  <a:pt x="3947769" y="0"/>
                </a:lnTo>
                <a:lnTo>
                  <a:pt x="3947769" y="8862338"/>
                </a:lnTo>
                <a:lnTo>
                  <a:pt x="0" y="88623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5">
            <a:extLst>
              <a:ext uri="{FF2B5EF4-FFF2-40B4-BE49-F238E27FC236}">
                <a16:creationId xmlns:a16="http://schemas.microsoft.com/office/drawing/2014/main" id="{F729714D-1E46-3374-59A7-3C781E6B3E55}"/>
              </a:ext>
            </a:extLst>
          </p:cNvPr>
          <p:cNvSpPr txBox="1"/>
          <p:nvPr/>
        </p:nvSpPr>
        <p:spPr>
          <a:xfrm>
            <a:off x="4311852" y="1721053"/>
            <a:ext cx="9766070" cy="5109091"/>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16600" dirty="0">
                <a:solidFill>
                  <a:srgbClr val="FFFFFF"/>
                </a:solidFill>
                <a:latin typeface="KG Primary Penmanship"/>
              </a:rPr>
              <a:t>THANK YOU</a:t>
            </a:r>
          </a:p>
          <a:p>
            <a:pPr marL="0" marR="0" lvl="0" indent="0" algn="ctr" defTabSz="914400" rtl="0" eaLnBrk="1" fontAlgn="auto" latinLnBrk="0" hangingPunct="1">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See you gain!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push.wav"/>
          </p:stSnd>
        </p:sndAc>
      </p:transition>
    </mc:Choice>
    <mc:Fallback xmlns="">
      <p:transition spd="slow">
        <p:fade/>
        <p:sndAc>
          <p:stSnd>
            <p:snd r:embed="rId25" name="push.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0B252A-81DD-0C47-5F57-5C4E0B0F2B22}"/>
              </a:ext>
            </a:extLst>
          </p:cNvPr>
          <p:cNvPicPr>
            <a:picLocks noChangeAspect="1"/>
          </p:cNvPicPr>
          <p:nvPr/>
        </p:nvPicPr>
        <p:blipFill>
          <a:blip r:embed="rId3"/>
          <a:stretch>
            <a:fillRect/>
          </a:stretch>
        </p:blipFill>
        <p:spPr>
          <a:xfrm>
            <a:off x="4371365" y="1339090"/>
            <a:ext cx="9479977" cy="5761886"/>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3505200" y="342900"/>
            <a:ext cx="11212309" cy="79268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2704092" y="1790700"/>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4228319" y="3918025"/>
            <a:ext cx="9766070" cy="1023357"/>
          </a:xfrm>
          <a:prstGeom prst="rect">
            <a:avLst/>
          </a:prstGeom>
        </p:spPr>
        <p:txBody>
          <a:bodyPr lIns="0" tIns="0" rIns="0" bIns="0" rtlCol="0" anchor="t">
            <a:spAutoFit/>
          </a:bodyPr>
          <a:lstStyle/>
          <a:p>
            <a:pPr algn="ctr">
              <a:lnSpc>
                <a:spcPts val="4000"/>
              </a:lnSpc>
            </a:pPr>
            <a:r>
              <a:rPr lang="en-US" sz="16600" dirty="0">
                <a:solidFill>
                  <a:srgbClr val="FFFFFF"/>
                </a:solidFill>
                <a:latin typeface="KG Primary Penmanship"/>
              </a:rPr>
              <a:t>WARM-UP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push.wav"/>
          </p:stSnd>
        </p:sndAc>
      </p:transition>
    </mc:Choice>
    <mc:Fallback xmlns="">
      <p:transition spd="slow">
        <p:fade/>
        <p:sndAc>
          <p:stSnd>
            <p:snd r:embed="rId16" name="push.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20"/>
          <p:cNvSpPr txBox="1"/>
          <p:nvPr/>
        </p:nvSpPr>
        <p:spPr>
          <a:xfrm>
            <a:off x="773432" y="1631633"/>
            <a:ext cx="16139160" cy="1379220"/>
          </a:xfrm>
          <a:prstGeom prst="rect">
            <a:avLst/>
          </a:prstGeom>
          <a:noFill/>
        </p:spPr>
        <p:txBody>
          <a:bodyPr wrap="square">
            <a:noAutofit/>
          </a:bodyPr>
          <a:lstStyle/>
          <a:p>
            <a:pPr algn="just" defTabSz="1371600"/>
            <a:r>
              <a:rPr lang="en-US" sz="6750" b="1" dirty="0">
                <a:solidFill>
                  <a:prstClr val="black"/>
                </a:solidFill>
                <a:latin typeface="Calibri"/>
              </a:rPr>
              <a:t>- Look at the board and tell me the use of:</a:t>
            </a:r>
          </a:p>
          <a:p>
            <a:pPr algn="just" defTabSz="1371600"/>
            <a:endParaRPr lang="en-US" sz="6750" dirty="0">
              <a:solidFill>
                <a:prstClr val="black"/>
              </a:solidFill>
              <a:latin typeface="Calibri"/>
            </a:endParaRPr>
          </a:p>
        </p:txBody>
      </p:sp>
      <p:sp>
        <p:nvSpPr>
          <p:cNvPr id="2" name="TextBox 20"/>
          <p:cNvSpPr txBox="1"/>
          <p:nvPr/>
        </p:nvSpPr>
        <p:spPr>
          <a:xfrm>
            <a:off x="540067" y="2653665"/>
            <a:ext cx="15939138" cy="1379220"/>
          </a:xfrm>
          <a:prstGeom prst="rect">
            <a:avLst/>
          </a:prstGeom>
          <a:noFill/>
        </p:spPr>
        <p:txBody>
          <a:bodyPr wrap="square">
            <a:noAutofit/>
          </a:bodyPr>
          <a:lstStyle/>
          <a:p>
            <a:pPr algn="just" defTabSz="1371600"/>
            <a:r>
              <a:rPr lang="en-US" sz="6000" dirty="0">
                <a:solidFill>
                  <a:prstClr val="black"/>
                </a:solidFill>
                <a:latin typeface="Calibri"/>
              </a:rPr>
              <a:t>   who</a:t>
            </a:r>
          </a:p>
          <a:p>
            <a:pPr algn="just" defTabSz="1371600"/>
            <a:r>
              <a:rPr lang="en-US" sz="6000" dirty="0">
                <a:solidFill>
                  <a:prstClr val="black"/>
                </a:solidFill>
                <a:latin typeface="Calibri"/>
              </a:rPr>
              <a:t> </a:t>
            </a:r>
          </a:p>
          <a:p>
            <a:pPr algn="just" defTabSz="1371600"/>
            <a:r>
              <a:rPr lang="en-US" sz="6000" dirty="0">
                <a:solidFill>
                  <a:prstClr val="black"/>
                </a:solidFill>
                <a:latin typeface="Calibri"/>
              </a:rPr>
              <a:t>which</a:t>
            </a:r>
          </a:p>
          <a:p>
            <a:pPr algn="just" defTabSz="1371600"/>
            <a:endParaRPr lang="en-US" sz="6000" dirty="0">
              <a:solidFill>
                <a:prstClr val="black"/>
              </a:solidFill>
              <a:latin typeface="Calibri"/>
            </a:endParaRPr>
          </a:p>
          <a:p>
            <a:pPr algn="just" defTabSz="1371600"/>
            <a:endParaRPr lang="en-US" sz="6000" dirty="0">
              <a:solidFill>
                <a:prstClr val="black"/>
              </a:solidFill>
              <a:latin typeface="Calibri"/>
            </a:endParaRPr>
          </a:p>
          <a:p>
            <a:pPr algn="just" defTabSz="1371600"/>
            <a:r>
              <a:rPr lang="en-US" sz="6000" dirty="0">
                <a:solidFill>
                  <a:prstClr val="black"/>
                </a:solidFill>
                <a:latin typeface="Calibri"/>
              </a:rPr>
              <a:t>whose</a:t>
            </a:r>
          </a:p>
          <a:p>
            <a:pPr algn="just" defTabSz="1371600"/>
            <a:endParaRPr lang="en-US" sz="6000" dirty="0">
              <a:solidFill>
                <a:prstClr val="black"/>
              </a:solidFill>
              <a:latin typeface="Calibri"/>
            </a:endParaRPr>
          </a:p>
        </p:txBody>
      </p:sp>
      <p:sp>
        <p:nvSpPr>
          <p:cNvPr id="3" name="TextBox 20"/>
          <p:cNvSpPr txBox="1"/>
          <p:nvPr/>
        </p:nvSpPr>
        <p:spPr>
          <a:xfrm>
            <a:off x="2653665" y="2725103"/>
            <a:ext cx="15094268" cy="1379220"/>
          </a:xfrm>
          <a:prstGeom prst="rect">
            <a:avLst/>
          </a:prstGeom>
          <a:noFill/>
        </p:spPr>
        <p:txBody>
          <a:bodyPr wrap="square">
            <a:noAutofit/>
          </a:bodyPr>
          <a:lstStyle/>
          <a:p>
            <a:pPr algn="just" defTabSz="1371600"/>
            <a:r>
              <a:rPr lang="en-US" sz="5400" dirty="0">
                <a:solidFill>
                  <a:prstClr val="black"/>
                </a:solidFill>
                <a:latin typeface="Calibri"/>
              </a:rPr>
              <a:t>: refer </a:t>
            </a:r>
            <a:r>
              <a:rPr lang="en-US" sz="5400" b="1" dirty="0">
                <a:solidFill>
                  <a:prstClr val="black"/>
                </a:solidFill>
                <a:latin typeface="Calibri"/>
              </a:rPr>
              <a:t>people.</a:t>
            </a:r>
            <a:r>
              <a:rPr lang="en-US" sz="5400" dirty="0">
                <a:solidFill>
                  <a:prstClr val="black"/>
                </a:solidFill>
                <a:latin typeface="Calibri"/>
              </a:rPr>
              <a:t> </a:t>
            </a:r>
            <a:r>
              <a:rPr lang="en-US" sz="5400" b="1" dirty="0">
                <a:solidFill>
                  <a:prstClr val="black"/>
                </a:solidFill>
                <a:latin typeface="Calibri"/>
              </a:rPr>
              <a:t>Ex</a:t>
            </a:r>
            <a:r>
              <a:rPr lang="en-US" sz="5400" dirty="0">
                <a:solidFill>
                  <a:prstClr val="black"/>
                </a:solidFill>
                <a:latin typeface="Calibri"/>
              </a:rPr>
              <a:t>: The teacher, </a:t>
            </a:r>
            <a:r>
              <a:rPr lang="en-US" sz="5400" dirty="0">
                <a:solidFill>
                  <a:srgbClr val="FF0000"/>
                </a:solidFill>
                <a:latin typeface="Calibri"/>
              </a:rPr>
              <a:t>who</a:t>
            </a:r>
            <a:r>
              <a:rPr lang="en-US" sz="5400" dirty="0">
                <a:solidFill>
                  <a:prstClr val="black"/>
                </a:solidFill>
                <a:latin typeface="Calibri"/>
              </a:rPr>
              <a:t> always wears a bowtie, is my favorite. </a:t>
            </a:r>
          </a:p>
        </p:txBody>
      </p:sp>
      <p:sp>
        <p:nvSpPr>
          <p:cNvPr id="4" name="TextBox 20"/>
          <p:cNvSpPr txBox="1"/>
          <p:nvPr/>
        </p:nvSpPr>
        <p:spPr>
          <a:xfrm>
            <a:off x="2653665" y="4510088"/>
            <a:ext cx="15280005" cy="1379220"/>
          </a:xfrm>
          <a:prstGeom prst="rect">
            <a:avLst/>
          </a:prstGeom>
          <a:noFill/>
        </p:spPr>
        <p:txBody>
          <a:bodyPr wrap="square">
            <a:noAutofit/>
          </a:bodyPr>
          <a:lstStyle/>
          <a:p>
            <a:pPr algn="just" defTabSz="1371600"/>
            <a:r>
              <a:rPr lang="en-US" sz="5400" dirty="0">
                <a:solidFill>
                  <a:prstClr val="black"/>
                </a:solidFill>
                <a:latin typeface="Calibri"/>
              </a:rPr>
              <a:t>: refer </a:t>
            </a:r>
            <a:r>
              <a:rPr lang="en-US" sz="5400" b="1" dirty="0">
                <a:solidFill>
                  <a:prstClr val="black"/>
                </a:solidFill>
                <a:latin typeface="Calibri"/>
              </a:rPr>
              <a:t>things or animals. </a:t>
            </a:r>
          </a:p>
          <a:p>
            <a:pPr algn="just" defTabSz="1371600"/>
            <a:r>
              <a:rPr lang="en-US" sz="5400" b="1" dirty="0">
                <a:solidFill>
                  <a:prstClr val="black"/>
                </a:solidFill>
                <a:latin typeface="Calibri"/>
              </a:rPr>
              <a:t>Ex</a:t>
            </a:r>
            <a:r>
              <a:rPr lang="en-US" sz="5400" dirty="0">
                <a:solidFill>
                  <a:prstClr val="black"/>
                </a:solidFill>
                <a:latin typeface="Calibri"/>
              </a:rPr>
              <a:t>: The book, </a:t>
            </a:r>
            <a:r>
              <a:rPr lang="en-US" sz="5400" b="1" dirty="0">
                <a:solidFill>
                  <a:srgbClr val="FF0000"/>
                </a:solidFill>
                <a:latin typeface="Calibri"/>
              </a:rPr>
              <a:t>which</a:t>
            </a:r>
            <a:r>
              <a:rPr lang="en-US" sz="5400" dirty="0">
                <a:solidFill>
                  <a:prstClr val="black"/>
                </a:solidFill>
                <a:latin typeface="Calibri"/>
              </a:rPr>
              <a:t> I borrowed from the library, is fascinating.</a:t>
            </a:r>
          </a:p>
        </p:txBody>
      </p:sp>
      <p:sp>
        <p:nvSpPr>
          <p:cNvPr id="6" name="TextBox 20"/>
          <p:cNvSpPr txBox="1"/>
          <p:nvPr/>
        </p:nvSpPr>
        <p:spPr>
          <a:xfrm>
            <a:off x="2653665" y="7259955"/>
            <a:ext cx="15280959" cy="1379220"/>
          </a:xfrm>
          <a:prstGeom prst="rect">
            <a:avLst/>
          </a:prstGeom>
          <a:noFill/>
        </p:spPr>
        <p:txBody>
          <a:bodyPr wrap="square">
            <a:noAutofit/>
          </a:bodyPr>
          <a:lstStyle/>
          <a:p>
            <a:pPr algn="just" defTabSz="1371600"/>
            <a:r>
              <a:rPr lang="en-US" sz="5400" dirty="0">
                <a:solidFill>
                  <a:prstClr val="black"/>
                </a:solidFill>
                <a:latin typeface="Calibri"/>
              </a:rPr>
              <a:t>: indicate </a:t>
            </a:r>
            <a:r>
              <a:rPr lang="en-US" sz="5400" b="1" dirty="0">
                <a:solidFill>
                  <a:prstClr val="black"/>
                </a:solidFill>
                <a:latin typeface="Calibri"/>
              </a:rPr>
              <a:t>possession</a:t>
            </a:r>
            <a:r>
              <a:rPr lang="en-US" sz="5400" dirty="0">
                <a:solidFill>
                  <a:prstClr val="black"/>
                </a:solidFill>
                <a:latin typeface="Calibri"/>
              </a:rPr>
              <a:t> for people or things.</a:t>
            </a:r>
          </a:p>
          <a:p>
            <a:pPr algn="just" defTabSz="1371600"/>
            <a:r>
              <a:rPr lang="en-US" sz="5400" b="1" dirty="0">
                <a:solidFill>
                  <a:prstClr val="black"/>
                </a:solidFill>
                <a:latin typeface="Calibri"/>
              </a:rPr>
              <a:t>Ex</a:t>
            </a:r>
            <a:r>
              <a:rPr lang="en-US" sz="5400" dirty="0">
                <a:solidFill>
                  <a:prstClr val="black"/>
                </a:solidFill>
                <a:latin typeface="Calibri"/>
              </a:rPr>
              <a:t>: My friend Sarah, </a:t>
            </a:r>
            <a:r>
              <a:rPr lang="en-US" sz="5400" b="1" dirty="0">
                <a:solidFill>
                  <a:srgbClr val="FF0000"/>
                </a:solidFill>
                <a:latin typeface="Calibri"/>
              </a:rPr>
              <a:t>whose birthday</a:t>
            </a:r>
            <a:r>
              <a:rPr lang="en-US" sz="5400" dirty="0">
                <a:solidFill>
                  <a:prstClr val="black"/>
                </a:solidFill>
                <a:latin typeface="Calibri"/>
              </a:rPr>
              <a:t> is next week, is throwing a party.</a:t>
            </a:r>
          </a:p>
        </p:txBody>
      </p:sp>
      <p:pic>
        <p:nvPicPr>
          <p:cNvPr id="7" name="Picture 6"/>
          <p:cNvPicPr>
            <a:picLocks noChangeAspect="1"/>
          </p:cNvPicPr>
          <p:nvPr/>
        </p:nvPicPr>
        <p:blipFill>
          <a:blip r:embed="rId5"/>
          <a:stretch>
            <a:fillRect/>
          </a:stretch>
        </p:blipFill>
        <p:spPr>
          <a:xfrm>
            <a:off x="14673" y="-7241"/>
            <a:ext cx="3719127" cy="1127858"/>
          </a:xfrm>
          <a:prstGeom prst="rect">
            <a:avLst/>
          </a:prstGeom>
        </p:spPr>
      </p:pic>
      <p:sp>
        <p:nvSpPr>
          <p:cNvPr id="15" name="TextBox 14"/>
          <p:cNvSpPr txBox="1"/>
          <p:nvPr/>
        </p:nvSpPr>
        <p:spPr>
          <a:xfrm>
            <a:off x="0" y="22980"/>
            <a:ext cx="3549432"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grpSp>
        <p:nvGrpSpPr>
          <p:cNvPr id="31" name="Group 30"/>
          <p:cNvGrpSpPr/>
          <p:nvPr/>
        </p:nvGrpSpPr>
        <p:grpSpPr>
          <a:xfrm>
            <a:off x="3581939" y="-6058"/>
            <a:ext cx="3718921" cy="1125491"/>
            <a:chOff x="7620" y="-7620"/>
            <a:chExt cx="12192000" cy="1083309"/>
          </a:xfrm>
          <a:solidFill>
            <a:schemeClr val="accent2">
              <a:lumMod val="75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4" name="TextBox 14"/>
          <p:cNvSpPr txBox="1"/>
          <p:nvPr/>
        </p:nvSpPr>
        <p:spPr>
          <a:xfrm>
            <a:off x="3729018" y="22980"/>
            <a:ext cx="3571842"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Tree>
    <p:extLst>
      <p:ext uri="{BB962C8B-B14F-4D97-AF65-F5344CB8AC3E}">
        <p14:creationId xmlns:p14="http://schemas.microsoft.com/office/powerpoint/2010/main" val="2956498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barn(inVertical)">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trips(downLeft)">
                                      <p:cBhvr>
                                        <p:cTn id="23"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strips(downLeft)">
                                      <p:cBhvr>
                                        <p:cTn id="28" dur="500"/>
                                        <p:tgtEl>
                                          <p:spTgt spid="4"/>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strips(downLeft)">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4" grpId="0"/>
      <p:bldP spid="4"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39756" y="7169"/>
            <a:ext cx="4078356" cy="1179553"/>
            <a:chOff x="7620" y="-7620"/>
            <a:chExt cx="12192000" cy="1083309"/>
          </a:xfrm>
          <a:solidFill>
            <a:srgbClr val="FF0000"/>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33130" y="88265"/>
            <a:ext cx="3688999"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2" name="TextBox 20"/>
          <p:cNvSpPr txBox="1"/>
          <p:nvPr/>
        </p:nvSpPr>
        <p:spPr>
          <a:xfrm>
            <a:off x="17929" y="4428493"/>
            <a:ext cx="18494165" cy="1379220"/>
          </a:xfrm>
          <a:prstGeom prst="rect">
            <a:avLst/>
          </a:prstGeom>
          <a:noFill/>
        </p:spPr>
        <p:txBody>
          <a:bodyPr wrap="square">
            <a:noAutofit/>
          </a:bodyPr>
          <a:lstStyle/>
          <a:p>
            <a:pPr algn="just" defTabSz="1371600"/>
            <a:r>
              <a:rPr lang="en-US" sz="5000" dirty="0">
                <a:solidFill>
                  <a:prstClr val="black"/>
                </a:solidFill>
                <a:latin typeface="Calibri"/>
              </a:rPr>
              <a:t>English is the language</a:t>
            </a:r>
            <a:r>
              <a:rPr lang="en-US" sz="5000" b="1" dirty="0">
                <a:solidFill>
                  <a:prstClr val="black"/>
                </a:solidFill>
                <a:latin typeface="Calibri"/>
              </a:rPr>
              <a:t> which </a:t>
            </a:r>
            <a:r>
              <a:rPr lang="en-US" sz="5700" b="1" dirty="0">
                <a:solidFill>
                  <a:prstClr val="black"/>
                </a:solidFill>
                <a:latin typeface="Calibri"/>
              </a:rPr>
              <a:t>____________________________</a:t>
            </a:r>
          </a:p>
        </p:txBody>
      </p:sp>
      <p:sp>
        <p:nvSpPr>
          <p:cNvPr id="6" name="Text Box 5"/>
          <p:cNvSpPr txBox="1"/>
          <p:nvPr/>
        </p:nvSpPr>
        <p:spPr>
          <a:xfrm>
            <a:off x="7553371" y="4533900"/>
            <a:ext cx="10792314" cy="830997"/>
          </a:xfrm>
          <a:prstGeom prst="rect">
            <a:avLst/>
          </a:prstGeom>
          <a:noFill/>
        </p:spPr>
        <p:txBody>
          <a:bodyPr wrap="square" rtlCol="0" anchor="t">
            <a:spAutoFit/>
          </a:bodyPr>
          <a:lstStyle/>
          <a:p>
            <a:pPr algn="ctr" defTabSz="1371600"/>
            <a:r>
              <a:rPr lang="en-US" sz="4800" dirty="0">
                <a:solidFill>
                  <a:srgbClr val="FF0000"/>
                </a:solidFill>
                <a:latin typeface="Calibri"/>
              </a:rPr>
              <a:t>is spoken by the most people in the world</a:t>
            </a:r>
          </a:p>
        </p:txBody>
      </p:sp>
      <p:sp>
        <p:nvSpPr>
          <p:cNvPr id="7" name="TextBox 20"/>
          <p:cNvSpPr txBox="1"/>
          <p:nvPr/>
        </p:nvSpPr>
        <p:spPr>
          <a:xfrm>
            <a:off x="90815" y="6652260"/>
            <a:ext cx="17971979" cy="1379220"/>
          </a:xfrm>
          <a:prstGeom prst="rect">
            <a:avLst/>
          </a:prstGeom>
          <a:noFill/>
        </p:spPr>
        <p:txBody>
          <a:bodyPr wrap="square">
            <a:noAutofit/>
          </a:bodyPr>
          <a:lstStyle/>
          <a:p>
            <a:pPr algn="just" defTabSz="1371600"/>
            <a:r>
              <a:rPr lang="en-US" sz="5000" dirty="0">
                <a:solidFill>
                  <a:prstClr val="black"/>
                </a:solidFill>
                <a:latin typeface="Calibri"/>
              </a:rPr>
              <a:t>=&gt; </a:t>
            </a:r>
            <a:r>
              <a:rPr lang="en-US" sz="5000" b="1" u="sng" dirty="0">
                <a:solidFill>
                  <a:prstClr val="black"/>
                </a:solidFill>
                <a:latin typeface="Calibri"/>
              </a:rPr>
              <a:t>which is spoken by the most people in the world:</a:t>
            </a:r>
            <a:r>
              <a:rPr lang="en-US" sz="5000" dirty="0">
                <a:solidFill>
                  <a:prstClr val="black"/>
                </a:solidFill>
                <a:latin typeface="Calibri"/>
              </a:rPr>
              <a:t> </a:t>
            </a:r>
            <a:r>
              <a:rPr lang="en-US" sz="5000" dirty="0">
                <a:solidFill>
                  <a:srgbClr val="FF0000"/>
                </a:solidFill>
                <a:latin typeface="Calibri"/>
              </a:rPr>
              <a:t>defining relative clause.</a:t>
            </a:r>
          </a:p>
        </p:txBody>
      </p:sp>
      <p:pic>
        <p:nvPicPr>
          <p:cNvPr id="3" name="Picture 2"/>
          <p:cNvPicPr>
            <a:picLocks noChangeAspect="1"/>
          </p:cNvPicPr>
          <p:nvPr/>
        </p:nvPicPr>
        <p:blipFill>
          <a:blip r:embed="rId5"/>
          <a:stretch>
            <a:fillRect/>
          </a:stretch>
        </p:blipFill>
        <p:spPr>
          <a:xfrm>
            <a:off x="3581400" y="7169"/>
            <a:ext cx="3761885" cy="1179553"/>
          </a:xfrm>
          <a:prstGeom prst="rect">
            <a:avLst/>
          </a:prstGeom>
        </p:spPr>
      </p:pic>
      <p:sp>
        <p:nvSpPr>
          <p:cNvPr id="5" name="TextBox 20"/>
          <p:cNvSpPr txBox="1"/>
          <p:nvPr/>
        </p:nvSpPr>
        <p:spPr>
          <a:xfrm>
            <a:off x="90815" y="2150745"/>
            <a:ext cx="18102469" cy="1379220"/>
          </a:xfrm>
          <a:prstGeom prst="rect">
            <a:avLst/>
          </a:prstGeom>
          <a:noFill/>
        </p:spPr>
        <p:txBody>
          <a:bodyPr wrap="square">
            <a:noAutofit/>
          </a:bodyPr>
          <a:lstStyle/>
          <a:p>
            <a:pPr algn="just" defTabSz="1371600"/>
            <a:r>
              <a:rPr lang="en-US" sz="5000" dirty="0">
                <a:solidFill>
                  <a:prstClr val="black"/>
                </a:solidFill>
                <a:latin typeface="Calibri"/>
              </a:rPr>
              <a:t>- There is part of this sentence and you need to complete it:</a:t>
            </a:r>
          </a:p>
        </p:txBody>
      </p:sp>
      <p:sp>
        <p:nvSpPr>
          <p:cNvPr id="14" name="TextBox 14"/>
          <p:cNvSpPr txBox="1"/>
          <p:nvPr/>
        </p:nvSpPr>
        <p:spPr>
          <a:xfrm>
            <a:off x="3776857" y="79478"/>
            <a:ext cx="3566428"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Tree>
    <p:extLst>
      <p:ext uri="{BB962C8B-B14F-4D97-AF65-F5344CB8AC3E}">
        <p14:creationId xmlns:p14="http://schemas.microsoft.com/office/powerpoint/2010/main" val="2289382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02E610-B369-3892-E681-EF5C6CEBA22F}"/>
              </a:ext>
            </a:extLst>
          </p:cNvPr>
          <p:cNvPicPr>
            <a:picLocks noChangeAspect="1"/>
          </p:cNvPicPr>
          <p:nvPr/>
        </p:nvPicPr>
        <p:blipFill>
          <a:blip r:embed="rId2"/>
          <a:stretch>
            <a:fillRect/>
          </a:stretch>
        </p:blipFill>
        <p:spPr>
          <a:xfrm>
            <a:off x="4903294" y="1543353"/>
            <a:ext cx="8105232" cy="4926322"/>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16600" dirty="0">
                <a:solidFill>
                  <a:srgbClr val="FFFFFF"/>
                </a:solidFill>
                <a:latin typeface="KG Primary Penmanship"/>
              </a:rPr>
              <a:t>VOCABULARY</a:t>
            </a:r>
            <a:endParaRPr kumimoji="0" lang="en-US" sz="16600" b="0" i="0" u="none" strike="noStrike" kern="1200" cap="none" spc="0" normalizeH="0" baseline="0" noProof="0" dirty="0">
              <a:ln>
                <a:noFill/>
              </a:ln>
              <a:solidFill>
                <a:srgbClr val="FFFFFF"/>
              </a:solidFill>
              <a:effectLst/>
              <a:uLnTx/>
              <a:uFillTx/>
              <a:latin typeface="KG Primary Penmanship"/>
              <a:ea typeface="+mn-ea"/>
              <a:cs typeface="+mn-cs"/>
            </a:endParaRPr>
          </a:p>
        </p:txBody>
      </p:sp>
    </p:spTree>
    <p:extLst>
      <p:ext uri="{BB962C8B-B14F-4D97-AF65-F5344CB8AC3E}">
        <p14:creationId xmlns:p14="http://schemas.microsoft.com/office/powerpoint/2010/main" val="537517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5091875" y="948076"/>
            <a:ext cx="13195898"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vi-VN" dirty="0"/>
            </a:p>
          </p:txBody>
        </p:sp>
      </p:grpSp>
      <p:sp>
        <p:nvSpPr>
          <p:cNvPr id="11" name="Freeform 11"/>
          <p:cNvSpPr/>
          <p:nvPr/>
        </p:nvSpPr>
        <p:spPr>
          <a:xfrm>
            <a:off x="8566414" y="9035998"/>
            <a:ext cx="5781047" cy="2138439"/>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5091498" y="8953624"/>
            <a:ext cx="8404177" cy="322779"/>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5091874" y="1423555"/>
            <a:ext cx="8536416" cy="300293"/>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464890" y="1424659"/>
            <a:ext cx="7845816" cy="298083"/>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TextBox 9">
            <a:extLst>
              <a:ext uri="{FF2B5EF4-FFF2-40B4-BE49-F238E27FC236}">
                <a16:creationId xmlns:a16="http://schemas.microsoft.com/office/drawing/2014/main" id="{AE947C6C-0D9F-7310-24AA-B7045473C2AA}"/>
              </a:ext>
            </a:extLst>
          </p:cNvPr>
          <p:cNvSpPr txBox="1"/>
          <p:nvPr/>
        </p:nvSpPr>
        <p:spPr>
          <a:xfrm>
            <a:off x="5091747" y="1595323"/>
            <a:ext cx="13274777" cy="5016758"/>
          </a:xfrm>
          <a:prstGeom prst="rect">
            <a:avLst/>
          </a:prstGeom>
          <a:noFill/>
        </p:spPr>
        <p:txBody>
          <a:bodyPr wrap="square">
            <a:spAutoFit/>
          </a:bodyPr>
          <a:lstStyle/>
          <a:p>
            <a:r>
              <a:rPr lang="en-US" sz="6000" dirty="0">
                <a:solidFill>
                  <a:srgbClr val="00B0F0"/>
                </a:solidFill>
              </a:rPr>
              <a:t>32</a:t>
            </a:r>
            <a:r>
              <a:rPr lang="en-US" sz="6000" dirty="0"/>
              <a:t>. </a:t>
            </a:r>
            <a:r>
              <a:rPr lang="en-US" sz="6000" dirty="0">
                <a:solidFill>
                  <a:srgbClr val="FF0000"/>
                </a:solidFill>
              </a:rPr>
              <a:t>common language</a:t>
            </a:r>
          </a:p>
          <a:p>
            <a:r>
              <a:rPr lang="en-US" sz="6000" dirty="0"/>
              <a:t>/ˈ</a:t>
            </a:r>
            <a:r>
              <a:rPr lang="en-US" sz="6000" dirty="0" err="1"/>
              <a:t>kɒmənˈlæŋɡwɪdʒ</a:t>
            </a:r>
            <a:r>
              <a:rPr lang="en-US" sz="6000" dirty="0"/>
              <a:t>/  (n) </a:t>
            </a:r>
            <a:r>
              <a:rPr lang="en-US" sz="6000" dirty="0" err="1"/>
              <a:t>ngôn</a:t>
            </a:r>
            <a:r>
              <a:rPr lang="en-US" sz="6000" dirty="0"/>
              <a:t> </a:t>
            </a:r>
            <a:r>
              <a:rPr lang="en-US" sz="6000" dirty="0" err="1"/>
              <a:t>ngữ</a:t>
            </a:r>
            <a:r>
              <a:rPr lang="en-US" sz="6000" dirty="0"/>
              <a:t> </a:t>
            </a:r>
            <a:r>
              <a:rPr lang="en-US" sz="6000" dirty="0" err="1"/>
              <a:t>chung</a:t>
            </a:r>
            <a:endParaRPr lang="en-US" sz="6000" dirty="0"/>
          </a:p>
          <a:p>
            <a:r>
              <a:rPr lang="en-US" sz="4000" i="1" dirty="0"/>
              <a:t>English serves as a common language for students from different countries in our international club.(</a:t>
            </a:r>
            <a:r>
              <a:rPr lang="en-US" sz="4000" i="1" dirty="0" err="1"/>
              <a:t>Tiếng</a:t>
            </a:r>
            <a:r>
              <a:rPr lang="en-US" sz="4000" i="1" dirty="0"/>
              <a:t> Anh </a:t>
            </a:r>
            <a:r>
              <a:rPr lang="en-US" sz="4000" i="1" dirty="0" err="1"/>
              <a:t>đóng</a:t>
            </a:r>
            <a:r>
              <a:rPr lang="en-US" sz="4000" i="1" dirty="0"/>
              <a:t> </a:t>
            </a:r>
            <a:r>
              <a:rPr lang="en-US" sz="4000" i="1" dirty="0" err="1"/>
              <a:t>vai</a:t>
            </a:r>
            <a:r>
              <a:rPr lang="en-US" sz="4000" i="1" dirty="0"/>
              <a:t> </a:t>
            </a:r>
            <a:r>
              <a:rPr lang="en-US" sz="4000" i="1" dirty="0" err="1"/>
              <a:t>trò</a:t>
            </a:r>
            <a:r>
              <a:rPr lang="en-US" sz="4000" i="1" dirty="0"/>
              <a:t> </a:t>
            </a:r>
            <a:r>
              <a:rPr lang="en-US" sz="4000" i="1" dirty="0" err="1"/>
              <a:t>là</a:t>
            </a:r>
            <a:r>
              <a:rPr lang="en-US" sz="4000" i="1" dirty="0"/>
              <a:t> </a:t>
            </a:r>
            <a:r>
              <a:rPr lang="en-US" sz="4000" i="1" dirty="0" err="1"/>
              <a:t>ngôn</a:t>
            </a:r>
            <a:r>
              <a:rPr lang="en-US" sz="4000" i="1" dirty="0"/>
              <a:t> </a:t>
            </a:r>
            <a:r>
              <a:rPr lang="en-US" sz="4000" i="1" dirty="0" err="1"/>
              <a:t>ngữ</a:t>
            </a:r>
            <a:r>
              <a:rPr lang="en-US" sz="4000" i="1" dirty="0"/>
              <a:t> </a:t>
            </a:r>
            <a:r>
              <a:rPr lang="en-US" sz="4000" i="1" dirty="0" err="1"/>
              <a:t>chung</a:t>
            </a:r>
            <a:r>
              <a:rPr lang="en-US" sz="4000" i="1" dirty="0"/>
              <a:t> </a:t>
            </a:r>
            <a:r>
              <a:rPr lang="en-US" sz="4000" i="1" dirty="0" err="1"/>
              <a:t>cho</a:t>
            </a:r>
            <a:r>
              <a:rPr lang="en-US" sz="4000" i="1" dirty="0"/>
              <a:t> </a:t>
            </a:r>
            <a:r>
              <a:rPr lang="en-US" sz="4000" i="1" dirty="0" err="1"/>
              <a:t>học</a:t>
            </a:r>
            <a:r>
              <a:rPr lang="en-US" sz="4000" i="1" dirty="0"/>
              <a:t> </a:t>
            </a:r>
            <a:r>
              <a:rPr lang="en-US" sz="4000" i="1" dirty="0" err="1"/>
              <a:t>sinh</a:t>
            </a:r>
            <a:r>
              <a:rPr lang="en-US" sz="4000" i="1" dirty="0"/>
              <a:t> </a:t>
            </a:r>
            <a:r>
              <a:rPr lang="en-US" sz="4000" i="1" dirty="0" err="1"/>
              <a:t>từ</a:t>
            </a:r>
            <a:r>
              <a:rPr lang="en-US" sz="4000" i="1" dirty="0"/>
              <a:t> </a:t>
            </a:r>
            <a:r>
              <a:rPr lang="en-US" sz="4000" i="1" dirty="0" err="1"/>
              <a:t>các</a:t>
            </a:r>
            <a:r>
              <a:rPr lang="en-US" sz="4000" i="1" dirty="0"/>
              <a:t> </a:t>
            </a:r>
            <a:r>
              <a:rPr lang="en-US" sz="4000" i="1" dirty="0" err="1"/>
              <a:t>quốc</a:t>
            </a:r>
            <a:r>
              <a:rPr lang="en-US" sz="4000" i="1" dirty="0"/>
              <a:t> </a:t>
            </a:r>
            <a:r>
              <a:rPr lang="en-US" sz="4000" i="1" dirty="0" err="1"/>
              <a:t>gia</a:t>
            </a:r>
            <a:r>
              <a:rPr lang="en-US" sz="4000" i="1" dirty="0"/>
              <a:t> </a:t>
            </a:r>
            <a:r>
              <a:rPr lang="en-US" sz="4000" i="1" dirty="0" err="1"/>
              <a:t>khác</a:t>
            </a:r>
            <a:r>
              <a:rPr lang="en-US" sz="4000" i="1" dirty="0"/>
              <a:t> </a:t>
            </a:r>
            <a:r>
              <a:rPr lang="en-US" sz="4000" i="1" dirty="0" err="1"/>
              <a:t>nhau</a:t>
            </a:r>
            <a:r>
              <a:rPr lang="en-US" sz="4000" i="1" dirty="0"/>
              <a:t> </a:t>
            </a:r>
            <a:r>
              <a:rPr lang="en-US" sz="4000" i="1" dirty="0" err="1"/>
              <a:t>trong</a:t>
            </a:r>
            <a:r>
              <a:rPr lang="en-US" sz="4000" i="1" dirty="0"/>
              <a:t> </a:t>
            </a:r>
            <a:r>
              <a:rPr lang="en-US" sz="4000" i="1" dirty="0" err="1"/>
              <a:t>câu</a:t>
            </a:r>
            <a:r>
              <a:rPr lang="en-US" sz="4000" i="1" dirty="0"/>
              <a:t> </a:t>
            </a:r>
            <a:r>
              <a:rPr lang="en-US" sz="4000" i="1" dirty="0" err="1"/>
              <a:t>lạc</a:t>
            </a:r>
            <a:r>
              <a:rPr lang="en-US" sz="4000" i="1" dirty="0"/>
              <a:t> </a:t>
            </a:r>
            <a:r>
              <a:rPr lang="en-US" sz="4000" i="1" dirty="0" err="1"/>
              <a:t>bộ</a:t>
            </a:r>
            <a:r>
              <a:rPr lang="en-US" sz="4000" i="1" dirty="0"/>
              <a:t> </a:t>
            </a:r>
            <a:r>
              <a:rPr lang="en-US" sz="4000" i="1" dirty="0" err="1"/>
              <a:t>quốc</a:t>
            </a:r>
            <a:r>
              <a:rPr lang="en-US" sz="4000" i="1" dirty="0"/>
              <a:t> </a:t>
            </a:r>
          </a:p>
          <a:p>
            <a:r>
              <a:rPr lang="en-US" sz="4000" i="1" dirty="0" err="1"/>
              <a:t>tế</a:t>
            </a:r>
            <a:r>
              <a:rPr lang="en-US" sz="4000" i="1" dirty="0"/>
              <a:t> </a:t>
            </a:r>
            <a:r>
              <a:rPr lang="en-US" sz="4000" i="1" dirty="0" err="1"/>
              <a:t>của</a:t>
            </a:r>
            <a:r>
              <a:rPr lang="en-US" sz="4000" i="1" dirty="0"/>
              <a:t> </a:t>
            </a:r>
            <a:r>
              <a:rPr lang="en-US" sz="4000" i="1" dirty="0" err="1"/>
              <a:t>chúng</a:t>
            </a:r>
            <a:r>
              <a:rPr lang="en-US" sz="4000" i="1" dirty="0"/>
              <a:t> </a:t>
            </a:r>
            <a:r>
              <a:rPr lang="en-US" sz="4000" i="1" dirty="0" err="1"/>
              <a:t>tôi</a:t>
            </a:r>
            <a:r>
              <a:rPr lang="en-US" sz="4000" i="1" dirty="0"/>
              <a:t>.)</a:t>
            </a:r>
          </a:p>
        </p:txBody>
      </p:sp>
      <p:pic>
        <p:nvPicPr>
          <p:cNvPr id="14" name="Picture 13"/>
          <p:cNvPicPr>
            <a:picLocks noChangeAspect="1"/>
          </p:cNvPicPr>
          <p:nvPr/>
        </p:nvPicPr>
        <p:blipFill>
          <a:blip r:embed="rId25"/>
          <a:stretch>
            <a:fillRect/>
          </a:stretch>
        </p:blipFill>
        <p:spPr>
          <a:xfrm>
            <a:off x="11475851" y="5395116"/>
            <a:ext cx="6701540" cy="3558508"/>
          </a:xfrm>
          <a:prstGeom prst="rect">
            <a:avLst/>
          </a:prstGeom>
          <a:ln>
            <a:solidFill>
              <a:schemeClr val="tx1"/>
            </a:solidFill>
          </a:ln>
        </p:spPr>
      </p:pic>
      <p:pic>
        <p:nvPicPr>
          <p:cNvPr id="19" name="common-language-17295880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194054" y="1877776"/>
            <a:ext cx="609600" cy="609600"/>
          </a:xfrm>
          <a:prstGeom prst="rect">
            <a:avLst/>
          </a:prstGeom>
        </p:spPr>
      </p:pic>
    </p:spTree>
    <p:extLst>
      <p:ext uri="{BB962C8B-B14F-4D97-AF65-F5344CB8AC3E}">
        <p14:creationId xmlns:p14="http://schemas.microsoft.com/office/powerpoint/2010/main" val="3063036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8"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0"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Rectangle 9"/>
          <p:cNvSpPr/>
          <p:nvPr/>
        </p:nvSpPr>
        <p:spPr>
          <a:xfrm>
            <a:off x="6335950" y="1656053"/>
            <a:ext cx="11867958" cy="4585871"/>
          </a:xfrm>
          <a:prstGeom prst="rect">
            <a:avLst/>
          </a:prstGeom>
        </p:spPr>
        <p:txBody>
          <a:bodyPr wrap="square">
            <a:spAutoFit/>
          </a:bodyPr>
          <a:lstStyle/>
          <a:p>
            <a:r>
              <a:rPr lang="en-US" sz="6600" dirty="0">
                <a:solidFill>
                  <a:srgbClr val="00B0F0"/>
                </a:solidFill>
              </a:rPr>
              <a:t>33</a:t>
            </a:r>
            <a:r>
              <a:rPr lang="en-US" sz="6600" dirty="0"/>
              <a:t>. </a:t>
            </a:r>
            <a:r>
              <a:rPr lang="en-US" sz="6600" dirty="0">
                <a:solidFill>
                  <a:srgbClr val="FF0000"/>
                </a:solidFill>
              </a:rPr>
              <a:t>effectively </a:t>
            </a:r>
            <a:r>
              <a:rPr lang="en-US" sz="6600" dirty="0"/>
              <a:t>/</a:t>
            </a:r>
            <a:r>
              <a:rPr lang="en-US" sz="6600" dirty="0" err="1"/>
              <a:t>ɪˈfektɪvli</a:t>
            </a:r>
            <a:r>
              <a:rPr lang="en-US" sz="6600" dirty="0"/>
              <a:t>/ (</a:t>
            </a:r>
            <a:r>
              <a:rPr lang="en-US" sz="6600" dirty="0" err="1"/>
              <a:t>adv</a:t>
            </a:r>
            <a:r>
              <a:rPr lang="en-US" sz="6600" dirty="0"/>
              <a:t>) </a:t>
            </a:r>
            <a:r>
              <a:rPr lang="en-US" sz="6600" dirty="0" err="1"/>
              <a:t>hiệu</a:t>
            </a:r>
            <a:r>
              <a:rPr lang="en-US" sz="6600" dirty="0"/>
              <a:t> </a:t>
            </a:r>
            <a:r>
              <a:rPr lang="en-US" sz="6600" dirty="0" err="1"/>
              <a:t>quả</a:t>
            </a:r>
            <a:endParaRPr lang="en-US" sz="6600" dirty="0"/>
          </a:p>
          <a:p>
            <a:r>
              <a:rPr lang="en-US" sz="4000" i="1" dirty="0"/>
              <a:t>Learning to communicate effectively in English can help us make friends from around the world.(</a:t>
            </a:r>
            <a:r>
              <a:rPr lang="en-US" sz="4000" i="1" dirty="0" err="1"/>
              <a:t>Học</a:t>
            </a:r>
            <a:r>
              <a:rPr lang="en-US" sz="4000" i="1" dirty="0"/>
              <a:t> </a:t>
            </a:r>
            <a:r>
              <a:rPr lang="en-US" sz="4000" i="1" dirty="0" err="1"/>
              <a:t>cách</a:t>
            </a:r>
            <a:r>
              <a:rPr lang="en-US" sz="4000" i="1" dirty="0"/>
              <a:t> </a:t>
            </a:r>
            <a:r>
              <a:rPr lang="en-US" sz="4000" i="1" dirty="0" err="1"/>
              <a:t>giao</a:t>
            </a:r>
            <a:r>
              <a:rPr lang="en-US" sz="4000" i="1" dirty="0"/>
              <a:t> </a:t>
            </a:r>
            <a:r>
              <a:rPr lang="en-US" sz="4000" i="1" dirty="0" err="1"/>
              <a:t>tiếp</a:t>
            </a:r>
            <a:r>
              <a:rPr lang="en-US" sz="4000" i="1" dirty="0"/>
              <a:t> </a:t>
            </a:r>
            <a:r>
              <a:rPr lang="en-US" sz="4000" i="1" dirty="0" err="1"/>
              <a:t>hiệu</a:t>
            </a:r>
            <a:r>
              <a:rPr lang="en-US" sz="4000" i="1" dirty="0"/>
              <a:t> </a:t>
            </a:r>
            <a:r>
              <a:rPr lang="en-US" sz="4000" i="1" dirty="0" err="1"/>
              <a:t>quả</a:t>
            </a:r>
            <a:r>
              <a:rPr lang="en-US" sz="4000" i="1" dirty="0"/>
              <a:t> </a:t>
            </a:r>
            <a:r>
              <a:rPr lang="en-US" sz="4000" i="1" dirty="0" err="1"/>
              <a:t>bằng</a:t>
            </a:r>
            <a:r>
              <a:rPr lang="en-US" sz="4000" i="1" dirty="0"/>
              <a:t> </a:t>
            </a:r>
            <a:r>
              <a:rPr lang="en-US" sz="4000" i="1" dirty="0" err="1"/>
              <a:t>tiếng</a:t>
            </a:r>
            <a:r>
              <a:rPr lang="en-US" sz="4000" i="1" dirty="0"/>
              <a:t> </a:t>
            </a:r>
            <a:r>
              <a:rPr lang="en-US" sz="4000" i="1" dirty="0" err="1"/>
              <a:t>Anh</a:t>
            </a:r>
            <a:r>
              <a:rPr lang="en-US" sz="4000" i="1" dirty="0"/>
              <a:t> </a:t>
            </a:r>
            <a:r>
              <a:rPr lang="en-US" sz="4000" i="1" dirty="0" err="1"/>
              <a:t>có</a:t>
            </a:r>
            <a:r>
              <a:rPr lang="en-US" sz="4000" i="1" dirty="0"/>
              <a:t> </a:t>
            </a:r>
            <a:r>
              <a:rPr lang="en-US" sz="4000" i="1" dirty="0" err="1"/>
              <a:t>thể</a:t>
            </a:r>
            <a:r>
              <a:rPr lang="en-US" sz="4000" i="1" dirty="0"/>
              <a:t> </a:t>
            </a:r>
            <a:r>
              <a:rPr lang="en-US" sz="4000" i="1" dirty="0" err="1"/>
              <a:t>giúp</a:t>
            </a:r>
            <a:r>
              <a:rPr lang="en-US" sz="4000" i="1" dirty="0"/>
              <a:t> </a:t>
            </a:r>
            <a:r>
              <a:rPr lang="en-US" sz="4000" i="1" dirty="0" err="1"/>
              <a:t>chúng</a:t>
            </a:r>
            <a:r>
              <a:rPr lang="en-US" sz="4000" i="1" dirty="0"/>
              <a:t> ta </a:t>
            </a:r>
            <a:r>
              <a:rPr lang="en-US" sz="4000" i="1" dirty="0" err="1"/>
              <a:t>kết</a:t>
            </a:r>
            <a:r>
              <a:rPr lang="en-US" sz="4000" i="1" dirty="0"/>
              <a:t> </a:t>
            </a:r>
            <a:r>
              <a:rPr lang="en-US" sz="4000" i="1" dirty="0" err="1"/>
              <a:t>bạn</a:t>
            </a:r>
            <a:r>
              <a:rPr lang="en-US" sz="4000" i="1" dirty="0"/>
              <a:t> </a:t>
            </a:r>
            <a:r>
              <a:rPr lang="en-US" sz="4000" i="1" dirty="0" err="1"/>
              <a:t>từ</a:t>
            </a:r>
            <a:r>
              <a:rPr lang="en-US" sz="4000" i="1" dirty="0"/>
              <a:t> </a:t>
            </a:r>
            <a:r>
              <a:rPr lang="en-US" sz="4000" i="1" dirty="0" err="1"/>
              <a:t>khắp</a:t>
            </a:r>
            <a:r>
              <a:rPr lang="en-US" sz="4000" i="1" dirty="0"/>
              <a:t> </a:t>
            </a:r>
            <a:r>
              <a:rPr lang="en-US" sz="4000" i="1" dirty="0" err="1"/>
              <a:t>nơi</a:t>
            </a:r>
            <a:r>
              <a:rPr lang="en-US" sz="4000" i="1" dirty="0"/>
              <a:t> </a:t>
            </a:r>
            <a:r>
              <a:rPr lang="en-US" sz="4000" i="1" dirty="0" err="1"/>
              <a:t>trên</a:t>
            </a:r>
            <a:r>
              <a:rPr lang="en-US" sz="4000" i="1" dirty="0"/>
              <a:t> </a:t>
            </a:r>
            <a:r>
              <a:rPr lang="en-US" sz="4000" i="1" dirty="0" err="1"/>
              <a:t>thế</a:t>
            </a:r>
            <a:r>
              <a:rPr lang="en-US" sz="4000" i="1" dirty="0"/>
              <a:t> </a:t>
            </a:r>
            <a:r>
              <a:rPr lang="en-US" sz="4000" i="1" dirty="0" err="1"/>
              <a:t>giới</a:t>
            </a:r>
            <a:r>
              <a:rPr lang="en-US" sz="4000" i="1" dirty="0"/>
              <a:t>.)</a:t>
            </a:r>
          </a:p>
        </p:txBody>
      </p:sp>
      <p:pic>
        <p:nvPicPr>
          <p:cNvPr id="14" name="Picture 13"/>
          <p:cNvPicPr>
            <a:picLocks noChangeAspect="1"/>
          </p:cNvPicPr>
          <p:nvPr/>
        </p:nvPicPr>
        <p:blipFill>
          <a:blip r:embed="rId25"/>
          <a:stretch>
            <a:fillRect/>
          </a:stretch>
        </p:blipFill>
        <p:spPr>
          <a:xfrm>
            <a:off x="12725400" y="5599402"/>
            <a:ext cx="5478509" cy="3308041"/>
          </a:xfrm>
          <a:prstGeom prst="rect">
            <a:avLst/>
          </a:prstGeom>
          <a:ln w="28575">
            <a:solidFill>
              <a:schemeClr val="tx1"/>
            </a:solidFill>
          </a:ln>
        </p:spPr>
      </p:pic>
      <p:pic>
        <p:nvPicPr>
          <p:cNvPr id="19" name="effectively-17295879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592317" y="3058481"/>
            <a:ext cx="609600" cy="609600"/>
          </a:xfrm>
          <a:prstGeom prst="rect">
            <a:avLst/>
          </a:prstGeom>
        </p:spPr>
      </p:pic>
    </p:spTree>
    <p:extLst>
      <p:ext uri="{BB962C8B-B14F-4D97-AF65-F5344CB8AC3E}">
        <p14:creationId xmlns:p14="http://schemas.microsoft.com/office/powerpoint/2010/main" val="3734330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6"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TextBox 9">
            <a:extLst>
              <a:ext uri="{FF2B5EF4-FFF2-40B4-BE49-F238E27FC236}">
                <a16:creationId xmlns:a16="http://schemas.microsoft.com/office/drawing/2014/main" id="{7B378BC9-75BA-E0C5-D60F-79D9D2C720EF}"/>
              </a:ext>
            </a:extLst>
          </p:cNvPr>
          <p:cNvSpPr txBox="1"/>
          <p:nvPr/>
        </p:nvSpPr>
        <p:spPr>
          <a:xfrm>
            <a:off x="6320679" y="1592711"/>
            <a:ext cx="11939410" cy="4401205"/>
          </a:xfrm>
          <a:prstGeom prst="rect">
            <a:avLst/>
          </a:prstGeom>
          <a:noFill/>
        </p:spPr>
        <p:txBody>
          <a:bodyPr wrap="square">
            <a:spAutoFit/>
          </a:bodyPr>
          <a:lstStyle/>
          <a:p>
            <a:r>
              <a:rPr lang="vi-VN" sz="6000" dirty="0">
                <a:solidFill>
                  <a:srgbClr val="00B0F0"/>
                </a:solidFill>
                <a:latin typeface="Calibri" panose="020F0502020204030204" pitchFamily="34" charset="0"/>
                <a:cs typeface="Calibri" panose="020F0502020204030204" pitchFamily="34" charset="0"/>
              </a:rPr>
              <a:t>34</a:t>
            </a:r>
            <a:r>
              <a:rPr lang="vi-VN" sz="6000" dirty="0">
                <a:latin typeface="Calibri" panose="020F0502020204030204" pitchFamily="34" charset="0"/>
                <a:cs typeface="Calibri" panose="020F0502020204030204" pitchFamily="34" charset="0"/>
              </a:rPr>
              <a:t>. </a:t>
            </a:r>
            <a:r>
              <a:rPr lang="vi-VN" sz="6000" dirty="0">
                <a:solidFill>
                  <a:srgbClr val="FF0000"/>
                </a:solidFill>
                <a:latin typeface="Calibri" panose="020F0502020204030204" pitchFamily="34" charset="0"/>
                <a:cs typeface="Calibri" panose="020F0502020204030204" pitchFamily="34" charset="0"/>
              </a:rPr>
              <a:t>global language </a:t>
            </a:r>
            <a:r>
              <a:rPr lang="vi-VN" sz="6000" dirty="0">
                <a:latin typeface="Calibri" panose="020F0502020204030204" pitchFamily="34" charset="0"/>
                <a:cs typeface="Calibri" panose="020F0502020204030204" pitchFamily="34" charset="0"/>
              </a:rPr>
              <a:t>/ˈɡloʊbl ˈlæŋɡwɪdʒ/ (n) ngôn ngữ toàn cầu</a:t>
            </a:r>
            <a:r>
              <a:rPr lang="en-US" sz="6000" dirty="0">
                <a:latin typeface="Calibri" panose="020F0502020204030204" pitchFamily="34" charset="0"/>
                <a:cs typeface="Calibri" panose="020F0502020204030204" pitchFamily="34" charset="0"/>
              </a:rPr>
              <a:t> </a:t>
            </a:r>
          </a:p>
          <a:p>
            <a:r>
              <a:rPr lang="vi-VN" sz="4000" i="1" dirty="0">
                <a:latin typeface="Calibri" panose="020F0502020204030204" pitchFamily="34" charset="0"/>
                <a:cs typeface="Calibri" panose="020F0502020204030204" pitchFamily="34" charset="0"/>
              </a:rPr>
              <a:t>English is considered a global language due to its widespread use in international communication.(Tiếng Anh được coi là một ngôn ngữ toàn cầu do việc sử dụng rộng rãi trong giao tiếp quốc tế.)</a:t>
            </a:r>
            <a:endParaRPr lang="en-US" sz="4000" i="1"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25"/>
          <a:stretch>
            <a:fillRect/>
          </a:stretch>
        </p:blipFill>
        <p:spPr>
          <a:xfrm>
            <a:off x="13106400" y="5483930"/>
            <a:ext cx="5059222" cy="3412757"/>
          </a:xfrm>
          <a:prstGeom prst="rect">
            <a:avLst/>
          </a:prstGeom>
          <a:ln w="28575">
            <a:solidFill>
              <a:schemeClr val="tx1"/>
            </a:solidFill>
          </a:ln>
        </p:spPr>
      </p:pic>
      <p:pic>
        <p:nvPicPr>
          <p:cNvPr id="19" name="global-language-17295878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068800" y="2752990"/>
            <a:ext cx="609600" cy="609600"/>
          </a:xfrm>
          <a:prstGeom prst="rect">
            <a:avLst/>
          </a:prstGeom>
        </p:spPr>
      </p:pic>
    </p:spTree>
    <p:extLst>
      <p:ext uri="{BB962C8B-B14F-4D97-AF65-F5344CB8AC3E}">
        <p14:creationId xmlns:p14="http://schemas.microsoft.com/office/powerpoint/2010/main" val="3343401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0"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t Subject for Elementary - 1st Grade: Dance by Slidesgo">
  <a:themeElements>
    <a:clrScheme name="Simple Light">
      <a:dk1>
        <a:srgbClr val="000000"/>
      </a:dk1>
      <a:lt1>
        <a:srgbClr val="FFFFFF"/>
      </a:lt1>
      <a:dk2>
        <a:srgbClr val="C4F3FF"/>
      </a:dk2>
      <a:lt2>
        <a:srgbClr val="80E3FF"/>
      </a:lt2>
      <a:accent1>
        <a:srgbClr val="41C5D3"/>
      </a:accent1>
      <a:accent2>
        <a:srgbClr val="41D4C2"/>
      </a:accent2>
      <a:accent3>
        <a:srgbClr val="FFB71F"/>
      </a:accent3>
      <a:accent4>
        <a:srgbClr val="FF4809"/>
      </a:accent4>
      <a:accent5>
        <a:srgbClr val="FF62B8"/>
      </a:accent5>
      <a:accent6>
        <a:srgbClr val="B168B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9223</TotalTime>
  <Words>1477</Words>
  <Application>Microsoft Macintosh PowerPoint</Application>
  <PresentationFormat>Custom</PresentationFormat>
  <Paragraphs>200</Paragraphs>
  <Slides>27</Slides>
  <Notes>17</Notes>
  <HiddenSlides>0</HiddenSlides>
  <MMClips>6</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League Spartan</vt:lpstr>
      <vt:lpstr>Casual</vt:lpstr>
      <vt:lpstr>Calibri Light</vt:lpstr>
      <vt:lpstr>Times New Roman</vt:lpstr>
      <vt:lpstr>Asap Medium</vt:lpstr>
      <vt:lpstr>Arial</vt:lpstr>
      <vt:lpstr>AR DARLING</vt:lpstr>
      <vt:lpstr>Cabin</vt:lpstr>
      <vt:lpstr>Jua</vt:lpstr>
      <vt:lpstr>Calibri</vt:lpstr>
      <vt:lpstr>Wingdings</vt:lpstr>
      <vt:lpstr>Myriad Pro</vt:lpstr>
      <vt:lpstr>KG Primary Penmanship</vt:lpstr>
      <vt:lpstr>Boogaloo</vt:lpstr>
      <vt:lpstr>Comic Sans MS</vt:lpstr>
      <vt:lpstr>Segoe UI Black</vt:lpstr>
      <vt:lpstr>Office Theme</vt:lpstr>
      <vt:lpstr>Art Subject for Elementary - 1st Grade: Dance by Slidesgo</vt:lpstr>
      <vt:lpstr>Thème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GAMETIME!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Mai Nguyễn</cp:lastModifiedBy>
  <cp:revision>116</cp:revision>
  <dcterms:created xsi:type="dcterms:W3CDTF">2006-08-16T00:00:00Z</dcterms:created>
  <dcterms:modified xsi:type="dcterms:W3CDTF">2025-04-04T05:36:03Z</dcterms:modified>
  <dc:identifier>DAGGxuM-Or8</dc:identifier>
</cp:coreProperties>
</file>